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5"/>
  </p:notesMasterIdLst>
  <p:sldIdLst>
    <p:sldId id="256" r:id="rId2"/>
    <p:sldId id="258" r:id="rId3"/>
    <p:sldId id="257" r:id="rId4"/>
    <p:sldId id="320" r:id="rId5"/>
    <p:sldId id="339" r:id="rId6"/>
    <p:sldId id="260" r:id="rId7"/>
    <p:sldId id="321" r:id="rId8"/>
    <p:sldId id="323" r:id="rId9"/>
    <p:sldId id="261"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7" r:id="rId23"/>
    <p:sldId id="33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微软雅黑" panose="020B0503020204020204" pitchFamily="34" charset="-122"/>
      <p:regular r:id="rId30"/>
      <p:bold r:id="rId31"/>
    </p:embeddedFont>
    <p:embeddedFont>
      <p:font typeface="Lato" panose="020B0604020202020204" charset="0"/>
      <p:regular r:id="rId32"/>
      <p:bold r:id="rId33"/>
      <p:italic r:id="rId34"/>
      <p:boldItalic r:id="rId35"/>
    </p:embeddedFont>
    <p:embeddedFont>
      <p:font typeface="Comic Sans MS" panose="030F0702030302020204" pitchFamily="66" charset="0"/>
      <p:regular r:id="rId36"/>
      <p:bold r:id="rId37"/>
      <p:italic r:id="rId38"/>
      <p:boldItalic r:id="rId39"/>
    </p:embeddedFont>
    <p:embeddedFont>
      <p:font typeface="Roboto Condensed Light" panose="020B0604020202020204" charset="0"/>
      <p:regular r:id="rId40"/>
      <p:italic r:id="rId41"/>
    </p:embeddedFont>
    <p:embeddedFont>
      <p:font typeface="Patrick Hand" panose="020B0604020202020204" charset="-93"/>
      <p:regular r:id="rId42"/>
    </p:embeddedFont>
    <p:embeddedFont>
      <p:font typeface="Open Sans"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9">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103E81-17ED-4167-B3DD-2E5AC374A328}">
  <a:tblStyle styleId="{C6103E81-17ED-4167-B3DD-2E5AC374A32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648"/>
  </p:normalViewPr>
  <p:slideViewPr>
    <p:cSldViewPr snapToGrid="0">
      <p:cViewPr varScale="1">
        <p:scale>
          <a:sx n="86" d="100"/>
          <a:sy n="86" d="100"/>
        </p:scale>
        <p:origin x="720" y="52"/>
      </p:cViewPr>
      <p:guideLst>
        <p:guide orient="horz" pos="307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286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2909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331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5186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8557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5503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094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384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1805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80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77cf0412c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77cf0412c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7335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77cf0412cd_0_4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77cf0412cd_0_4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80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95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77cf0412cd_0_1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77cf0412cd_0_1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77cf0412cd_0_1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77cf0412cd_0_1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62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96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94736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8402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737376" y="2162803"/>
            <a:ext cx="977265" cy="978194"/>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
        <p:nvSpPr>
          <p:cNvPr id="11" name="图片占位符 10"/>
          <p:cNvSpPr>
            <a:spLocks noGrp="1"/>
          </p:cNvSpPr>
          <p:nvPr>
            <p:ph type="pic" sz="quarter" idx="11"/>
          </p:nvPr>
        </p:nvSpPr>
        <p:spPr>
          <a:xfrm>
            <a:off x="4090035" y="2162803"/>
            <a:ext cx="977265" cy="978194"/>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
        <p:nvSpPr>
          <p:cNvPr id="12" name="图片占位符 11"/>
          <p:cNvSpPr>
            <a:spLocks noGrp="1"/>
          </p:cNvSpPr>
          <p:nvPr>
            <p:ph type="pic" sz="quarter" idx="12"/>
          </p:nvPr>
        </p:nvSpPr>
        <p:spPr>
          <a:xfrm>
            <a:off x="6445451" y="2162803"/>
            <a:ext cx="977265" cy="978194"/>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Tree>
    <p:extLst>
      <p:ext uri="{BB962C8B-B14F-4D97-AF65-F5344CB8AC3E}">
        <p14:creationId xmlns:p14="http://schemas.microsoft.com/office/powerpoint/2010/main" val="209987318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54593" y="1851898"/>
            <a:ext cx="1405890" cy="1980248"/>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
        <p:nvSpPr>
          <p:cNvPr id="11" name="图片占位符 10"/>
          <p:cNvSpPr>
            <a:spLocks noGrp="1"/>
          </p:cNvSpPr>
          <p:nvPr>
            <p:ph type="pic" sz="quarter" idx="11"/>
          </p:nvPr>
        </p:nvSpPr>
        <p:spPr>
          <a:xfrm>
            <a:off x="3874908" y="1851898"/>
            <a:ext cx="1405890" cy="1980248"/>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
        <p:nvSpPr>
          <p:cNvPr id="12" name="图片占位符 11"/>
          <p:cNvSpPr>
            <a:spLocks noGrp="1"/>
          </p:cNvSpPr>
          <p:nvPr>
            <p:ph type="pic" sz="quarter" idx="12"/>
          </p:nvPr>
        </p:nvSpPr>
        <p:spPr>
          <a:xfrm>
            <a:off x="6395223" y="1851898"/>
            <a:ext cx="1405890" cy="1980248"/>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Tree>
    <p:extLst>
      <p:ext uri="{BB962C8B-B14F-4D97-AF65-F5344CB8AC3E}">
        <p14:creationId xmlns:p14="http://schemas.microsoft.com/office/powerpoint/2010/main" val="270256928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10" name="Google Shape;10;p2"/>
          <p:cNvSpPr txBox="1">
            <a:spLocks noGrp="1"/>
          </p:cNvSpPr>
          <p:nvPr>
            <p:ph type="subTitle" idx="1"/>
          </p:nvPr>
        </p:nvSpPr>
        <p:spPr>
          <a:xfrm>
            <a:off x="3529425" y="3892925"/>
            <a:ext cx="2085300" cy="48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2"/>
          <p:cNvSpPr txBox="1">
            <a:spLocks noGrp="1"/>
          </p:cNvSpPr>
          <p:nvPr>
            <p:ph type="title"/>
          </p:nvPr>
        </p:nvSpPr>
        <p:spPr>
          <a:xfrm>
            <a:off x="3059600" y="847922"/>
            <a:ext cx="3035700" cy="184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5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69992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5" name="Google Shape;25;p4"/>
          <p:cNvSpPr txBox="1">
            <a:spLocks noGrp="1"/>
          </p:cNvSpPr>
          <p:nvPr>
            <p:ph type="body" idx="1"/>
          </p:nvPr>
        </p:nvSpPr>
        <p:spPr>
          <a:xfrm>
            <a:off x="613050" y="1323875"/>
            <a:ext cx="7929300" cy="2872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sz="1200"/>
            </a:lvl2pPr>
            <a:lvl3pPr marL="1371600" lvl="2" indent="-304800" rtl="0">
              <a:spcBef>
                <a:spcPts val="1600"/>
              </a:spcBef>
              <a:spcAft>
                <a:spcPts val="0"/>
              </a:spcAft>
              <a:buClr>
                <a:srgbClr val="434343"/>
              </a:buClr>
              <a:buSzPts val="1200"/>
              <a:buFont typeface="Roboto Condensed Light"/>
              <a:buAutoNum type="romanLcPeriod"/>
              <a:defRPr sz="1200"/>
            </a:lvl3pPr>
            <a:lvl4pPr marL="1828800" lvl="3" indent="-304800" rtl="0">
              <a:spcBef>
                <a:spcPts val="1600"/>
              </a:spcBef>
              <a:spcAft>
                <a:spcPts val="0"/>
              </a:spcAft>
              <a:buClr>
                <a:srgbClr val="434343"/>
              </a:buClr>
              <a:buSzPts val="1200"/>
              <a:buFont typeface="Roboto Condensed Light"/>
              <a:buAutoNum type="arabicPeriod"/>
              <a:defRPr sz="1200"/>
            </a:lvl4pPr>
            <a:lvl5pPr marL="2286000" lvl="4" indent="-304800" rtl="0">
              <a:spcBef>
                <a:spcPts val="1600"/>
              </a:spcBef>
              <a:spcAft>
                <a:spcPts val="0"/>
              </a:spcAft>
              <a:buClr>
                <a:srgbClr val="434343"/>
              </a:buClr>
              <a:buSzPts val="1200"/>
              <a:buFont typeface="Roboto Condensed Light"/>
              <a:buAutoNum type="alphaLcPeriod"/>
              <a:defRPr sz="1200"/>
            </a:lvl5pPr>
            <a:lvl6pPr marL="2743200" lvl="5" indent="-304800" rtl="0">
              <a:spcBef>
                <a:spcPts val="1600"/>
              </a:spcBef>
              <a:spcAft>
                <a:spcPts val="0"/>
              </a:spcAft>
              <a:buClr>
                <a:srgbClr val="434343"/>
              </a:buClr>
              <a:buSzPts val="1200"/>
              <a:buFont typeface="Roboto Condensed Light"/>
              <a:buAutoNum type="romanLcPeriod"/>
              <a:defRPr sz="1200"/>
            </a:lvl6pPr>
            <a:lvl7pPr marL="3200400" lvl="6" indent="-304800" rtl="0">
              <a:spcBef>
                <a:spcPts val="1600"/>
              </a:spcBef>
              <a:spcAft>
                <a:spcPts val="0"/>
              </a:spcAft>
              <a:buClr>
                <a:srgbClr val="434343"/>
              </a:buClr>
              <a:buSzPts val="1200"/>
              <a:buFont typeface="Roboto Condensed Light"/>
              <a:buAutoNum type="arabicPeriod"/>
              <a:defRPr sz="1200"/>
            </a:lvl7pPr>
            <a:lvl8pPr marL="3657600" lvl="7" indent="-304800" rtl="0">
              <a:spcBef>
                <a:spcPts val="1600"/>
              </a:spcBef>
              <a:spcAft>
                <a:spcPts val="0"/>
              </a:spcAft>
              <a:buClr>
                <a:srgbClr val="434343"/>
              </a:buClr>
              <a:buSzPts val="1200"/>
              <a:buFont typeface="Roboto Condensed Light"/>
              <a:buAutoNum type="alphaLcPeriod"/>
              <a:defRPr sz="1200"/>
            </a:lvl8pPr>
            <a:lvl9pPr marL="4114800" lvl="8" indent="-304800" rtl="0">
              <a:spcBef>
                <a:spcPts val="1600"/>
              </a:spcBef>
              <a:spcAft>
                <a:spcPts val="1600"/>
              </a:spcAft>
              <a:buClr>
                <a:srgbClr val="434343"/>
              </a:buClr>
              <a:buSzPts val="1200"/>
              <a:buFont typeface="Roboto Condensed Light"/>
              <a:buAutoNum type="romanLcPeriod"/>
              <a:defRPr sz="1200"/>
            </a:lvl9pPr>
          </a:lstStyle>
          <a:p>
            <a:endParaRPr/>
          </a:p>
        </p:txBody>
      </p:sp>
      <p:sp>
        <p:nvSpPr>
          <p:cNvPr id="30" name="Google Shape;30;p4"/>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extLst>
      <p:ext uri="{BB962C8B-B14F-4D97-AF65-F5344CB8AC3E}">
        <p14:creationId xmlns:p14="http://schemas.microsoft.com/office/powerpoint/2010/main" val="64870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5" name="Google Shape;45;p7"/>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
        <p:nvSpPr>
          <p:cNvPr id="49" name="Google Shape;49;p7"/>
          <p:cNvSpPr txBox="1">
            <a:spLocks noGrp="1"/>
          </p:cNvSpPr>
          <p:nvPr>
            <p:ph type="title" idx="2"/>
          </p:nvPr>
        </p:nvSpPr>
        <p:spPr>
          <a:xfrm>
            <a:off x="1448975" y="1873750"/>
            <a:ext cx="6246300" cy="2124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1660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4" name="Google Shape;74;p18">
            <a:hlinkClick r:id="" action="ppaction://noaction"/>
          </p:cNvPr>
          <p:cNvSpPr txBox="1">
            <a:spLocks noGrp="1"/>
          </p:cNvSpPr>
          <p:nvPr>
            <p:ph type="title" idx="2"/>
          </p:nvPr>
        </p:nvSpPr>
        <p:spPr>
          <a:xfrm>
            <a:off x="72090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5" name="Google Shape;75;p18">
            <a:hlinkClick r:id="" action="ppaction://noaction"/>
          </p:cNvPr>
          <p:cNvSpPr txBox="1">
            <a:spLocks noGrp="1"/>
          </p:cNvSpPr>
          <p:nvPr>
            <p:ph type="title" idx="3"/>
          </p:nvPr>
        </p:nvSpPr>
        <p:spPr>
          <a:xfrm>
            <a:off x="2715175"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6" name="Google Shape;76;p18">
            <a:hlinkClick r:id="" action="ppaction://noaction"/>
          </p:cNvPr>
          <p:cNvSpPr txBox="1">
            <a:spLocks noGrp="1"/>
          </p:cNvSpPr>
          <p:nvPr>
            <p:ph type="title" idx="4"/>
          </p:nvPr>
        </p:nvSpPr>
        <p:spPr>
          <a:xfrm>
            <a:off x="470945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7" name="Google Shape;77;p18">
            <a:hlinkClick r:id="" action="ppaction://noaction"/>
          </p:cNvPr>
          <p:cNvSpPr txBox="1">
            <a:spLocks noGrp="1"/>
          </p:cNvSpPr>
          <p:nvPr>
            <p:ph type="title" idx="5"/>
          </p:nvPr>
        </p:nvSpPr>
        <p:spPr>
          <a:xfrm>
            <a:off x="6703726"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8" name="Google Shape;78;p18">
            <a:hlinkClick r:id="" action="ppaction://noaction"/>
          </p:cNvPr>
          <p:cNvSpPr txBox="1">
            <a:spLocks noGrp="1"/>
          </p:cNvSpPr>
          <p:nvPr>
            <p:ph type="subTitle" idx="1"/>
          </p:nvPr>
        </p:nvSpPr>
        <p:spPr>
          <a:xfrm>
            <a:off x="1599200" y="4008300"/>
            <a:ext cx="5956800" cy="5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2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57154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3">
  <p:cSld name="Title and Body3">
    <p:spTree>
      <p:nvGrpSpPr>
        <p:cNvPr id="1" name="Shape 96"/>
        <p:cNvGrpSpPr/>
        <p:nvPr/>
      </p:nvGrpSpPr>
      <p:grpSpPr>
        <a:xfrm>
          <a:off x="0" y="0"/>
          <a:ext cx="0" cy="0"/>
          <a:chOff x="0" y="0"/>
          <a:chExt cx="0" cy="0"/>
        </a:xfrm>
      </p:grpSpPr>
      <p:sp>
        <p:nvSpPr>
          <p:cNvPr id="101" name="Google Shape;101;p21">
            <a:hlinkClick r:id="" action="ppaction://noaction"/>
          </p:cNvPr>
          <p:cNvSpPr txBox="1">
            <a:spLocks noGrp="1"/>
          </p:cNvSpPr>
          <p:nvPr>
            <p:ph type="title"/>
          </p:nvPr>
        </p:nvSpPr>
        <p:spPr>
          <a:xfrm>
            <a:off x="5104875" y="2218200"/>
            <a:ext cx="21648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03695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91440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rotWithShape="1">
          <a:blip r:embed="rId12"/>
          <a:srcRect l="838" t="838" r="838" b="838"/>
          <a:stretch>
            <a:fillRect/>
          </a:stretch>
        </p:blipFill>
        <p:spPr>
          <a:xfrm>
            <a:off x="-1" y="0"/>
            <a:ext cx="9144001" cy="51435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314795830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4.xml"/><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image" Target="../media/image16.tmp"/></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8.tm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7.png"/><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image" Target="../media/image20.tmp"/><Relationship Id="rId3" Type="http://schemas.openxmlformats.org/officeDocument/2006/relationships/slide" Target="slide4.xml"/><Relationship Id="rId7" Type="http://schemas.openxmlformats.org/officeDocument/2006/relationships/image" Target="../media/image19.tm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slide" Target="slide9.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2.tm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slide" Target="slide9.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7.png"/><Relationship Id="rId4" Type="http://schemas.openxmlformats.org/officeDocument/2006/relationships/slide" Target="slide9.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slide" Target="slide9.xm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4.xml"/><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slide" Target="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5.tmp"/><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slide" Target="slide9.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6.tmp"/><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slide" Target="slide9.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7.png"/><Relationship Id="rId4" Type="http://schemas.openxmlformats.org/officeDocument/2006/relationships/slide" Target="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1.tmp"/><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slide" Target="slide11.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8" Type="http://schemas.openxmlformats.org/officeDocument/2006/relationships/image" Target="../media/image11.tmp"/><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slide" Target="slide11.xml"/><Relationship Id="rId10" Type="http://schemas.openxmlformats.org/officeDocument/2006/relationships/image" Target="../media/image13.png"/><Relationship Id="rId4" Type="http://schemas.openxmlformats.org/officeDocument/2006/relationships/slide" Target="slide9.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4.xm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slide" Target="slide11.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5.tmp"/><Relationship Id="rId5" Type="http://schemas.openxmlformats.org/officeDocument/2006/relationships/image" Target="../media/image10.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7" name="Google Shape;227;p40"/>
          <p:cNvGrpSpPr/>
          <p:nvPr/>
        </p:nvGrpSpPr>
        <p:grpSpPr>
          <a:xfrm>
            <a:off x="322845" y="1399711"/>
            <a:ext cx="1941885" cy="2248761"/>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40"/>
          <p:cNvGrpSpPr/>
          <p:nvPr/>
        </p:nvGrpSpPr>
        <p:grpSpPr>
          <a:xfrm>
            <a:off x="6789213" y="1221136"/>
            <a:ext cx="2012471" cy="2391463"/>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40"/>
          <p:cNvSpPr/>
          <p:nvPr/>
        </p:nvSpPr>
        <p:spPr>
          <a:xfrm>
            <a:off x="490225" y="449803"/>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 name="Google Shape;446;p40"/>
          <p:cNvGrpSpPr/>
          <p:nvPr/>
        </p:nvGrpSpPr>
        <p:grpSpPr>
          <a:xfrm>
            <a:off x="-1208" y="3506288"/>
            <a:ext cx="9144294" cy="1637222"/>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0"/>
          <p:cNvGrpSpPr/>
          <p:nvPr/>
        </p:nvGrpSpPr>
        <p:grpSpPr>
          <a:xfrm>
            <a:off x="3572082" y="3023058"/>
            <a:ext cx="1999791" cy="956170"/>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 name="Google Shape;489;p40">
            <a:hlinkClick r:id="rId3" action="ppaction://hlinksldjump"/>
          </p:cNvPr>
          <p:cNvSpPr/>
          <p:nvPr/>
        </p:nvSpPr>
        <p:spPr>
          <a:xfrm>
            <a:off x="3297700" y="3851225"/>
            <a:ext cx="2548500" cy="572700"/>
          </a:xfrm>
          <a:prstGeom prst="roundRect">
            <a:avLst>
              <a:gd name="adj" fmla="val 30219"/>
            </a:avLst>
          </a:prstGeom>
          <a:solidFill>
            <a:schemeClr val="lt2"/>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0"/>
          <p:cNvSpPr/>
          <p:nvPr/>
        </p:nvSpPr>
        <p:spPr>
          <a:xfrm>
            <a:off x="6542212" y="3762350"/>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14225" y="3762361"/>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0"/>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Start!</a:t>
            </a:r>
            <a:endParaRPr/>
          </a:p>
        </p:txBody>
      </p:sp>
      <p:sp>
        <p:nvSpPr>
          <p:cNvPr id="613" name="Google Shape;613;p40"/>
          <p:cNvSpPr txBox="1">
            <a:spLocks noGrp="1"/>
          </p:cNvSpPr>
          <p:nvPr>
            <p:ph type="title"/>
          </p:nvPr>
        </p:nvSpPr>
        <p:spPr>
          <a:xfrm>
            <a:off x="2336586" y="968488"/>
            <a:ext cx="4528941" cy="184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rgbClr val="FFFF00"/>
                </a:solidFill>
              </a:rPr>
              <a:t>BÀI 1: SỬ DỤNG MỘT SỐ HOÁ CHẤT, THIẾT BỊ C</a:t>
            </a:r>
            <a:r>
              <a:rPr lang="vi-VN" sz="2400">
                <a:solidFill>
                  <a:srgbClr val="FFFF00"/>
                </a:solidFill>
              </a:rPr>
              <a:t>Ơ</a:t>
            </a:r>
            <a:r>
              <a:rPr lang="en-US" sz="2400">
                <a:solidFill>
                  <a:srgbClr val="FFFF00"/>
                </a:solidFill>
              </a:rPr>
              <a:t> BẢN TRONG PHÒNG THÍ NGHIỆM </a:t>
            </a:r>
            <a:endParaRPr sz="2400" b="1">
              <a:solidFill>
                <a:srgbClr val="FFFF00"/>
              </a:solidFill>
            </a:endParaRPr>
          </a:p>
        </p:txBody>
      </p:sp>
      <p:pic>
        <p:nvPicPr>
          <p:cNvPr id="614" name="Google Shape;259;p59">
            <a:extLst>
              <a:ext uri="{FF2B5EF4-FFF2-40B4-BE49-F238E27FC236}">
                <a16:creationId xmlns:a16="http://schemas.microsoft.com/office/drawing/2014/main" id="{ECAEFC9C-35F7-408A-B6DD-AB2D43EC977F}"/>
              </a:ext>
            </a:extLst>
          </p:cNvPr>
          <p:cNvPicPr preferRelativeResize="0"/>
          <p:nvPr/>
        </p:nvPicPr>
        <p:blipFill rotWithShape="1">
          <a:blip r:embed="rId4">
            <a:alphaModFix/>
          </a:blip>
          <a:srcRect/>
          <a:stretch/>
        </p:blipFill>
        <p:spPr>
          <a:xfrm>
            <a:off x="7626277" y="2379562"/>
            <a:ext cx="1547120" cy="2765575"/>
          </a:xfrm>
          <a:prstGeom prst="rect">
            <a:avLst/>
          </a:prstGeom>
          <a:noFill/>
          <a:ln>
            <a:noFill/>
          </a:ln>
        </p:spPr>
      </p:pic>
      <p:pic>
        <p:nvPicPr>
          <p:cNvPr id="621" name="Picture 2">
            <a:extLst>
              <a:ext uri="{FF2B5EF4-FFF2-40B4-BE49-F238E27FC236}">
                <a16:creationId xmlns:a16="http://schemas.microsoft.com/office/drawing/2014/main" id="{009B3FB9-5FD4-4FB9-8B4A-0F4A25D0CB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4272" y="148893"/>
            <a:ext cx="1221472" cy="1221472"/>
          </a:xfrm>
          <a:prstGeom prst="rect">
            <a:avLst/>
          </a:prstGeom>
          <a:noFill/>
          <a:extLst>
            <a:ext uri="{909E8E84-426E-40DD-AFC4-6F175D3DCCD1}">
              <a14:hiddenFill xmlns:a14="http://schemas.microsoft.com/office/drawing/2010/main">
                <a:solidFill>
                  <a:srgbClr val="FFFFFF"/>
                </a:solidFill>
              </a14:hiddenFill>
            </a:ext>
          </a:extLst>
        </p:spPr>
      </p:pic>
      <p:grpSp>
        <p:nvGrpSpPr>
          <p:cNvPr id="622" name="Google Shape;253;p59">
            <a:extLst>
              <a:ext uri="{FF2B5EF4-FFF2-40B4-BE49-F238E27FC236}">
                <a16:creationId xmlns:a16="http://schemas.microsoft.com/office/drawing/2014/main" id="{BFF9165B-6278-4B9C-9F76-285F30E6EF0A}"/>
              </a:ext>
            </a:extLst>
          </p:cNvPr>
          <p:cNvGrpSpPr/>
          <p:nvPr/>
        </p:nvGrpSpPr>
        <p:grpSpPr>
          <a:xfrm rot="5400000">
            <a:off x="4341521" y="-1369940"/>
            <a:ext cx="296666" cy="3148069"/>
            <a:chOff x="160205" y="1887156"/>
            <a:chExt cx="296666" cy="3148069"/>
          </a:xfrm>
        </p:grpSpPr>
        <p:sp>
          <p:nvSpPr>
            <p:cNvPr id="623" name="Google Shape;254;p59">
              <a:extLst>
                <a:ext uri="{FF2B5EF4-FFF2-40B4-BE49-F238E27FC236}">
                  <a16:creationId xmlns:a16="http://schemas.microsoft.com/office/drawing/2014/main" id="{FDD6CCA0-D612-4694-877F-6514ECE9D1C8}"/>
                </a:ext>
              </a:extLst>
            </p:cNvPr>
            <p:cNvSpPr/>
            <p:nvPr/>
          </p:nvSpPr>
          <p:spPr>
            <a:xfrm>
              <a:off x="160205" y="1887156"/>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4" name="Google Shape;255;p59">
              <a:extLst>
                <a:ext uri="{FF2B5EF4-FFF2-40B4-BE49-F238E27FC236}">
                  <a16:creationId xmlns:a16="http://schemas.microsoft.com/office/drawing/2014/main" id="{8E35BD99-3B2F-4B4A-8012-311BE9D1C124}"/>
                </a:ext>
              </a:extLst>
            </p:cNvPr>
            <p:cNvSpPr/>
            <p:nvPr/>
          </p:nvSpPr>
          <p:spPr>
            <a:xfrm>
              <a:off x="160205" y="4738559"/>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625" name="Google Shape;256;p59">
              <a:extLst>
                <a:ext uri="{FF2B5EF4-FFF2-40B4-BE49-F238E27FC236}">
                  <a16:creationId xmlns:a16="http://schemas.microsoft.com/office/drawing/2014/main" id="{DD471FAC-FF84-4974-854C-B284D8498D4F}"/>
                </a:ext>
              </a:extLst>
            </p:cNvPr>
            <p:cNvCxnSpPr/>
            <p:nvPr/>
          </p:nvCxnSpPr>
          <p:spPr>
            <a:xfrm>
              <a:off x="308538" y="2149023"/>
              <a:ext cx="0" cy="2643686"/>
            </a:xfrm>
            <a:prstGeom prst="straightConnector1">
              <a:avLst/>
            </a:prstGeom>
            <a:noFill/>
            <a:ln w="136525" cap="rnd" cmpd="sng">
              <a:solidFill>
                <a:schemeClr val="lt1"/>
              </a:solidFill>
              <a:prstDash val="solid"/>
              <a:miter lim="800000"/>
              <a:headEnd type="none" w="sm" len="sm"/>
              <a:tailEnd type="none" w="sm" len="sm"/>
            </a:ln>
          </p:spPr>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2" name="Google Shape;872;p45">
            <a:hlinkClick r:id="rId3"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45"/>
          <p:cNvGrpSpPr/>
          <p:nvPr/>
        </p:nvGrpSpPr>
        <p:grpSpPr>
          <a:xfrm>
            <a:off x="-881420" y="4538775"/>
            <a:ext cx="392872" cy="4693015"/>
            <a:chOff x="4301200" y="1886433"/>
            <a:chExt cx="162610" cy="328817"/>
          </a:xfrm>
        </p:grpSpPr>
        <p:sp>
          <p:nvSpPr>
            <p:cNvPr id="874" name="Google Shape;874;p45"/>
            <p:cNvSpPr/>
            <p:nvPr/>
          </p:nvSpPr>
          <p:spPr>
            <a:xfrm>
              <a:off x="4332125" y="2187450"/>
              <a:ext cx="27575" cy="12125"/>
            </a:xfrm>
            <a:custGeom>
              <a:avLst/>
              <a:gdLst/>
              <a:ahLst/>
              <a:cxnLst/>
              <a:rect l="l" t="t" r="r" b="b"/>
              <a:pathLst>
                <a:path w="1103" h="485" extrusionOk="0">
                  <a:moveTo>
                    <a:pt x="443" y="0"/>
                  </a:moveTo>
                  <a:lnTo>
                    <a:pt x="0" y="247"/>
                  </a:lnTo>
                  <a:cubicBezTo>
                    <a:pt x="59" y="318"/>
                    <a:pt x="100" y="397"/>
                    <a:pt x="121" y="485"/>
                  </a:cubicBezTo>
                  <a:lnTo>
                    <a:pt x="1090" y="389"/>
                  </a:lnTo>
                  <a:cubicBezTo>
                    <a:pt x="1094" y="322"/>
                    <a:pt x="1099" y="255"/>
                    <a:pt x="1103" y="192"/>
                  </a:cubicBezTo>
                  <a:lnTo>
                    <a:pt x="1103" y="192"/>
                  </a:lnTo>
                  <a:cubicBezTo>
                    <a:pt x="1070" y="196"/>
                    <a:pt x="1038" y="198"/>
                    <a:pt x="1005" y="198"/>
                  </a:cubicBezTo>
                  <a:cubicBezTo>
                    <a:pt x="800" y="198"/>
                    <a:pt x="601" y="130"/>
                    <a:pt x="443"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4390275" y="2178550"/>
              <a:ext cx="21850" cy="27100"/>
            </a:xfrm>
            <a:custGeom>
              <a:avLst/>
              <a:gdLst/>
              <a:ahLst/>
              <a:cxnLst/>
              <a:rect l="l" t="t" r="r" b="b"/>
              <a:pathLst>
                <a:path w="874" h="1084" extrusionOk="0">
                  <a:moveTo>
                    <a:pt x="504" y="0"/>
                  </a:moveTo>
                  <a:cubicBezTo>
                    <a:pt x="325" y="0"/>
                    <a:pt x="180" y="164"/>
                    <a:pt x="180" y="164"/>
                  </a:cubicBezTo>
                  <a:cubicBezTo>
                    <a:pt x="139" y="398"/>
                    <a:pt x="80" y="628"/>
                    <a:pt x="1" y="853"/>
                  </a:cubicBezTo>
                  <a:cubicBezTo>
                    <a:pt x="31" y="846"/>
                    <a:pt x="67" y="842"/>
                    <a:pt x="106" y="842"/>
                  </a:cubicBezTo>
                  <a:cubicBezTo>
                    <a:pt x="234" y="842"/>
                    <a:pt x="403" y="892"/>
                    <a:pt x="581" y="1083"/>
                  </a:cubicBezTo>
                  <a:cubicBezTo>
                    <a:pt x="723" y="937"/>
                    <a:pt x="824" y="749"/>
                    <a:pt x="870" y="548"/>
                  </a:cubicBezTo>
                  <a:cubicBezTo>
                    <a:pt x="874" y="340"/>
                    <a:pt x="803" y="160"/>
                    <a:pt x="690" y="68"/>
                  </a:cubicBezTo>
                  <a:cubicBezTo>
                    <a:pt x="627" y="19"/>
                    <a:pt x="563" y="0"/>
                    <a:pt x="504"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4350800" y="2020950"/>
              <a:ext cx="35750" cy="26900"/>
            </a:xfrm>
            <a:custGeom>
              <a:avLst/>
              <a:gdLst/>
              <a:ahLst/>
              <a:cxnLst/>
              <a:rect l="l" t="t" r="r" b="b"/>
              <a:pathLst>
                <a:path w="1430" h="1076" extrusionOk="0">
                  <a:moveTo>
                    <a:pt x="438" y="1"/>
                  </a:moveTo>
                  <a:cubicBezTo>
                    <a:pt x="397" y="1"/>
                    <a:pt x="355" y="2"/>
                    <a:pt x="314" y="6"/>
                  </a:cubicBezTo>
                  <a:cubicBezTo>
                    <a:pt x="168" y="186"/>
                    <a:pt x="59" y="391"/>
                    <a:pt x="1" y="616"/>
                  </a:cubicBezTo>
                  <a:cubicBezTo>
                    <a:pt x="1" y="616"/>
                    <a:pt x="214" y="704"/>
                    <a:pt x="911" y="1076"/>
                  </a:cubicBezTo>
                  <a:cubicBezTo>
                    <a:pt x="953" y="846"/>
                    <a:pt x="1254" y="516"/>
                    <a:pt x="1429" y="336"/>
                  </a:cubicBezTo>
                  <a:cubicBezTo>
                    <a:pt x="1208" y="198"/>
                    <a:pt x="966" y="94"/>
                    <a:pt x="715" y="27"/>
                  </a:cubicBezTo>
                  <a:cubicBezTo>
                    <a:pt x="623" y="10"/>
                    <a:pt x="531" y="1"/>
                    <a:pt x="438"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4322925" y="2077600"/>
              <a:ext cx="71875" cy="71225"/>
            </a:xfrm>
            <a:custGeom>
              <a:avLst/>
              <a:gdLst/>
              <a:ahLst/>
              <a:cxnLst/>
              <a:rect l="l" t="t" r="r" b="b"/>
              <a:pathLst>
                <a:path w="2875" h="2849" extrusionOk="0">
                  <a:moveTo>
                    <a:pt x="2127" y="0"/>
                  </a:moveTo>
                  <a:lnTo>
                    <a:pt x="339" y="96"/>
                  </a:lnTo>
                  <a:cubicBezTo>
                    <a:pt x="326" y="125"/>
                    <a:pt x="314" y="159"/>
                    <a:pt x="305" y="192"/>
                  </a:cubicBezTo>
                  <a:cubicBezTo>
                    <a:pt x="293" y="238"/>
                    <a:pt x="276" y="288"/>
                    <a:pt x="264" y="338"/>
                  </a:cubicBezTo>
                  <a:cubicBezTo>
                    <a:pt x="1" y="1383"/>
                    <a:pt x="285" y="2849"/>
                    <a:pt x="285" y="2849"/>
                  </a:cubicBezTo>
                  <a:lnTo>
                    <a:pt x="1270" y="2703"/>
                  </a:lnTo>
                  <a:lnTo>
                    <a:pt x="1341" y="1424"/>
                  </a:lnTo>
                  <a:lnTo>
                    <a:pt x="1914" y="2728"/>
                  </a:lnTo>
                  <a:lnTo>
                    <a:pt x="2874" y="2348"/>
                  </a:lnTo>
                  <a:lnTo>
                    <a:pt x="2874" y="2348"/>
                  </a:lnTo>
                  <a:cubicBezTo>
                    <a:pt x="2874" y="2348"/>
                    <a:pt x="2870" y="2349"/>
                    <a:pt x="2863" y="2349"/>
                  </a:cubicBezTo>
                  <a:cubicBezTo>
                    <a:pt x="2829" y="2349"/>
                    <a:pt x="2730" y="2320"/>
                    <a:pt x="2803" y="1967"/>
                  </a:cubicBezTo>
                  <a:cubicBezTo>
                    <a:pt x="2753" y="351"/>
                    <a:pt x="2110" y="234"/>
                    <a:pt x="2110" y="234"/>
                  </a:cubicBezTo>
                  <a:lnTo>
                    <a:pt x="2127" y="0"/>
                  </a:lnTo>
                  <a:close/>
                </a:path>
              </a:pathLst>
            </a:custGeom>
            <a:solidFill>
              <a:srgbClr val="CBC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4321350" y="2022250"/>
              <a:ext cx="31050" cy="54325"/>
            </a:xfrm>
            <a:custGeom>
              <a:avLst/>
              <a:gdLst/>
              <a:ahLst/>
              <a:cxnLst/>
              <a:rect l="l" t="t" r="r" b="b"/>
              <a:pathLst>
                <a:path w="1242" h="2173" extrusionOk="0">
                  <a:moveTo>
                    <a:pt x="1241" y="0"/>
                  </a:moveTo>
                  <a:lnTo>
                    <a:pt x="1241" y="0"/>
                  </a:lnTo>
                  <a:cubicBezTo>
                    <a:pt x="598" y="176"/>
                    <a:pt x="1" y="752"/>
                    <a:pt x="1" y="765"/>
                  </a:cubicBezTo>
                  <a:cubicBezTo>
                    <a:pt x="26" y="1120"/>
                    <a:pt x="548" y="1253"/>
                    <a:pt x="435" y="2172"/>
                  </a:cubicBezTo>
                  <a:cubicBezTo>
                    <a:pt x="669" y="1433"/>
                    <a:pt x="937" y="710"/>
                    <a:pt x="124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4364600" y="2030800"/>
              <a:ext cx="38125" cy="47975"/>
            </a:xfrm>
            <a:custGeom>
              <a:avLst/>
              <a:gdLst/>
              <a:ahLst/>
              <a:cxnLst/>
              <a:rect l="l" t="t" r="r" b="b"/>
              <a:pathLst>
                <a:path w="1525" h="1919" extrusionOk="0">
                  <a:moveTo>
                    <a:pt x="961" y="1"/>
                  </a:moveTo>
                  <a:cubicBezTo>
                    <a:pt x="648" y="281"/>
                    <a:pt x="0" y="1012"/>
                    <a:pt x="485" y="1918"/>
                  </a:cubicBezTo>
                  <a:lnTo>
                    <a:pt x="710" y="920"/>
                  </a:lnTo>
                  <a:cubicBezTo>
                    <a:pt x="710" y="920"/>
                    <a:pt x="1270" y="1162"/>
                    <a:pt x="1521" y="1254"/>
                  </a:cubicBezTo>
                  <a:cubicBezTo>
                    <a:pt x="1525" y="644"/>
                    <a:pt x="1308" y="256"/>
                    <a:pt x="961"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4330025" y="2147550"/>
              <a:ext cx="29275" cy="36850"/>
            </a:xfrm>
            <a:custGeom>
              <a:avLst/>
              <a:gdLst/>
              <a:ahLst/>
              <a:cxnLst/>
              <a:rect l="l" t="t" r="r" b="b"/>
              <a:pathLst>
                <a:path w="1171" h="1474" extrusionOk="0">
                  <a:moveTo>
                    <a:pt x="844" y="1"/>
                  </a:moveTo>
                  <a:lnTo>
                    <a:pt x="1" y="51"/>
                  </a:lnTo>
                  <a:cubicBezTo>
                    <a:pt x="63" y="502"/>
                    <a:pt x="318" y="1112"/>
                    <a:pt x="452" y="1408"/>
                  </a:cubicBezTo>
                  <a:cubicBezTo>
                    <a:pt x="554" y="1452"/>
                    <a:pt x="661" y="1473"/>
                    <a:pt x="768" y="1473"/>
                  </a:cubicBezTo>
                  <a:cubicBezTo>
                    <a:pt x="907" y="1473"/>
                    <a:pt x="1045" y="1437"/>
                    <a:pt x="1170" y="1367"/>
                  </a:cubicBezTo>
                  <a:cubicBezTo>
                    <a:pt x="1116" y="899"/>
                    <a:pt x="1007" y="439"/>
                    <a:pt x="844"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4372325" y="2135500"/>
              <a:ext cx="35200" cy="44850"/>
            </a:xfrm>
            <a:custGeom>
              <a:avLst/>
              <a:gdLst/>
              <a:ahLst/>
              <a:cxnLst/>
              <a:rect l="l" t="t" r="r" b="b"/>
              <a:pathLst>
                <a:path w="1408" h="1794" extrusionOk="0">
                  <a:moveTo>
                    <a:pt x="389" y="1"/>
                  </a:moveTo>
                  <a:cubicBezTo>
                    <a:pt x="29" y="1"/>
                    <a:pt x="0" y="433"/>
                    <a:pt x="0" y="433"/>
                  </a:cubicBezTo>
                  <a:cubicBezTo>
                    <a:pt x="0" y="470"/>
                    <a:pt x="46" y="537"/>
                    <a:pt x="59" y="575"/>
                  </a:cubicBezTo>
                  <a:cubicBezTo>
                    <a:pt x="176" y="846"/>
                    <a:pt x="297" y="1122"/>
                    <a:pt x="506" y="1347"/>
                  </a:cubicBezTo>
                  <a:cubicBezTo>
                    <a:pt x="602" y="1452"/>
                    <a:pt x="706" y="1544"/>
                    <a:pt x="790" y="1652"/>
                  </a:cubicBezTo>
                  <a:cubicBezTo>
                    <a:pt x="802" y="1673"/>
                    <a:pt x="815" y="1694"/>
                    <a:pt x="827" y="1715"/>
                  </a:cubicBezTo>
                  <a:cubicBezTo>
                    <a:pt x="897" y="1754"/>
                    <a:pt x="990" y="1793"/>
                    <a:pt x="1088" y="1793"/>
                  </a:cubicBezTo>
                  <a:cubicBezTo>
                    <a:pt x="1198" y="1793"/>
                    <a:pt x="1313" y="1745"/>
                    <a:pt x="1408" y="1598"/>
                  </a:cubicBezTo>
                  <a:cubicBezTo>
                    <a:pt x="1341" y="1205"/>
                    <a:pt x="1145" y="274"/>
                    <a:pt x="660" y="65"/>
                  </a:cubicBezTo>
                  <a:cubicBezTo>
                    <a:pt x="554" y="20"/>
                    <a:pt x="464" y="1"/>
                    <a:pt x="389"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4393000" y="2175425"/>
              <a:ext cx="15250" cy="14375"/>
            </a:xfrm>
            <a:custGeom>
              <a:avLst/>
              <a:gdLst/>
              <a:ahLst/>
              <a:cxnLst/>
              <a:rect l="l" t="t" r="r" b="b"/>
              <a:pathLst>
                <a:path w="610" h="575" extrusionOk="0">
                  <a:moveTo>
                    <a:pt x="581" y="1"/>
                  </a:moveTo>
                  <a:cubicBezTo>
                    <a:pt x="487" y="148"/>
                    <a:pt x="372" y="194"/>
                    <a:pt x="263" y="194"/>
                  </a:cubicBezTo>
                  <a:cubicBezTo>
                    <a:pt x="164" y="194"/>
                    <a:pt x="70" y="156"/>
                    <a:pt x="0" y="118"/>
                  </a:cubicBezTo>
                  <a:lnTo>
                    <a:pt x="0" y="118"/>
                  </a:lnTo>
                  <a:cubicBezTo>
                    <a:pt x="59" y="222"/>
                    <a:pt x="76" y="331"/>
                    <a:pt x="138" y="431"/>
                  </a:cubicBezTo>
                  <a:cubicBezTo>
                    <a:pt x="188" y="506"/>
                    <a:pt x="268" y="556"/>
                    <a:pt x="355" y="573"/>
                  </a:cubicBezTo>
                  <a:cubicBezTo>
                    <a:pt x="362" y="574"/>
                    <a:pt x="369" y="574"/>
                    <a:pt x="375" y="574"/>
                  </a:cubicBezTo>
                  <a:cubicBezTo>
                    <a:pt x="556" y="574"/>
                    <a:pt x="610" y="297"/>
                    <a:pt x="602" y="176"/>
                  </a:cubicBezTo>
                  <a:cubicBezTo>
                    <a:pt x="602" y="176"/>
                    <a:pt x="598" y="110"/>
                    <a:pt x="581"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4318225" y="2197150"/>
              <a:ext cx="41175" cy="8275"/>
            </a:xfrm>
            <a:custGeom>
              <a:avLst/>
              <a:gdLst/>
              <a:ahLst/>
              <a:cxnLst/>
              <a:rect l="l" t="t" r="r" b="b"/>
              <a:pathLst>
                <a:path w="1647" h="331" extrusionOk="0">
                  <a:moveTo>
                    <a:pt x="1646" y="1"/>
                  </a:moveTo>
                  <a:lnTo>
                    <a:pt x="13" y="168"/>
                  </a:lnTo>
                  <a:lnTo>
                    <a:pt x="1" y="176"/>
                  </a:lnTo>
                  <a:lnTo>
                    <a:pt x="1" y="331"/>
                  </a:lnTo>
                  <a:cubicBezTo>
                    <a:pt x="1" y="331"/>
                    <a:pt x="389" y="306"/>
                    <a:pt x="1625" y="155"/>
                  </a:cubicBezTo>
                  <a:cubicBezTo>
                    <a:pt x="1634" y="105"/>
                    <a:pt x="1642" y="51"/>
                    <a:pt x="1646"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4318550" y="2193700"/>
              <a:ext cx="16625" cy="7650"/>
            </a:xfrm>
            <a:custGeom>
              <a:avLst/>
              <a:gdLst/>
              <a:ahLst/>
              <a:cxnLst/>
              <a:rect l="l" t="t" r="r" b="b"/>
              <a:pathLst>
                <a:path w="665" h="306" extrusionOk="0">
                  <a:moveTo>
                    <a:pt x="543" y="1"/>
                  </a:moveTo>
                  <a:lnTo>
                    <a:pt x="0" y="306"/>
                  </a:lnTo>
                  <a:lnTo>
                    <a:pt x="664" y="239"/>
                  </a:lnTo>
                  <a:cubicBezTo>
                    <a:pt x="643" y="151"/>
                    <a:pt x="602" y="68"/>
                    <a:pt x="54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4341300" y="2181700"/>
              <a:ext cx="18400" cy="10625"/>
            </a:xfrm>
            <a:custGeom>
              <a:avLst/>
              <a:gdLst/>
              <a:ahLst/>
              <a:cxnLst/>
              <a:rect l="l" t="t" r="r" b="b"/>
              <a:pathLst>
                <a:path w="736" h="425" extrusionOk="0">
                  <a:moveTo>
                    <a:pt x="719" y="1"/>
                  </a:moveTo>
                  <a:cubicBezTo>
                    <a:pt x="593" y="72"/>
                    <a:pt x="453" y="108"/>
                    <a:pt x="313" y="108"/>
                  </a:cubicBezTo>
                  <a:cubicBezTo>
                    <a:pt x="207" y="108"/>
                    <a:pt x="101" y="88"/>
                    <a:pt x="1" y="47"/>
                  </a:cubicBezTo>
                  <a:lnTo>
                    <a:pt x="1" y="47"/>
                  </a:lnTo>
                  <a:cubicBezTo>
                    <a:pt x="51" y="155"/>
                    <a:pt x="84" y="226"/>
                    <a:pt x="84" y="226"/>
                  </a:cubicBezTo>
                  <a:lnTo>
                    <a:pt x="72" y="230"/>
                  </a:lnTo>
                  <a:cubicBezTo>
                    <a:pt x="231" y="358"/>
                    <a:pt x="426" y="425"/>
                    <a:pt x="626" y="425"/>
                  </a:cubicBezTo>
                  <a:cubicBezTo>
                    <a:pt x="663" y="425"/>
                    <a:pt x="699" y="423"/>
                    <a:pt x="736" y="418"/>
                  </a:cubicBezTo>
                  <a:cubicBezTo>
                    <a:pt x="736" y="280"/>
                    <a:pt x="732" y="138"/>
                    <a:pt x="719"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4383725" y="2192250"/>
              <a:ext cx="28300" cy="23000"/>
            </a:xfrm>
            <a:custGeom>
              <a:avLst/>
              <a:gdLst/>
              <a:ahLst/>
              <a:cxnLst/>
              <a:rect l="l" t="t" r="r" b="b"/>
              <a:pathLst>
                <a:path w="1132" h="920" extrusionOk="0">
                  <a:moveTo>
                    <a:pt x="1132" y="0"/>
                  </a:moveTo>
                  <a:lnTo>
                    <a:pt x="1132" y="0"/>
                  </a:lnTo>
                  <a:cubicBezTo>
                    <a:pt x="1003" y="530"/>
                    <a:pt x="629" y="748"/>
                    <a:pt x="411" y="748"/>
                  </a:cubicBezTo>
                  <a:cubicBezTo>
                    <a:pt x="409" y="748"/>
                    <a:pt x="407" y="748"/>
                    <a:pt x="405" y="748"/>
                  </a:cubicBezTo>
                  <a:cubicBezTo>
                    <a:pt x="284" y="744"/>
                    <a:pt x="175" y="669"/>
                    <a:pt x="133" y="560"/>
                  </a:cubicBezTo>
                  <a:lnTo>
                    <a:pt x="125" y="564"/>
                  </a:lnTo>
                  <a:cubicBezTo>
                    <a:pt x="1" y="708"/>
                    <a:pt x="145" y="920"/>
                    <a:pt x="387" y="920"/>
                  </a:cubicBezTo>
                  <a:cubicBezTo>
                    <a:pt x="504" y="920"/>
                    <a:pt x="645" y="870"/>
                    <a:pt x="789" y="740"/>
                  </a:cubicBezTo>
                  <a:cubicBezTo>
                    <a:pt x="1002" y="552"/>
                    <a:pt x="1127" y="284"/>
                    <a:pt x="1132" y="0"/>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4387050" y="2199575"/>
              <a:ext cx="17775" cy="11400"/>
            </a:xfrm>
            <a:custGeom>
              <a:avLst/>
              <a:gdLst/>
              <a:ahLst/>
              <a:cxnLst/>
              <a:rect l="l" t="t" r="r" b="b"/>
              <a:pathLst>
                <a:path w="711" h="456" extrusionOk="0">
                  <a:moveTo>
                    <a:pt x="237" y="1"/>
                  </a:moveTo>
                  <a:cubicBezTo>
                    <a:pt x="198" y="1"/>
                    <a:pt x="163" y="5"/>
                    <a:pt x="134" y="12"/>
                  </a:cubicBezTo>
                  <a:cubicBezTo>
                    <a:pt x="100" y="104"/>
                    <a:pt x="59" y="188"/>
                    <a:pt x="0" y="267"/>
                  </a:cubicBezTo>
                  <a:cubicBezTo>
                    <a:pt x="46" y="376"/>
                    <a:pt x="155" y="451"/>
                    <a:pt x="272" y="455"/>
                  </a:cubicBezTo>
                  <a:cubicBezTo>
                    <a:pt x="393" y="455"/>
                    <a:pt x="560" y="392"/>
                    <a:pt x="710" y="246"/>
                  </a:cubicBezTo>
                  <a:cubicBezTo>
                    <a:pt x="531" y="51"/>
                    <a:pt x="362" y="1"/>
                    <a:pt x="237"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4365525" y="2128650"/>
              <a:ext cx="31250" cy="20700"/>
            </a:xfrm>
            <a:custGeom>
              <a:avLst/>
              <a:gdLst/>
              <a:ahLst/>
              <a:cxnLst/>
              <a:rect l="l" t="t" r="r" b="b"/>
              <a:pathLst>
                <a:path w="1250" h="828" extrusionOk="0">
                  <a:moveTo>
                    <a:pt x="1158" y="1"/>
                  </a:moveTo>
                  <a:cubicBezTo>
                    <a:pt x="995" y="51"/>
                    <a:pt x="84" y="331"/>
                    <a:pt x="1" y="565"/>
                  </a:cubicBezTo>
                  <a:cubicBezTo>
                    <a:pt x="1" y="565"/>
                    <a:pt x="114" y="790"/>
                    <a:pt x="230" y="828"/>
                  </a:cubicBezTo>
                  <a:cubicBezTo>
                    <a:pt x="389" y="765"/>
                    <a:pt x="1233" y="368"/>
                    <a:pt x="1233" y="368"/>
                  </a:cubicBezTo>
                  <a:cubicBezTo>
                    <a:pt x="1233" y="368"/>
                    <a:pt x="1250" y="42"/>
                    <a:pt x="1158"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4326375" y="2143350"/>
              <a:ext cx="30725" cy="11750"/>
            </a:xfrm>
            <a:custGeom>
              <a:avLst/>
              <a:gdLst/>
              <a:ahLst/>
              <a:cxnLst/>
              <a:rect l="l" t="t" r="r" b="b"/>
              <a:pathLst>
                <a:path w="1229" h="470" extrusionOk="0">
                  <a:moveTo>
                    <a:pt x="1173" y="1"/>
                  </a:moveTo>
                  <a:cubicBezTo>
                    <a:pt x="975" y="1"/>
                    <a:pt x="0" y="169"/>
                    <a:pt x="0" y="169"/>
                  </a:cubicBezTo>
                  <a:cubicBezTo>
                    <a:pt x="0" y="169"/>
                    <a:pt x="9" y="411"/>
                    <a:pt x="142" y="469"/>
                  </a:cubicBezTo>
                  <a:cubicBezTo>
                    <a:pt x="318" y="469"/>
                    <a:pt x="1103" y="378"/>
                    <a:pt x="1162" y="298"/>
                  </a:cubicBezTo>
                  <a:cubicBezTo>
                    <a:pt x="1220" y="215"/>
                    <a:pt x="1228" y="48"/>
                    <a:pt x="1195" y="2"/>
                  </a:cubicBezTo>
                  <a:cubicBezTo>
                    <a:pt x="1189" y="1"/>
                    <a:pt x="1182" y="1"/>
                    <a:pt x="117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4390350" y="2196000"/>
              <a:ext cx="15175" cy="4025"/>
            </a:xfrm>
            <a:custGeom>
              <a:avLst/>
              <a:gdLst/>
              <a:ahLst/>
              <a:cxnLst/>
              <a:rect l="l" t="t" r="r" b="b"/>
              <a:pathLst>
                <a:path w="607" h="161" extrusionOk="0">
                  <a:moveTo>
                    <a:pt x="236" y="0"/>
                  </a:moveTo>
                  <a:cubicBezTo>
                    <a:pt x="164" y="0"/>
                    <a:pt x="92" y="14"/>
                    <a:pt x="23" y="43"/>
                  </a:cubicBezTo>
                  <a:cubicBezTo>
                    <a:pt x="0" y="50"/>
                    <a:pt x="15" y="77"/>
                    <a:pt x="36" y="77"/>
                  </a:cubicBezTo>
                  <a:cubicBezTo>
                    <a:pt x="38" y="77"/>
                    <a:pt x="41" y="77"/>
                    <a:pt x="44" y="76"/>
                  </a:cubicBezTo>
                  <a:lnTo>
                    <a:pt x="52" y="72"/>
                  </a:lnTo>
                  <a:lnTo>
                    <a:pt x="85" y="59"/>
                  </a:lnTo>
                  <a:cubicBezTo>
                    <a:pt x="127" y="47"/>
                    <a:pt x="165" y="43"/>
                    <a:pt x="207" y="38"/>
                  </a:cubicBezTo>
                  <a:cubicBezTo>
                    <a:pt x="217" y="38"/>
                    <a:pt x="228" y="37"/>
                    <a:pt x="239" y="37"/>
                  </a:cubicBezTo>
                  <a:cubicBezTo>
                    <a:pt x="358" y="37"/>
                    <a:pt x="474" y="79"/>
                    <a:pt x="562" y="155"/>
                  </a:cubicBezTo>
                  <a:cubicBezTo>
                    <a:pt x="566" y="159"/>
                    <a:pt x="572" y="161"/>
                    <a:pt x="577" y="161"/>
                  </a:cubicBezTo>
                  <a:cubicBezTo>
                    <a:pt x="593" y="161"/>
                    <a:pt x="607" y="143"/>
                    <a:pt x="591" y="130"/>
                  </a:cubicBezTo>
                  <a:cubicBezTo>
                    <a:pt x="489" y="45"/>
                    <a:pt x="363" y="0"/>
                    <a:pt x="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4392225" y="2190350"/>
              <a:ext cx="15200" cy="4050"/>
            </a:xfrm>
            <a:custGeom>
              <a:avLst/>
              <a:gdLst/>
              <a:ahLst/>
              <a:cxnLst/>
              <a:rect l="l" t="t" r="r" b="b"/>
              <a:pathLst>
                <a:path w="608" h="162" extrusionOk="0">
                  <a:moveTo>
                    <a:pt x="236" y="1"/>
                  </a:moveTo>
                  <a:cubicBezTo>
                    <a:pt x="164" y="1"/>
                    <a:pt x="92" y="15"/>
                    <a:pt x="23" y="43"/>
                  </a:cubicBezTo>
                  <a:cubicBezTo>
                    <a:pt x="1" y="50"/>
                    <a:pt x="15" y="78"/>
                    <a:pt x="36" y="78"/>
                  </a:cubicBezTo>
                  <a:cubicBezTo>
                    <a:pt x="38" y="78"/>
                    <a:pt x="41" y="77"/>
                    <a:pt x="44" y="76"/>
                  </a:cubicBezTo>
                  <a:lnTo>
                    <a:pt x="52" y="72"/>
                  </a:lnTo>
                  <a:cubicBezTo>
                    <a:pt x="61" y="68"/>
                    <a:pt x="73" y="64"/>
                    <a:pt x="86" y="60"/>
                  </a:cubicBezTo>
                  <a:cubicBezTo>
                    <a:pt x="127" y="47"/>
                    <a:pt x="165" y="43"/>
                    <a:pt x="207" y="39"/>
                  </a:cubicBezTo>
                  <a:cubicBezTo>
                    <a:pt x="218" y="38"/>
                    <a:pt x="228" y="38"/>
                    <a:pt x="239" y="38"/>
                  </a:cubicBezTo>
                  <a:cubicBezTo>
                    <a:pt x="358" y="38"/>
                    <a:pt x="474" y="79"/>
                    <a:pt x="562" y="156"/>
                  </a:cubicBezTo>
                  <a:cubicBezTo>
                    <a:pt x="567" y="160"/>
                    <a:pt x="572" y="161"/>
                    <a:pt x="577" y="161"/>
                  </a:cubicBezTo>
                  <a:cubicBezTo>
                    <a:pt x="594" y="161"/>
                    <a:pt x="607" y="144"/>
                    <a:pt x="591" y="131"/>
                  </a:cubicBezTo>
                  <a:cubicBezTo>
                    <a:pt x="489" y="45"/>
                    <a:pt x="364" y="1"/>
                    <a:pt x="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4331325" y="2191925"/>
              <a:ext cx="10625" cy="3775"/>
            </a:xfrm>
            <a:custGeom>
              <a:avLst/>
              <a:gdLst/>
              <a:ahLst/>
              <a:cxnLst/>
              <a:rect l="l" t="t" r="r" b="b"/>
              <a:pathLst>
                <a:path w="425" h="151" extrusionOk="0">
                  <a:moveTo>
                    <a:pt x="162" y="1"/>
                  </a:moveTo>
                  <a:cubicBezTo>
                    <a:pt x="111" y="1"/>
                    <a:pt x="66" y="9"/>
                    <a:pt x="20" y="30"/>
                  </a:cubicBezTo>
                  <a:cubicBezTo>
                    <a:pt x="1" y="38"/>
                    <a:pt x="16" y="65"/>
                    <a:pt x="34" y="65"/>
                  </a:cubicBezTo>
                  <a:cubicBezTo>
                    <a:pt x="36" y="65"/>
                    <a:pt x="38" y="64"/>
                    <a:pt x="40" y="64"/>
                  </a:cubicBezTo>
                  <a:lnTo>
                    <a:pt x="40" y="61"/>
                  </a:lnTo>
                  <a:lnTo>
                    <a:pt x="40" y="61"/>
                  </a:lnTo>
                  <a:cubicBezTo>
                    <a:pt x="43" y="60"/>
                    <a:pt x="47" y="59"/>
                    <a:pt x="49" y="59"/>
                  </a:cubicBezTo>
                  <a:cubicBezTo>
                    <a:pt x="53" y="55"/>
                    <a:pt x="61" y="55"/>
                    <a:pt x="70" y="51"/>
                  </a:cubicBezTo>
                  <a:cubicBezTo>
                    <a:pt x="99" y="43"/>
                    <a:pt x="128" y="39"/>
                    <a:pt x="157" y="39"/>
                  </a:cubicBezTo>
                  <a:cubicBezTo>
                    <a:pt x="245" y="39"/>
                    <a:pt x="329" y="76"/>
                    <a:pt x="387" y="143"/>
                  </a:cubicBezTo>
                  <a:cubicBezTo>
                    <a:pt x="391" y="148"/>
                    <a:pt x="396" y="150"/>
                    <a:pt x="400" y="150"/>
                  </a:cubicBezTo>
                  <a:cubicBezTo>
                    <a:pt x="414" y="150"/>
                    <a:pt x="425" y="130"/>
                    <a:pt x="412" y="118"/>
                  </a:cubicBezTo>
                  <a:cubicBezTo>
                    <a:pt x="350" y="43"/>
                    <a:pt x="258" y="1"/>
                    <a:pt x="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4336175" y="2189000"/>
              <a:ext cx="10700" cy="3725"/>
            </a:xfrm>
            <a:custGeom>
              <a:avLst/>
              <a:gdLst/>
              <a:ahLst/>
              <a:cxnLst/>
              <a:rect l="l" t="t" r="r" b="b"/>
              <a:pathLst>
                <a:path w="428" h="149" extrusionOk="0">
                  <a:moveTo>
                    <a:pt x="160" y="1"/>
                  </a:moveTo>
                  <a:cubicBezTo>
                    <a:pt x="114" y="1"/>
                    <a:pt x="64" y="9"/>
                    <a:pt x="22" y="26"/>
                  </a:cubicBezTo>
                  <a:cubicBezTo>
                    <a:pt x="0" y="33"/>
                    <a:pt x="13" y="62"/>
                    <a:pt x="33" y="62"/>
                  </a:cubicBezTo>
                  <a:cubicBezTo>
                    <a:pt x="36" y="62"/>
                    <a:pt x="39" y="61"/>
                    <a:pt x="43" y="59"/>
                  </a:cubicBezTo>
                  <a:lnTo>
                    <a:pt x="43" y="56"/>
                  </a:lnTo>
                  <a:lnTo>
                    <a:pt x="43" y="56"/>
                  </a:lnTo>
                  <a:cubicBezTo>
                    <a:pt x="44" y="56"/>
                    <a:pt x="46" y="55"/>
                    <a:pt x="47" y="55"/>
                  </a:cubicBezTo>
                  <a:lnTo>
                    <a:pt x="72" y="51"/>
                  </a:lnTo>
                  <a:cubicBezTo>
                    <a:pt x="97" y="43"/>
                    <a:pt x="126" y="39"/>
                    <a:pt x="156" y="39"/>
                  </a:cubicBezTo>
                  <a:cubicBezTo>
                    <a:pt x="160" y="38"/>
                    <a:pt x="164" y="38"/>
                    <a:pt x="168" y="38"/>
                  </a:cubicBezTo>
                  <a:cubicBezTo>
                    <a:pt x="251" y="38"/>
                    <a:pt x="330" y="79"/>
                    <a:pt x="385" y="143"/>
                  </a:cubicBezTo>
                  <a:cubicBezTo>
                    <a:pt x="389" y="147"/>
                    <a:pt x="394" y="148"/>
                    <a:pt x="398" y="148"/>
                  </a:cubicBezTo>
                  <a:cubicBezTo>
                    <a:pt x="413" y="148"/>
                    <a:pt x="427" y="130"/>
                    <a:pt x="415" y="114"/>
                  </a:cubicBezTo>
                  <a:cubicBezTo>
                    <a:pt x="348" y="43"/>
                    <a:pt x="256"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4327200" y="2074650"/>
              <a:ext cx="54950" cy="50175"/>
            </a:xfrm>
            <a:custGeom>
              <a:avLst/>
              <a:gdLst/>
              <a:ahLst/>
              <a:cxnLst/>
              <a:rect l="l" t="t" r="r" b="b"/>
              <a:pathLst>
                <a:path w="2198" h="2007" extrusionOk="0">
                  <a:moveTo>
                    <a:pt x="1876" y="1"/>
                  </a:moveTo>
                  <a:cubicBezTo>
                    <a:pt x="1802" y="1"/>
                    <a:pt x="1697" y="164"/>
                    <a:pt x="1697" y="164"/>
                  </a:cubicBezTo>
                  <a:lnTo>
                    <a:pt x="1" y="1843"/>
                  </a:lnTo>
                  <a:lnTo>
                    <a:pt x="1" y="2006"/>
                  </a:lnTo>
                  <a:lnTo>
                    <a:pt x="1149" y="1960"/>
                  </a:lnTo>
                  <a:lnTo>
                    <a:pt x="1183" y="1509"/>
                  </a:lnTo>
                  <a:lnTo>
                    <a:pt x="1354" y="1952"/>
                  </a:lnTo>
                  <a:lnTo>
                    <a:pt x="2198" y="1918"/>
                  </a:lnTo>
                  <a:cubicBezTo>
                    <a:pt x="2198" y="1918"/>
                    <a:pt x="1985" y="786"/>
                    <a:pt x="1939" y="352"/>
                  </a:cubicBezTo>
                  <a:cubicBezTo>
                    <a:pt x="1965" y="80"/>
                    <a:pt x="1928" y="1"/>
                    <a:pt x="1876"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4322925" y="2041875"/>
              <a:ext cx="78025" cy="1175"/>
            </a:xfrm>
            <a:custGeom>
              <a:avLst/>
              <a:gdLst/>
              <a:ahLst/>
              <a:cxnLst/>
              <a:rect l="l" t="t" r="r" b="b"/>
              <a:pathLst>
                <a:path w="3121" h="47" extrusionOk="0">
                  <a:moveTo>
                    <a:pt x="42" y="1"/>
                  </a:moveTo>
                  <a:lnTo>
                    <a:pt x="1" y="47"/>
                  </a:lnTo>
                  <a:lnTo>
                    <a:pt x="3121" y="47"/>
                  </a:lnTo>
                  <a:lnTo>
                    <a:pt x="30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4328875" y="2036350"/>
              <a:ext cx="68325" cy="1175"/>
            </a:xfrm>
            <a:custGeom>
              <a:avLst/>
              <a:gdLst/>
              <a:ahLst/>
              <a:cxnLst/>
              <a:rect l="l" t="t" r="r" b="b"/>
              <a:pathLst>
                <a:path w="2733" h="47" extrusionOk="0">
                  <a:moveTo>
                    <a:pt x="51" y="0"/>
                  </a:moveTo>
                  <a:lnTo>
                    <a:pt x="1" y="46"/>
                  </a:lnTo>
                  <a:lnTo>
                    <a:pt x="2732" y="46"/>
                  </a:lnTo>
                  <a:lnTo>
                    <a:pt x="26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4335675" y="2031025"/>
              <a:ext cx="56825" cy="1675"/>
            </a:xfrm>
            <a:custGeom>
              <a:avLst/>
              <a:gdLst/>
              <a:ahLst/>
              <a:cxnLst/>
              <a:rect l="l" t="t" r="r" b="b"/>
              <a:pathLst>
                <a:path w="2273" h="67" extrusionOk="0">
                  <a:moveTo>
                    <a:pt x="59" y="0"/>
                  </a:moveTo>
                  <a:lnTo>
                    <a:pt x="0" y="42"/>
                  </a:lnTo>
                  <a:lnTo>
                    <a:pt x="2272" y="67"/>
                  </a:lnTo>
                  <a:lnTo>
                    <a:pt x="2210" y="21"/>
                  </a:lnTo>
                  <a:lnTo>
                    <a:pt x="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4325025" y="2045000"/>
              <a:ext cx="75100" cy="1075"/>
            </a:xfrm>
            <a:custGeom>
              <a:avLst/>
              <a:gdLst/>
              <a:ahLst/>
              <a:cxnLst/>
              <a:rect l="l" t="t" r="r" b="b"/>
              <a:pathLst>
                <a:path w="3004" h="43" extrusionOk="0">
                  <a:moveTo>
                    <a:pt x="0" y="1"/>
                  </a:moveTo>
                  <a:lnTo>
                    <a:pt x="0" y="43"/>
                  </a:lnTo>
                  <a:lnTo>
                    <a:pt x="3003" y="43"/>
                  </a:lnTo>
                  <a:lnTo>
                    <a:pt x="29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4327525" y="2051600"/>
              <a:ext cx="74375" cy="950"/>
            </a:xfrm>
            <a:custGeom>
              <a:avLst/>
              <a:gdLst/>
              <a:ahLst/>
              <a:cxnLst/>
              <a:rect l="l" t="t" r="r" b="b"/>
              <a:pathLst>
                <a:path w="2975" h="38" extrusionOk="0">
                  <a:moveTo>
                    <a:pt x="0" y="0"/>
                  </a:moveTo>
                  <a:lnTo>
                    <a:pt x="0" y="38"/>
                  </a:lnTo>
                  <a:lnTo>
                    <a:pt x="2974" y="38"/>
                  </a:lnTo>
                  <a:lnTo>
                    <a:pt x="29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4322100" y="2021100"/>
              <a:ext cx="66525" cy="101525"/>
            </a:xfrm>
            <a:custGeom>
              <a:avLst/>
              <a:gdLst/>
              <a:ahLst/>
              <a:cxnLst/>
              <a:rect l="l" t="t" r="r" b="b"/>
              <a:pathLst>
                <a:path w="2661" h="4061" extrusionOk="0">
                  <a:moveTo>
                    <a:pt x="1462" y="0"/>
                  </a:moveTo>
                  <a:lnTo>
                    <a:pt x="1462" y="0"/>
                  </a:lnTo>
                  <a:cubicBezTo>
                    <a:pt x="1379" y="9"/>
                    <a:pt x="1295" y="25"/>
                    <a:pt x="1211" y="46"/>
                  </a:cubicBezTo>
                  <a:cubicBezTo>
                    <a:pt x="1074" y="368"/>
                    <a:pt x="627" y="1450"/>
                    <a:pt x="334" y="2402"/>
                  </a:cubicBezTo>
                  <a:cubicBezTo>
                    <a:pt x="217" y="2736"/>
                    <a:pt x="0" y="3455"/>
                    <a:pt x="79" y="4060"/>
                  </a:cubicBezTo>
                  <a:cubicBezTo>
                    <a:pt x="79" y="4060"/>
                    <a:pt x="1429" y="4019"/>
                    <a:pt x="2160" y="3910"/>
                  </a:cubicBezTo>
                  <a:cubicBezTo>
                    <a:pt x="2093" y="3338"/>
                    <a:pt x="1997" y="2218"/>
                    <a:pt x="1997" y="2218"/>
                  </a:cubicBezTo>
                  <a:lnTo>
                    <a:pt x="1892" y="2218"/>
                  </a:lnTo>
                  <a:lnTo>
                    <a:pt x="2080" y="2193"/>
                  </a:lnTo>
                  <a:lnTo>
                    <a:pt x="2185" y="2306"/>
                  </a:lnTo>
                  <a:cubicBezTo>
                    <a:pt x="1700" y="1400"/>
                    <a:pt x="2348" y="669"/>
                    <a:pt x="2661" y="389"/>
                  </a:cubicBezTo>
                  <a:cubicBezTo>
                    <a:pt x="2602" y="347"/>
                    <a:pt x="2544" y="305"/>
                    <a:pt x="2481" y="272"/>
                  </a:cubicBezTo>
                  <a:cubicBezTo>
                    <a:pt x="2310" y="431"/>
                    <a:pt x="2001" y="744"/>
                    <a:pt x="1959" y="940"/>
                  </a:cubicBezTo>
                  <a:cubicBezTo>
                    <a:pt x="1287" y="614"/>
                    <a:pt x="1203" y="598"/>
                    <a:pt x="1203" y="598"/>
                  </a:cubicBezTo>
                  <a:cubicBezTo>
                    <a:pt x="1278" y="393"/>
                    <a:pt x="1366" y="197"/>
                    <a:pt x="146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4412425" y="1984300"/>
              <a:ext cx="19125" cy="19500"/>
            </a:xfrm>
            <a:custGeom>
              <a:avLst/>
              <a:gdLst/>
              <a:ahLst/>
              <a:cxnLst/>
              <a:rect l="l" t="t" r="r" b="b"/>
              <a:pathLst>
                <a:path w="765" h="780" extrusionOk="0">
                  <a:moveTo>
                    <a:pt x="405" y="0"/>
                  </a:moveTo>
                  <a:cubicBezTo>
                    <a:pt x="247" y="0"/>
                    <a:pt x="88" y="77"/>
                    <a:pt x="88" y="77"/>
                  </a:cubicBezTo>
                  <a:cubicBezTo>
                    <a:pt x="75" y="269"/>
                    <a:pt x="46" y="457"/>
                    <a:pt x="0" y="645"/>
                  </a:cubicBezTo>
                  <a:cubicBezTo>
                    <a:pt x="59" y="737"/>
                    <a:pt x="159" y="779"/>
                    <a:pt x="266" y="779"/>
                  </a:cubicBezTo>
                  <a:cubicBezTo>
                    <a:pt x="499" y="779"/>
                    <a:pt x="765" y="579"/>
                    <a:pt x="710" y="261"/>
                  </a:cubicBezTo>
                  <a:cubicBezTo>
                    <a:pt x="674" y="56"/>
                    <a:pt x="540" y="0"/>
                    <a:pt x="405"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4416000" y="1988925"/>
              <a:ext cx="11800" cy="11425"/>
            </a:xfrm>
            <a:custGeom>
              <a:avLst/>
              <a:gdLst/>
              <a:ahLst/>
              <a:cxnLst/>
              <a:rect l="l" t="t" r="r" b="b"/>
              <a:pathLst>
                <a:path w="472" h="457" extrusionOk="0">
                  <a:moveTo>
                    <a:pt x="416" y="0"/>
                  </a:moveTo>
                  <a:cubicBezTo>
                    <a:pt x="199" y="0"/>
                    <a:pt x="64" y="237"/>
                    <a:pt x="8" y="423"/>
                  </a:cubicBezTo>
                  <a:cubicBezTo>
                    <a:pt x="0" y="443"/>
                    <a:pt x="17" y="457"/>
                    <a:pt x="33" y="457"/>
                  </a:cubicBezTo>
                  <a:cubicBezTo>
                    <a:pt x="44" y="457"/>
                    <a:pt x="54" y="450"/>
                    <a:pt x="58" y="435"/>
                  </a:cubicBezTo>
                  <a:cubicBezTo>
                    <a:pt x="79" y="377"/>
                    <a:pt x="100" y="318"/>
                    <a:pt x="133" y="264"/>
                  </a:cubicBezTo>
                  <a:cubicBezTo>
                    <a:pt x="182" y="245"/>
                    <a:pt x="243" y="229"/>
                    <a:pt x="301" y="229"/>
                  </a:cubicBezTo>
                  <a:cubicBezTo>
                    <a:pt x="345" y="229"/>
                    <a:pt x="389" y="239"/>
                    <a:pt x="425" y="264"/>
                  </a:cubicBezTo>
                  <a:cubicBezTo>
                    <a:pt x="430" y="268"/>
                    <a:pt x="434" y="269"/>
                    <a:pt x="438" y="269"/>
                  </a:cubicBezTo>
                  <a:cubicBezTo>
                    <a:pt x="458" y="269"/>
                    <a:pt x="471" y="235"/>
                    <a:pt x="450" y="218"/>
                  </a:cubicBezTo>
                  <a:cubicBezTo>
                    <a:pt x="399" y="190"/>
                    <a:pt x="342" y="176"/>
                    <a:pt x="284" y="176"/>
                  </a:cubicBezTo>
                  <a:cubicBezTo>
                    <a:pt x="247" y="176"/>
                    <a:pt x="210" y="182"/>
                    <a:pt x="175" y="193"/>
                  </a:cubicBezTo>
                  <a:cubicBezTo>
                    <a:pt x="229" y="105"/>
                    <a:pt x="329" y="51"/>
                    <a:pt x="438" y="51"/>
                  </a:cubicBezTo>
                  <a:cubicBezTo>
                    <a:pt x="439" y="51"/>
                    <a:pt x="440" y="51"/>
                    <a:pt x="441" y="51"/>
                  </a:cubicBezTo>
                  <a:cubicBezTo>
                    <a:pt x="471" y="51"/>
                    <a:pt x="470" y="1"/>
                    <a:pt x="438" y="1"/>
                  </a:cubicBezTo>
                  <a:cubicBezTo>
                    <a:pt x="430" y="0"/>
                    <a:pt x="423" y="0"/>
                    <a:pt x="416"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4332625" y="1915200"/>
              <a:ext cx="104050" cy="72300"/>
            </a:xfrm>
            <a:custGeom>
              <a:avLst/>
              <a:gdLst/>
              <a:ahLst/>
              <a:cxnLst/>
              <a:rect l="l" t="t" r="r" b="b"/>
              <a:pathLst>
                <a:path w="4162" h="2892" extrusionOk="0">
                  <a:moveTo>
                    <a:pt x="628" y="1"/>
                  </a:moveTo>
                  <a:cubicBezTo>
                    <a:pt x="628" y="1"/>
                    <a:pt x="448" y="364"/>
                    <a:pt x="845" y="753"/>
                  </a:cubicBezTo>
                  <a:cubicBezTo>
                    <a:pt x="344" y="565"/>
                    <a:pt x="247" y="435"/>
                    <a:pt x="247" y="435"/>
                  </a:cubicBezTo>
                  <a:lnTo>
                    <a:pt x="247" y="435"/>
                  </a:lnTo>
                  <a:cubicBezTo>
                    <a:pt x="247" y="435"/>
                    <a:pt x="172" y="974"/>
                    <a:pt x="640" y="1083"/>
                  </a:cubicBezTo>
                  <a:cubicBezTo>
                    <a:pt x="431" y="1229"/>
                    <a:pt x="1" y="1346"/>
                    <a:pt x="18" y="1747"/>
                  </a:cubicBezTo>
                  <a:cubicBezTo>
                    <a:pt x="38" y="2133"/>
                    <a:pt x="268" y="2504"/>
                    <a:pt x="958" y="2504"/>
                  </a:cubicBezTo>
                  <a:cubicBezTo>
                    <a:pt x="983" y="2504"/>
                    <a:pt x="1010" y="2504"/>
                    <a:pt x="1037" y="2503"/>
                  </a:cubicBezTo>
                  <a:cubicBezTo>
                    <a:pt x="1062" y="2502"/>
                    <a:pt x="1089" y="2501"/>
                    <a:pt x="1116" y="2501"/>
                  </a:cubicBezTo>
                  <a:cubicBezTo>
                    <a:pt x="1888" y="2501"/>
                    <a:pt x="3276" y="2891"/>
                    <a:pt x="3276" y="2891"/>
                  </a:cubicBezTo>
                  <a:cubicBezTo>
                    <a:pt x="3276" y="2891"/>
                    <a:pt x="4161" y="2202"/>
                    <a:pt x="3723" y="1296"/>
                  </a:cubicBezTo>
                  <a:cubicBezTo>
                    <a:pt x="3410" y="655"/>
                    <a:pt x="2846" y="561"/>
                    <a:pt x="2543" y="561"/>
                  </a:cubicBezTo>
                  <a:cubicBezTo>
                    <a:pt x="2417" y="561"/>
                    <a:pt x="2336" y="577"/>
                    <a:pt x="2336" y="577"/>
                  </a:cubicBezTo>
                  <a:cubicBezTo>
                    <a:pt x="2336" y="577"/>
                    <a:pt x="2120" y="642"/>
                    <a:pt x="1831" y="642"/>
                  </a:cubicBezTo>
                  <a:cubicBezTo>
                    <a:pt x="1449" y="642"/>
                    <a:pt x="939" y="529"/>
                    <a:pt x="628"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4371300" y="1966075"/>
              <a:ext cx="49926" cy="62775"/>
            </a:xfrm>
            <a:custGeom>
              <a:avLst/>
              <a:gdLst/>
              <a:ahLst/>
              <a:cxnLst/>
              <a:rect l="l" t="t" r="r" b="b"/>
              <a:pathLst>
                <a:path w="1881" h="2511" extrusionOk="0">
                  <a:moveTo>
                    <a:pt x="1880" y="0"/>
                  </a:moveTo>
                  <a:cubicBezTo>
                    <a:pt x="1784" y="109"/>
                    <a:pt x="1658" y="154"/>
                    <a:pt x="1562" y="154"/>
                  </a:cubicBezTo>
                  <a:cubicBezTo>
                    <a:pt x="1532" y="154"/>
                    <a:pt x="1506" y="150"/>
                    <a:pt x="1483" y="142"/>
                  </a:cubicBezTo>
                  <a:cubicBezTo>
                    <a:pt x="1387" y="764"/>
                    <a:pt x="1102" y="1633"/>
                    <a:pt x="256" y="1633"/>
                  </a:cubicBezTo>
                  <a:cubicBezTo>
                    <a:pt x="222" y="1633"/>
                    <a:pt x="187" y="1632"/>
                    <a:pt x="151" y="1629"/>
                  </a:cubicBezTo>
                  <a:lnTo>
                    <a:pt x="151" y="1629"/>
                  </a:lnTo>
                  <a:cubicBezTo>
                    <a:pt x="0" y="2135"/>
                    <a:pt x="243" y="2448"/>
                    <a:pt x="464" y="2510"/>
                  </a:cubicBezTo>
                  <a:lnTo>
                    <a:pt x="489" y="1942"/>
                  </a:lnTo>
                  <a:cubicBezTo>
                    <a:pt x="548" y="1953"/>
                    <a:pt x="607" y="1957"/>
                    <a:pt x="665" y="1957"/>
                  </a:cubicBezTo>
                  <a:cubicBezTo>
                    <a:pt x="1152" y="1957"/>
                    <a:pt x="1586" y="1608"/>
                    <a:pt x="1680" y="1111"/>
                  </a:cubicBezTo>
                  <a:lnTo>
                    <a:pt x="1863" y="121"/>
                  </a:lnTo>
                  <a:cubicBezTo>
                    <a:pt x="1872" y="79"/>
                    <a:pt x="1876" y="38"/>
                    <a:pt x="1880"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4348200" y="1947575"/>
              <a:ext cx="63000" cy="85250"/>
            </a:xfrm>
            <a:custGeom>
              <a:avLst/>
              <a:gdLst/>
              <a:ahLst/>
              <a:cxnLst/>
              <a:rect l="l" t="t" r="r" b="b"/>
              <a:pathLst>
                <a:path w="2520" h="3410" extrusionOk="0">
                  <a:moveTo>
                    <a:pt x="410" y="1"/>
                  </a:moveTo>
                  <a:cubicBezTo>
                    <a:pt x="339" y="114"/>
                    <a:pt x="289" y="239"/>
                    <a:pt x="264" y="368"/>
                  </a:cubicBezTo>
                  <a:lnTo>
                    <a:pt x="80" y="1362"/>
                  </a:lnTo>
                  <a:cubicBezTo>
                    <a:pt x="0" y="1805"/>
                    <a:pt x="218" y="2252"/>
                    <a:pt x="614" y="2465"/>
                  </a:cubicBezTo>
                  <a:lnTo>
                    <a:pt x="481" y="2887"/>
                  </a:lnTo>
                  <a:cubicBezTo>
                    <a:pt x="481" y="2887"/>
                    <a:pt x="230" y="3296"/>
                    <a:pt x="644" y="3388"/>
                  </a:cubicBezTo>
                  <a:cubicBezTo>
                    <a:pt x="712" y="3404"/>
                    <a:pt x="781" y="3410"/>
                    <a:pt x="849" y="3410"/>
                  </a:cubicBezTo>
                  <a:cubicBezTo>
                    <a:pt x="1190" y="3410"/>
                    <a:pt x="1500" y="3250"/>
                    <a:pt x="1500" y="3250"/>
                  </a:cubicBezTo>
                  <a:cubicBezTo>
                    <a:pt x="1500" y="3250"/>
                    <a:pt x="1040" y="2875"/>
                    <a:pt x="1187" y="2369"/>
                  </a:cubicBezTo>
                  <a:lnTo>
                    <a:pt x="1187" y="2369"/>
                  </a:lnTo>
                  <a:cubicBezTo>
                    <a:pt x="1223" y="2372"/>
                    <a:pt x="1258" y="2373"/>
                    <a:pt x="1292" y="2373"/>
                  </a:cubicBezTo>
                  <a:cubicBezTo>
                    <a:pt x="2137" y="2373"/>
                    <a:pt x="2423" y="1504"/>
                    <a:pt x="2519" y="882"/>
                  </a:cubicBezTo>
                  <a:lnTo>
                    <a:pt x="2507" y="878"/>
                  </a:lnTo>
                  <a:cubicBezTo>
                    <a:pt x="2340" y="803"/>
                    <a:pt x="2340" y="535"/>
                    <a:pt x="2340" y="535"/>
                  </a:cubicBezTo>
                  <a:cubicBezTo>
                    <a:pt x="2340" y="535"/>
                    <a:pt x="2198" y="697"/>
                    <a:pt x="2109" y="697"/>
                  </a:cubicBezTo>
                  <a:cubicBezTo>
                    <a:pt x="2099" y="697"/>
                    <a:pt x="2089" y="695"/>
                    <a:pt x="2081" y="690"/>
                  </a:cubicBezTo>
                  <a:cubicBezTo>
                    <a:pt x="1993" y="648"/>
                    <a:pt x="2143" y="494"/>
                    <a:pt x="2143" y="494"/>
                  </a:cubicBezTo>
                  <a:lnTo>
                    <a:pt x="2143" y="494"/>
                  </a:lnTo>
                  <a:cubicBezTo>
                    <a:pt x="2143" y="494"/>
                    <a:pt x="1835" y="691"/>
                    <a:pt x="1752" y="691"/>
                  </a:cubicBezTo>
                  <a:cubicBezTo>
                    <a:pt x="1749" y="691"/>
                    <a:pt x="1745" y="691"/>
                    <a:pt x="1742" y="690"/>
                  </a:cubicBezTo>
                  <a:cubicBezTo>
                    <a:pt x="1675" y="669"/>
                    <a:pt x="1625" y="627"/>
                    <a:pt x="1830" y="364"/>
                  </a:cubicBezTo>
                  <a:lnTo>
                    <a:pt x="1830" y="364"/>
                  </a:lnTo>
                  <a:cubicBezTo>
                    <a:pt x="1688" y="391"/>
                    <a:pt x="1557" y="402"/>
                    <a:pt x="1437" y="402"/>
                  </a:cubicBezTo>
                  <a:cubicBezTo>
                    <a:pt x="880" y="402"/>
                    <a:pt x="554" y="152"/>
                    <a:pt x="410"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4400000" y="1979825"/>
              <a:ext cx="3675" cy="6000"/>
            </a:xfrm>
            <a:custGeom>
              <a:avLst/>
              <a:gdLst/>
              <a:ahLst/>
              <a:cxnLst/>
              <a:rect l="l" t="t" r="r" b="b"/>
              <a:pathLst>
                <a:path w="147" h="240" extrusionOk="0">
                  <a:moveTo>
                    <a:pt x="84" y="1"/>
                  </a:moveTo>
                  <a:cubicBezTo>
                    <a:pt x="50" y="1"/>
                    <a:pt x="20" y="48"/>
                    <a:pt x="13" y="110"/>
                  </a:cubicBezTo>
                  <a:cubicBezTo>
                    <a:pt x="0" y="177"/>
                    <a:pt x="21" y="235"/>
                    <a:pt x="59" y="240"/>
                  </a:cubicBezTo>
                  <a:cubicBezTo>
                    <a:pt x="60" y="240"/>
                    <a:pt x="61" y="240"/>
                    <a:pt x="63" y="240"/>
                  </a:cubicBezTo>
                  <a:cubicBezTo>
                    <a:pt x="95" y="240"/>
                    <a:pt x="130" y="191"/>
                    <a:pt x="138" y="127"/>
                  </a:cubicBezTo>
                  <a:cubicBezTo>
                    <a:pt x="146" y="60"/>
                    <a:pt x="125" y="6"/>
                    <a:pt x="92" y="1"/>
                  </a:cubicBezTo>
                  <a:cubicBezTo>
                    <a:pt x="89" y="1"/>
                    <a:pt x="87"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4361050" y="1970125"/>
              <a:ext cx="3675" cy="6000"/>
            </a:xfrm>
            <a:custGeom>
              <a:avLst/>
              <a:gdLst/>
              <a:ahLst/>
              <a:cxnLst/>
              <a:rect l="l" t="t" r="r" b="b"/>
              <a:pathLst>
                <a:path w="147" h="240" extrusionOk="0">
                  <a:moveTo>
                    <a:pt x="84" y="1"/>
                  </a:moveTo>
                  <a:cubicBezTo>
                    <a:pt x="52" y="1"/>
                    <a:pt x="17" y="49"/>
                    <a:pt x="9" y="110"/>
                  </a:cubicBezTo>
                  <a:cubicBezTo>
                    <a:pt x="0" y="176"/>
                    <a:pt x="21" y="235"/>
                    <a:pt x="54" y="239"/>
                  </a:cubicBezTo>
                  <a:cubicBezTo>
                    <a:pt x="56" y="239"/>
                    <a:pt x="57" y="239"/>
                    <a:pt x="58" y="239"/>
                  </a:cubicBezTo>
                  <a:cubicBezTo>
                    <a:pt x="91" y="239"/>
                    <a:pt x="126" y="191"/>
                    <a:pt x="134" y="130"/>
                  </a:cubicBezTo>
                  <a:cubicBezTo>
                    <a:pt x="146" y="64"/>
                    <a:pt x="125" y="5"/>
                    <a:pt x="88" y="1"/>
                  </a:cubicBezTo>
                  <a:cubicBezTo>
                    <a:pt x="87" y="1"/>
                    <a:pt x="85"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4398950" y="1969500"/>
              <a:ext cx="10475" cy="4950"/>
            </a:xfrm>
            <a:custGeom>
              <a:avLst/>
              <a:gdLst/>
              <a:ahLst/>
              <a:cxnLst/>
              <a:rect l="l" t="t" r="r" b="b"/>
              <a:pathLst>
                <a:path w="419" h="198" extrusionOk="0">
                  <a:moveTo>
                    <a:pt x="163" y="1"/>
                  </a:moveTo>
                  <a:cubicBezTo>
                    <a:pt x="147" y="1"/>
                    <a:pt x="132" y="2"/>
                    <a:pt x="117" y="5"/>
                  </a:cubicBezTo>
                  <a:cubicBezTo>
                    <a:pt x="76" y="9"/>
                    <a:pt x="34" y="26"/>
                    <a:pt x="0" y="55"/>
                  </a:cubicBezTo>
                  <a:cubicBezTo>
                    <a:pt x="76" y="59"/>
                    <a:pt x="151" y="72"/>
                    <a:pt x="222" y="97"/>
                  </a:cubicBezTo>
                  <a:cubicBezTo>
                    <a:pt x="255" y="105"/>
                    <a:pt x="284" y="122"/>
                    <a:pt x="318" y="139"/>
                  </a:cubicBezTo>
                  <a:cubicBezTo>
                    <a:pt x="351" y="155"/>
                    <a:pt x="381" y="176"/>
                    <a:pt x="418" y="197"/>
                  </a:cubicBezTo>
                  <a:cubicBezTo>
                    <a:pt x="410" y="155"/>
                    <a:pt x="389" y="114"/>
                    <a:pt x="360" y="84"/>
                  </a:cubicBezTo>
                  <a:cubicBezTo>
                    <a:pt x="326" y="51"/>
                    <a:pt x="289" y="26"/>
                    <a:pt x="247" y="13"/>
                  </a:cubicBezTo>
                  <a:cubicBezTo>
                    <a:pt x="220" y="5"/>
                    <a:pt x="191" y="1"/>
                    <a:pt x="163"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4360425" y="1961050"/>
              <a:ext cx="8575" cy="4525"/>
            </a:xfrm>
            <a:custGeom>
              <a:avLst/>
              <a:gdLst/>
              <a:ahLst/>
              <a:cxnLst/>
              <a:rect l="l" t="t" r="r" b="b"/>
              <a:pathLst>
                <a:path w="343" h="181" extrusionOk="0">
                  <a:moveTo>
                    <a:pt x="164" y="0"/>
                  </a:moveTo>
                  <a:cubicBezTo>
                    <a:pt x="99" y="0"/>
                    <a:pt x="38" y="33"/>
                    <a:pt x="0" y="88"/>
                  </a:cubicBezTo>
                  <a:cubicBezTo>
                    <a:pt x="17" y="88"/>
                    <a:pt x="34" y="88"/>
                    <a:pt x="54" y="84"/>
                  </a:cubicBezTo>
                  <a:cubicBezTo>
                    <a:pt x="71" y="84"/>
                    <a:pt x="84" y="80"/>
                    <a:pt x="100" y="80"/>
                  </a:cubicBezTo>
                  <a:cubicBezTo>
                    <a:pt x="130" y="80"/>
                    <a:pt x="155" y="80"/>
                    <a:pt x="184" y="88"/>
                  </a:cubicBezTo>
                  <a:cubicBezTo>
                    <a:pt x="242" y="105"/>
                    <a:pt x="292" y="134"/>
                    <a:pt x="338" y="180"/>
                  </a:cubicBezTo>
                  <a:cubicBezTo>
                    <a:pt x="343" y="138"/>
                    <a:pt x="330" y="101"/>
                    <a:pt x="305" y="72"/>
                  </a:cubicBezTo>
                  <a:cubicBezTo>
                    <a:pt x="280" y="38"/>
                    <a:pt x="247" y="13"/>
                    <a:pt x="205" y="5"/>
                  </a:cubicBezTo>
                  <a:cubicBezTo>
                    <a:pt x="191" y="2"/>
                    <a:pt x="178" y="0"/>
                    <a:pt x="164"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4368775" y="1970125"/>
              <a:ext cx="10300" cy="15200"/>
            </a:xfrm>
            <a:custGeom>
              <a:avLst/>
              <a:gdLst/>
              <a:ahLst/>
              <a:cxnLst/>
              <a:rect l="l" t="t" r="r" b="b"/>
              <a:pathLst>
                <a:path w="412" h="608" extrusionOk="0">
                  <a:moveTo>
                    <a:pt x="198" y="0"/>
                  </a:moveTo>
                  <a:cubicBezTo>
                    <a:pt x="187" y="0"/>
                    <a:pt x="176" y="7"/>
                    <a:pt x="172" y="22"/>
                  </a:cubicBezTo>
                  <a:lnTo>
                    <a:pt x="9" y="486"/>
                  </a:lnTo>
                  <a:cubicBezTo>
                    <a:pt x="0" y="502"/>
                    <a:pt x="13" y="527"/>
                    <a:pt x="34" y="531"/>
                  </a:cubicBezTo>
                  <a:lnTo>
                    <a:pt x="368" y="607"/>
                  </a:lnTo>
                  <a:cubicBezTo>
                    <a:pt x="370" y="607"/>
                    <a:pt x="372" y="607"/>
                    <a:pt x="375" y="607"/>
                  </a:cubicBezTo>
                  <a:cubicBezTo>
                    <a:pt x="406" y="607"/>
                    <a:pt x="411" y="552"/>
                    <a:pt x="376" y="544"/>
                  </a:cubicBezTo>
                  <a:lnTo>
                    <a:pt x="84" y="474"/>
                  </a:lnTo>
                  <a:lnTo>
                    <a:pt x="84" y="474"/>
                  </a:lnTo>
                  <a:lnTo>
                    <a:pt x="230" y="47"/>
                  </a:lnTo>
                  <a:cubicBezTo>
                    <a:pt x="238" y="20"/>
                    <a:pt x="217" y="0"/>
                    <a:pt x="198"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rot="-1800341">
              <a:off x="4373774" y="1990775"/>
              <a:ext cx="16900" cy="5050"/>
            </a:xfrm>
            <a:custGeom>
              <a:avLst/>
              <a:gdLst/>
              <a:ahLst/>
              <a:cxnLst/>
              <a:rect l="l" t="t" r="r" b="b"/>
              <a:pathLst>
                <a:path w="676" h="202" extrusionOk="0">
                  <a:moveTo>
                    <a:pt x="634" y="0"/>
                  </a:moveTo>
                  <a:cubicBezTo>
                    <a:pt x="623" y="0"/>
                    <a:pt x="612" y="6"/>
                    <a:pt x="606" y="19"/>
                  </a:cubicBezTo>
                  <a:cubicBezTo>
                    <a:pt x="560" y="111"/>
                    <a:pt x="454" y="139"/>
                    <a:pt x="342" y="139"/>
                  </a:cubicBezTo>
                  <a:cubicBezTo>
                    <a:pt x="232" y="139"/>
                    <a:pt x="117" y="113"/>
                    <a:pt x="47" y="94"/>
                  </a:cubicBezTo>
                  <a:cubicBezTo>
                    <a:pt x="43" y="93"/>
                    <a:pt x="39" y="92"/>
                    <a:pt x="36" y="92"/>
                  </a:cubicBezTo>
                  <a:cubicBezTo>
                    <a:pt x="4" y="92"/>
                    <a:pt x="0" y="145"/>
                    <a:pt x="38" y="157"/>
                  </a:cubicBezTo>
                  <a:cubicBezTo>
                    <a:pt x="116" y="179"/>
                    <a:pt x="227" y="202"/>
                    <a:pt x="335" y="202"/>
                  </a:cubicBezTo>
                  <a:cubicBezTo>
                    <a:pt x="473" y="202"/>
                    <a:pt x="607" y="165"/>
                    <a:pt x="665" y="44"/>
                  </a:cubicBezTo>
                  <a:cubicBezTo>
                    <a:pt x="676" y="19"/>
                    <a:pt x="655" y="0"/>
                    <a:pt x="634"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4393800" y="1988750"/>
              <a:ext cx="18750" cy="15700"/>
            </a:xfrm>
            <a:custGeom>
              <a:avLst/>
              <a:gdLst/>
              <a:ahLst/>
              <a:cxnLst/>
              <a:rect l="l" t="t" r="r" b="b"/>
              <a:pathLst>
                <a:path w="750" h="628" extrusionOk="0">
                  <a:moveTo>
                    <a:pt x="341" y="0"/>
                  </a:moveTo>
                  <a:cubicBezTo>
                    <a:pt x="187" y="0"/>
                    <a:pt x="50" y="115"/>
                    <a:pt x="31" y="271"/>
                  </a:cubicBezTo>
                  <a:cubicBezTo>
                    <a:pt x="0" y="474"/>
                    <a:pt x="164" y="627"/>
                    <a:pt x="341" y="627"/>
                  </a:cubicBezTo>
                  <a:cubicBezTo>
                    <a:pt x="405" y="627"/>
                    <a:pt x="470" y="607"/>
                    <a:pt x="528" y="563"/>
                  </a:cubicBezTo>
                  <a:cubicBezTo>
                    <a:pt x="749" y="396"/>
                    <a:pt x="662" y="45"/>
                    <a:pt x="386" y="4"/>
                  </a:cubicBezTo>
                  <a:cubicBezTo>
                    <a:pt x="371" y="1"/>
                    <a:pt x="356" y="0"/>
                    <a:pt x="341"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4351225" y="1980000"/>
              <a:ext cx="16950" cy="14250"/>
            </a:xfrm>
            <a:custGeom>
              <a:avLst/>
              <a:gdLst/>
              <a:ahLst/>
              <a:cxnLst/>
              <a:rect l="l" t="t" r="r" b="b"/>
              <a:pathLst>
                <a:path w="678" h="570" extrusionOk="0">
                  <a:moveTo>
                    <a:pt x="309" y="0"/>
                  </a:moveTo>
                  <a:cubicBezTo>
                    <a:pt x="169" y="0"/>
                    <a:pt x="45" y="103"/>
                    <a:pt x="26" y="245"/>
                  </a:cubicBezTo>
                  <a:cubicBezTo>
                    <a:pt x="1" y="430"/>
                    <a:pt x="149" y="569"/>
                    <a:pt x="309" y="569"/>
                  </a:cubicBezTo>
                  <a:cubicBezTo>
                    <a:pt x="366" y="569"/>
                    <a:pt x="424" y="552"/>
                    <a:pt x="477" y="512"/>
                  </a:cubicBezTo>
                  <a:cubicBezTo>
                    <a:pt x="677" y="358"/>
                    <a:pt x="598" y="40"/>
                    <a:pt x="347" y="3"/>
                  </a:cubicBezTo>
                  <a:cubicBezTo>
                    <a:pt x="334" y="1"/>
                    <a:pt x="322" y="0"/>
                    <a:pt x="309"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4358525" y="1935750"/>
              <a:ext cx="63425" cy="34200"/>
            </a:xfrm>
            <a:custGeom>
              <a:avLst/>
              <a:gdLst/>
              <a:ahLst/>
              <a:cxnLst/>
              <a:rect l="l" t="t" r="r" b="b"/>
              <a:pathLst>
                <a:path w="2537" h="1368" extrusionOk="0">
                  <a:moveTo>
                    <a:pt x="866" y="0"/>
                  </a:moveTo>
                  <a:cubicBezTo>
                    <a:pt x="519" y="0"/>
                    <a:pt x="191" y="177"/>
                    <a:pt x="1" y="474"/>
                  </a:cubicBezTo>
                  <a:cubicBezTo>
                    <a:pt x="145" y="625"/>
                    <a:pt x="471" y="875"/>
                    <a:pt x="1029" y="875"/>
                  </a:cubicBezTo>
                  <a:cubicBezTo>
                    <a:pt x="1149" y="875"/>
                    <a:pt x="1279" y="864"/>
                    <a:pt x="1421" y="837"/>
                  </a:cubicBezTo>
                  <a:lnTo>
                    <a:pt x="1421" y="837"/>
                  </a:lnTo>
                  <a:cubicBezTo>
                    <a:pt x="1212" y="1100"/>
                    <a:pt x="1262" y="1142"/>
                    <a:pt x="1329" y="1163"/>
                  </a:cubicBezTo>
                  <a:cubicBezTo>
                    <a:pt x="1332" y="1164"/>
                    <a:pt x="1336" y="1164"/>
                    <a:pt x="1340" y="1164"/>
                  </a:cubicBezTo>
                  <a:cubicBezTo>
                    <a:pt x="1426" y="1164"/>
                    <a:pt x="1734" y="967"/>
                    <a:pt x="1734" y="967"/>
                  </a:cubicBezTo>
                  <a:lnTo>
                    <a:pt x="1734" y="967"/>
                  </a:lnTo>
                  <a:cubicBezTo>
                    <a:pt x="1734" y="967"/>
                    <a:pt x="1584" y="1121"/>
                    <a:pt x="1668" y="1163"/>
                  </a:cubicBezTo>
                  <a:cubicBezTo>
                    <a:pt x="1676" y="1168"/>
                    <a:pt x="1686" y="1170"/>
                    <a:pt x="1696" y="1170"/>
                  </a:cubicBezTo>
                  <a:cubicBezTo>
                    <a:pt x="1786" y="1170"/>
                    <a:pt x="1931" y="1008"/>
                    <a:pt x="1931" y="1008"/>
                  </a:cubicBezTo>
                  <a:cubicBezTo>
                    <a:pt x="1931" y="1008"/>
                    <a:pt x="1931" y="1276"/>
                    <a:pt x="2098" y="1351"/>
                  </a:cubicBezTo>
                  <a:cubicBezTo>
                    <a:pt x="2123" y="1362"/>
                    <a:pt x="2154" y="1368"/>
                    <a:pt x="2188" y="1368"/>
                  </a:cubicBezTo>
                  <a:cubicBezTo>
                    <a:pt x="2287" y="1368"/>
                    <a:pt x="2414" y="1320"/>
                    <a:pt x="2507" y="1209"/>
                  </a:cubicBezTo>
                  <a:cubicBezTo>
                    <a:pt x="2536" y="687"/>
                    <a:pt x="2177" y="223"/>
                    <a:pt x="1663" y="127"/>
                  </a:cubicBezTo>
                  <a:lnTo>
                    <a:pt x="1058" y="18"/>
                  </a:lnTo>
                  <a:cubicBezTo>
                    <a:pt x="994" y="6"/>
                    <a:pt x="929" y="0"/>
                    <a:pt x="866"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4390640" y="1920644"/>
              <a:ext cx="40714" cy="36534"/>
            </a:xfrm>
            <a:custGeom>
              <a:avLst/>
              <a:gdLst/>
              <a:ahLst/>
              <a:cxnLst/>
              <a:rect l="l" t="t" r="r" b="b"/>
              <a:pathLst>
                <a:path w="1997" h="1792" extrusionOk="0">
                  <a:moveTo>
                    <a:pt x="506" y="1"/>
                  </a:moveTo>
                  <a:lnTo>
                    <a:pt x="0" y="795"/>
                  </a:lnTo>
                  <a:cubicBezTo>
                    <a:pt x="0" y="795"/>
                    <a:pt x="82" y="1791"/>
                    <a:pt x="1316" y="1791"/>
                  </a:cubicBezTo>
                  <a:cubicBezTo>
                    <a:pt x="1390" y="1791"/>
                    <a:pt x="1468" y="1788"/>
                    <a:pt x="1550" y="1780"/>
                  </a:cubicBezTo>
                  <a:cubicBezTo>
                    <a:pt x="1713" y="1500"/>
                    <a:pt x="1997" y="1008"/>
                    <a:pt x="1997" y="1008"/>
                  </a:cubicBezTo>
                  <a:lnTo>
                    <a:pt x="506" y="1"/>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4398469" y="1915547"/>
              <a:ext cx="48563" cy="30072"/>
            </a:xfrm>
            <a:custGeom>
              <a:avLst/>
              <a:gdLst/>
              <a:ahLst/>
              <a:cxnLst/>
              <a:rect l="l" t="t" r="r" b="b"/>
              <a:pathLst>
                <a:path w="2382" h="1475" extrusionOk="0">
                  <a:moveTo>
                    <a:pt x="1166" y="0"/>
                  </a:moveTo>
                  <a:lnTo>
                    <a:pt x="122" y="105"/>
                  </a:lnTo>
                  <a:lnTo>
                    <a:pt x="0" y="443"/>
                  </a:lnTo>
                  <a:lnTo>
                    <a:pt x="1487" y="1475"/>
                  </a:lnTo>
                  <a:lnTo>
                    <a:pt x="1613" y="1258"/>
                  </a:lnTo>
                  <a:lnTo>
                    <a:pt x="2381" y="1070"/>
                  </a:lnTo>
                  <a:lnTo>
                    <a:pt x="1166" y="0"/>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4387052" y="1886433"/>
              <a:ext cx="76759" cy="51927"/>
            </a:xfrm>
            <a:custGeom>
              <a:avLst/>
              <a:gdLst/>
              <a:ahLst/>
              <a:cxnLst/>
              <a:rect l="l" t="t" r="r" b="b"/>
              <a:pathLst>
                <a:path w="3765" h="2547" extrusionOk="0">
                  <a:moveTo>
                    <a:pt x="1952" y="0"/>
                  </a:moveTo>
                  <a:cubicBezTo>
                    <a:pt x="1708" y="0"/>
                    <a:pt x="1467" y="113"/>
                    <a:pt x="1312" y="330"/>
                  </a:cubicBezTo>
                  <a:cubicBezTo>
                    <a:pt x="1141" y="200"/>
                    <a:pt x="932" y="125"/>
                    <a:pt x="719" y="121"/>
                  </a:cubicBezTo>
                  <a:cubicBezTo>
                    <a:pt x="460" y="121"/>
                    <a:pt x="180" y="238"/>
                    <a:pt x="72" y="472"/>
                  </a:cubicBezTo>
                  <a:cubicBezTo>
                    <a:pt x="22" y="597"/>
                    <a:pt x="1" y="731"/>
                    <a:pt x="17" y="864"/>
                  </a:cubicBezTo>
                  <a:cubicBezTo>
                    <a:pt x="17" y="977"/>
                    <a:pt x="38" y="1082"/>
                    <a:pt x="80" y="1182"/>
                  </a:cubicBezTo>
                  <a:cubicBezTo>
                    <a:pt x="168" y="1349"/>
                    <a:pt x="314" y="1474"/>
                    <a:pt x="489" y="1529"/>
                  </a:cubicBezTo>
                  <a:cubicBezTo>
                    <a:pt x="652" y="1583"/>
                    <a:pt x="823" y="1608"/>
                    <a:pt x="993" y="1608"/>
                  </a:cubicBezTo>
                  <a:cubicBezTo>
                    <a:pt x="1006" y="1608"/>
                    <a:pt x="1019" y="1608"/>
                    <a:pt x="1032" y="1608"/>
                  </a:cubicBezTo>
                  <a:lnTo>
                    <a:pt x="1032" y="1608"/>
                  </a:lnTo>
                  <a:cubicBezTo>
                    <a:pt x="970" y="1775"/>
                    <a:pt x="1070" y="1971"/>
                    <a:pt x="1212" y="2076"/>
                  </a:cubicBezTo>
                  <a:cubicBezTo>
                    <a:pt x="1324" y="2151"/>
                    <a:pt x="1450" y="2187"/>
                    <a:pt x="1574" y="2187"/>
                  </a:cubicBezTo>
                  <a:cubicBezTo>
                    <a:pt x="1749" y="2187"/>
                    <a:pt x="1921" y="2116"/>
                    <a:pt x="2047" y="1980"/>
                  </a:cubicBezTo>
                  <a:cubicBezTo>
                    <a:pt x="2180" y="2325"/>
                    <a:pt x="2554" y="2546"/>
                    <a:pt x="2926" y="2546"/>
                  </a:cubicBezTo>
                  <a:cubicBezTo>
                    <a:pt x="2963" y="2546"/>
                    <a:pt x="3000" y="2544"/>
                    <a:pt x="3037" y="2539"/>
                  </a:cubicBezTo>
                  <a:cubicBezTo>
                    <a:pt x="3359" y="2498"/>
                    <a:pt x="3672" y="2268"/>
                    <a:pt x="3727" y="1946"/>
                  </a:cubicBezTo>
                  <a:cubicBezTo>
                    <a:pt x="3764" y="1691"/>
                    <a:pt x="3639" y="1437"/>
                    <a:pt x="3409" y="1311"/>
                  </a:cubicBezTo>
                  <a:cubicBezTo>
                    <a:pt x="3292" y="1249"/>
                    <a:pt x="3161" y="1230"/>
                    <a:pt x="3028" y="1230"/>
                  </a:cubicBezTo>
                  <a:cubicBezTo>
                    <a:pt x="2938" y="1230"/>
                    <a:pt x="2847" y="1239"/>
                    <a:pt x="2758" y="1249"/>
                  </a:cubicBezTo>
                  <a:cubicBezTo>
                    <a:pt x="2858" y="1031"/>
                    <a:pt x="2816" y="768"/>
                    <a:pt x="2720" y="547"/>
                  </a:cubicBezTo>
                  <a:cubicBezTo>
                    <a:pt x="2666" y="426"/>
                    <a:pt x="2595" y="317"/>
                    <a:pt x="2503" y="225"/>
                  </a:cubicBezTo>
                  <a:cubicBezTo>
                    <a:pt x="2348" y="74"/>
                    <a:pt x="2149" y="0"/>
                    <a:pt x="195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4390456" y="1891693"/>
              <a:ext cx="9725" cy="18145"/>
            </a:xfrm>
            <a:custGeom>
              <a:avLst/>
              <a:gdLst/>
              <a:ahLst/>
              <a:cxnLst/>
              <a:rect l="l" t="t" r="r" b="b"/>
              <a:pathLst>
                <a:path w="477" h="890" extrusionOk="0">
                  <a:moveTo>
                    <a:pt x="431" y="1"/>
                  </a:moveTo>
                  <a:cubicBezTo>
                    <a:pt x="429" y="1"/>
                    <a:pt x="428" y="1"/>
                    <a:pt x="427" y="1"/>
                  </a:cubicBezTo>
                  <a:lnTo>
                    <a:pt x="423" y="1"/>
                  </a:lnTo>
                  <a:cubicBezTo>
                    <a:pt x="356" y="9"/>
                    <a:pt x="289" y="30"/>
                    <a:pt x="230" y="68"/>
                  </a:cubicBezTo>
                  <a:cubicBezTo>
                    <a:pt x="105" y="151"/>
                    <a:pt x="26" y="289"/>
                    <a:pt x="13" y="439"/>
                  </a:cubicBezTo>
                  <a:cubicBezTo>
                    <a:pt x="1" y="581"/>
                    <a:pt x="17" y="727"/>
                    <a:pt x="63" y="865"/>
                  </a:cubicBezTo>
                  <a:cubicBezTo>
                    <a:pt x="70" y="882"/>
                    <a:pt x="85" y="889"/>
                    <a:pt x="99" y="889"/>
                  </a:cubicBezTo>
                  <a:cubicBezTo>
                    <a:pt x="121" y="889"/>
                    <a:pt x="144" y="872"/>
                    <a:pt x="139" y="844"/>
                  </a:cubicBezTo>
                  <a:cubicBezTo>
                    <a:pt x="88" y="661"/>
                    <a:pt x="47" y="439"/>
                    <a:pt x="147" y="264"/>
                  </a:cubicBezTo>
                  <a:cubicBezTo>
                    <a:pt x="197" y="180"/>
                    <a:pt x="276" y="118"/>
                    <a:pt x="373" y="88"/>
                  </a:cubicBezTo>
                  <a:cubicBezTo>
                    <a:pt x="385" y="84"/>
                    <a:pt x="402" y="84"/>
                    <a:pt x="418" y="80"/>
                  </a:cubicBezTo>
                  <a:lnTo>
                    <a:pt x="427" y="80"/>
                  </a:lnTo>
                  <a:cubicBezTo>
                    <a:pt x="476" y="76"/>
                    <a:pt x="477"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4411334" y="1916628"/>
              <a:ext cx="10744" cy="11804"/>
            </a:xfrm>
            <a:custGeom>
              <a:avLst/>
              <a:gdLst/>
              <a:ahLst/>
              <a:cxnLst/>
              <a:rect l="l" t="t" r="r" b="b"/>
              <a:pathLst>
                <a:path w="527" h="579" extrusionOk="0">
                  <a:moveTo>
                    <a:pt x="62" y="1"/>
                  </a:moveTo>
                  <a:cubicBezTo>
                    <a:pt x="47" y="1"/>
                    <a:pt x="29" y="9"/>
                    <a:pt x="25" y="27"/>
                  </a:cubicBezTo>
                  <a:lnTo>
                    <a:pt x="29" y="27"/>
                  </a:lnTo>
                  <a:cubicBezTo>
                    <a:pt x="8" y="81"/>
                    <a:pt x="0" y="139"/>
                    <a:pt x="0" y="198"/>
                  </a:cubicBezTo>
                  <a:cubicBezTo>
                    <a:pt x="0" y="319"/>
                    <a:pt x="63" y="428"/>
                    <a:pt x="167" y="490"/>
                  </a:cubicBezTo>
                  <a:cubicBezTo>
                    <a:pt x="263" y="545"/>
                    <a:pt x="368" y="574"/>
                    <a:pt x="476" y="578"/>
                  </a:cubicBezTo>
                  <a:cubicBezTo>
                    <a:pt x="478" y="578"/>
                    <a:pt x="479" y="578"/>
                    <a:pt x="480" y="578"/>
                  </a:cubicBezTo>
                  <a:cubicBezTo>
                    <a:pt x="526" y="578"/>
                    <a:pt x="525" y="503"/>
                    <a:pt x="476" y="499"/>
                  </a:cubicBezTo>
                  <a:cubicBezTo>
                    <a:pt x="389" y="494"/>
                    <a:pt x="305" y="474"/>
                    <a:pt x="226" y="436"/>
                  </a:cubicBezTo>
                  <a:cubicBezTo>
                    <a:pt x="176" y="411"/>
                    <a:pt x="138" y="373"/>
                    <a:pt x="109" y="323"/>
                  </a:cubicBezTo>
                  <a:cubicBezTo>
                    <a:pt x="92" y="286"/>
                    <a:pt x="79" y="244"/>
                    <a:pt x="79" y="202"/>
                  </a:cubicBezTo>
                  <a:cubicBezTo>
                    <a:pt x="79" y="185"/>
                    <a:pt x="79" y="164"/>
                    <a:pt x="79" y="144"/>
                  </a:cubicBezTo>
                  <a:lnTo>
                    <a:pt x="79" y="139"/>
                  </a:lnTo>
                  <a:cubicBezTo>
                    <a:pt x="79" y="135"/>
                    <a:pt x="79" y="131"/>
                    <a:pt x="79" y="127"/>
                  </a:cubicBezTo>
                  <a:cubicBezTo>
                    <a:pt x="79" y="119"/>
                    <a:pt x="84" y="110"/>
                    <a:pt x="84" y="102"/>
                  </a:cubicBezTo>
                  <a:cubicBezTo>
                    <a:pt x="88" y="85"/>
                    <a:pt x="92" y="64"/>
                    <a:pt x="100" y="48"/>
                  </a:cubicBezTo>
                  <a:cubicBezTo>
                    <a:pt x="105" y="27"/>
                    <a:pt x="96" y="6"/>
                    <a:pt x="71" y="2"/>
                  </a:cubicBezTo>
                  <a:cubicBezTo>
                    <a:pt x="68" y="1"/>
                    <a:pt x="65"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4330550" y="2054200"/>
              <a:ext cx="42100" cy="30325"/>
            </a:xfrm>
            <a:custGeom>
              <a:avLst/>
              <a:gdLst/>
              <a:ahLst/>
              <a:cxnLst/>
              <a:rect l="l" t="t" r="r" b="b"/>
              <a:pathLst>
                <a:path w="1684" h="1213" extrusionOk="0">
                  <a:moveTo>
                    <a:pt x="1024" y="0"/>
                  </a:moveTo>
                  <a:lnTo>
                    <a:pt x="477" y="502"/>
                  </a:lnTo>
                  <a:lnTo>
                    <a:pt x="84" y="844"/>
                  </a:lnTo>
                  <a:lnTo>
                    <a:pt x="0" y="1128"/>
                  </a:lnTo>
                  <a:cubicBezTo>
                    <a:pt x="99" y="1183"/>
                    <a:pt x="212" y="1212"/>
                    <a:pt x="327" y="1212"/>
                  </a:cubicBezTo>
                  <a:cubicBezTo>
                    <a:pt x="353" y="1212"/>
                    <a:pt x="379" y="1211"/>
                    <a:pt x="406" y="1208"/>
                  </a:cubicBezTo>
                  <a:cubicBezTo>
                    <a:pt x="472" y="1149"/>
                    <a:pt x="548" y="1095"/>
                    <a:pt x="627" y="1049"/>
                  </a:cubicBezTo>
                  <a:cubicBezTo>
                    <a:pt x="708" y="1114"/>
                    <a:pt x="807" y="1155"/>
                    <a:pt x="907" y="1155"/>
                  </a:cubicBezTo>
                  <a:cubicBezTo>
                    <a:pt x="968" y="1155"/>
                    <a:pt x="1029" y="1140"/>
                    <a:pt x="1086" y="1107"/>
                  </a:cubicBezTo>
                  <a:cubicBezTo>
                    <a:pt x="1254" y="1015"/>
                    <a:pt x="1274" y="840"/>
                    <a:pt x="1254" y="677"/>
                  </a:cubicBezTo>
                  <a:lnTo>
                    <a:pt x="1254" y="677"/>
                  </a:lnTo>
                  <a:cubicBezTo>
                    <a:pt x="1286" y="874"/>
                    <a:pt x="1457" y="1020"/>
                    <a:pt x="1659" y="1020"/>
                  </a:cubicBezTo>
                  <a:cubicBezTo>
                    <a:pt x="1667" y="1020"/>
                    <a:pt x="1675" y="1020"/>
                    <a:pt x="1684" y="1020"/>
                  </a:cubicBezTo>
                  <a:cubicBezTo>
                    <a:pt x="1667" y="861"/>
                    <a:pt x="1667" y="698"/>
                    <a:pt x="1671" y="535"/>
                  </a:cubicBezTo>
                  <a:lnTo>
                    <a:pt x="1024"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4319900" y="2039925"/>
              <a:ext cx="37825" cy="20050"/>
            </a:xfrm>
            <a:custGeom>
              <a:avLst/>
              <a:gdLst/>
              <a:ahLst/>
              <a:cxnLst/>
              <a:rect l="l" t="t" r="r" b="b"/>
              <a:pathLst>
                <a:path w="1513" h="802" extrusionOk="0">
                  <a:moveTo>
                    <a:pt x="259" y="0"/>
                  </a:moveTo>
                  <a:cubicBezTo>
                    <a:pt x="178" y="0"/>
                    <a:pt x="92" y="5"/>
                    <a:pt x="0" y="16"/>
                  </a:cubicBezTo>
                  <a:cubicBezTo>
                    <a:pt x="38" y="91"/>
                    <a:pt x="88" y="158"/>
                    <a:pt x="142" y="225"/>
                  </a:cubicBezTo>
                  <a:cubicBezTo>
                    <a:pt x="518" y="262"/>
                    <a:pt x="865" y="450"/>
                    <a:pt x="1099" y="751"/>
                  </a:cubicBezTo>
                  <a:cubicBezTo>
                    <a:pt x="1233" y="776"/>
                    <a:pt x="1366" y="793"/>
                    <a:pt x="1500" y="801"/>
                  </a:cubicBezTo>
                  <a:lnTo>
                    <a:pt x="1512" y="784"/>
                  </a:lnTo>
                  <a:cubicBezTo>
                    <a:pt x="1512" y="784"/>
                    <a:pt x="1273" y="0"/>
                    <a:pt x="25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4309675" y="2040300"/>
              <a:ext cx="47725" cy="40125"/>
            </a:xfrm>
            <a:custGeom>
              <a:avLst/>
              <a:gdLst/>
              <a:ahLst/>
              <a:cxnLst/>
              <a:rect l="l" t="t" r="r" b="b"/>
              <a:pathLst>
                <a:path w="1909" h="1605" extrusionOk="0">
                  <a:moveTo>
                    <a:pt x="389" y="1"/>
                  </a:moveTo>
                  <a:cubicBezTo>
                    <a:pt x="163" y="544"/>
                    <a:pt x="0" y="945"/>
                    <a:pt x="0" y="945"/>
                  </a:cubicBezTo>
                  <a:cubicBezTo>
                    <a:pt x="0" y="945"/>
                    <a:pt x="213" y="1588"/>
                    <a:pt x="1224" y="1605"/>
                  </a:cubicBezTo>
                  <a:cubicBezTo>
                    <a:pt x="1554" y="1312"/>
                    <a:pt x="1846" y="882"/>
                    <a:pt x="1909" y="786"/>
                  </a:cubicBezTo>
                  <a:cubicBezTo>
                    <a:pt x="932" y="724"/>
                    <a:pt x="543" y="252"/>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4301200" y="2045525"/>
              <a:ext cx="31575" cy="29800"/>
            </a:xfrm>
            <a:custGeom>
              <a:avLst/>
              <a:gdLst/>
              <a:ahLst/>
              <a:cxnLst/>
              <a:rect l="l" t="t" r="r" b="b"/>
              <a:pathLst>
                <a:path w="1263" h="1192" extrusionOk="0">
                  <a:moveTo>
                    <a:pt x="648" y="1"/>
                  </a:moveTo>
                  <a:cubicBezTo>
                    <a:pt x="1" y="289"/>
                    <a:pt x="13" y="995"/>
                    <a:pt x="381" y="1154"/>
                  </a:cubicBezTo>
                  <a:cubicBezTo>
                    <a:pt x="441" y="1181"/>
                    <a:pt x="503" y="1192"/>
                    <a:pt x="566" y="1192"/>
                  </a:cubicBezTo>
                  <a:cubicBezTo>
                    <a:pt x="882" y="1192"/>
                    <a:pt x="1193" y="903"/>
                    <a:pt x="1141" y="882"/>
                  </a:cubicBezTo>
                  <a:cubicBezTo>
                    <a:pt x="1133" y="880"/>
                    <a:pt x="1127" y="878"/>
                    <a:pt x="1120" y="878"/>
                  </a:cubicBezTo>
                  <a:cubicBezTo>
                    <a:pt x="1076" y="878"/>
                    <a:pt x="1063" y="936"/>
                    <a:pt x="982" y="936"/>
                  </a:cubicBezTo>
                  <a:cubicBezTo>
                    <a:pt x="1045" y="903"/>
                    <a:pt x="1103" y="782"/>
                    <a:pt x="1129" y="719"/>
                  </a:cubicBezTo>
                  <a:cubicBezTo>
                    <a:pt x="1187" y="673"/>
                    <a:pt x="1187" y="560"/>
                    <a:pt x="1187" y="560"/>
                  </a:cubicBezTo>
                  <a:cubicBezTo>
                    <a:pt x="1187" y="560"/>
                    <a:pt x="1262" y="523"/>
                    <a:pt x="1225" y="477"/>
                  </a:cubicBezTo>
                  <a:cubicBezTo>
                    <a:pt x="1221" y="473"/>
                    <a:pt x="1211" y="471"/>
                    <a:pt x="1197" y="471"/>
                  </a:cubicBezTo>
                  <a:cubicBezTo>
                    <a:pt x="1078" y="471"/>
                    <a:pt x="644" y="611"/>
                    <a:pt x="644" y="611"/>
                  </a:cubicBezTo>
                  <a:cubicBezTo>
                    <a:pt x="644" y="611"/>
                    <a:pt x="623" y="544"/>
                    <a:pt x="728" y="527"/>
                  </a:cubicBezTo>
                  <a:cubicBezTo>
                    <a:pt x="836" y="506"/>
                    <a:pt x="991" y="377"/>
                    <a:pt x="966" y="347"/>
                  </a:cubicBezTo>
                  <a:cubicBezTo>
                    <a:pt x="959" y="338"/>
                    <a:pt x="942" y="335"/>
                    <a:pt x="920" y="335"/>
                  </a:cubicBezTo>
                  <a:cubicBezTo>
                    <a:pt x="872" y="335"/>
                    <a:pt x="797" y="350"/>
                    <a:pt x="728" y="350"/>
                  </a:cubicBezTo>
                  <a:cubicBezTo>
                    <a:pt x="714" y="350"/>
                    <a:pt x="699" y="349"/>
                    <a:pt x="686" y="347"/>
                  </a:cubicBezTo>
                  <a:cubicBezTo>
                    <a:pt x="681" y="347"/>
                    <a:pt x="676" y="346"/>
                    <a:pt x="671" y="346"/>
                  </a:cubicBezTo>
                  <a:cubicBezTo>
                    <a:pt x="569" y="346"/>
                    <a:pt x="443" y="498"/>
                    <a:pt x="435" y="510"/>
                  </a:cubicBezTo>
                  <a:cubicBezTo>
                    <a:pt x="435" y="510"/>
                    <a:pt x="548" y="218"/>
                    <a:pt x="648"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4321875" y="2059525"/>
              <a:ext cx="8900" cy="3900"/>
            </a:xfrm>
            <a:custGeom>
              <a:avLst/>
              <a:gdLst/>
              <a:ahLst/>
              <a:cxnLst/>
              <a:rect l="l" t="t" r="r" b="b"/>
              <a:pathLst>
                <a:path w="356" h="156" extrusionOk="0">
                  <a:moveTo>
                    <a:pt x="356" y="0"/>
                  </a:moveTo>
                  <a:lnTo>
                    <a:pt x="1" y="155"/>
                  </a:lnTo>
                  <a:cubicBezTo>
                    <a:pt x="122" y="138"/>
                    <a:pt x="356" y="1"/>
                    <a:pt x="356"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4323450" y="2063500"/>
              <a:ext cx="5875" cy="2950"/>
            </a:xfrm>
            <a:custGeom>
              <a:avLst/>
              <a:gdLst/>
              <a:ahLst/>
              <a:cxnLst/>
              <a:rect l="l" t="t" r="r" b="b"/>
              <a:pathLst>
                <a:path w="235" h="118" extrusionOk="0">
                  <a:moveTo>
                    <a:pt x="234" y="0"/>
                  </a:moveTo>
                  <a:lnTo>
                    <a:pt x="0" y="117"/>
                  </a:lnTo>
                  <a:cubicBezTo>
                    <a:pt x="180" y="71"/>
                    <a:pt x="234" y="0"/>
                    <a:pt x="234"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4323450" y="2045525"/>
              <a:ext cx="7325" cy="4425"/>
            </a:xfrm>
            <a:custGeom>
              <a:avLst/>
              <a:gdLst/>
              <a:ahLst/>
              <a:cxnLst/>
              <a:rect l="l" t="t" r="r" b="b"/>
              <a:pathLst>
                <a:path w="293" h="177" extrusionOk="0">
                  <a:moveTo>
                    <a:pt x="0" y="1"/>
                  </a:moveTo>
                  <a:lnTo>
                    <a:pt x="0" y="1"/>
                  </a:lnTo>
                  <a:cubicBezTo>
                    <a:pt x="55" y="63"/>
                    <a:pt x="117" y="126"/>
                    <a:pt x="184" y="176"/>
                  </a:cubicBezTo>
                  <a:cubicBezTo>
                    <a:pt x="193" y="159"/>
                    <a:pt x="201" y="143"/>
                    <a:pt x="218" y="126"/>
                  </a:cubicBezTo>
                  <a:cubicBezTo>
                    <a:pt x="239" y="101"/>
                    <a:pt x="264" y="76"/>
                    <a:pt x="293" y="59"/>
                  </a:cubicBezTo>
                  <a:cubicBezTo>
                    <a:pt x="197" y="30"/>
                    <a:pt x="101" y="9"/>
                    <a:pt x="0"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4328050" y="2047000"/>
              <a:ext cx="19325" cy="11725"/>
            </a:xfrm>
            <a:custGeom>
              <a:avLst/>
              <a:gdLst/>
              <a:ahLst/>
              <a:cxnLst/>
              <a:rect l="l" t="t" r="r" b="b"/>
              <a:pathLst>
                <a:path w="773" h="469" extrusionOk="0">
                  <a:moveTo>
                    <a:pt x="109" y="0"/>
                  </a:moveTo>
                  <a:cubicBezTo>
                    <a:pt x="80" y="21"/>
                    <a:pt x="55" y="42"/>
                    <a:pt x="34" y="67"/>
                  </a:cubicBezTo>
                  <a:cubicBezTo>
                    <a:pt x="17" y="84"/>
                    <a:pt x="9" y="100"/>
                    <a:pt x="0" y="121"/>
                  </a:cubicBezTo>
                  <a:cubicBezTo>
                    <a:pt x="226" y="297"/>
                    <a:pt x="493" y="414"/>
                    <a:pt x="773" y="468"/>
                  </a:cubicBezTo>
                  <a:cubicBezTo>
                    <a:pt x="602" y="251"/>
                    <a:pt x="372" y="88"/>
                    <a:pt x="109"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4339325" y="2035125"/>
              <a:ext cx="38750" cy="22325"/>
            </a:xfrm>
            <a:custGeom>
              <a:avLst/>
              <a:gdLst/>
              <a:ahLst/>
              <a:cxnLst/>
              <a:rect l="l" t="t" r="r" b="b"/>
              <a:pathLst>
                <a:path w="1550" h="893" extrusionOk="0">
                  <a:moveTo>
                    <a:pt x="1418" y="1"/>
                  </a:moveTo>
                  <a:cubicBezTo>
                    <a:pt x="1266" y="1"/>
                    <a:pt x="0" y="847"/>
                    <a:pt x="0" y="847"/>
                  </a:cubicBezTo>
                  <a:lnTo>
                    <a:pt x="117" y="893"/>
                  </a:lnTo>
                  <a:cubicBezTo>
                    <a:pt x="117" y="893"/>
                    <a:pt x="1550" y="87"/>
                    <a:pt x="1429" y="3"/>
                  </a:cubicBezTo>
                  <a:cubicBezTo>
                    <a:pt x="1426" y="1"/>
                    <a:pt x="1423" y="1"/>
                    <a:pt x="141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4353525" y="2047400"/>
              <a:ext cx="47225" cy="33025"/>
            </a:xfrm>
            <a:custGeom>
              <a:avLst/>
              <a:gdLst/>
              <a:ahLst/>
              <a:cxnLst/>
              <a:rect l="l" t="t" r="r" b="b"/>
              <a:pathLst>
                <a:path w="1889" h="1321" extrusionOk="0">
                  <a:moveTo>
                    <a:pt x="414" y="1"/>
                  </a:moveTo>
                  <a:lnTo>
                    <a:pt x="0" y="435"/>
                  </a:lnTo>
                  <a:cubicBezTo>
                    <a:pt x="0" y="435"/>
                    <a:pt x="581" y="1321"/>
                    <a:pt x="1053" y="1321"/>
                  </a:cubicBezTo>
                  <a:cubicBezTo>
                    <a:pt x="1525" y="1321"/>
                    <a:pt x="1888" y="561"/>
                    <a:pt x="1888" y="561"/>
                  </a:cubicBezTo>
                  <a:lnTo>
                    <a:pt x="1170" y="235"/>
                  </a:lnTo>
                  <a:lnTo>
                    <a:pt x="1015" y="427"/>
                  </a:lnTo>
                  <a:lnTo>
                    <a:pt x="414" y="1"/>
                  </a:ln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4344125" y="2036350"/>
              <a:ext cx="19750" cy="24800"/>
            </a:xfrm>
            <a:custGeom>
              <a:avLst/>
              <a:gdLst/>
              <a:ahLst/>
              <a:cxnLst/>
              <a:rect l="l" t="t" r="r" b="b"/>
              <a:pathLst>
                <a:path w="790" h="992" extrusionOk="0">
                  <a:moveTo>
                    <a:pt x="529" y="0"/>
                  </a:moveTo>
                  <a:cubicBezTo>
                    <a:pt x="457" y="0"/>
                    <a:pt x="514" y="188"/>
                    <a:pt x="506" y="188"/>
                  </a:cubicBezTo>
                  <a:cubicBezTo>
                    <a:pt x="494" y="188"/>
                    <a:pt x="463" y="96"/>
                    <a:pt x="405" y="96"/>
                  </a:cubicBezTo>
                  <a:cubicBezTo>
                    <a:pt x="402" y="96"/>
                    <a:pt x="400" y="96"/>
                    <a:pt x="397" y="96"/>
                  </a:cubicBezTo>
                  <a:cubicBezTo>
                    <a:pt x="335" y="105"/>
                    <a:pt x="0" y="464"/>
                    <a:pt x="376" y="877"/>
                  </a:cubicBezTo>
                  <a:cubicBezTo>
                    <a:pt x="450" y="958"/>
                    <a:pt x="511" y="991"/>
                    <a:pt x="561" y="991"/>
                  </a:cubicBezTo>
                  <a:cubicBezTo>
                    <a:pt x="766" y="991"/>
                    <a:pt x="790" y="443"/>
                    <a:pt x="790" y="443"/>
                  </a:cubicBezTo>
                  <a:cubicBezTo>
                    <a:pt x="790" y="443"/>
                    <a:pt x="602" y="9"/>
                    <a:pt x="531" y="0"/>
                  </a:cubicBezTo>
                  <a:cubicBezTo>
                    <a:pt x="530" y="0"/>
                    <a:pt x="529" y="0"/>
                    <a:pt x="529"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4352175" y="2039475"/>
              <a:ext cx="1375" cy="7950"/>
            </a:xfrm>
            <a:custGeom>
              <a:avLst/>
              <a:gdLst/>
              <a:ahLst/>
              <a:cxnLst/>
              <a:rect l="l" t="t" r="r" b="b"/>
              <a:pathLst>
                <a:path w="55" h="318" extrusionOk="0">
                  <a:moveTo>
                    <a:pt x="34" y="1"/>
                  </a:moveTo>
                  <a:cubicBezTo>
                    <a:pt x="0" y="105"/>
                    <a:pt x="8" y="218"/>
                    <a:pt x="54" y="318"/>
                  </a:cubicBezTo>
                  <a:lnTo>
                    <a:pt x="34" y="1"/>
                  </a:ln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4345825" y="2042075"/>
              <a:ext cx="8550" cy="9750"/>
            </a:xfrm>
            <a:custGeom>
              <a:avLst/>
              <a:gdLst/>
              <a:ahLst/>
              <a:cxnLst/>
              <a:rect l="l" t="t" r="r" b="b"/>
              <a:pathLst>
                <a:path w="342" h="390" extrusionOk="0">
                  <a:moveTo>
                    <a:pt x="26" y="0"/>
                  </a:moveTo>
                  <a:cubicBezTo>
                    <a:pt x="1" y="0"/>
                    <a:pt x="24" y="197"/>
                    <a:pt x="24" y="197"/>
                  </a:cubicBezTo>
                  <a:cubicBezTo>
                    <a:pt x="24" y="197"/>
                    <a:pt x="180" y="389"/>
                    <a:pt x="260" y="389"/>
                  </a:cubicBezTo>
                  <a:cubicBezTo>
                    <a:pt x="261" y="389"/>
                    <a:pt x="262" y="389"/>
                    <a:pt x="262" y="389"/>
                  </a:cubicBezTo>
                  <a:cubicBezTo>
                    <a:pt x="342" y="389"/>
                    <a:pt x="212" y="252"/>
                    <a:pt x="212" y="252"/>
                  </a:cubicBezTo>
                  <a:cubicBezTo>
                    <a:pt x="212" y="252"/>
                    <a:pt x="145" y="139"/>
                    <a:pt x="100" y="122"/>
                  </a:cubicBezTo>
                  <a:cubicBezTo>
                    <a:pt x="108" y="68"/>
                    <a:pt x="79" y="18"/>
                    <a:pt x="29" y="1"/>
                  </a:cubicBezTo>
                  <a:cubicBezTo>
                    <a:pt x="28" y="1"/>
                    <a:pt x="27" y="0"/>
                    <a:pt x="26"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4343800" y="2067000"/>
              <a:ext cx="17525" cy="14200"/>
            </a:xfrm>
            <a:custGeom>
              <a:avLst/>
              <a:gdLst/>
              <a:ahLst/>
              <a:cxnLst/>
              <a:rect l="l" t="t" r="r" b="b"/>
              <a:pathLst>
                <a:path w="701" h="568" extrusionOk="0">
                  <a:moveTo>
                    <a:pt x="379" y="1"/>
                  </a:moveTo>
                  <a:cubicBezTo>
                    <a:pt x="357" y="1"/>
                    <a:pt x="343" y="2"/>
                    <a:pt x="343" y="2"/>
                  </a:cubicBezTo>
                  <a:lnTo>
                    <a:pt x="247" y="107"/>
                  </a:lnTo>
                  <a:cubicBezTo>
                    <a:pt x="327" y="128"/>
                    <a:pt x="481" y="186"/>
                    <a:pt x="465" y="299"/>
                  </a:cubicBezTo>
                  <a:cubicBezTo>
                    <a:pt x="455" y="362"/>
                    <a:pt x="389" y="393"/>
                    <a:pt x="314" y="393"/>
                  </a:cubicBezTo>
                  <a:cubicBezTo>
                    <a:pt x="230" y="393"/>
                    <a:pt x="135" y="355"/>
                    <a:pt x="93" y="282"/>
                  </a:cubicBezTo>
                  <a:lnTo>
                    <a:pt x="1" y="382"/>
                  </a:lnTo>
                  <a:cubicBezTo>
                    <a:pt x="108" y="511"/>
                    <a:pt x="232" y="568"/>
                    <a:pt x="343" y="568"/>
                  </a:cubicBezTo>
                  <a:cubicBezTo>
                    <a:pt x="496" y="568"/>
                    <a:pt x="625" y="459"/>
                    <a:pt x="657" y="278"/>
                  </a:cubicBezTo>
                  <a:cubicBezTo>
                    <a:pt x="701" y="25"/>
                    <a:pt x="470" y="1"/>
                    <a:pt x="37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4438634" y="1929044"/>
              <a:ext cx="16759" cy="5892"/>
            </a:xfrm>
            <a:custGeom>
              <a:avLst/>
              <a:gdLst/>
              <a:ahLst/>
              <a:cxnLst/>
              <a:rect l="l" t="t" r="r" b="b"/>
              <a:pathLst>
                <a:path w="822" h="289" extrusionOk="0">
                  <a:moveTo>
                    <a:pt x="59" y="0"/>
                  </a:moveTo>
                  <a:cubicBezTo>
                    <a:pt x="28" y="0"/>
                    <a:pt x="1" y="40"/>
                    <a:pt x="27" y="69"/>
                  </a:cubicBezTo>
                  <a:lnTo>
                    <a:pt x="31" y="69"/>
                  </a:lnTo>
                  <a:cubicBezTo>
                    <a:pt x="102" y="140"/>
                    <a:pt x="186" y="203"/>
                    <a:pt x="282" y="240"/>
                  </a:cubicBezTo>
                  <a:cubicBezTo>
                    <a:pt x="344" y="272"/>
                    <a:pt x="413" y="289"/>
                    <a:pt x="482" y="289"/>
                  </a:cubicBezTo>
                  <a:cubicBezTo>
                    <a:pt x="496" y="289"/>
                    <a:pt x="510" y="288"/>
                    <a:pt x="524" y="286"/>
                  </a:cubicBezTo>
                  <a:cubicBezTo>
                    <a:pt x="624" y="278"/>
                    <a:pt x="716" y="236"/>
                    <a:pt x="791" y="165"/>
                  </a:cubicBezTo>
                  <a:cubicBezTo>
                    <a:pt x="821" y="142"/>
                    <a:pt x="791" y="101"/>
                    <a:pt x="758" y="101"/>
                  </a:cubicBezTo>
                  <a:cubicBezTo>
                    <a:pt x="750" y="101"/>
                    <a:pt x="741" y="104"/>
                    <a:pt x="733" y="111"/>
                  </a:cubicBezTo>
                  <a:cubicBezTo>
                    <a:pt x="670" y="174"/>
                    <a:pt x="587" y="207"/>
                    <a:pt x="499" y="211"/>
                  </a:cubicBezTo>
                  <a:cubicBezTo>
                    <a:pt x="428" y="211"/>
                    <a:pt x="357" y="195"/>
                    <a:pt x="294" y="161"/>
                  </a:cubicBezTo>
                  <a:cubicBezTo>
                    <a:pt x="215" y="124"/>
                    <a:pt x="144" y="73"/>
                    <a:pt x="85" y="11"/>
                  </a:cubicBezTo>
                  <a:cubicBezTo>
                    <a:pt x="77" y="3"/>
                    <a:pt x="68" y="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Google Shape;935;p45"/>
          <p:cNvSpPr/>
          <p:nvPr/>
        </p:nvSpPr>
        <p:spPr>
          <a:xfrm>
            <a:off x="8051412" y="0"/>
            <a:ext cx="1092588" cy="63455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87892" y="7014"/>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a:hlinkClick r:id="rId4"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44;p44">
            <a:extLst>
              <a:ext uri="{FF2B5EF4-FFF2-40B4-BE49-F238E27FC236}">
                <a16:creationId xmlns:a16="http://schemas.microsoft.com/office/drawing/2014/main" id="{F1B69BCA-CA3D-4492-A61D-26D7D467A7E0}"/>
              </a:ext>
            </a:extLst>
          </p:cNvPr>
          <p:cNvSpPr txBox="1">
            <a:spLocks/>
          </p:cNvSpPr>
          <p:nvPr/>
        </p:nvSpPr>
        <p:spPr>
          <a:xfrm>
            <a:off x="864685" y="697505"/>
            <a:ext cx="6746848"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2. Quy tắc sử dụng hoá chất an toàn trong phòng thí nghiệm</a:t>
            </a:r>
            <a:endParaRPr lang="en-US" sz="2000">
              <a:solidFill>
                <a:srgbClr val="92D050"/>
              </a:solidFill>
              <a:latin typeface="Patrick Hand" panose="020B0604020202020204" charset="0"/>
            </a:endParaRPr>
          </a:p>
        </p:txBody>
      </p:sp>
      <p:grpSp>
        <p:nvGrpSpPr>
          <p:cNvPr id="80" name="Group 79">
            <a:extLst>
              <a:ext uri="{FF2B5EF4-FFF2-40B4-BE49-F238E27FC236}">
                <a16:creationId xmlns:a16="http://schemas.microsoft.com/office/drawing/2014/main" id="{E402ED84-996F-4E63-810B-7563343AB770}"/>
              </a:ext>
            </a:extLst>
          </p:cNvPr>
          <p:cNvGrpSpPr/>
          <p:nvPr/>
        </p:nvGrpSpPr>
        <p:grpSpPr>
          <a:xfrm>
            <a:off x="687658" y="1254138"/>
            <a:ext cx="6923875" cy="1317612"/>
            <a:chOff x="870025" y="1465614"/>
            <a:chExt cx="6923875" cy="1317612"/>
          </a:xfrm>
        </p:grpSpPr>
        <p:grpSp>
          <p:nvGrpSpPr>
            <p:cNvPr id="81" name="Group 80">
              <a:extLst>
                <a:ext uri="{FF2B5EF4-FFF2-40B4-BE49-F238E27FC236}">
                  <a16:creationId xmlns:a16="http://schemas.microsoft.com/office/drawing/2014/main" id="{5C2704FB-C0D1-4BD1-9C4F-F9D8BBC092B6}"/>
                </a:ext>
              </a:extLst>
            </p:cNvPr>
            <p:cNvGrpSpPr/>
            <p:nvPr/>
          </p:nvGrpSpPr>
          <p:grpSpPr>
            <a:xfrm>
              <a:off x="870025" y="1465614"/>
              <a:ext cx="6923875" cy="1317612"/>
              <a:chOff x="853954" y="1231613"/>
              <a:chExt cx="6923875" cy="1317612"/>
            </a:xfrm>
          </p:grpSpPr>
          <p:sp>
            <p:nvSpPr>
              <p:cNvPr id="88" name="Freeform 7306">
                <a:extLst>
                  <a:ext uri="{FF2B5EF4-FFF2-40B4-BE49-F238E27FC236}">
                    <a16:creationId xmlns:a16="http://schemas.microsoft.com/office/drawing/2014/main" id="{434F431F-4A61-4337-9B87-A3D4D42606F9}"/>
                  </a:ext>
                </a:extLst>
              </p:cNvPr>
              <p:cNvSpPr>
                <a:spLocks/>
              </p:cNvSpPr>
              <p:nvPr/>
            </p:nvSpPr>
            <p:spPr bwMode="auto">
              <a:xfrm>
                <a:off x="853954" y="1363682"/>
                <a:ext cx="6923875" cy="1185543"/>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 Không sử dụng hoá chất không có nhãn hoặc nhãn mờ. Đọc kĩ nhãn hoá chất và tìm hiểu tính chất, lưu ý, cảnh báo của mỗi loại hoá chất trước khi sử dụng. </a:t>
                </a:r>
              </a:p>
              <a:p>
                <a:r>
                  <a:rPr lang="en-US"/>
                  <a:t>      </a:t>
                </a:r>
                <a:r>
                  <a:rPr lang="vi-VN"/>
                  <a:t>- Không lấy hoá chất bằng tay trực tiếp, sử dụng các dụng cụ thích hợp như thìa, panh, phễu, cốc... tùy từng trường hợp. </a:t>
                </a:r>
              </a:p>
              <a:p>
                <a:r>
                  <a:rPr lang="en-US"/>
                  <a:t>      </a:t>
                </a:r>
                <a:r>
                  <a:rPr lang="vi-VN"/>
                  <a:t>- Không đặt lại các dụng cụ vào lọ đựng hoá chất sau khi sử dụng.</a:t>
                </a:r>
              </a:p>
              <a:p>
                <a:endParaRPr lang="en-US"/>
              </a:p>
            </p:txBody>
          </p:sp>
          <p:pic>
            <p:nvPicPr>
              <p:cNvPr id="90" name="Picture 89">
                <a:extLst>
                  <a:ext uri="{FF2B5EF4-FFF2-40B4-BE49-F238E27FC236}">
                    <a16:creationId xmlns:a16="http://schemas.microsoft.com/office/drawing/2014/main" id="{D9F3DE5D-AC1E-4C5A-9488-D8E9976A0A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AutoShape 7304">
                <a:extLst>
                  <a:ext uri="{FF2B5EF4-FFF2-40B4-BE49-F238E27FC236}">
                    <a16:creationId xmlns:a16="http://schemas.microsoft.com/office/drawing/2014/main" id="{C64D99B1-6AF2-4D7E-A495-305155C43769}"/>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87" name="Picture 86">
              <a:extLst>
                <a:ext uri="{FF2B5EF4-FFF2-40B4-BE49-F238E27FC236}">
                  <a16:creationId xmlns:a16="http://schemas.microsoft.com/office/drawing/2014/main" id="{3B6A2A2D-747A-44E7-BF97-F50666B79B0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 name="Google Shape;1087;p49">
            <a:extLst>
              <a:ext uri="{FF2B5EF4-FFF2-40B4-BE49-F238E27FC236}">
                <a16:creationId xmlns:a16="http://schemas.microsoft.com/office/drawing/2014/main" id="{7E2100D3-D4A1-4042-B1C7-5F8C8B6071C7}"/>
              </a:ext>
            </a:extLst>
          </p:cNvPr>
          <p:cNvGrpSpPr/>
          <p:nvPr/>
        </p:nvGrpSpPr>
        <p:grpSpPr>
          <a:xfrm>
            <a:off x="6788794" y="2166578"/>
            <a:ext cx="2355206" cy="2959482"/>
            <a:chOff x="2039108" y="678179"/>
            <a:chExt cx="1846062" cy="2319889"/>
          </a:xfrm>
        </p:grpSpPr>
        <p:grpSp>
          <p:nvGrpSpPr>
            <p:cNvPr id="93" name="Google Shape;1088;p49">
              <a:extLst>
                <a:ext uri="{FF2B5EF4-FFF2-40B4-BE49-F238E27FC236}">
                  <a16:creationId xmlns:a16="http://schemas.microsoft.com/office/drawing/2014/main" id="{03E33B53-51E1-4504-AC77-194C94DE7DA4}"/>
                </a:ext>
              </a:extLst>
            </p:cNvPr>
            <p:cNvGrpSpPr/>
            <p:nvPr/>
          </p:nvGrpSpPr>
          <p:grpSpPr>
            <a:xfrm>
              <a:off x="2039108" y="678179"/>
              <a:ext cx="1846062" cy="2319889"/>
              <a:chOff x="-1122992" y="804804"/>
              <a:chExt cx="1846062" cy="2319889"/>
            </a:xfrm>
          </p:grpSpPr>
          <p:sp>
            <p:nvSpPr>
              <p:cNvPr id="95" name="Google Shape;1089;p49">
                <a:extLst>
                  <a:ext uri="{FF2B5EF4-FFF2-40B4-BE49-F238E27FC236}">
                    <a16:creationId xmlns:a16="http://schemas.microsoft.com/office/drawing/2014/main" id="{8F15BA89-A9DF-42BC-90F4-90D3EEA420A0}"/>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90;p49">
                <a:extLst>
                  <a:ext uri="{FF2B5EF4-FFF2-40B4-BE49-F238E27FC236}">
                    <a16:creationId xmlns:a16="http://schemas.microsoft.com/office/drawing/2014/main" id="{68C62C39-1536-4D50-972F-3F848EB615A2}"/>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91;p49">
                <a:extLst>
                  <a:ext uri="{FF2B5EF4-FFF2-40B4-BE49-F238E27FC236}">
                    <a16:creationId xmlns:a16="http://schemas.microsoft.com/office/drawing/2014/main" id="{FC748DD4-FADC-4926-BE65-1F62F3F92640}"/>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92;p49">
                <a:extLst>
                  <a:ext uri="{FF2B5EF4-FFF2-40B4-BE49-F238E27FC236}">
                    <a16:creationId xmlns:a16="http://schemas.microsoft.com/office/drawing/2014/main" id="{BE815BF4-7169-44BA-9C7D-48B53E99F9DB}"/>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93;p49">
                <a:extLst>
                  <a:ext uri="{FF2B5EF4-FFF2-40B4-BE49-F238E27FC236}">
                    <a16:creationId xmlns:a16="http://schemas.microsoft.com/office/drawing/2014/main" id="{AE5F1029-B0BC-46F4-BC2B-8E54F0C866D4}"/>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94;p49">
                <a:extLst>
                  <a:ext uri="{FF2B5EF4-FFF2-40B4-BE49-F238E27FC236}">
                    <a16:creationId xmlns:a16="http://schemas.microsoft.com/office/drawing/2014/main" id="{30906ED0-9EB2-430F-BB58-3C6EE584CDD2}"/>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95;p49">
                <a:extLst>
                  <a:ext uri="{FF2B5EF4-FFF2-40B4-BE49-F238E27FC236}">
                    <a16:creationId xmlns:a16="http://schemas.microsoft.com/office/drawing/2014/main" id="{DD5BF050-0E3E-405D-AC95-56E5107FF1EA}"/>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96;p49">
                <a:extLst>
                  <a:ext uri="{FF2B5EF4-FFF2-40B4-BE49-F238E27FC236}">
                    <a16:creationId xmlns:a16="http://schemas.microsoft.com/office/drawing/2014/main" id="{8BBE3ADA-D086-4494-AD49-3FB1D20AD5EC}"/>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97;p49">
                <a:extLst>
                  <a:ext uri="{FF2B5EF4-FFF2-40B4-BE49-F238E27FC236}">
                    <a16:creationId xmlns:a16="http://schemas.microsoft.com/office/drawing/2014/main" id="{E35DA1AD-5A23-479E-A572-C4442BE116CF}"/>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98;p49">
                <a:extLst>
                  <a:ext uri="{FF2B5EF4-FFF2-40B4-BE49-F238E27FC236}">
                    <a16:creationId xmlns:a16="http://schemas.microsoft.com/office/drawing/2014/main" id="{AB876884-A051-499E-BFD4-194A09656C19}"/>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99;p49">
                <a:extLst>
                  <a:ext uri="{FF2B5EF4-FFF2-40B4-BE49-F238E27FC236}">
                    <a16:creationId xmlns:a16="http://schemas.microsoft.com/office/drawing/2014/main" id="{9F5E2AD9-1517-44BD-BD34-C260CC490698}"/>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100;p49">
                <a:extLst>
                  <a:ext uri="{FF2B5EF4-FFF2-40B4-BE49-F238E27FC236}">
                    <a16:creationId xmlns:a16="http://schemas.microsoft.com/office/drawing/2014/main" id="{1A15CA47-681A-484C-AB30-1A6F20F6751B}"/>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101;p49">
                <a:extLst>
                  <a:ext uri="{FF2B5EF4-FFF2-40B4-BE49-F238E27FC236}">
                    <a16:creationId xmlns:a16="http://schemas.microsoft.com/office/drawing/2014/main" id="{FA9CF044-C382-4F37-96F7-E5BE97C0A249}"/>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102;p49">
                <a:extLst>
                  <a:ext uri="{FF2B5EF4-FFF2-40B4-BE49-F238E27FC236}">
                    <a16:creationId xmlns:a16="http://schemas.microsoft.com/office/drawing/2014/main" id="{11FE3F23-99E5-44AA-9EB6-D5263D5614B6}"/>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3;p49">
                <a:extLst>
                  <a:ext uri="{FF2B5EF4-FFF2-40B4-BE49-F238E27FC236}">
                    <a16:creationId xmlns:a16="http://schemas.microsoft.com/office/drawing/2014/main" id="{5D5D9792-AC9D-449D-BA33-3B23AE1AAD6A}"/>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04;p49">
                <a:extLst>
                  <a:ext uri="{FF2B5EF4-FFF2-40B4-BE49-F238E27FC236}">
                    <a16:creationId xmlns:a16="http://schemas.microsoft.com/office/drawing/2014/main" id="{1F9D8953-E327-4F3D-BEB1-D20B5C5C3EEE}"/>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05;p49">
                <a:extLst>
                  <a:ext uri="{FF2B5EF4-FFF2-40B4-BE49-F238E27FC236}">
                    <a16:creationId xmlns:a16="http://schemas.microsoft.com/office/drawing/2014/main" id="{7FF7F71E-0A10-4ECD-B52E-8C9C6B3B1A6D}"/>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06;p49">
                <a:extLst>
                  <a:ext uri="{FF2B5EF4-FFF2-40B4-BE49-F238E27FC236}">
                    <a16:creationId xmlns:a16="http://schemas.microsoft.com/office/drawing/2014/main" id="{D3C93B30-363C-469E-B639-3A67D62934B4}"/>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07;p49">
                <a:extLst>
                  <a:ext uri="{FF2B5EF4-FFF2-40B4-BE49-F238E27FC236}">
                    <a16:creationId xmlns:a16="http://schemas.microsoft.com/office/drawing/2014/main" id="{6C88515D-124F-49DC-AE15-44701569ABD2}"/>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08;p49">
                <a:extLst>
                  <a:ext uri="{FF2B5EF4-FFF2-40B4-BE49-F238E27FC236}">
                    <a16:creationId xmlns:a16="http://schemas.microsoft.com/office/drawing/2014/main" id="{72CC87A5-E923-4F5E-9C4F-B1205DFE1BAA}"/>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09;p49">
                <a:extLst>
                  <a:ext uri="{FF2B5EF4-FFF2-40B4-BE49-F238E27FC236}">
                    <a16:creationId xmlns:a16="http://schemas.microsoft.com/office/drawing/2014/main" id="{450009DE-0A00-4FF3-B9C0-5C69DD61C8F9}"/>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10;p49">
                <a:extLst>
                  <a:ext uri="{FF2B5EF4-FFF2-40B4-BE49-F238E27FC236}">
                    <a16:creationId xmlns:a16="http://schemas.microsoft.com/office/drawing/2014/main" id="{6484F321-1461-4A64-8A9E-EAD498C81487}"/>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11;p49">
                <a:extLst>
                  <a:ext uri="{FF2B5EF4-FFF2-40B4-BE49-F238E27FC236}">
                    <a16:creationId xmlns:a16="http://schemas.microsoft.com/office/drawing/2014/main" id="{43DF4832-35C6-4BB3-9192-3C2770F0941A}"/>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12;p49">
                <a:extLst>
                  <a:ext uri="{FF2B5EF4-FFF2-40B4-BE49-F238E27FC236}">
                    <a16:creationId xmlns:a16="http://schemas.microsoft.com/office/drawing/2014/main" id="{51EBB535-19A0-4BBA-8564-D7F509BAD0B5}"/>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113;p49">
                <a:extLst>
                  <a:ext uri="{FF2B5EF4-FFF2-40B4-BE49-F238E27FC236}">
                    <a16:creationId xmlns:a16="http://schemas.microsoft.com/office/drawing/2014/main" id="{52EE9FAA-346F-45E7-9875-840DED7012F4}"/>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114;p49">
                <a:extLst>
                  <a:ext uri="{FF2B5EF4-FFF2-40B4-BE49-F238E27FC236}">
                    <a16:creationId xmlns:a16="http://schemas.microsoft.com/office/drawing/2014/main" id="{F185822C-1C26-4FFE-8F8A-91600A5163C1}"/>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115;p49">
                <a:extLst>
                  <a:ext uri="{FF2B5EF4-FFF2-40B4-BE49-F238E27FC236}">
                    <a16:creationId xmlns:a16="http://schemas.microsoft.com/office/drawing/2014/main" id="{1771772E-7CE3-4A61-AC3F-DF362D55D790}"/>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116;p49">
                <a:extLst>
                  <a:ext uri="{FF2B5EF4-FFF2-40B4-BE49-F238E27FC236}">
                    <a16:creationId xmlns:a16="http://schemas.microsoft.com/office/drawing/2014/main" id="{1194009A-0A71-4260-9394-5707A9463193}"/>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117;p49">
                <a:extLst>
                  <a:ext uri="{FF2B5EF4-FFF2-40B4-BE49-F238E27FC236}">
                    <a16:creationId xmlns:a16="http://schemas.microsoft.com/office/drawing/2014/main" id="{127CD914-BB2D-4F48-B668-F401F4816CE3}"/>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118;p49">
                <a:extLst>
                  <a:ext uri="{FF2B5EF4-FFF2-40B4-BE49-F238E27FC236}">
                    <a16:creationId xmlns:a16="http://schemas.microsoft.com/office/drawing/2014/main" id="{56745670-25D0-4661-88E9-2D88A4BDCC4E}"/>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119;p49">
                <a:extLst>
                  <a:ext uri="{FF2B5EF4-FFF2-40B4-BE49-F238E27FC236}">
                    <a16:creationId xmlns:a16="http://schemas.microsoft.com/office/drawing/2014/main" id="{8AEE0ACC-FDFB-42F5-8D05-3FCAA3AD97A6}"/>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120;p49">
                <a:extLst>
                  <a:ext uri="{FF2B5EF4-FFF2-40B4-BE49-F238E27FC236}">
                    <a16:creationId xmlns:a16="http://schemas.microsoft.com/office/drawing/2014/main" id="{C46FB160-9448-4D12-A4AE-35A50BC8B79C}"/>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121;p49">
                <a:extLst>
                  <a:ext uri="{FF2B5EF4-FFF2-40B4-BE49-F238E27FC236}">
                    <a16:creationId xmlns:a16="http://schemas.microsoft.com/office/drawing/2014/main" id="{3CD8FE41-EB04-4722-81B6-13CCA002D955}"/>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122;p49">
                <a:extLst>
                  <a:ext uri="{FF2B5EF4-FFF2-40B4-BE49-F238E27FC236}">
                    <a16:creationId xmlns:a16="http://schemas.microsoft.com/office/drawing/2014/main" id="{3A16F3A7-74F5-41EF-AD78-15064B3756FC}"/>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123;p49">
                <a:extLst>
                  <a:ext uri="{FF2B5EF4-FFF2-40B4-BE49-F238E27FC236}">
                    <a16:creationId xmlns:a16="http://schemas.microsoft.com/office/drawing/2014/main" id="{AB3A5B11-3947-4734-B08D-ED2B33AB69AB}"/>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124;p49">
                <a:extLst>
                  <a:ext uri="{FF2B5EF4-FFF2-40B4-BE49-F238E27FC236}">
                    <a16:creationId xmlns:a16="http://schemas.microsoft.com/office/drawing/2014/main" id="{631E3E2F-A1A4-49B8-B400-225946824432}"/>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1125;p49">
              <a:extLst>
                <a:ext uri="{FF2B5EF4-FFF2-40B4-BE49-F238E27FC236}">
                  <a16:creationId xmlns:a16="http://schemas.microsoft.com/office/drawing/2014/main" id="{3B0986F5-2F70-4457-AE2F-67C59E3DE465}"/>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3949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 </a:t>
            </a:r>
            <a:r>
              <a:rPr lang="en-US" sz="2400">
                <a:solidFill>
                  <a:srgbClr val="FFC000"/>
                </a:solidFill>
                <a:latin typeface="Patrick Hand" panose="020B0604020202020204" charset="0"/>
              </a:rPr>
              <a:t>GIỚI THIỆU MỘT SỐ DỤNG CỤ THÍ NGHIỆM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44"/>
          <p:cNvGrpSpPr/>
          <p:nvPr/>
        </p:nvGrpSpPr>
        <p:grpSpPr>
          <a:xfrm>
            <a:off x="8097107" y="3578727"/>
            <a:ext cx="1288211" cy="947929"/>
            <a:chOff x="6791327" y="2699564"/>
            <a:chExt cx="649038" cy="477594"/>
          </a:xfrm>
        </p:grpSpPr>
        <p:sp>
          <p:nvSpPr>
            <p:cNvPr id="849" name="Google Shape;849;p44"/>
            <p:cNvSpPr/>
            <p:nvPr/>
          </p:nvSpPr>
          <p:spPr>
            <a:xfrm>
              <a:off x="6888667" y="2749584"/>
              <a:ext cx="357960" cy="208433"/>
            </a:xfrm>
            <a:custGeom>
              <a:avLst/>
              <a:gdLst/>
              <a:ahLst/>
              <a:cxnLst/>
              <a:rect l="l" t="t" r="r" b="b"/>
              <a:pathLst>
                <a:path w="11400" h="6638" extrusionOk="0">
                  <a:moveTo>
                    <a:pt x="1959" y="0"/>
                  </a:moveTo>
                  <a:cubicBezTo>
                    <a:pt x="1345" y="0"/>
                    <a:pt x="693" y="42"/>
                    <a:pt x="1" y="133"/>
                  </a:cubicBezTo>
                  <a:cubicBezTo>
                    <a:pt x="244" y="619"/>
                    <a:pt x="578" y="1227"/>
                    <a:pt x="1065" y="1835"/>
                  </a:cubicBezTo>
                  <a:cubicBezTo>
                    <a:pt x="2676" y="1987"/>
                    <a:pt x="5776" y="2777"/>
                    <a:pt x="8299" y="6181"/>
                  </a:cubicBezTo>
                  <a:cubicBezTo>
                    <a:pt x="9211" y="6394"/>
                    <a:pt x="10214" y="6546"/>
                    <a:pt x="11308" y="6637"/>
                  </a:cubicBezTo>
                  <a:cubicBezTo>
                    <a:pt x="11369" y="6516"/>
                    <a:pt x="11399" y="6455"/>
                    <a:pt x="11399" y="6455"/>
                  </a:cubicBezTo>
                  <a:cubicBezTo>
                    <a:pt x="11399" y="6455"/>
                    <a:pt x="9577" y="0"/>
                    <a:pt x="1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6791327" y="2753729"/>
              <a:ext cx="452411" cy="416176"/>
            </a:xfrm>
            <a:custGeom>
              <a:avLst/>
              <a:gdLst/>
              <a:ahLst/>
              <a:cxnLst/>
              <a:rect l="l" t="t" r="r" b="b"/>
              <a:pathLst>
                <a:path w="14408" h="13254" extrusionOk="0">
                  <a:moveTo>
                    <a:pt x="2949" y="1"/>
                  </a:moveTo>
                  <a:cubicBezTo>
                    <a:pt x="1247" y="4469"/>
                    <a:pt x="0" y="7782"/>
                    <a:pt x="0" y="7782"/>
                  </a:cubicBezTo>
                  <a:cubicBezTo>
                    <a:pt x="0" y="7782"/>
                    <a:pt x="1611" y="13132"/>
                    <a:pt x="9241" y="13253"/>
                  </a:cubicBezTo>
                  <a:cubicBezTo>
                    <a:pt x="11733" y="10822"/>
                    <a:pt x="13952" y="7265"/>
                    <a:pt x="14408" y="6475"/>
                  </a:cubicBezTo>
                  <a:cubicBezTo>
                    <a:pt x="7022" y="5958"/>
                    <a:pt x="4104" y="2068"/>
                    <a:pt x="3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6922076" y="2807172"/>
              <a:ext cx="69708" cy="46817"/>
            </a:xfrm>
            <a:custGeom>
              <a:avLst/>
              <a:gdLst/>
              <a:ahLst/>
              <a:cxnLst/>
              <a:rect l="l" t="t" r="r" b="b"/>
              <a:pathLst>
                <a:path w="2220" h="1491" extrusionOk="0">
                  <a:moveTo>
                    <a:pt x="1" y="1"/>
                  </a:moveTo>
                  <a:lnTo>
                    <a:pt x="1" y="1"/>
                  </a:lnTo>
                  <a:cubicBezTo>
                    <a:pt x="396" y="487"/>
                    <a:pt x="852" y="974"/>
                    <a:pt x="1399" y="1490"/>
                  </a:cubicBezTo>
                  <a:cubicBezTo>
                    <a:pt x="1460" y="1338"/>
                    <a:pt x="1551" y="1186"/>
                    <a:pt x="1642" y="1065"/>
                  </a:cubicBezTo>
                  <a:cubicBezTo>
                    <a:pt x="1794" y="852"/>
                    <a:pt x="1976" y="670"/>
                    <a:pt x="2219" y="518"/>
                  </a:cubicBezTo>
                  <a:cubicBezTo>
                    <a:pt x="1338" y="214"/>
                    <a:pt x="578" y="62"/>
                    <a:pt x="1"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6965973" y="2823406"/>
              <a:ext cx="183282" cy="120293"/>
            </a:xfrm>
            <a:custGeom>
              <a:avLst/>
              <a:gdLst/>
              <a:ahLst/>
              <a:cxnLst/>
              <a:rect l="l" t="t" r="r" b="b"/>
              <a:pathLst>
                <a:path w="5837" h="3831" extrusionOk="0">
                  <a:moveTo>
                    <a:pt x="821" y="1"/>
                  </a:moveTo>
                  <a:cubicBezTo>
                    <a:pt x="578" y="153"/>
                    <a:pt x="396" y="335"/>
                    <a:pt x="244" y="548"/>
                  </a:cubicBezTo>
                  <a:cubicBezTo>
                    <a:pt x="153" y="669"/>
                    <a:pt x="62" y="821"/>
                    <a:pt x="1" y="973"/>
                  </a:cubicBezTo>
                  <a:cubicBezTo>
                    <a:pt x="1308" y="2128"/>
                    <a:pt x="3192" y="3223"/>
                    <a:pt x="5837" y="3830"/>
                  </a:cubicBezTo>
                  <a:cubicBezTo>
                    <a:pt x="4195" y="1642"/>
                    <a:pt x="2341" y="548"/>
                    <a:pt x="821"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7072890" y="2699564"/>
              <a:ext cx="367474" cy="230759"/>
            </a:xfrm>
            <a:custGeom>
              <a:avLst/>
              <a:gdLst/>
              <a:ahLst/>
              <a:cxnLst/>
              <a:rect l="l" t="t" r="r" b="b"/>
              <a:pathLst>
                <a:path w="11703" h="7349" extrusionOk="0">
                  <a:moveTo>
                    <a:pt x="10705" y="1"/>
                  </a:moveTo>
                  <a:cubicBezTo>
                    <a:pt x="9551" y="1"/>
                    <a:pt x="0" y="7015"/>
                    <a:pt x="0" y="7015"/>
                  </a:cubicBezTo>
                  <a:lnTo>
                    <a:pt x="851" y="7349"/>
                  </a:lnTo>
                  <a:cubicBezTo>
                    <a:pt x="851" y="7349"/>
                    <a:pt x="11702" y="723"/>
                    <a:pt x="10791" y="24"/>
                  </a:cubicBezTo>
                  <a:cubicBezTo>
                    <a:pt x="10771" y="8"/>
                    <a:pt x="10743" y="1"/>
                    <a:pt x="10705" y="1"/>
                  </a:cubicBezTo>
                  <a:close/>
                </a:path>
              </a:pathLst>
            </a:custGeom>
            <a:solidFill>
              <a:srgbClr val="3039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7114872" y="3030175"/>
              <a:ext cx="166420" cy="146983"/>
            </a:xfrm>
            <a:custGeom>
              <a:avLst/>
              <a:gdLst/>
              <a:ahLst/>
              <a:cxnLst/>
              <a:rect l="l" t="t" r="r" b="b"/>
              <a:pathLst>
                <a:path w="5300" h="4681" extrusionOk="0">
                  <a:moveTo>
                    <a:pt x="2847" y="0"/>
                  </a:moveTo>
                  <a:cubicBezTo>
                    <a:pt x="2686" y="0"/>
                    <a:pt x="2584" y="11"/>
                    <a:pt x="2584" y="11"/>
                  </a:cubicBezTo>
                  <a:cubicBezTo>
                    <a:pt x="2584" y="11"/>
                    <a:pt x="2311" y="376"/>
                    <a:pt x="1885" y="893"/>
                  </a:cubicBezTo>
                  <a:cubicBezTo>
                    <a:pt x="2493" y="1075"/>
                    <a:pt x="3648" y="1531"/>
                    <a:pt x="3526" y="2474"/>
                  </a:cubicBezTo>
                  <a:cubicBezTo>
                    <a:pt x="3440" y="2991"/>
                    <a:pt x="2932" y="3243"/>
                    <a:pt x="2360" y="3243"/>
                  </a:cubicBezTo>
                  <a:cubicBezTo>
                    <a:pt x="1722" y="3243"/>
                    <a:pt x="1004" y="2930"/>
                    <a:pt x="700" y="2322"/>
                  </a:cubicBezTo>
                  <a:cubicBezTo>
                    <a:pt x="456" y="2595"/>
                    <a:pt x="244" y="2869"/>
                    <a:pt x="1" y="3142"/>
                  </a:cubicBezTo>
                  <a:cubicBezTo>
                    <a:pt x="820" y="4206"/>
                    <a:pt x="1759" y="4680"/>
                    <a:pt x="2600" y="4680"/>
                  </a:cubicBezTo>
                  <a:cubicBezTo>
                    <a:pt x="3755" y="4680"/>
                    <a:pt x="4726" y="3786"/>
                    <a:pt x="4955" y="2291"/>
                  </a:cubicBezTo>
                  <a:cubicBezTo>
                    <a:pt x="5300" y="200"/>
                    <a:pt x="3533"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5" name="Google Shape;865;p44">
            <a:hlinkClick r:id="rId5" action="ppaction://hlinksldjump"/>
          </p:cNvPr>
          <p:cNvPicPr preferRelativeResize="0"/>
          <p:nvPr/>
        </p:nvPicPr>
        <p:blipFill>
          <a:blip r:embed="rId6">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1. Một số dụng cụ thí nghiệm thông dụng </a:t>
            </a:r>
            <a:endParaRPr lang="en-US" sz="2000">
              <a:solidFill>
                <a:srgbClr val="92D050"/>
              </a:solidFill>
              <a:latin typeface="Patrick Hand" panose="020B0604020202020204" charset="0"/>
            </a:endParaRPr>
          </a:p>
        </p:txBody>
      </p:sp>
      <p:grpSp>
        <p:nvGrpSpPr>
          <p:cNvPr id="24" name="Group 23">
            <a:extLst>
              <a:ext uri="{FF2B5EF4-FFF2-40B4-BE49-F238E27FC236}">
                <a16:creationId xmlns:a16="http://schemas.microsoft.com/office/drawing/2014/main" id="{A2D4937B-46ED-418E-B06C-6028F617B9EC}"/>
              </a:ext>
            </a:extLst>
          </p:cNvPr>
          <p:cNvGrpSpPr/>
          <p:nvPr/>
        </p:nvGrpSpPr>
        <p:grpSpPr>
          <a:xfrm>
            <a:off x="761190" y="1503647"/>
            <a:ext cx="6923875" cy="707470"/>
            <a:chOff x="870025" y="1465614"/>
            <a:chExt cx="6923875" cy="707470"/>
          </a:xfrm>
        </p:grpSpPr>
        <p:grpSp>
          <p:nvGrpSpPr>
            <p:cNvPr id="25" name="Group 24">
              <a:extLst>
                <a:ext uri="{FF2B5EF4-FFF2-40B4-BE49-F238E27FC236}">
                  <a16:creationId xmlns:a16="http://schemas.microsoft.com/office/drawing/2014/main" id="{72CE0C47-4FD3-43C1-9489-3D02ABCE9C7E}"/>
                </a:ext>
              </a:extLst>
            </p:cNvPr>
            <p:cNvGrpSpPr/>
            <p:nvPr/>
          </p:nvGrpSpPr>
          <p:grpSpPr>
            <a:xfrm>
              <a:off x="870025" y="1465614"/>
              <a:ext cx="6923875" cy="707470"/>
              <a:chOff x="853954" y="1231613"/>
              <a:chExt cx="6923875" cy="707470"/>
            </a:xfrm>
          </p:grpSpPr>
          <p:sp>
            <p:nvSpPr>
              <p:cNvPr id="27" name="Freeform 7306">
                <a:extLst>
                  <a:ext uri="{FF2B5EF4-FFF2-40B4-BE49-F238E27FC236}">
                    <a16:creationId xmlns:a16="http://schemas.microsoft.com/office/drawing/2014/main" id="{8DAB0562-1E4A-4C6B-AB95-C6CE0FA94842}"/>
                  </a:ext>
                </a:extLst>
              </p:cNvPr>
              <p:cNvSpPr>
                <a:spLocks/>
              </p:cNvSpPr>
              <p:nvPr/>
            </p:nvSpPr>
            <p:spPr bwMode="auto">
              <a:xfrm>
                <a:off x="853954" y="1363683"/>
                <a:ext cx="6923875" cy="575400"/>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Một số dụng cụ thí nghiệm thông dụng nh</a:t>
                </a:r>
                <a:r>
                  <a:rPr lang="vi-VN"/>
                  <a:t>ư</a:t>
                </a:r>
                <a:r>
                  <a:rPr lang="en-US"/>
                  <a:t>: Ống nghiệm, Cốc thuỷ tinh, Bình tam giác, Phễu lọc, Ống đong (bình chia độ), Ống hút nhỏ giọt, Kẹp gỗ,…</a:t>
                </a:r>
              </a:p>
            </p:txBody>
          </p:sp>
          <p:pic>
            <p:nvPicPr>
              <p:cNvPr id="29" name="Picture 28">
                <a:extLst>
                  <a:ext uri="{FF2B5EF4-FFF2-40B4-BE49-F238E27FC236}">
                    <a16:creationId xmlns:a16="http://schemas.microsoft.com/office/drawing/2014/main" id="{360806F3-D672-4ABA-997E-5748C4C559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7304">
                <a:extLst>
                  <a:ext uri="{FF2B5EF4-FFF2-40B4-BE49-F238E27FC236}">
                    <a16:creationId xmlns:a16="http://schemas.microsoft.com/office/drawing/2014/main" id="{AF44E5AF-41B2-4C7A-8723-13F59073DF9A}"/>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6" name="Picture 25">
              <a:extLst>
                <a:ext uri="{FF2B5EF4-FFF2-40B4-BE49-F238E27FC236}">
                  <a16:creationId xmlns:a16="http://schemas.microsoft.com/office/drawing/2014/main" id="{9D94195D-0C64-4196-937E-E87B57A78B18}"/>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FC3CAA8-E3A3-4765-871B-F8914B0FCCED}"/>
              </a:ext>
            </a:extLst>
          </p:cNvPr>
          <p:cNvPicPr>
            <a:picLocks noChangeAspect="1"/>
          </p:cNvPicPr>
          <p:nvPr/>
        </p:nvPicPr>
        <p:blipFill>
          <a:blip r:embed="rId9"/>
          <a:stretch>
            <a:fillRect/>
          </a:stretch>
        </p:blipFill>
        <p:spPr>
          <a:xfrm>
            <a:off x="2198425" y="2351682"/>
            <a:ext cx="4229690" cy="2029108"/>
          </a:xfrm>
          <a:prstGeom prst="rect">
            <a:avLst/>
          </a:prstGeom>
        </p:spPr>
      </p:pic>
    </p:spTree>
    <p:extLst>
      <p:ext uri="{BB962C8B-B14F-4D97-AF65-F5344CB8AC3E}">
        <p14:creationId xmlns:p14="http://schemas.microsoft.com/office/powerpoint/2010/main" val="33931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 </a:t>
            </a:r>
            <a:r>
              <a:rPr lang="en-US" sz="2400">
                <a:solidFill>
                  <a:srgbClr val="FFC000"/>
                </a:solidFill>
                <a:latin typeface="Patrick Hand" panose="020B0604020202020204" charset="0"/>
              </a:rPr>
              <a:t>GIỚI THIỆU MỘT SỐ DỤNG CỤ THÍ NGHIỆM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2. Cách sử dụng một số dụng cụ thí nghiệm</a:t>
            </a:r>
            <a:endParaRPr lang="en-US" sz="2000">
              <a:solidFill>
                <a:srgbClr val="92D050"/>
              </a:solidFill>
              <a:latin typeface="Patrick Hand" panose="020B0604020202020204" charset="0"/>
            </a:endParaRPr>
          </a:p>
        </p:txBody>
      </p:sp>
      <p:grpSp>
        <p:nvGrpSpPr>
          <p:cNvPr id="24" name="Group 23">
            <a:extLst>
              <a:ext uri="{FF2B5EF4-FFF2-40B4-BE49-F238E27FC236}">
                <a16:creationId xmlns:a16="http://schemas.microsoft.com/office/drawing/2014/main" id="{A2D4937B-46ED-418E-B06C-6028F617B9EC}"/>
              </a:ext>
            </a:extLst>
          </p:cNvPr>
          <p:cNvGrpSpPr/>
          <p:nvPr/>
        </p:nvGrpSpPr>
        <p:grpSpPr>
          <a:xfrm>
            <a:off x="411415" y="1410040"/>
            <a:ext cx="4191810" cy="3102220"/>
            <a:chOff x="870025" y="1465614"/>
            <a:chExt cx="6923875" cy="3102220"/>
          </a:xfrm>
        </p:grpSpPr>
        <p:grpSp>
          <p:nvGrpSpPr>
            <p:cNvPr id="25" name="Group 24">
              <a:extLst>
                <a:ext uri="{FF2B5EF4-FFF2-40B4-BE49-F238E27FC236}">
                  <a16:creationId xmlns:a16="http://schemas.microsoft.com/office/drawing/2014/main" id="{72CE0C47-4FD3-43C1-9489-3D02ABCE9C7E}"/>
                </a:ext>
              </a:extLst>
            </p:cNvPr>
            <p:cNvGrpSpPr/>
            <p:nvPr/>
          </p:nvGrpSpPr>
          <p:grpSpPr>
            <a:xfrm>
              <a:off x="870025" y="1465614"/>
              <a:ext cx="6923875" cy="3102220"/>
              <a:chOff x="853954" y="1231613"/>
              <a:chExt cx="6923875" cy="3102220"/>
            </a:xfrm>
          </p:grpSpPr>
          <p:sp>
            <p:nvSpPr>
              <p:cNvPr id="27" name="Freeform 7306">
                <a:extLst>
                  <a:ext uri="{FF2B5EF4-FFF2-40B4-BE49-F238E27FC236}">
                    <a16:creationId xmlns:a16="http://schemas.microsoft.com/office/drawing/2014/main" id="{8DAB0562-1E4A-4C6B-AB95-C6CE0FA94842}"/>
                  </a:ext>
                </a:extLst>
              </p:cNvPr>
              <p:cNvSpPr>
                <a:spLocks/>
              </p:cNvSpPr>
              <p:nvPr/>
            </p:nvSpPr>
            <p:spPr bwMode="auto">
              <a:xfrm>
                <a:off x="853954" y="1363682"/>
                <a:ext cx="6923875" cy="2970151"/>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 Ống nghiệm</a:t>
                </a:r>
              </a:p>
              <a:p>
                <a:r>
                  <a:rPr lang="vi-VN"/>
                  <a:t>+ Khi thực hiện thí nghiệm, giữ ống nghiệm bằng tay không thuận, dùng tay thuận để thêm hoá chất vào ống nghiệm.</a:t>
                </a:r>
              </a:p>
              <a:p>
                <a:r>
                  <a:rPr lang="vi-VN"/>
                  <a:t>+ Khi đun nóng hoá chất trong ống nghiệm cần kẹp ống nghiệm bằng kẹp ở khoảng 1/3 ống nghiệm tính từ miệng ống. Từ từ đưa đáy ống nghiệm vào ngọn lửa đèn cồn, miệng ống nghiêng về phía không có người, làm nóng đều đáy ống nghiệm rồi mới đun trực tiếp tại nơi có hoá chất. Điều chỉnh đáy ống nghiệm vào vị trí nóng nhất của ngọn lửa (khoảng 2/3 ngọn lửa từ dưới lên), không để đáy ống nghiệm sát vào bấc đèn cồn.</a:t>
                </a:r>
              </a:p>
              <a:p>
                <a:endParaRPr lang="en-US"/>
              </a:p>
            </p:txBody>
          </p:sp>
          <p:pic>
            <p:nvPicPr>
              <p:cNvPr id="29" name="Picture 28">
                <a:extLst>
                  <a:ext uri="{FF2B5EF4-FFF2-40B4-BE49-F238E27FC236}">
                    <a16:creationId xmlns:a16="http://schemas.microsoft.com/office/drawing/2014/main" id="{360806F3-D672-4ABA-997E-5748C4C559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7304">
                <a:extLst>
                  <a:ext uri="{FF2B5EF4-FFF2-40B4-BE49-F238E27FC236}">
                    <a16:creationId xmlns:a16="http://schemas.microsoft.com/office/drawing/2014/main" id="{AF44E5AF-41B2-4C7A-8723-13F59073DF9A}"/>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6" name="Picture 25">
              <a:extLst>
                <a:ext uri="{FF2B5EF4-FFF2-40B4-BE49-F238E27FC236}">
                  <a16:creationId xmlns:a16="http://schemas.microsoft.com/office/drawing/2014/main" id="{9D94195D-0C64-4196-937E-E87B57A78B1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0">
            <a:extLst>
              <a:ext uri="{FF2B5EF4-FFF2-40B4-BE49-F238E27FC236}">
                <a16:creationId xmlns:a16="http://schemas.microsoft.com/office/drawing/2014/main" id="{32FCDA33-B909-4B70-B3E1-6FE4BA976CD3}"/>
              </a:ext>
            </a:extLst>
          </p:cNvPr>
          <p:cNvGrpSpPr/>
          <p:nvPr/>
        </p:nvGrpSpPr>
        <p:grpSpPr>
          <a:xfrm>
            <a:off x="4828824" y="1410040"/>
            <a:ext cx="3912389" cy="2655746"/>
            <a:chOff x="870025" y="1465614"/>
            <a:chExt cx="6923875" cy="2655746"/>
          </a:xfrm>
        </p:grpSpPr>
        <p:grpSp>
          <p:nvGrpSpPr>
            <p:cNvPr id="22" name="Group 21">
              <a:extLst>
                <a:ext uri="{FF2B5EF4-FFF2-40B4-BE49-F238E27FC236}">
                  <a16:creationId xmlns:a16="http://schemas.microsoft.com/office/drawing/2014/main" id="{F6B62E53-2EB3-4B1D-AAF4-B5D8A3F54EE2}"/>
                </a:ext>
              </a:extLst>
            </p:cNvPr>
            <p:cNvGrpSpPr/>
            <p:nvPr/>
          </p:nvGrpSpPr>
          <p:grpSpPr>
            <a:xfrm>
              <a:off x="870025" y="1465614"/>
              <a:ext cx="6923875" cy="2655746"/>
              <a:chOff x="853954" y="1231613"/>
              <a:chExt cx="6923875" cy="2655746"/>
            </a:xfrm>
          </p:grpSpPr>
          <p:sp>
            <p:nvSpPr>
              <p:cNvPr id="28" name="Freeform 7306">
                <a:extLst>
                  <a:ext uri="{FF2B5EF4-FFF2-40B4-BE49-F238E27FC236}">
                    <a16:creationId xmlns:a16="http://schemas.microsoft.com/office/drawing/2014/main" id="{EFDA2CB9-EB95-4EBB-AE99-84AF2B13D14B}"/>
                  </a:ext>
                </a:extLst>
              </p:cNvPr>
              <p:cNvSpPr>
                <a:spLocks/>
              </p:cNvSpPr>
              <p:nvPr/>
            </p:nvSpPr>
            <p:spPr bwMode="auto">
              <a:xfrm>
                <a:off x="853954" y="1363682"/>
                <a:ext cx="6923875" cy="2523677"/>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b) Ống hút nhỏ giọt</a:t>
                </a:r>
              </a:p>
              <a:p>
                <a:r>
                  <a:rPr lang="vi-VN"/>
                  <a:t>+ Ống hút nhỏ giọt thường có quả bóp cao su để lấy chất lỏng với lượng nhỏ.</a:t>
                </a:r>
              </a:p>
              <a:p>
                <a:r>
                  <a:rPr lang="vi-VN"/>
                  <a:t>+ Khi lấy chất lòng, bóp chặt và giữ quả bóp cao su, đưa ống hút nhỏ giọt vào lọ đựng hoá chất, thả chậm quả bóp cao su để hút chất lỏng lên.</a:t>
                </a:r>
              </a:p>
              <a:p>
                <a:r>
                  <a:rPr lang="vi-VN"/>
                  <a:t>+ Chuyển ống hút nhỏ giọt đến ống nghiệm và bóp nhẹ quả bóp cao su để chuyển từng giọt dung dịch vào ống nghiệm. Không chạm đầu ống hút nhỏ giọt vào thành ống nghiệm.</a:t>
                </a:r>
              </a:p>
            </p:txBody>
          </p:sp>
          <p:pic>
            <p:nvPicPr>
              <p:cNvPr id="31" name="Picture 30">
                <a:extLst>
                  <a:ext uri="{FF2B5EF4-FFF2-40B4-BE49-F238E27FC236}">
                    <a16:creationId xmlns:a16="http://schemas.microsoft.com/office/drawing/2014/main" id="{0121E4AE-2871-427A-92A3-DBE6868F9C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utoShape 7304">
                <a:extLst>
                  <a:ext uri="{FF2B5EF4-FFF2-40B4-BE49-F238E27FC236}">
                    <a16:creationId xmlns:a16="http://schemas.microsoft.com/office/drawing/2014/main" id="{CC1B35BE-46EC-4158-BCC1-F8EACACBFEF9}"/>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3" name="Picture 22">
              <a:extLst>
                <a:ext uri="{FF2B5EF4-FFF2-40B4-BE49-F238E27FC236}">
                  <a16:creationId xmlns:a16="http://schemas.microsoft.com/office/drawing/2014/main" id="{2D1E363C-C839-4179-AEEB-9D4E00BA512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8323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1. Thiết bị đo pH</a:t>
            </a:r>
            <a:endParaRPr lang="en-US" sz="2000">
              <a:solidFill>
                <a:srgbClr val="92D050"/>
              </a:solidFill>
              <a:latin typeface="Patrick Hand" panose="020B0604020202020204" charset="0"/>
            </a:endParaRPr>
          </a:p>
        </p:txBody>
      </p:sp>
      <p:grpSp>
        <p:nvGrpSpPr>
          <p:cNvPr id="10" name="Group 9">
            <a:extLst>
              <a:ext uri="{FF2B5EF4-FFF2-40B4-BE49-F238E27FC236}">
                <a16:creationId xmlns:a16="http://schemas.microsoft.com/office/drawing/2014/main" id="{18C5A1B8-D769-4F24-B843-814CCA2C2388}"/>
              </a:ext>
            </a:extLst>
          </p:cNvPr>
          <p:cNvGrpSpPr/>
          <p:nvPr/>
        </p:nvGrpSpPr>
        <p:grpSpPr>
          <a:xfrm>
            <a:off x="714377" y="1405342"/>
            <a:ext cx="6970688" cy="805775"/>
            <a:chOff x="714377" y="1405342"/>
            <a:chExt cx="6970688" cy="805775"/>
          </a:xfrm>
        </p:grpSpPr>
        <p:sp>
          <p:nvSpPr>
            <p:cNvPr id="35" name="Freeform 7306">
              <a:extLst>
                <a:ext uri="{FF2B5EF4-FFF2-40B4-BE49-F238E27FC236}">
                  <a16:creationId xmlns:a16="http://schemas.microsoft.com/office/drawing/2014/main" id="{5AF64C1B-BC3E-47CE-8385-7A52FEFDCA9D}"/>
                </a:ext>
              </a:extLst>
            </p:cNvPr>
            <p:cNvSpPr>
              <a:spLocks/>
            </p:cNvSpPr>
            <p:nvPr/>
          </p:nvSpPr>
          <p:spPr bwMode="auto">
            <a:xfrm>
              <a:off x="761190" y="1635717"/>
              <a:ext cx="6923875" cy="575400"/>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1">
                <a:lumMod val="20000"/>
                <a:lumOff val="80000"/>
              </a:schemeClr>
            </a:solidFill>
            <a:ln>
              <a:noFill/>
            </a:ln>
          </p:spPr>
          <p:txBody>
            <a:bodyPr rot="0" vert="horz" wrap="square" lIns="91440" tIns="45720" rIns="91440" bIns="45720" anchor="t" anchorCtr="0" upright="1">
              <a:noAutofit/>
            </a:bodyPr>
            <a:lstStyle/>
            <a:p>
              <a:r>
                <a:rPr lang="en-US"/>
                <a:t>      Sử dụng thiết bị đo pH để xác định pH của các mẫu sau: a) n</a:t>
              </a:r>
              <a:r>
                <a:rPr lang="vi-VN"/>
                <a:t>ư</a:t>
              </a:r>
              <a:r>
                <a:rPr lang="en-US"/>
                <a:t>ớc máy; b) n</a:t>
              </a:r>
              <a:r>
                <a:rPr lang="vi-VN"/>
                <a:t>ư</a:t>
              </a:r>
              <a:r>
                <a:rPr lang="en-US"/>
                <a:t>ớc m</a:t>
              </a:r>
              <a:r>
                <a:rPr lang="vi-VN"/>
                <a:t>ư</a:t>
              </a:r>
              <a:r>
                <a:rPr lang="en-US"/>
                <a:t>a; c) n</a:t>
              </a:r>
              <a:r>
                <a:rPr lang="vi-VN"/>
                <a:t>ư</a:t>
              </a:r>
              <a:r>
                <a:rPr lang="en-US"/>
                <a:t>ớc hồ/ao; d) n</a:t>
              </a:r>
              <a:r>
                <a:rPr lang="vi-VN"/>
                <a:t>ư</a:t>
              </a:r>
              <a:r>
                <a:rPr lang="en-US"/>
                <a:t>ớc chanh; e) n</a:t>
              </a:r>
              <a:r>
                <a:rPr lang="vi-VN"/>
                <a:t>ư</a:t>
              </a:r>
              <a:r>
                <a:rPr lang="en-US"/>
                <a:t>ớc cam; g) n</a:t>
              </a:r>
              <a:r>
                <a:rPr lang="vi-VN"/>
                <a:t>ư</a:t>
              </a:r>
              <a:r>
                <a:rPr lang="en-US"/>
                <a:t>ớc vôi trong</a:t>
              </a:r>
            </a:p>
          </p:txBody>
        </p:sp>
        <p:pic>
          <p:nvPicPr>
            <p:cNvPr id="7" name="Graphic 6" descr="Raised hand">
              <a:extLst>
                <a:ext uri="{FF2B5EF4-FFF2-40B4-BE49-F238E27FC236}">
                  <a16:creationId xmlns:a16="http://schemas.microsoft.com/office/drawing/2014/main" id="{176CEB88-0A99-4B7E-9FA2-A2262B9F0BF5}"/>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14377" y="1405342"/>
              <a:ext cx="535093" cy="535093"/>
            </a:xfrm>
            <a:prstGeom prst="rect">
              <a:avLst/>
            </a:prstGeom>
          </p:spPr>
        </p:pic>
      </p:grpSp>
      <p:sp>
        <p:nvSpPr>
          <p:cNvPr id="48" name="Text Placeholder 1">
            <a:extLst>
              <a:ext uri="{FF2B5EF4-FFF2-40B4-BE49-F238E27FC236}">
                <a16:creationId xmlns:a16="http://schemas.microsoft.com/office/drawing/2014/main" id="{269B6F92-5941-49F8-9170-BC4E252CC395}"/>
              </a:ext>
            </a:extLst>
          </p:cNvPr>
          <p:cNvSpPr txBox="1">
            <a:spLocks/>
          </p:cNvSpPr>
          <p:nvPr/>
        </p:nvSpPr>
        <p:spPr>
          <a:xfrm>
            <a:off x="474023" y="2146458"/>
            <a:ext cx="4779831" cy="785926"/>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1800" b="1" i="1" u="sng">
                <a:solidFill>
                  <a:schemeClr val="accent1">
                    <a:lumMod val="40000"/>
                    <a:lumOff val="60000"/>
                  </a:schemeClr>
                </a:solidFill>
                <a:latin typeface="Comic Sans MS" panose="030F0702030302020204" pitchFamily="66" charset="0"/>
                <a:cs typeface="Times New Roman" pitchFamily="18" charset="0"/>
              </a:rPr>
              <a:t>Gợi ý</a:t>
            </a:r>
            <a:r>
              <a:rPr lang="en-US" sz="1800" i="1">
                <a:solidFill>
                  <a:schemeClr val="accent1">
                    <a:lumMod val="40000"/>
                    <a:lumOff val="60000"/>
                  </a:schemeClr>
                </a:solidFill>
                <a:latin typeface="Comic Sans MS" panose="030F0702030302020204" pitchFamily="66" charset="0"/>
                <a:cs typeface="Times New Roman" pitchFamily="18" charset="0"/>
              </a:rPr>
              <a:t>: </a:t>
            </a:r>
          </a:p>
          <a:p>
            <a:pPr marL="152400" indent="0">
              <a:lnSpc>
                <a:spcPct val="100000"/>
              </a:lnSpc>
              <a:buFont typeface="Arial" panose="020B0604020202020204" pitchFamily="34" charset="0"/>
              <a:buNone/>
            </a:pPr>
            <a:r>
              <a:rPr lang="en-US" sz="1800" i="1">
                <a:solidFill>
                  <a:schemeClr val="accent1">
                    <a:lumMod val="40000"/>
                    <a:lumOff val="60000"/>
                  </a:schemeClr>
                </a:solidFill>
                <a:latin typeface="Comic Sans MS" panose="030F0702030302020204" pitchFamily="66" charset="0"/>
                <a:cs typeface="Times New Roman" pitchFamily="18" charset="0"/>
              </a:rPr>
              <a:t>HS thực hành tại lớp và ghi lại kết quả</a:t>
            </a:r>
          </a:p>
          <a:p>
            <a:pPr marL="152400" indent="0">
              <a:lnSpc>
                <a:spcPct val="100000"/>
              </a:lnSpc>
              <a:buFont typeface="Arial" panose="020B0604020202020204" pitchFamily="34" charset="0"/>
              <a:buNone/>
            </a:pPr>
            <a:r>
              <a:rPr lang="en-US" sz="1800" i="1">
                <a:solidFill>
                  <a:schemeClr val="accent1">
                    <a:lumMod val="40000"/>
                    <a:lumOff val="60000"/>
                  </a:schemeClr>
                </a:solidFill>
                <a:latin typeface="Comic Sans MS" panose="030F0702030302020204" pitchFamily="66" charset="0"/>
                <a:cs typeface="Times New Roman" pitchFamily="18" charset="0"/>
              </a:rPr>
              <a:t>Tham khảo:</a:t>
            </a:r>
          </a:p>
        </p:txBody>
      </p:sp>
      <p:pic>
        <p:nvPicPr>
          <p:cNvPr id="9" name="Picture 8">
            <a:extLst>
              <a:ext uri="{FF2B5EF4-FFF2-40B4-BE49-F238E27FC236}">
                <a16:creationId xmlns:a16="http://schemas.microsoft.com/office/drawing/2014/main" id="{E8F9423F-34F8-474E-B0A5-5E228164B9CB}"/>
              </a:ext>
            </a:extLst>
          </p:cNvPr>
          <p:cNvPicPr>
            <a:picLocks noChangeAspect="1"/>
          </p:cNvPicPr>
          <p:nvPr/>
        </p:nvPicPr>
        <p:blipFill>
          <a:blip r:embed="rId7"/>
          <a:stretch>
            <a:fillRect/>
          </a:stretch>
        </p:blipFill>
        <p:spPr>
          <a:xfrm>
            <a:off x="2214723" y="2876185"/>
            <a:ext cx="3737929" cy="1755082"/>
          </a:xfrm>
          <a:prstGeom prst="rect">
            <a:avLst/>
          </a:prstGeom>
        </p:spPr>
      </p:pic>
      <p:grpSp>
        <p:nvGrpSpPr>
          <p:cNvPr id="49" name="Google Shape;730;p43">
            <a:extLst>
              <a:ext uri="{FF2B5EF4-FFF2-40B4-BE49-F238E27FC236}">
                <a16:creationId xmlns:a16="http://schemas.microsoft.com/office/drawing/2014/main" id="{6289D64B-7629-41A8-81C0-19303A241750}"/>
              </a:ext>
            </a:extLst>
          </p:cNvPr>
          <p:cNvGrpSpPr/>
          <p:nvPr/>
        </p:nvGrpSpPr>
        <p:grpSpPr>
          <a:xfrm>
            <a:off x="6740281" y="2336799"/>
            <a:ext cx="2403719" cy="2669095"/>
            <a:chOff x="5885161" y="728625"/>
            <a:chExt cx="2145411" cy="3693995"/>
          </a:xfrm>
        </p:grpSpPr>
        <p:sp>
          <p:nvSpPr>
            <p:cNvPr id="50" name="Google Shape;731;p43">
              <a:extLst>
                <a:ext uri="{FF2B5EF4-FFF2-40B4-BE49-F238E27FC236}">
                  <a16:creationId xmlns:a16="http://schemas.microsoft.com/office/drawing/2014/main" id="{26922656-6BA8-44A7-BEBA-CF209389C6C0}"/>
                </a:ext>
              </a:extLst>
            </p:cNvPr>
            <p:cNvSpPr/>
            <p:nvPr/>
          </p:nvSpPr>
          <p:spPr>
            <a:xfrm>
              <a:off x="6713773" y="2074585"/>
              <a:ext cx="888704" cy="541663"/>
            </a:xfrm>
            <a:custGeom>
              <a:avLst/>
              <a:gdLst/>
              <a:ahLst/>
              <a:cxnLst/>
              <a:rect l="l" t="t" r="r" b="b"/>
              <a:pathLst>
                <a:path w="16658" h="10153" extrusionOk="0">
                  <a:moveTo>
                    <a:pt x="16657" y="0"/>
                  </a:moveTo>
                  <a:lnTo>
                    <a:pt x="1" y="61"/>
                  </a:lnTo>
                  <a:lnTo>
                    <a:pt x="1" y="10152"/>
                  </a:lnTo>
                  <a:lnTo>
                    <a:pt x="16019" y="10092"/>
                  </a:lnTo>
                  <a:lnTo>
                    <a:pt x="1665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2;p43">
              <a:extLst>
                <a:ext uri="{FF2B5EF4-FFF2-40B4-BE49-F238E27FC236}">
                  <a16:creationId xmlns:a16="http://schemas.microsoft.com/office/drawing/2014/main" id="{D6989C49-0A86-446E-B4D1-E2848B6E4350}"/>
                </a:ext>
              </a:extLst>
            </p:cNvPr>
            <p:cNvSpPr/>
            <p:nvPr/>
          </p:nvSpPr>
          <p:spPr>
            <a:xfrm>
              <a:off x="6553247" y="1813502"/>
              <a:ext cx="123292" cy="1058944"/>
            </a:xfrm>
            <a:custGeom>
              <a:avLst/>
              <a:gdLst/>
              <a:ahLst/>
              <a:cxnLst/>
              <a:rect l="l" t="t" r="r" b="b"/>
              <a:pathLst>
                <a:path w="2311" h="19849" extrusionOk="0">
                  <a:moveTo>
                    <a:pt x="2159" y="1"/>
                  </a:moveTo>
                  <a:lnTo>
                    <a:pt x="304" y="61"/>
                  </a:lnTo>
                  <a:lnTo>
                    <a:pt x="0" y="19849"/>
                  </a:lnTo>
                  <a:lnTo>
                    <a:pt x="2311" y="19758"/>
                  </a:lnTo>
                  <a:lnTo>
                    <a:pt x="2159"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3;p43">
              <a:extLst>
                <a:ext uri="{FF2B5EF4-FFF2-40B4-BE49-F238E27FC236}">
                  <a16:creationId xmlns:a16="http://schemas.microsoft.com/office/drawing/2014/main" id="{70AEC1FB-B065-48EE-A278-864BE6342594}"/>
                </a:ext>
              </a:extLst>
            </p:cNvPr>
            <p:cNvSpPr/>
            <p:nvPr/>
          </p:nvSpPr>
          <p:spPr>
            <a:xfrm>
              <a:off x="6668374" y="1813502"/>
              <a:ext cx="73036" cy="1054089"/>
            </a:xfrm>
            <a:custGeom>
              <a:avLst/>
              <a:gdLst/>
              <a:ahLst/>
              <a:cxnLst/>
              <a:rect l="l" t="t" r="r" b="b"/>
              <a:pathLst>
                <a:path w="1369" h="19758" extrusionOk="0">
                  <a:moveTo>
                    <a:pt x="1" y="1"/>
                  </a:moveTo>
                  <a:lnTo>
                    <a:pt x="153" y="19758"/>
                  </a:lnTo>
                  <a:lnTo>
                    <a:pt x="1368" y="19697"/>
                  </a:lnTo>
                  <a:lnTo>
                    <a:pt x="1368" y="973"/>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4;p43">
              <a:extLst>
                <a:ext uri="{FF2B5EF4-FFF2-40B4-BE49-F238E27FC236}">
                  <a16:creationId xmlns:a16="http://schemas.microsoft.com/office/drawing/2014/main" id="{193ECADF-2104-4A53-A024-3E06D6E17DAE}"/>
                </a:ext>
              </a:extLst>
            </p:cNvPr>
            <p:cNvSpPr/>
            <p:nvPr/>
          </p:nvSpPr>
          <p:spPr>
            <a:xfrm>
              <a:off x="7511604" y="1839429"/>
              <a:ext cx="150874" cy="1054089"/>
            </a:xfrm>
            <a:custGeom>
              <a:avLst/>
              <a:gdLst/>
              <a:ahLst/>
              <a:cxnLst/>
              <a:rect l="l" t="t" r="r" b="b"/>
              <a:pathLst>
                <a:path w="2828" h="19758" extrusionOk="0">
                  <a:moveTo>
                    <a:pt x="973" y="1"/>
                  </a:moveTo>
                  <a:lnTo>
                    <a:pt x="0" y="19758"/>
                  </a:lnTo>
                  <a:lnTo>
                    <a:pt x="234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5;p43">
              <a:extLst>
                <a:ext uri="{FF2B5EF4-FFF2-40B4-BE49-F238E27FC236}">
                  <a16:creationId xmlns:a16="http://schemas.microsoft.com/office/drawing/2014/main" id="{BAB2653E-49DB-48FE-9468-9FF20DBA0F2A}"/>
                </a:ext>
              </a:extLst>
            </p:cNvPr>
            <p:cNvSpPr/>
            <p:nvPr/>
          </p:nvSpPr>
          <p:spPr>
            <a:xfrm>
              <a:off x="7636440" y="1839429"/>
              <a:ext cx="97364" cy="1054089"/>
            </a:xfrm>
            <a:custGeom>
              <a:avLst/>
              <a:gdLst/>
              <a:ahLst/>
              <a:cxnLst/>
              <a:rect l="l" t="t" r="r" b="b"/>
              <a:pathLst>
                <a:path w="1825" h="19758" extrusionOk="0">
                  <a:moveTo>
                    <a:pt x="487" y="1"/>
                  </a:moveTo>
                  <a:lnTo>
                    <a:pt x="1" y="19758"/>
                  </a:lnTo>
                  <a:lnTo>
                    <a:pt x="1217" y="19758"/>
                  </a:lnTo>
                  <a:lnTo>
                    <a:pt x="1825" y="1034"/>
                  </a:lnTo>
                  <a:lnTo>
                    <a:pt x="48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6;p43">
              <a:extLst>
                <a:ext uri="{FF2B5EF4-FFF2-40B4-BE49-F238E27FC236}">
                  <a16:creationId xmlns:a16="http://schemas.microsoft.com/office/drawing/2014/main" id="{6CCCAB6B-56DB-43F5-9BF0-9B39560AB3BD}"/>
                </a:ext>
              </a:extLst>
            </p:cNvPr>
            <p:cNvSpPr/>
            <p:nvPr/>
          </p:nvSpPr>
          <p:spPr>
            <a:xfrm>
              <a:off x="6710519" y="2938869"/>
              <a:ext cx="124946" cy="1033016"/>
            </a:xfrm>
            <a:custGeom>
              <a:avLst/>
              <a:gdLst/>
              <a:ahLst/>
              <a:cxnLst/>
              <a:rect l="l" t="t" r="r" b="b"/>
              <a:pathLst>
                <a:path w="2342" h="19363" extrusionOk="0">
                  <a:moveTo>
                    <a:pt x="1" y="0"/>
                  </a:moveTo>
                  <a:lnTo>
                    <a:pt x="518" y="19332"/>
                  </a:lnTo>
                  <a:lnTo>
                    <a:pt x="2341" y="19362"/>
                  </a:lnTo>
                  <a:lnTo>
                    <a:pt x="2341" y="19362"/>
                  </a:lnTo>
                  <a:lnTo>
                    <a:pt x="2281" y="6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37;p43">
              <a:extLst>
                <a:ext uri="{FF2B5EF4-FFF2-40B4-BE49-F238E27FC236}">
                  <a16:creationId xmlns:a16="http://schemas.microsoft.com/office/drawing/2014/main" id="{52A779CF-09FC-44E7-A798-B08F725E49F4}"/>
                </a:ext>
              </a:extLst>
            </p:cNvPr>
            <p:cNvSpPr/>
            <p:nvPr/>
          </p:nvSpPr>
          <p:spPr>
            <a:xfrm>
              <a:off x="6832154" y="2942070"/>
              <a:ext cx="73036" cy="1029815"/>
            </a:xfrm>
            <a:custGeom>
              <a:avLst/>
              <a:gdLst/>
              <a:ahLst/>
              <a:cxnLst/>
              <a:rect l="l" t="t" r="r" b="b"/>
              <a:pathLst>
                <a:path w="1369" h="19303" extrusionOk="0">
                  <a:moveTo>
                    <a:pt x="1" y="1"/>
                  </a:moveTo>
                  <a:lnTo>
                    <a:pt x="61" y="19302"/>
                  </a:lnTo>
                  <a:lnTo>
                    <a:pt x="1368" y="18329"/>
                  </a:lnTo>
                  <a:lnTo>
                    <a:pt x="1186" y="31"/>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38;p43">
              <a:extLst>
                <a:ext uri="{FF2B5EF4-FFF2-40B4-BE49-F238E27FC236}">
                  <a16:creationId xmlns:a16="http://schemas.microsoft.com/office/drawing/2014/main" id="{BDE13B66-C2B1-4E17-9176-31C92152C286}"/>
                </a:ext>
              </a:extLst>
            </p:cNvPr>
            <p:cNvSpPr/>
            <p:nvPr/>
          </p:nvSpPr>
          <p:spPr>
            <a:xfrm>
              <a:off x="7550495" y="2989123"/>
              <a:ext cx="144418" cy="1033016"/>
            </a:xfrm>
            <a:custGeom>
              <a:avLst/>
              <a:gdLst/>
              <a:ahLst/>
              <a:cxnLst/>
              <a:rect l="l" t="t" r="r" b="b"/>
              <a:pathLst>
                <a:path w="2707" h="19363" extrusionOk="0">
                  <a:moveTo>
                    <a:pt x="1" y="0"/>
                  </a:moveTo>
                  <a:lnTo>
                    <a:pt x="882" y="19332"/>
                  </a:lnTo>
                  <a:lnTo>
                    <a:pt x="2706" y="19362"/>
                  </a:lnTo>
                  <a:lnTo>
                    <a:pt x="2706" y="19362"/>
                  </a:lnTo>
                  <a:lnTo>
                    <a:pt x="2281"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9;p43">
              <a:extLst>
                <a:ext uri="{FF2B5EF4-FFF2-40B4-BE49-F238E27FC236}">
                  <a16:creationId xmlns:a16="http://schemas.microsoft.com/office/drawing/2014/main" id="{8EA14279-4F22-4210-B1ED-C2C770132809}"/>
                </a:ext>
              </a:extLst>
            </p:cNvPr>
            <p:cNvSpPr/>
            <p:nvPr/>
          </p:nvSpPr>
          <p:spPr>
            <a:xfrm>
              <a:off x="7672130" y="2990723"/>
              <a:ext cx="90855" cy="1031416"/>
            </a:xfrm>
            <a:custGeom>
              <a:avLst/>
              <a:gdLst/>
              <a:ahLst/>
              <a:cxnLst/>
              <a:rect l="l" t="t" r="r" b="b"/>
              <a:pathLst>
                <a:path w="1703" h="19333" extrusionOk="0">
                  <a:moveTo>
                    <a:pt x="1" y="1"/>
                  </a:moveTo>
                  <a:lnTo>
                    <a:pt x="426" y="19332"/>
                  </a:lnTo>
                  <a:lnTo>
                    <a:pt x="170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0;p43">
              <a:extLst>
                <a:ext uri="{FF2B5EF4-FFF2-40B4-BE49-F238E27FC236}">
                  <a16:creationId xmlns:a16="http://schemas.microsoft.com/office/drawing/2014/main" id="{84502400-9E08-4D4E-96BB-64AB824F109A}"/>
                </a:ext>
              </a:extLst>
            </p:cNvPr>
            <p:cNvSpPr/>
            <p:nvPr/>
          </p:nvSpPr>
          <p:spPr>
            <a:xfrm>
              <a:off x="6648901" y="1983787"/>
              <a:ext cx="913032" cy="570845"/>
            </a:xfrm>
            <a:custGeom>
              <a:avLst/>
              <a:gdLst/>
              <a:ahLst/>
              <a:cxnLst/>
              <a:rect l="l" t="t" r="r" b="b"/>
              <a:pathLst>
                <a:path w="17114" h="10700" extrusionOk="0">
                  <a:moveTo>
                    <a:pt x="1" y="0"/>
                  </a:moveTo>
                  <a:lnTo>
                    <a:pt x="487" y="10699"/>
                  </a:lnTo>
                  <a:lnTo>
                    <a:pt x="16506" y="10669"/>
                  </a:lnTo>
                  <a:lnTo>
                    <a:pt x="17114" y="578"/>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1;p43">
              <a:extLst>
                <a:ext uri="{FF2B5EF4-FFF2-40B4-BE49-F238E27FC236}">
                  <a16:creationId xmlns:a16="http://schemas.microsoft.com/office/drawing/2014/main" id="{67D5F63A-120A-4BCB-B772-C8FEEE629D7D}"/>
                </a:ext>
              </a:extLst>
            </p:cNvPr>
            <p:cNvSpPr/>
            <p:nvPr/>
          </p:nvSpPr>
          <p:spPr>
            <a:xfrm>
              <a:off x="6118668" y="1174077"/>
              <a:ext cx="1911904" cy="1348154"/>
            </a:xfrm>
            <a:custGeom>
              <a:avLst/>
              <a:gdLst/>
              <a:ahLst/>
              <a:cxnLst/>
              <a:rect l="l" t="t" r="r" b="b"/>
              <a:pathLst>
                <a:path w="35837" h="25270" extrusionOk="0">
                  <a:moveTo>
                    <a:pt x="21522" y="1"/>
                  </a:moveTo>
                  <a:cubicBezTo>
                    <a:pt x="14641" y="1"/>
                    <a:pt x="4955" y="2230"/>
                    <a:pt x="4955" y="2230"/>
                  </a:cubicBezTo>
                  <a:cubicBezTo>
                    <a:pt x="4955" y="2230"/>
                    <a:pt x="1946" y="21257"/>
                    <a:pt x="0" y="23354"/>
                  </a:cubicBezTo>
                  <a:cubicBezTo>
                    <a:pt x="0" y="23354"/>
                    <a:pt x="983" y="25017"/>
                    <a:pt x="3980" y="25017"/>
                  </a:cubicBezTo>
                  <a:cubicBezTo>
                    <a:pt x="4275" y="25017"/>
                    <a:pt x="4589" y="25001"/>
                    <a:pt x="4925" y="24965"/>
                  </a:cubicBezTo>
                  <a:cubicBezTo>
                    <a:pt x="8694" y="24601"/>
                    <a:pt x="29819" y="25269"/>
                    <a:pt x="31946" y="22807"/>
                  </a:cubicBezTo>
                  <a:lnTo>
                    <a:pt x="31369" y="19859"/>
                  </a:lnTo>
                  <a:lnTo>
                    <a:pt x="33466" y="22351"/>
                  </a:lnTo>
                  <a:cubicBezTo>
                    <a:pt x="33466" y="22351"/>
                    <a:pt x="34803" y="21592"/>
                    <a:pt x="35837" y="20528"/>
                  </a:cubicBezTo>
                  <a:cubicBezTo>
                    <a:pt x="35837" y="20528"/>
                    <a:pt x="29606" y="7245"/>
                    <a:pt x="28177" y="2230"/>
                  </a:cubicBezTo>
                  <a:cubicBezTo>
                    <a:pt x="27701" y="558"/>
                    <a:pt x="24962" y="1"/>
                    <a:pt x="21522"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2;p43">
              <a:extLst>
                <a:ext uri="{FF2B5EF4-FFF2-40B4-BE49-F238E27FC236}">
                  <a16:creationId xmlns:a16="http://schemas.microsoft.com/office/drawing/2014/main" id="{50506A53-14E8-4675-97BF-240B8C4BFCB6}"/>
                </a:ext>
              </a:extLst>
            </p:cNvPr>
            <p:cNvSpPr/>
            <p:nvPr/>
          </p:nvSpPr>
          <p:spPr>
            <a:xfrm>
              <a:off x="6775391" y="3368531"/>
              <a:ext cx="296839" cy="253039"/>
            </a:xfrm>
            <a:custGeom>
              <a:avLst/>
              <a:gdLst/>
              <a:ahLst/>
              <a:cxnLst/>
              <a:rect l="l" t="t" r="r" b="b"/>
              <a:pathLst>
                <a:path w="5564" h="4743" extrusionOk="0">
                  <a:moveTo>
                    <a:pt x="1" y="1"/>
                  </a:moveTo>
                  <a:lnTo>
                    <a:pt x="548" y="4743"/>
                  </a:lnTo>
                  <a:cubicBezTo>
                    <a:pt x="2068" y="3770"/>
                    <a:pt x="3739" y="3071"/>
                    <a:pt x="5502" y="2676"/>
                  </a:cubicBezTo>
                  <a:lnTo>
                    <a:pt x="5563" y="1"/>
                  </a:lnTo>
                  <a:close/>
                </a:path>
              </a:pathLst>
            </a:custGeom>
            <a:solidFill>
              <a:srgbClr val="33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3;p43">
              <a:extLst>
                <a:ext uri="{FF2B5EF4-FFF2-40B4-BE49-F238E27FC236}">
                  <a16:creationId xmlns:a16="http://schemas.microsoft.com/office/drawing/2014/main" id="{CBC467C4-9286-45F4-B4AA-32BFD5DA47B4}"/>
                </a:ext>
              </a:extLst>
            </p:cNvPr>
            <p:cNvSpPr/>
            <p:nvPr/>
          </p:nvSpPr>
          <p:spPr>
            <a:xfrm>
              <a:off x="6804573" y="3511236"/>
              <a:ext cx="264403" cy="441151"/>
            </a:xfrm>
            <a:custGeom>
              <a:avLst/>
              <a:gdLst/>
              <a:ahLst/>
              <a:cxnLst/>
              <a:rect l="l" t="t" r="r" b="b"/>
              <a:pathLst>
                <a:path w="4956" h="8269" extrusionOk="0">
                  <a:moveTo>
                    <a:pt x="4955" y="1"/>
                  </a:moveTo>
                  <a:lnTo>
                    <a:pt x="4955" y="1"/>
                  </a:lnTo>
                  <a:cubicBezTo>
                    <a:pt x="3192" y="426"/>
                    <a:pt x="1521" y="1095"/>
                    <a:pt x="1" y="2098"/>
                  </a:cubicBezTo>
                  <a:lnTo>
                    <a:pt x="761" y="8208"/>
                  </a:lnTo>
                  <a:lnTo>
                    <a:pt x="4773" y="8268"/>
                  </a:lnTo>
                  <a:lnTo>
                    <a:pt x="4955" y="1"/>
                  </a:ln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44;p43">
              <a:extLst>
                <a:ext uri="{FF2B5EF4-FFF2-40B4-BE49-F238E27FC236}">
                  <a16:creationId xmlns:a16="http://schemas.microsoft.com/office/drawing/2014/main" id="{CA0C0827-0DC0-4369-89AC-9354AC07BB1E}"/>
                </a:ext>
              </a:extLst>
            </p:cNvPr>
            <p:cNvSpPr/>
            <p:nvPr/>
          </p:nvSpPr>
          <p:spPr>
            <a:xfrm>
              <a:off x="6666773" y="3926013"/>
              <a:ext cx="398951" cy="333117"/>
            </a:xfrm>
            <a:custGeom>
              <a:avLst/>
              <a:gdLst/>
              <a:ahLst/>
              <a:cxnLst/>
              <a:rect l="l" t="t" r="r" b="b"/>
              <a:pathLst>
                <a:path w="7478" h="6244" extrusionOk="0">
                  <a:moveTo>
                    <a:pt x="7387" y="1"/>
                  </a:moveTo>
                  <a:cubicBezTo>
                    <a:pt x="7335" y="1"/>
                    <a:pt x="7211" y="1093"/>
                    <a:pt x="5550" y="1093"/>
                  </a:cubicBezTo>
                  <a:cubicBezTo>
                    <a:pt x="4994" y="1093"/>
                    <a:pt x="4267" y="971"/>
                    <a:pt x="3313" y="645"/>
                  </a:cubicBezTo>
                  <a:cubicBezTo>
                    <a:pt x="3313" y="645"/>
                    <a:pt x="0" y="6086"/>
                    <a:pt x="2736" y="6238"/>
                  </a:cubicBezTo>
                  <a:cubicBezTo>
                    <a:pt x="2790" y="6242"/>
                    <a:pt x="2843" y="6244"/>
                    <a:pt x="2896" y="6244"/>
                  </a:cubicBezTo>
                  <a:cubicBezTo>
                    <a:pt x="5864" y="6244"/>
                    <a:pt x="7478" y="493"/>
                    <a:pt x="7478" y="493"/>
                  </a:cubicBezTo>
                  <a:cubicBezTo>
                    <a:pt x="7414" y="134"/>
                    <a:pt x="7405" y="1"/>
                    <a:pt x="738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45;p43">
              <a:extLst>
                <a:ext uri="{FF2B5EF4-FFF2-40B4-BE49-F238E27FC236}">
                  <a16:creationId xmlns:a16="http://schemas.microsoft.com/office/drawing/2014/main" id="{62C1E41B-EAFB-4A91-B6CF-353B4D5841AE}"/>
                </a:ext>
              </a:extLst>
            </p:cNvPr>
            <p:cNvSpPr/>
            <p:nvPr/>
          </p:nvSpPr>
          <p:spPr>
            <a:xfrm>
              <a:off x="6764028" y="3939350"/>
              <a:ext cx="295186" cy="186512"/>
            </a:xfrm>
            <a:custGeom>
              <a:avLst/>
              <a:gdLst/>
              <a:ahLst/>
              <a:cxnLst/>
              <a:rect l="l" t="t" r="r" b="b"/>
              <a:pathLst>
                <a:path w="5533" h="3496" extrusionOk="0">
                  <a:moveTo>
                    <a:pt x="1490" y="0"/>
                  </a:moveTo>
                  <a:cubicBezTo>
                    <a:pt x="1490" y="0"/>
                    <a:pt x="426" y="1763"/>
                    <a:pt x="1" y="3313"/>
                  </a:cubicBezTo>
                  <a:cubicBezTo>
                    <a:pt x="560" y="3135"/>
                    <a:pt x="1124" y="3053"/>
                    <a:pt x="1687" y="3053"/>
                  </a:cubicBezTo>
                  <a:cubicBezTo>
                    <a:pt x="2471" y="3053"/>
                    <a:pt x="3252" y="3213"/>
                    <a:pt x="4013" y="3496"/>
                  </a:cubicBezTo>
                  <a:cubicBezTo>
                    <a:pt x="5016" y="1885"/>
                    <a:pt x="5533" y="0"/>
                    <a:pt x="5533" y="0"/>
                  </a:cubicBezTo>
                  <a:lnTo>
                    <a:pt x="5533" y="0"/>
                  </a:lnTo>
                  <a:cubicBezTo>
                    <a:pt x="5067" y="122"/>
                    <a:pt x="4462" y="162"/>
                    <a:pt x="3863" y="162"/>
                  </a:cubicBezTo>
                  <a:cubicBezTo>
                    <a:pt x="2666"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6;p43">
              <a:extLst>
                <a:ext uri="{FF2B5EF4-FFF2-40B4-BE49-F238E27FC236}">
                  <a16:creationId xmlns:a16="http://schemas.microsoft.com/office/drawing/2014/main" id="{C98B5795-6240-4920-8D95-F3E2571F83B1}"/>
                </a:ext>
              </a:extLst>
            </p:cNvPr>
            <p:cNvSpPr/>
            <p:nvPr/>
          </p:nvSpPr>
          <p:spPr>
            <a:xfrm>
              <a:off x="6814336" y="3829668"/>
              <a:ext cx="200809" cy="171520"/>
            </a:xfrm>
            <a:custGeom>
              <a:avLst/>
              <a:gdLst/>
              <a:ahLst/>
              <a:cxnLst/>
              <a:rect l="l" t="t" r="r" b="b"/>
              <a:pathLst>
                <a:path w="3764" h="3215" extrusionOk="0">
                  <a:moveTo>
                    <a:pt x="1233" y="323"/>
                  </a:moveTo>
                  <a:cubicBezTo>
                    <a:pt x="1543" y="323"/>
                    <a:pt x="1672" y="1564"/>
                    <a:pt x="1672" y="1691"/>
                  </a:cubicBezTo>
                  <a:cubicBezTo>
                    <a:pt x="1672" y="1935"/>
                    <a:pt x="1663" y="2170"/>
                    <a:pt x="1651" y="2400"/>
                  </a:cubicBezTo>
                  <a:lnTo>
                    <a:pt x="1651" y="2400"/>
                  </a:lnTo>
                  <a:cubicBezTo>
                    <a:pt x="1554" y="2215"/>
                    <a:pt x="1461" y="2029"/>
                    <a:pt x="1368" y="1843"/>
                  </a:cubicBezTo>
                  <a:cubicBezTo>
                    <a:pt x="1216" y="1539"/>
                    <a:pt x="821" y="810"/>
                    <a:pt x="1034" y="476"/>
                  </a:cubicBezTo>
                  <a:cubicBezTo>
                    <a:pt x="1107" y="368"/>
                    <a:pt x="1173" y="323"/>
                    <a:pt x="1233" y="323"/>
                  </a:cubicBezTo>
                  <a:close/>
                  <a:moveTo>
                    <a:pt x="2599" y="991"/>
                  </a:moveTo>
                  <a:cubicBezTo>
                    <a:pt x="2748" y="991"/>
                    <a:pt x="2870" y="1144"/>
                    <a:pt x="2827" y="1357"/>
                  </a:cubicBezTo>
                  <a:cubicBezTo>
                    <a:pt x="2777" y="1908"/>
                    <a:pt x="2376" y="2356"/>
                    <a:pt x="1965" y="2734"/>
                  </a:cubicBezTo>
                  <a:lnTo>
                    <a:pt x="1965" y="2734"/>
                  </a:lnTo>
                  <a:cubicBezTo>
                    <a:pt x="1968" y="2670"/>
                    <a:pt x="1972" y="2598"/>
                    <a:pt x="1976" y="2521"/>
                  </a:cubicBezTo>
                  <a:lnTo>
                    <a:pt x="1976" y="2521"/>
                  </a:lnTo>
                  <a:cubicBezTo>
                    <a:pt x="1997" y="2238"/>
                    <a:pt x="2032" y="1959"/>
                    <a:pt x="2128" y="1691"/>
                  </a:cubicBezTo>
                  <a:cubicBezTo>
                    <a:pt x="2189" y="1509"/>
                    <a:pt x="2249" y="1205"/>
                    <a:pt x="2401" y="1083"/>
                  </a:cubicBezTo>
                  <a:cubicBezTo>
                    <a:pt x="2465" y="1020"/>
                    <a:pt x="2535" y="991"/>
                    <a:pt x="2599" y="991"/>
                  </a:cubicBezTo>
                  <a:close/>
                  <a:moveTo>
                    <a:pt x="1305" y="0"/>
                  </a:moveTo>
                  <a:cubicBezTo>
                    <a:pt x="1216" y="0"/>
                    <a:pt x="1116" y="26"/>
                    <a:pt x="1003" y="80"/>
                  </a:cubicBezTo>
                  <a:cubicBezTo>
                    <a:pt x="0" y="536"/>
                    <a:pt x="1277" y="2542"/>
                    <a:pt x="1611" y="3120"/>
                  </a:cubicBezTo>
                  <a:cubicBezTo>
                    <a:pt x="1649" y="3187"/>
                    <a:pt x="1709" y="3215"/>
                    <a:pt x="1769" y="3215"/>
                  </a:cubicBezTo>
                  <a:cubicBezTo>
                    <a:pt x="1880" y="3215"/>
                    <a:pt x="1993" y="3117"/>
                    <a:pt x="1968" y="2996"/>
                  </a:cubicBezTo>
                  <a:lnTo>
                    <a:pt x="1968" y="2996"/>
                  </a:lnTo>
                  <a:cubicBezTo>
                    <a:pt x="2623" y="2546"/>
                    <a:pt x="3764" y="1421"/>
                    <a:pt x="2918" y="688"/>
                  </a:cubicBezTo>
                  <a:cubicBezTo>
                    <a:pt x="2844" y="631"/>
                    <a:pt x="2762" y="607"/>
                    <a:pt x="2677" y="607"/>
                  </a:cubicBezTo>
                  <a:cubicBezTo>
                    <a:pt x="2449" y="607"/>
                    <a:pt x="2208" y="784"/>
                    <a:pt x="2097" y="962"/>
                  </a:cubicBezTo>
                  <a:cubicBezTo>
                    <a:pt x="2047" y="1045"/>
                    <a:pt x="2002" y="1132"/>
                    <a:pt x="1962" y="1220"/>
                  </a:cubicBezTo>
                  <a:lnTo>
                    <a:pt x="1962" y="1220"/>
                  </a:lnTo>
                  <a:cubicBezTo>
                    <a:pt x="1901" y="570"/>
                    <a:pt x="1728" y="0"/>
                    <a:pt x="130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47;p43">
              <a:extLst>
                <a:ext uri="{FF2B5EF4-FFF2-40B4-BE49-F238E27FC236}">
                  <a16:creationId xmlns:a16="http://schemas.microsoft.com/office/drawing/2014/main" id="{1325AB7F-2D5C-47E3-8BFE-018B91D01A54}"/>
                </a:ext>
              </a:extLst>
            </p:cNvPr>
            <p:cNvSpPr/>
            <p:nvPr/>
          </p:nvSpPr>
          <p:spPr>
            <a:xfrm>
              <a:off x="6746209" y="4102221"/>
              <a:ext cx="231966" cy="137270"/>
            </a:xfrm>
            <a:custGeom>
              <a:avLst/>
              <a:gdLst/>
              <a:ahLst/>
              <a:cxnLst/>
              <a:rect l="l" t="t" r="r" b="b"/>
              <a:pathLst>
                <a:path w="4348" h="2573" extrusionOk="0">
                  <a:moveTo>
                    <a:pt x="2021" y="0"/>
                  </a:moveTo>
                  <a:cubicBezTo>
                    <a:pt x="1458" y="0"/>
                    <a:pt x="894" y="82"/>
                    <a:pt x="335" y="260"/>
                  </a:cubicBezTo>
                  <a:cubicBezTo>
                    <a:pt x="1" y="1446"/>
                    <a:pt x="61" y="2479"/>
                    <a:pt x="1247" y="2570"/>
                  </a:cubicBezTo>
                  <a:cubicBezTo>
                    <a:pt x="1285" y="2572"/>
                    <a:pt x="1322" y="2573"/>
                    <a:pt x="1359" y="2573"/>
                  </a:cubicBezTo>
                  <a:cubicBezTo>
                    <a:pt x="2613" y="2573"/>
                    <a:pt x="3609" y="1594"/>
                    <a:pt x="4347" y="443"/>
                  </a:cubicBezTo>
                  <a:cubicBezTo>
                    <a:pt x="3586" y="160"/>
                    <a:pt x="2805" y="0"/>
                    <a:pt x="202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48;p43">
              <a:extLst>
                <a:ext uri="{FF2B5EF4-FFF2-40B4-BE49-F238E27FC236}">
                  <a16:creationId xmlns:a16="http://schemas.microsoft.com/office/drawing/2014/main" id="{678E39AA-8076-4CF9-B378-BFA5DA36B9E3}"/>
                </a:ext>
              </a:extLst>
            </p:cNvPr>
            <p:cNvSpPr/>
            <p:nvPr/>
          </p:nvSpPr>
          <p:spPr>
            <a:xfrm>
              <a:off x="6824525" y="3995632"/>
              <a:ext cx="180857" cy="20220"/>
            </a:xfrm>
            <a:custGeom>
              <a:avLst/>
              <a:gdLst/>
              <a:ahLst/>
              <a:cxnLst/>
              <a:rect l="l" t="t" r="r" b="b"/>
              <a:pathLst>
                <a:path w="3390" h="379" extrusionOk="0">
                  <a:moveTo>
                    <a:pt x="2012" y="1"/>
                  </a:moveTo>
                  <a:cubicBezTo>
                    <a:pt x="1362" y="1"/>
                    <a:pt x="697" y="132"/>
                    <a:pt x="52" y="222"/>
                  </a:cubicBezTo>
                  <a:cubicBezTo>
                    <a:pt x="26" y="222"/>
                    <a:pt x="0" y="289"/>
                    <a:pt x="32" y="289"/>
                  </a:cubicBezTo>
                  <a:cubicBezTo>
                    <a:pt x="37" y="289"/>
                    <a:pt x="44" y="287"/>
                    <a:pt x="52" y="283"/>
                  </a:cubicBezTo>
                  <a:cubicBezTo>
                    <a:pt x="687" y="248"/>
                    <a:pt x="1283" y="166"/>
                    <a:pt x="1878" y="166"/>
                  </a:cubicBezTo>
                  <a:cubicBezTo>
                    <a:pt x="2338" y="166"/>
                    <a:pt x="2798" y="215"/>
                    <a:pt x="3274" y="374"/>
                  </a:cubicBezTo>
                  <a:cubicBezTo>
                    <a:pt x="3281" y="377"/>
                    <a:pt x="3288" y="379"/>
                    <a:pt x="3294" y="379"/>
                  </a:cubicBezTo>
                  <a:cubicBezTo>
                    <a:pt x="3347" y="379"/>
                    <a:pt x="3389" y="279"/>
                    <a:pt x="3335" y="252"/>
                  </a:cubicBezTo>
                  <a:cubicBezTo>
                    <a:pt x="2910" y="65"/>
                    <a:pt x="2465" y="1"/>
                    <a:pt x="201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49;p43">
              <a:extLst>
                <a:ext uri="{FF2B5EF4-FFF2-40B4-BE49-F238E27FC236}">
                  <a16:creationId xmlns:a16="http://schemas.microsoft.com/office/drawing/2014/main" id="{BA4A68D9-286E-42F8-A4D1-11B4E017A627}"/>
                </a:ext>
              </a:extLst>
            </p:cNvPr>
            <p:cNvSpPr/>
            <p:nvPr/>
          </p:nvSpPr>
          <p:spPr>
            <a:xfrm>
              <a:off x="6807827" y="4042044"/>
              <a:ext cx="179629" cy="19259"/>
            </a:xfrm>
            <a:custGeom>
              <a:avLst/>
              <a:gdLst/>
              <a:ahLst/>
              <a:cxnLst/>
              <a:rect l="l" t="t" r="r" b="b"/>
              <a:pathLst>
                <a:path w="3367" h="361" extrusionOk="0">
                  <a:moveTo>
                    <a:pt x="1926" y="0"/>
                  </a:moveTo>
                  <a:cubicBezTo>
                    <a:pt x="1301" y="0"/>
                    <a:pt x="667" y="116"/>
                    <a:pt x="61" y="203"/>
                  </a:cubicBezTo>
                  <a:cubicBezTo>
                    <a:pt x="1" y="203"/>
                    <a:pt x="1" y="294"/>
                    <a:pt x="61" y="294"/>
                  </a:cubicBezTo>
                  <a:cubicBezTo>
                    <a:pt x="680" y="242"/>
                    <a:pt x="1279" y="162"/>
                    <a:pt x="1875" y="162"/>
                  </a:cubicBezTo>
                  <a:cubicBezTo>
                    <a:pt x="2334" y="162"/>
                    <a:pt x="2791" y="209"/>
                    <a:pt x="3253" y="355"/>
                  </a:cubicBezTo>
                  <a:cubicBezTo>
                    <a:pt x="3266" y="359"/>
                    <a:pt x="3277" y="361"/>
                    <a:pt x="3287" y="361"/>
                  </a:cubicBezTo>
                  <a:cubicBezTo>
                    <a:pt x="3351" y="361"/>
                    <a:pt x="3366" y="290"/>
                    <a:pt x="3314" y="264"/>
                  </a:cubicBezTo>
                  <a:cubicBezTo>
                    <a:pt x="2868" y="67"/>
                    <a:pt x="2400" y="0"/>
                    <a:pt x="192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0;p43">
              <a:extLst>
                <a:ext uri="{FF2B5EF4-FFF2-40B4-BE49-F238E27FC236}">
                  <a16:creationId xmlns:a16="http://schemas.microsoft.com/office/drawing/2014/main" id="{08BA5E66-085A-4ED1-9F14-1AE0063D1B22}"/>
                </a:ext>
              </a:extLst>
            </p:cNvPr>
            <p:cNvSpPr/>
            <p:nvPr/>
          </p:nvSpPr>
          <p:spPr>
            <a:xfrm>
              <a:off x="7075371" y="3368531"/>
              <a:ext cx="296839" cy="253039"/>
            </a:xfrm>
            <a:custGeom>
              <a:avLst/>
              <a:gdLst/>
              <a:ahLst/>
              <a:cxnLst/>
              <a:rect l="l" t="t" r="r" b="b"/>
              <a:pathLst>
                <a:path w="5564" h="4743" extrusionOk="0">
                  <a:moveTo>
                    <a:pt x="1" y="1"/>
                  </a:moveTo>
                  <a:lnTo>
                    <a:pt x="578" y="4743"/>
                  </a:lnTo>
                  <a:cubicBezTo>
                    <a:pt x="2068" y="3770"/>
                    <a:pt x="3770" y="3071"/>
                    <a:pt x="5503" y="2676"/>
                  </a:cubicBezTo>
                  <a:lnTo>
                    <a:pt x="5563" y="1"/>
                  </a:lnTo>
                  <a:close/>
                </a:path>
              </a:pathLst>
            </a:custGeom>
            <a:solidFill>
              <a:srgbClr val="33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1;p43">
              <a:extLst>
                <a:ext uri="{FF2B5EF4-FFF2-40B4-BE49-F238E27FC236}">
                  <a16:creationId xmlns:a16="http://schemas.microsoft.com/office/drawing/2014/main" id="{23CCA8E2-8FD4-4F43-821A-AF2882FC44F4}"/>
                </a:ext>
              </a:extLst>
            </p:cNvPr>
            <p:cNvSpPr/>
            <p:nvPr/>
          </p:nvSpPr>
          <p:spPr>
            <a:xfrm>
              <a:off x="7104606" y="3511236"/>
              <a:ext cx="264349" cy="441151"/>
            </a:xfrm>
            <a:custGeom>
              <a:avLst/>
              <a:gdLst/>
              <a:ahLst/>
              <a:cxnLst/>
              <a:rect l="l" t="t" r="r" b="b"/>
              <a:pathLst>
                <a:path w="4955" h="8269" extrusionOk="0">
                  <a:moveTo>
                    <a:pt x="4955" y="1"/>
                  </a:moveTo>
                  <a:lnTo>
                    <a:pt x="4955" y="1"/>
                  </a:lnTo>
                  <a:cubicBezTo>
                    <a:pt x="3222" y="396"/>
                    <a:pt x="1520" y="1095"/>
                    <a:pt x="0" y="2068"/>
                  </a:cubicBezTo>
                  <a:lnTo>
                    <a:pt x="760" y="8208"/>
                  </a:lnTo>
                  <a:lnTo>
                    <a:pt x="4772" y="8268"/>
                  </a:lnTo>
                  <a:lnTo>
                    <a:pt x="4955" y="1"/>
                  </a:ln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2;p43">
              <a:extLst>
                <a:ext uri="{FF2B5EF4-FFF2-40B4-BE49-F238E27FC236}">
                  <a16:creationId xmlns:a16="http://schemas.microsoft.com/office/drawing/2014/main" id="{8626ECCF-B4C3-4EB7-AAFD-07405B26BE06}"/>
                </a:ext>
              </a:extLst>
            </p:cNvPr>
            <p:cNvSpPr/>
            <p:nvPr/>
          </p:nvSpPr>
          <p:spPr>
            <a:xfrm>
              <a:off x="6966753" y="3926013"/>
              <a:ext cx="398951" cy="333117"/>
            </a:xfrm>
            <a:custGeom>
              <a:avLst/>
              <a:gdLst/>
              <a:ahLst/>
              <a:cxnLst/>
              <a:rect l="l" t="t" r="r" b="b"/>
              <a:pathLst>
                <a:path w="7478" h="6244" extrusionOk="0">
                  <a:moveTo>
                    <a:pt x="7387" y="1"/>
                  </a:moveTo>
                  <a:cubicBezTo>
                    <a:pt x="7335" y="1"/>
                    <a:pt x="7211" y="1093"/>
                    <a:pt x="5550" y="1093"/>
                  </a:cubicBezTo>
                  <a:cubicBezTo>
                    <a:pt x="4995" y="1093"/>
                    <a:pt x="4267" y="971"/>
                    <a:pt x="3314" y="645"/>
                  </a:cubicBezTo>
                  <a:cubicBezTo>
                    <a:pt x="3314" y="645"/>
                    <a:pt x="0" y="6086"/>
                    <a:pt x="2736" y="6238"/>
                  </a:cubicBezTo>
                  <a:cubicBezTo>
                    <a:pt x="2790" y="6242"/>
                    <a:pt x="2843" y="6244"/>
                    <a:pt x="2896" y="6244"/>
                  </a:cubicBezTo>
                  <a:cubicBezTo>
                    <a:pt x="5864" y="6244"/>
                    <a:pt x="7478" y="493"/>
                    <a:pt x="7478" y="493"/>
                  </a:cubicBezTo>
                  <a:cubicBezTo>
                    <a:pt x="7415" y="134"/>
                    <a:pt x="7405" y="1"/>
                    <a:pt x="738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3;p43">
              <a:extLst>
                <a:ext uri="{FF2B5EF4-FFF2-40B4-BE49-F238E27FC236}">
                  <a16:creationId xmlns:a16="http://schemas.microsoft.com/office/drawing/2014/main" id="{2B701750-CCE2-448E-BC43-2FD817BCDE80}"/>
                </a:ext>
              </a:extLst>
            </p:cNvPr>
            <p:cNvSpPr/>
            <p:nvPr/>
          </p:nvSpPr>
          <p:spPr>
            <a:xfrm>
              <a:off x="7064061" y="3939350"/>
              <a:ext cx="295186" cy="186512"/>
            </a:xfrm>
            <a:custGeom>
              <a:avLst/>
              <a:gdLst/>
              <a:ahLst/>
              <a:cxnLst/>
              <a:rect l="l" t="t" r="r" b="b"/>
              <a:pathLst>
                <a:path w="5533" h="3496" extrusionOk="0">
                  <a:moveTo>
                    <a:pt x="1490" y="0"/>
                  </a:moveTo>
                  <a:cubicBezTo>
                    <a:pt x="1490" y="0"/>
                    <a:pt x="426" y="1763"/>
                    <a:pt x="0" y="3313"/>
                  </a:cubicBezTo>
                  <a:cubicBezTo>
                    <a:pt x="546" y="3135"/>
                    <a:pt x="1109" y="3053"/>
                    <a:pt x="1674" y="3053"/>
                  </a:cubicBezTo>
                  <a:cubicBezTo>
                    <a:pt x="2460" y="3053"/>
                    <a:pt x="3252" y="3213"/>
                    <a:pt x="4012" y="3496"/>
                  </a:cubicBezTo>
                  <a:cubicBezTo>
                    <a:pt x="5015" y="1885"/>
                    <a:pt x="5532" y="0"/>
                    <a:pt x="5532" y="0"/>
                  </a:cubicBezTo>
                  <a:lnTo>
                    <a:pt x="5532" y="0"/>
                  </a:lnTo>
                  <a:cubicBezTo>
                    <a:pt x="5066" y="122"/>
                    <a:pt x="4462" y="162"/>
                    <a:pt x="3863" y="162"/>
                  </a:cubicBezTo>
                  <a:cubicBezTo>
                    <a:pt x="2665"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4;p43">
              <a:extLst>
                <a:ext uri="{FF2B5EF4-FFF2-40B4-BE49-F238E27FC236}">
                  <a16:creationId xmlns:a16="http://schemas.microsoft.com/office/drawing/2014/main" id="{6CC70573-E9E5-49A9-8BC3-94865A64B09A}"/>
                </a:ext>
              </a:extLst>
            </p:cNvPr>
            <p:cNvSpPr/>
            <p:nvPr/>
          </p:nvSpPr>
          <p:spPr>
            <a:xfrm>
              <a:off x="7114316" y="3829668"/>
              <a:ext cx="200809" cy="171520"/>
            </a:xfrm>
            <a:custGeom>
              <a:avLst/>
              <a:gdLst/>
              <a:ahLst/>
              <a:cxnLst/>
              <a:rect l="l" t="t" r="r" b="b"/>
              <a:pathLst>
                <a:path w="3764" h="3215" extrusionOk="0">
                  <a:moveTo>
                    <a:pt x="1222" y="323"/>
                  </a:moveTo>
                  <a:cubicBezTo>
                    <a:pt x="1522" y="323"/>
                    <a:pt x="1672" y="1564"/>
                    <a:pt x="1672" y="1691"/>
                  </a:cubicBezTo>
                  <a:cubicBezTo>
                    <a:pt x="1672" y="1935"/>
                    <a:pt x="1663" y="2170"/>
                    <a:pt x="1651" y="2400"/>
                  </a:cubicBezTo>
                  <a:lnTo>
                    <a:pt x="1651" y="2400"/>
                  </a:lnTo>
                  <a:cubicBezTo>
                    <a:pt x="1554" y="2215"/>
                    <a:pt x="1461" y="2029"/>
                    <a:pt x="1368" y="1843"/>
                  </a:cubicBezTo>
                  <a:cubicBezTo>
                    <a:pt x="1216" y="1539"/>
                    <a:pt x="821" y="810"/>
                    <a:pt x="1034" y="476"/>
                  </a:cubicBezTo>
                  <a:cubicBezTo>
                    <a:pt x="1102" y="368"/>
                    <a:pt x="1165" y="323"/>
                    <a:pt x="1222" y="323"/>
                  </a:cubicBezTo>
                  <a:close/>
                  <a:moveTo>
                    <a:pt x="2599" y="991"/>
                  </a:moveTo>
                  <a:cubicBezTo>
                    <a:pt x="2749" y="991"/>
                    <a:pt x="2870" y="1144"/>
                    <a:pt x="2827" y="1357"/>
                  </a:cubicBezTo>
                  <a:cubicBezTo>
                    <a:pt x="2777" y="1909"/>
                    <a:pt x="2375" y="2357"/>
                    <a:pt x="1963" y="2736"/>
                  </a:cubicBezTo>
                  <a:lnTo>
                    <a:pt x="1963" y="2736"/>
                  </a:lnTo>
                  <a:cubicBezTo>
                    <a:pt x="1983" y="2379"/>
                    <a:pt x="2009" y="2026"/>
                    <a:pt x="2128" y="1691"/>
                  </a:cubicBezTo>
                  <a:cubicBezTo>
                    <a:pt x="2189" y="1509"/>
                    <a:pt x="2250" y="1205"/>
                    <a:pt x="2402" y="1083"/>
                  </a:cubicBezTo>
                  <a:cubicBezTo>
                    <a:pt x="2466" y="1020"/>
                    <a:pt x="2535" y="991"/>
                    <a:pt x="2599" y="991"/>
                  </a:cubicBezTo>
                  <a:close/>
                  <a:moveTo>
                    <a:pt x="1304" y="0"/>
                  </a:moveTo>
                  <a:cubicBezTo>
                    <a:pt x="1216" y="0"/>
                    <a:pt x="1116" y="26"/>
                    <a:pt x="1003" y="80"/>
                  </a:cubicBezTo>
                  <a:cubicBezTo>
                    <a:pt x="0" y="536"/>
                    <a:pt x="1277" y="2542"/>
                    <a:pt x="1611" y="3120"/>
                  </a:cubicBezTo>
                  <a:cubicBezTo>
                    <a:pt x="1650" y="3187"/>
                    <a:pt x="1709" y="3215"/>
                    <a:pt x="1769" y="3215"/>
                  </a:cubicBezTo>
                  <a:cubicBezTo>
                    <a:pt x="1881" y="3215"/>
                    <a:pt x="1993" y="3117"/>
                    <a:pt x="1968" y="2996"/>
                  </a:cubicBezTo>
                  <a:lnTo>
                    <a:pt x="1968" y="2996"/>
                  </a:lnTo>
                  <a:cubicBezTo>
                    <a:pt x="2624" y="2546"/>
                    <a:pt x="3764" y="1421"/>
                    <a:pt x="2918" y="688"/>
                  </a:cubicBezTo>
                  <a:cubicBezTo>
                    <a:pt x="2845" y="631"/>
                    <a:pt x="2762" y="607"/>
                    <a:pt x="2678" y="607"/>
                  </a:cubicBezTo>
                  <a:cubicBezTo>
                    <a:pt x="2449" y="607"/>
                    <a:pt x="2209" y="784"/>
                    <a:pt x="2098" y="962"/>
                  </a:cubicBezTo>
                  <a:cubicBezTo>
                    <a:pt x="2043" y="1047"/>
                    <a:pt x="1994" y="1135"/>
                    <a:pt x="1951" y="1225"/>
                  </a:cubicBezTo>
                  <a:lnTo>
                    <a:pt x="1951" y="1225"/>
                  </a:lnTo>
                  <a:cubicBezTo>
                    <a:pt x="1893" y="572"/>
                    <a:pt x="1726" y="0"/>
                    <a:pt x="1304"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5;p43">
              <a:extLst>
                <a:ext uri="{FF2B5EF4-FFF2-40B4-BE49-F238E27FC236}">
                  <a16:creationId xmlns:a16="http://schemas.microsoft.com/office/drawing/2014/main" id="{0E7C1ED4-2F51-4830-A361-91B77D2F538C}"/>
                </a:ext>
              </a:extLst>
            </p:cNvPr>
            <p:cNvSpPr/>
            <p:nvPr/>
          </p:nvSpPr>
          <p:spPr>
            <a:xfrm>
              <a:off x="7046189" y="4102221"/>
              <a:ext cx="231966" cy="137270"/>
            </a:xfrm>
            <a:custGeom>
              <a:avLst/>
              <a:gdLst/>
              <a:ahLst/>
              <a:cxnLst/>
              <a:rect l="l" t="t" r="r" b="b"/>
              <a:pathLst>
                <a:path w="4348" h="2573" extrusionOk="0">
                  <a:moveTo>
                    <a:pt x="2009" y="0"/>
                  </a:moveTo>
                  <a:cubicBezTo>
                    <a:pt x="1444" y="0"/>
                    <a:pt x="881" y="82"/>
                    <a:pt x="335" y="260"/>
                  </a:cubicBezTo>
                  <a:cubicBezTo>
                    <a:pt x="1" y="1446"/>
                    <a:pt x="62" y="2479"/>
                    <a:pt x="1247" y="2570"/>
                  </a:cubicBezTo>
                  <a:cubicBezTo>
                    <a:pt x="1285" y="2572"/>
                    <a:pt x="1322" y="2573"/>
                    <a:pt x="1360" y="2573"/>
                  </a:cubicBezTo>
                  <a:cubicBezTo>
                    <a:pt x="2614" y="2573"/>
                    <a:pt x="3609" y="1594"/>
                    <a:pt x="4347" y="443"/>
                  </a:cubicBezTo>
                  <a:cubicBezTo>
                    <a:pt x="3587" y="160"/>
                    <a:pt x="2795" y="0"/>
                    <a:pt x="200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6;p43">
              <a:extLst>
                <a:ext uri="{FF2B5EF4-FFF2-40B4-BE49-F238E27FC236}">
                  <a16:creationId xmlns:a16="http://schemas.microsoft.com/office/drawing/2014/main" id="{8390D064-09EC-4E88-9262-2229FC7A76DB}"/>
                </a:ext>
              </a:extLst>
            </p:cNvPr>
            <p:cNvSpPr/>
            <p:nvPr/>
          </p:nvSpPr>
          <p:spPr>
            <a:xfrm>
              <a:off x="7125732" y="3995632"/>
              <a:ext cx="179629" cy="20220"/>
            </a:xfrm>
            <a:custGeom>
              <a:avLst/>
              <a:gdLst/>
              <a:ahLst/>
              <a:cxnLst/>
              <a:rect l="l" t="t" r="r" b="b"/>
              <a:pathLst>
                <a:path w="3367" h="379" extrusionOk="0">
                  <a:moveTo>
                    <a:pt x="1991" y="1"/>
                  </a:moveTo>
                  <a:cubicBezTo>
                    <a:pt x="1345" y="1"/>
                    <a:pt x="686" y="132"/>
                    <a:pt x="60" y="222"/>
                  </a:cubicBezTo>
                  <a:cubicBezTo>
                    <a:pt x="8" y="222"/>
                    <a:pt x="0" y="289"/>
                    <a:pt x="18" y="289"/>
                  </a:cubicBezTo>
                  <a:cubicBezTo>
                    <a:pt x="21" y="289"/>
                    <a:pt x="25" y="287"/>
                    <a:pt x="30" y="283"/>
                  </a:cubicBezTo>
                  <a:cubicBezTo>
                    <a:pt x="664" y="248"/>
                    <a:pt x="1260" y="166"/>
                    <a:pt x="1856" y="166"/>
                  </a:cubicBezTo>
                  <a:cubicBezTo>
                    <a:pt x="2315" y="166"/>
                    <a:pt x="2775" y="215"/>
                    <a:pt x="3251" y="374"/>
                  </a:cubicBezTo>
                  <a:cubicBezTo>
                    <a:pt x="3258" y="377"/>
                    <a:pt x="3265" y="379"/>
                    <a:pt x="3271" y="379"/>
                  </a:cubicBezTo>
                  <a:cubicBezTo>
                    <a:pt x="3324" y="379"/>
                    <a:pt x="3366" y="279"/>
                    <a:pt x="3312" y="252"/>
                  </a:cubicBezTo>
                  <a:cubicBezTo>
                    <a:pt x="2887" y="65"/>
                    <a:pt x="2442" y="1"/>
                    <a:pt x="199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57;p43">
              <a:extLst>
                <a:ext uri="{FF2B5EF4-FFF2-40B4-BE49-F238E27FC236}">
                  <a16:creationId xmlns:a16="http://schemas.microsoft.com/office/drawing/2014/main" id="{7FE3AE2F-5633-433C-AB5C-1C07518083EC}"/>
                </a:ext>
              </a:extLst>
            </p:cNvPr>
            <p:cNvSpPr/>
            <p:nvPr/>
          </p:nvSpPr>
          <p:spPr>
            <a:xfrm>
              <a:off x="7107807" y="4042044"/>
              <a:ext cx="179629" cy="19259"/>
            </a:xfrm>
            <a:custGeom>
              <a:avLst/>
              <a:gdLst/>
              <a:ahLst/>
              <a:cxnLst/>
              <a:rect l="l" t="t" r="r" b="b"/>
              <a:pathLst>
                <a:path w="3367" h="361" extrusionOk="0">
                  <a:moveTo>
                    <a:pt x="1926" y="0"/>
                  </a:moveTo>
                  <a:cubicBezTo>
                    <a:pt x="1301" y="0"/>
                    <a:pt x="667" y="116"/>
                    <a:pt x="62" y="203"/>
                  </a:cubicBezTo>
                  <a:cubicBezTo>
                    <a:pt x="1" y="203"/>
                    <a:pt x="1" y="294"/>
                    <a:pt x="62" y="294"/>
                  </a:cubicBezTo>
                  <a:cubicBezTo>
                    <a:pt x="680" y="242"/>
                    <a:pt x="1279" y="162"/>
                    <a:pt x="1881" y="162"/>
                  </a:cubicBezTo>
                  <a:cubicBezTo>
                    <a:pt x="2344" y="162"/>
                    <a:pt x="2808" y="209"/>
                    <a:pt x="3284" y="355"/>
                  </a:cubicBezTo>
                  <a:cubicBezTo>
                    <a:pt x="3292" y="359"/>
                    <a:pt x="3300" y="361"/>
                    <a:pt x="3307" y="361"/>
                  </a:cubicBezTo>
                  <a:cubicBezTo>
                    <a:pt x="3351" y="361"/>
                    <a:pt x="3366" y="290"/>
                    <a:pt x="3314" y="264"/>
                  </a:cubicBezTo>
                  <a:cubicBezTo>
                    <a:pt x="2868" y="67"/>
                    <a:pt x="2400" y="0"/>
                    <a:pt x="192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58;p43">
              <a:extLst>
                <a:ext uri="{FF2B5EF4-FFF2-40B4-BE49-F238E27FC236}">
                  <a16:creationId xmlns:a16="http://schemas.microsoft.com/office/drawing/2014/main" id="{4835E9F8-EEAD-492C-A595-BB426D735AB6}"/>
                </a:ext>
              </a:extLst>
            </p:cNvPr>
            <p:cNvSpPr/>
            <p:nvPr/>
          </p:nvSpPr>
          <p:spPr>
            <a:xfrm>
              <a:off x="7681839" y="2611315"/>
              <a:ext cx="285476" cy="582209"/>
            </a:xfrm>
            <a:custGeom>
              <a:avLst/>
              <a:gdLst/>
              <a:ahLst/>
              <a:cxnLst/>
              <a:rect l="l" t="t" r="r" b="b"/>
              <a:pathLst>
                <a:path w="5351" h="10913" extrusionOk="0">
                  <a:moveTo>
                    <a:pt x="5351" y="0"/>
                  </a:moveTo>
                  <a:lnTo>
                    <a:pt x="426" y="7751"/>
                  </a:lnTo>
                  <a:lnTo>
                    <a:pt x="1" y="10912"/>
                  </a:lnTo>
                  <a:lnTo>
                    <a:pt x="5351" y="2797"/>
                  </a:lnTo>
                  <a:lnTo>
                    <a:pt x="535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59;p43">
              <a:extLst>
                <a:ext uri="{FF2B5EF4-FFF2-40B4-BE49-F238E27FC236}">
                  <a16:creationId xmlns:a16="http://schemas.microsoft.com/office/drawing/2014/main" id="{404D6519-01B1-461C-BDCE-287F7E467A35}"/>
                </a:ext>
              </a:extLst>
            </p:cNvPr>
            <p:cNvSpPr/>
            <p:nvPr/>
          </p:nvSpPr>
          <p:spPr>
            <a:xfrm>
              <a:off x="6499738" y="3109102"/>
              <a:ext cx="157329" cy="1054089"/>
            </a:xfrm>
            <a:custGeom>
              <a:avLst/>
              <a:gdLst/>
              <a:ahLst/>
              <a:cxnLst/>
              <a:rect l="l" t="t" r="r" b="b"/>
              <a:pathLst>
                <a:path w="2949" h="19758" extrusionOk="0">
                  <a:moveTo>
                    <a:pt x="0" y="1"/>
                  </a:moveTo>
                  <a:lnTo>
                    <a:pt x="103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60;p43">
              <a:extLst>
                <a:ext uri="{FF2B5EF4-FFF2-40B4-BE49-F238E27FC236}">
                  <a16:creationId xmlns:a16="http://schemas.microsoft.com/office/drawing/2014/main" id="{626C5AC3-BEDA-4DD6-AF9C-5813955D0A1A}"/>
                </a:ext>
              </a:extLst>
            </p:cNvPr>
            <p:cNvSpPr/>
            <p:nvPr/>
          </p:nvSpPr>
          <p:spPr>
            <a:xfrm>
              <a:off x="6626228" y="3109102"/>
              <a:ext cx="102219" cy="1054089"/>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61;p43">
              <a:extLst>
                <a:ext uri="{FF2B5EF4-FFF2-40B4-BE49-F238E27FC236}">
                  <a16:creationId xmlns:a16="http://schemas.microsoft.com/office/drawing/2014/main" id="{AB2CAAC2-DCFE-47F8-952F-E3BAD33F9B67}"/>
                </a:ext>
              </a:extLst>
            </p:cNvPr>
            <p:cNvSpPr/>
            <p:nvPr/>
          </p:nvSpPr>
          <p:spPr>
            <a:xfrm>
              <a:off x="7719130" y="3094538"/>
              <a:ext cx="131454" cy="1068654"/>
            </a:xfrm>
            <a:custGeom>
              <a:avLst/>
              <a:gdLst/>
              <a:ahLst/>
              <a:cxnLst/>
              <a:rect l="l" t="t" r="r" b="b"/>
              <a:pathLst>
                <a:path w="2464" h="20031" extrusionOk="0">
                  <a:moveTo>
                    <a:pt x="1" y="0"/>
                  </a:moveTo>
                  <a:lnTo>
                    <a:pt x="578" y="20031"/>
                  </a:lnTo>
                  <a:lnTo>
                    <a:pt x="2463" y="20031"/>
                  </a:lnTo>
                  <a:lnTo>
                    <a:pt x="1886" y="274"/>
                  </a:lnTo>
                  <a:lnTo>
                    <a:pt x="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62;p43">
              <a:extLst>
                <a:ext uri="{FF2B5EF4-FFF2-40B4-BE49-F238E27FC236}">
                  <a16:creationId xmlns:a16="http://schemas.microsoft.com/office/drawing/2014/main" id="{BF657BAE-2E23-4990-98F2-867175C091B2}"/>
                </a:ext>
              </a:extLst>
            </p:cNvPr>
            <p:cNvSpPr/>
            <p:nvPr/>
          </p:nvSpPr>
          <p:spPr>
            <a:xfrm>
              <a:off x="7819693" y="3002086"/>
              <a:ext cx="102219" cy="1161109"/>
            </a:xfrm>
            <a:custGeom>
              <a:avLst/>
              <a:gdLst/>
              <a:ahLst/>
              <a:cxnLst/>
              <a:rect l="l" t="t" r="r" b="b"/>
              <a:pathLst>
                <a:path w="1916" h="21764" extrusionOk="0">
                  <a:moveTo>
                    <a:pt x="1368" y="0"/>
                  </a:moveTo>
                  <a:lnTo>
                    <a:pt x="1" y="2007"/>
                  </a:lnTo>
                  <a:lnTo>
                    <a:pt x="578" y="21764"/>
                  </a:lnTo>
                  <a:lnTo>
                    <a:pt x="1915" y="20700"/>
                  </a:lnTo>
                  <a:lnTo>
                    <a:pt x="136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63;p43">
              <a:extLst>
                <a:ext uri="{FF2B5EF4-FFF2-40B4-BE49-F238E27FC236}">
                  <a16:creationId xmlns:a16="http://schemas.microsoft.com/office/drawing/2014/main" id="{3FA13F02-ECA4-41C6-BC6E-7BB815B08C64}"/>
                </a:ext>
              </a:extLst>
            </p:cNvPr>
            <p:cNvSpPr/>
            <p:nvPr/>
          </p:nvSpPr>
          <p:spPr>
            <a:xfrm>
              <a:off x="6013251" y="3193444"/>
              <a:ext cx="1684900" cy="175148"/>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64;p43">
              <a:extLst>
                <a:ext uri="{FF2B5EF4-FFF2-40B4-BE49-F238E27FC236}">
                  <a16:creationId xmlns:a16="http://schemas.microsoft.com/office/drawing/2014/main" id="{D068EF9F-CEF5-4E3C-8B2C-25467A86B606}"/>
                </a:ext>
              </a:extLst>
            </p:cNvPr>
            <p:cNvSpPr/>
            <p:nvPr/>
          </p:nvSpPr>
          <p:spPr>
            <a:xfrm>
              <a:off x="7681839" y="2801019"/>
              <a:ext cx="259548" cy="567591"/>
            </a:xfrm>
            <a:custGeom>
              <a:avLst/>
              <a:gdLst/>
              <a:ahLst/>
              <a:cxnLst/>
              <a:rect l="l" t="t" r="r" b="b"/>
              <a:pathLst>
                <a:path w="4865" h="10639" extrusionOk="0">
                  <a:moveTo>
                    <a:pt x="4864" y="0"/>
                  </a:moveTo>
                  <a:lnTo>
                    <a:pt x="1" y="7356"/>
                  </a:lnTo>
                  <a:lnTo>
                    <a:pt x="305" y="10639"/>
                  </a:lnTo>
                  <a:lnTo>
                    <a:pt x="4743" y="2949"/>
                  </a:lnTo>
                  <a:lnTo>
                    <a:pt x="4864"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65;p43">
              <a:extLst>
                <a:ext uri="{FF2B5EF4-FFF2-40B4-BE49-F238E27FC236}">
                  <a16:creationId xmlns:a16="http://schemas.microsoft.com/office/drawing/2014/main" id="{490BB4C3-4560-4468-8554-680D4CB3BC84}"/>
                </a:ext>
              </a:extLst>
            </p:cNvPr>
            <p:cNvSpPr/>
            <p:nvPr/>
          </p:nvSpPr>
          <p:spPr>
            <a:xfrm>
              <a:off x="6079724" y="3368531"/>
              <a:ext cx="157382" cy="1054089"/>
            </a:xfrm>
            <a:custGeom>
              <a:avLst/>
              <a:gdLst/>
              <a:ahLst/>
              <a:cxnLst/>
              <a:rect l="l" t="t" r="r" b="b"/>
              <a:pathLst>
                <a:path w="2950" h="19758" extrusionOk="0">
                  <a:moveTo>
                    <a:pt x="1" y="1"/>
                  </a:moveTo>
                  <a:lnTo>
                    <a:pt x="1034"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66;p43">
              <a:extLst>
                <a:ext uri="{FF2B5EF4-FFF2-40B4-BE49-F238E27FC236}">
                  <a16:creationId xmlns:a16="http://schemas.microsoft.com/office/drawing/2014/main" id="{2EB0AF6B-B6E0-48DA-98FD-476168608A24}"/>
                </a:ext>
              </a:extLst>
            </p:cNvPr>
            <p:cNvSpPr/>
            <p:nvPr/>
          </p:nvSpPr>
          <p:spPr>
            <a:xfrm>
              <a:off x="6206213" y="3368531"/>
              <a:ext cx="102219" cy="1054089"/>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67;p43">
              <a:extLst>
                <a:ext uri="{FF2B5EF4-FFF2-40B4-BE49-F238E27FC236}">
                  <a16:creationId xmlns:a16="http://schemas.microsoft.com/office/drawing/2014/main" id="{7720F5B2-762B-4585-AC05-3A1380AFC3F8}"/>
                </a:ext>
              </a:extLst>
            </p:cNvPr>
            <p:cNvSpPr/>
            <p:nvPr/>
          </p:nvSpPr>
          <p:spPr>
            <a:xfrm>
              <a:off x="7453240" y="3368531"/>
              <a:ext cx="157329" cy="1054089"/>
            </a:xfrm>
            <a:custGeom>
              <a:avLst/>
              <a:gdLst/>
              <a:ahLst/>
              <a:cxnLst/>
              <a:rect l="l" t="t" r="r" b="b"/>
              <a:pathLst>
                <a:path w="2949" h="19758" extrusionOk="0">
                  <a:moveTo>
                    <a:pt x="0" y="1"/>
                  </a:moveTo>
                  <a:lnTo>
                    <a:pt x="1034" y="19758"/>
                  </a:lnTo>
                  <a:lnTo>
                    <a:pt x="2948"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68;p43">
              <a:extLst>
                <a:ext uri="{FF2B5EF4-FFF2-40B4-BE49-F238E27FC236}">
                  <a16:creationId xmlns:a16="http://schemas.microsoft.com/office/drawing/2014/main" id="{D1876727-AD44-4B23-BFC7-C3C904654A56}"/>
                </a:ext>
              </a:extLst>
            </p:cNvPr>
            <p:cNvSpPr/>
            <p:nvPr/>
          </p:nvSpPr>
          <p:spPr>
            <a:xfrm>
              <a:off x="7579677" y="3368531"/>
              <a:ext cx="102219" cy="1054089"/>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69;p43">
              <a:extLst>
                <a:ext uri="{FF2B5EF4-FFF2-40B4-BE49-F238E27FC236}">
                  <a16:creationId xmlns:a16="http://schemas.microsoft.com/office/drawing/2014/main" id="{462133D4-7793-4A29-A6D4-3AF3D13765C7}"/>
                </a:ext>
              </a:extLst>
            </p:cNvPr>
            <p:cNvSpPr/>
            <p:nvPr/>
          </p:nvSpPr>
          <p:spPr>
            <a:xfrm>
              <a:off x="5885161" y="3024812"/>
              <a:ext cx="468680" cy="168693"/>
            </a:xfrm>
            <a:custGeom>
              <a:avLst/>
              <a:gdLst/>
              <a:ahLst/>
              <a:cxnLst/>
              <a:rect l="l" t="t" r="r" b="b"/>
              <a:pathLst>
                <a:path w="8785" h="3162" extrusionOk="0">
                  <a:moveTo>
                    <a:pt x="0" y="0"/>
                  </a:moveTo>
                  <a:lnTo>
                    <a:pt x="578" y="3161"/>
                  </a:lnTo>
                  <a:lnTo>
                    <a:pt x="8785" y="3161"/>
                  </a:lnTo>
                  <a:cubicBezTo>
                    <a:pt x="8055" y="2310"/>
                    <a:pt x="7295" y="912"/>
                    <a:pt x="6596"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70;p43">
              <a:extLst>
                <a:ext uri="{FF2B5EF4-FFF2-40B4-BE49-F238E27FC236}">
                  <a16:creationId xmlns:a16="http://schemas.microsoft.com/office/drawing/2014/main" id="{2F904754-ACE6-4E00-A107-EF669F7BD807}"/>
                </a:ext>
              </a:extLst>
            </p:cNvPr>
            <p:cNvSpPr/>
            <p:nvPr/>
          </p:nvSpPr>
          <p:spPr>
            <a:xfrm>
              <a:off x="6237049" y="3024812"/>
              <a:ext cx="248131" cy="168693"/>
            </a:xfrm>
            <a:custGeom>
              <a:avLst/>
              <a:gdLst/>
              <a:ahLst/>
              <a:cxnLst/>
              <a:rect l="l" t="t" r="r" b="b"/>
              <a:pathLst>
                <a:path w="4651" h="3162" extrusionOk="0">
                  <a:moveTo>
                    <a:pt x="0" y="0"/>
                  </a:moveTo>
                  <a:cubicBezTo>
                    <a:pt x="699" y="912"/>
                    <a:pt x="1459" y="2310"/>
                    <a:pt x="2189" y="3161"/>
                  </a:cubicBezTo>
                  <a:lnTo>
                    <a:pt x="4651" y="3161"/>
                  </a:lnTo>
                  <a:cubicBezTo>
                    <a:pt x="3982" y="2249"/>
                    <a:pt x="3070" y="882"/>
                    <a:pt x="2310"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71;p43">
              <a:extLst>
                <a:ext uri="{FF2B5EF4-FFF2-40B4-BE49-F238E27FC236}">
                  <a16:creationId xmlns:a16="http://schemas.microsoft.com/office/drawing/2014/main" id="{9C7D96B3-8235-41CA-B2B9-D49DEEBB8ED0}"/>
                </a:ext>
              </a:extLst>
            </p:cNvPr>
            <p:cNvSpPr/>
            <p:nvPr/>
          </p:nvSpPr>
          <p:spPr>
            <a:xfrm>
              <a:off x="6361885" y="3024812"/>
              <a:ext cx="275766" cy="168693"/>
            </a:xfrm>
            <a:custGeom>
              <a:avLst/>
              <a:gdLst/>
              <a:ahLst/>
              <a:cxnLst/>
              <a:rect l="l" t="t" r="r" b="b"/>
              <a:pathLst>
                <a:path w="5169" h="3162" extrusionOk="0">
                  <a:moveTo>
                    <a:pt x="1" y="0"/>
                  </a:moveTo>
                  <a:cubicBezTo>
                    <a:pt x="730" y="882"/>
                    <a:pt x="1642" y="2249"/>
                    <a:pt x="2311" y="3161"/>
                  </a:cubicBezTo>
                  <a:lnTo>
                    <a:pt x="5168" y="3161"/>
                  </a:lnTo>
                  <a:cubicBezTo>
                    <a:pt x="4651" y="2249"/>
                    <a:pt x="3831" y="882"/>
                    <a:pt x="3344"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72;p43">
              <a:extLst>
                <a:ext uri="{FF2B5EF4-FFF2-40B4-BE49-F238E27FC236}">
                  <a16:creationId xmlns:a16="http://schemas.microsoft.com/office/drawing/2014/main" id="{BA21F956-F875-49B1-8737-11FDDAF2540D}"/>
                </a:ext>
              </a:extLst>
            </p:cNvPr>
            <p:cNvSpPr/>
            <p:nvPr/>
          </p:nvSpPr>
          <p:spPr>
            <a:xfrm>
              <a:off x="6775391" y="3024812"/>
              <a:ext cx="929250" cy="168693"/>
            </a:xfrm>
            <a:custGeom>
              <a:avLst/>
              <a:gdLst/>
              <a:ahLst/>
              <a:cxnLst/>
              <a:rect l="l" t="t" r="r" b="b"/>
              <a:pathLst>
                <a:path w="17418" h="3162" extrusionOk="0">
                  <a:moveTo>
                    <a:pt x="1" y="0"/>
                  </a:moveTo>
                  <a:cubicBezTo>
                    <a:pt x="457" y="942"/>
                    <a:pt x="1277" y="2219"/>
                    <a:pt x="1885" y="3161"/>
                  </a:cubicBezTo>
                  <a:lnTo>
                    <a:pt x="16992" y="3161"/>
                  </a:lnTo>
                  <a:lnTo>
                    <a:pt x="1741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73;p43">
              <a:extLst>
                <a:ext uri="{FF2B5EF4-FFF2-40B4-BE49-F238E27FC236}">
                  <a16:creationId xmlns:a16="http://schemas.microsoft.com/office/drawing/2014/main" id="{129252D1-A172-46FA-BEAC-AF1425679925}"/>
                </a:ext>
              </a:extLst>
            </p:cNvPr>
            <p:cNvSpPr/>
            <p:nvPr/>
          </p:nvSpPr>
          <p:spPr>
            <a:xfrm>
              <a:off x="6540283" y="3024812"/>
              <a:ext cx="335732" cy="168693"/>
            </a:xfrm>
            <a:custGeom>
              <a:avLst/>
              <a:gdLst/>
              <a:ahLst/>
              <a:cxnLst/>
              <a:rect l="l" t="t" r="r" b="b"/>
              <a:pathLst>
                <a:path w="6293" h="3162" extrusionOk="0">
                  <a:moveTo>
                    <a:pt x="0" y="0"/>
                  </a:moveTo>
                  <a:cubicBezTo>
                    <a:pt x="487" y="912"/>
                    <a:pt x="1307" y="2249"/>
                    <a:pt x="1824" y="3161"/>
                  </a:cubicBezTo>
                  <a:lnTo>
                    <a:pt x="6292" y="3161"/>
                  </a:lnTo>
                  <a:cubicBezTo>
                    <a:pt x="5684" y="2219"/>
                    <a:pt x="4864" y="942"/>
                    <a:pt x="4408"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74;p43">
              <a:extLst>
                <a:ext uri="{FF2B5EF4-FFF2-40B4-BE49-F238E27FC236}">
                  <a16:creationId xmlns:a16="http://schemas.microsoft.com/office/drawing/2014/main" id="{8363A712-F42A-4557-9E42-D63C4E1C0C28}"/>
                </a:ext>
              </a:extLst>
            </p:cNvPr>
            <p:cNvSpPr/>
            <p:nvPr/>
          </p:nvSpPr>
          <p:spPr>
            <a:xfrm>
              <a:off x="5890016" y="2578880"/>
              <a:ext cx="2083851" cy="446006"/>
            </a:xfrm>
            <a:custGeom>
              <a:avLst/>
              <a:gdLst/>
              <a:ahLst/>
              <a:cxnLst/>
              <a:rect l="l" t="t" r="r" b="b"/>
              <a:pathLst>
                <a:path w="39060" h="8360" extrusionOk="0">
                  <a:moveTo>
                    <a:pt x="8511" y="0"/>
                  </a:moveTo>
                  <a:lnTo>
                    <a:pt x="1" y="8359"/>
                  </a:lnTo>
                  <a:lnTo>
                    <a:pt x="34105" y="8359"/>
                  </a:lnTo>
                  <a:lnTo>
                    <a:pt x="39059" y="608"/>
                  </a:lnTo>
                  <a:lnTo>
                    <a:pt x="8511"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75;p43">
              <a:extLst>
                <a:ext uri="{FF2B5EF4-FFF2-40B4-BE49-F238E27FC236}">
                  <a16:creationId xmlns:a16="http://schemas.microsoft.com/office/drawing/2014/main" id="{DE63E73D-89C3-4FC7-BD4B-A5269CE53D84}"/>
                </a:ext>
              </a:extLst>
            </p:cNvPr>
            <p:cNvSpPr/>
            <p:nvPr/>
          </p:nvSpPr>
          <p:spPr>
            <a:xfrm>
              <a:off x="6890518" y="2611315"/>
              <a:ext cx="638973" cy="361660"/>
            </a:xfrm>
            <a:custGeom>
              <a:avLst/>
              <a:gdLst/>
              <a:ahLst/>
              <a:cxnLst/>
              <a:rect l="l" t="t" r="r" b="b"/>
              <a:pathLst>
                <a:path w="11977" h="6779" extrusionOk="0">
                  <a:moveTo>
                    <a:pt x="10852" y="578"/>
                  </a:moveTo>
                  <a:cubicBezTo>
                    <a:pt x="11034" y="578"/>
                    <a:pt x="11186" y="699"/>
                    <a:pt x="11186" y="851"/>
                  </a:cubicBezTo>
                  <a:cubicBezTo>
                    <a:pt x="11186" y="1003"/>
                    <a:pt x="11034" y="1125"/>
                    <a:pt x="10852" y="1125"/>
                  </a:cubicBezTo>
                  <a:cubicBezTo>
                    <a:pt x="10670" y="1125"/>
                    <a:pt x="10518" y="1003"/>
                    <a:pt x="10518" y="851"/>
                  </a:cubicBezTo>
                  <a:cubicBezTo>
                    <a:pt x="10518" y="699"/>
                    <a:pt x="10670" y="578"/>
                    <a:pt x="10852" y="578"/>
                  </a:cubicBezTo>
                  <a:close/>
                  <a:moveTo>
                    <a:pt x="10183" y="2827"/>
                  </a:moveTo>
                  <a:cubicBezTo>
                    <a:pt x="10366" y="2827"/>
                    <a:pt x="10518" y="2979"/>
                    <a:pt x="10518" y="3131"/>
                  </a:cubicBezTo>
                  <a:cubicBezTo>
                    <a:pt x="10518" y="3283"/>
                    <a:pt x="10366" y="3404"/>
                    <a:pt x="10183" y="3404"/>
                  </a:cubicBezTo>
                  <a:cubicBezTo>
                    <a:pt x="10001" y="3404"/>
                    <a:pt x="9849" y="3252"/>
                    <a:pt x="9849" y="3131"/>
                  </a:cubicBezTo>
                  <a:cubicBezTo>
                    <a:pt x="9849" y="2979"/>
                    <a:pt x="10001" y="2827"/>
                    <a:pt x="10183" y="2827"/>
                  </a:cubicBezTo>
                  <a:close/>
                  <a:moveTo>
                    <a:pt x="9211" y="5593"/>
                  </a:moveTo>
                  <a:cubicBezTo>
                    <a:pt x="9393" y="5593"/>
                    <a:pt x="9545" y="5715"/>
                    <a:pt x="9545" y="5867"/>
                  </a:cubicBezTo>
                  <a:cubicBezTo>
                    <a:pt x="9545" y="5988"/>
                    <a:pt x="9363" y="6140"/>
                    <a:pt x="9211" y="6140"/>
                  </a:cubicBezTo>
                  <a:cubicBezTo>
                    <a:pt x="9028" y="6140"/>
                    <a:pt x="8876" y="6018"/>
                    <a:pt x="8876" y="5867"/>
                  </a:cubicBezTo>
                  <a:cubicBezTo>
                    <a:pt x="8876" y="5715"/>
                    <a:pt x="8998" y="5593"/>
                    <a:pt x="9211" y="5593"/>
                  </a:cubicBezTo>
                  <a:close/>
                  <a:moveTo>
                    <a:pt x="3132" y="0"/>
                  </a:moveTo>
                  <a:lnTo>
                    <a:pt x="1" y="6778"/>
                  </a:lnTo>
                  <a:lnTo>
                    <a:pt x="9849" y="6778"/>
                  </a:lnTo>
                  <a:lnTo>
                    <a:pt x="1197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76;p43">
              <a:extLst>
                <a:ext uri="{FF2B5EF4-FFF2-40B4-BE49-F238E27FC236}">
                  <a16:creationId xmlns:a16="http://schemas.microsoft.com/office/drawing/2014/main" id="{3DCF2A5F-C51E-44FB-9FF1-D874F72C7B9D}"/>
                </a:ext>
              </a:extLst>
            </p:cNvPr>
            <p:cNvSpPr/>
            <p:nvPr/>
          </p:nvSpPr>
          <p:spPr>
            <a:xfrm>
              <a:off x="7320935" y="2623052"/>
              <a:ext cx="110595" cy="330130"/>
            </a:xfrm>
            <a:custGeom>
              <a:avLst/>
              <a:gdLst/>
              <a:ahLst/>
              <a:cxnLst/>
              <a:rect l="l" t="t" r="r" b="b"/>
              <a:pathLst>
                <a:path w="2073" h="6188" extrusionOk="0">
                  <a:moveTo>
                    <a:pt x="1977" y="1"/>
                  </a:moveTo>
                  <a:cubicBezTo>
                    <a:pt x="1945" y="1"/>
                    <a:pt x="1915" y="18"/>
                    <a:pt x="1903" y="54"/>
                  </a:cubicBezTo>
                  <a:cubicBezTo>
                    <a:pt x="1143" y="1999"/>
                    <a:pt x="535" y="4096"/>
                    <a:pt x="18" y="6102"/>
                  </a:cubicBezTo>
                  <a:cubicBezTo>
                    <a:pt x="0" y="6155"/>
                    <a:pt x="34" y="6188"/>
                    <a:pt x="71" y="6188"/>
                  </a:cubicBezTo>
                  <a:cubicBezTo>
                    <a:pt x="98" y="6188"/>
                    <a:pt x="127" y="6171"/>
                    <a:pt x="140" y="6133"/>
                  </a:cubicBezTo>
                  <a:cubicBezTo>
                    <a:pt x="900" y="4218"/>
                    <a:pt x="1568" y="2121"/>
                    <a:pt x="2055" y="115"/>
                  </a:cubicBezTo>
                  <a:cubicBezTo>
                    <a:pt x="2073" y="41"/>
                    <a:pt x="2024" y="1"/>
                    <a:pt x="1977"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77;p43">
              <a:extLst>
                <a:ext uri="{FF2B5EF4-FFF2-40B4-BE49-F238E27FC236}">
                  <a16:creationId xmlns:a16="http://schemas.microsoft.com/office/drawing/2014/main" id="{03D6A09A-387F-4518-BA08-963399E68E10}"/>
                </a:ext>
              </a:extLst>
            </p:cNvPr>
            <p:cNvSpPr/>
            <p:nvPr/>
          </p:nvSpPr>
          <p:spPr>
            <a:xfrm>
              <a:off x="6955390" y="2862316"/>
              <a:ext cx="441151" cy="19419"/>
            </a:xfrm>
            <a:custGeom>
              <a:avLst/>
              <a:gdLst/>
              <a:ahLst/>
              <a:cxnLst/>
              <a:rect l="l" t="t" r="r" b="b"/>
              <a:pathLst>
                <a:path w="8269" h="364" extrusionOk="0">
                  <a:moveTo>
                    <a:pt x="5180" y="1"/>
                  </a:moveTo>
                  <a:cubicBezTo>
                    <a:pt x="3355" y="1"/>
                    <a:pt x="1369" y="53"/>
                    <a:pt x="92" y="128"/>
                  </a:cubicBezTo>
                  <a:cubicBezTo>
                    <a:pt x="1" y="128"/>
                    <a:pt x="1" y="250"/>
                    <a:pt x="92" y="250"/>
                  </a:cubicBezTo>
                  <a:cubicBezTo>
                    <a:pt x="1125" y="326"/>
                    <a:pt x="2630" y="364"/>
                    <a:pt x="4134" y="364"/>
                  </a:cubicBezTo>
                  <a:cubicBezTo>
                    <a:pt x="5639" y="364"/>
                    <a:pt x="7144" y="326"/>
                    <a:pt x="8177" y="250"/>
                  </a:cubicBezTo>
                  <a:cubicBezTo>
                    <a:pt x="8268" y="250"/>
                    <a:pt x="8268" y="98"/>
                    <a:pt x="8177" y="67"/>
                  </a:cubicBezTo>
                  <a:cubicBezTo>
                    <a:pt x="7376" y="21"/>
                    <a:pt x="6309" y="1"/>
                    <a:pt x="518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78;p43">
              <a:extLst>
                <a:ext uri="{FF2B5EF4-FFF2-40B4-BE49-F238E27FC236}">
                  <a16:creationId xmlns:a16="http://schemas.microsoft.com/office/drawing/2014/main" id="{28B8112E-F4B6-463C-937D-F99AA5806596}"/>
                </a:ext>
              </a:extLst>
            </p:cNvPr>
            <p:cNvSpPr/>
            <p:nvPr/>
          </p:nvSpPr>
          <p:spPr>
            <a:xfrm>
              <a:off x="6970007" y="2800646"/>
              <a:ext cx="442752" cy="18086"/>
            </a:xfrm>
            <a:custGeom>
              <a:avLst/>
              <a:gdLst/>
              <a:ahLst/>
              <a:cxnLst/>
              <a:rect l="l" t="t" r="r" b="b"/>
              <a:pathLst>
                <a:path w="8299" h="339" extrusionOk="0">
                  <a:moveTo>
                    <a:pt x="5029" y="0"/>
                  </a:moveTo>
                  <a:cubicBezTo>
                    <a:pt x="3254" y="0"/>
                    <a:pt x="1350" y="44"/>
                    <a:pt x="91" y="99"/>
                  </a:cubicBezTo>
                  <a:cubicBezTo>
                    <a:pt x="0" y="129"/>
                    <a:pt x="0" y="251"/>
                    <a:pt x="91" y="251"/>
                  </a:cubicBezTo>
                  <a:cubicBezTo>
                    <a:pt x="1082" y="308"/>
                    <a:pt x="2478" y="338"/>
                    <a:pt x="3895" y="338"/>
                  </a:cubicBezTo>
                  <a:cubicBezTo>
                    <a:pt x="5478" y="338"/>
                    <a:pt x="7086" y="300"/>
                    <a:pt x="8177" y="220"/>
                  </a:cubicBezTo>
                  <a:cubicBezTo>
                    <a:pt x="8298" y="220"/>
                    <a:pt x="8268" y="68"/>
                    <a:pt x="8177" y="68"/>
                  </a:cubicBezTo>
                  <a:cubicBezTo>
                    <a:pt x="7338" y="20"/>
                    <a:pt x="6212" y="0"/>
                    <a:pt x="5029"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79;p43">
              <a:extLst>
                <a:ext uri="{FF2B5EF4-FFF2-40B4-BE49-F238E27FC236}">
                  <a16:creationId xmlns:a16="http://schemas.microsoft.com/office/drawing/2014/main" id="{551287EF-3B79-413F-A583-BB1576CB8024}"/>
                </a:ext>
              </a:extLst>
            </p:cNvPr>
            <p:cNvSpPr/>
            <p:nvPr/>
          </p:nvSpPr>
          <p:spPr>
            <a:xfrm>
              <a:off x="7012153" y="2749219"/>
              <a:ext cx="411915" cy="17072"/>
            </a:xfrm>
            <a:custGeom>
              <a:avLst/>
              <a:gdLst/>
              <a:ahLst/>
              <a:cxnLst/>
              <a:rect l="l" t="t" r="r" b="b"/>
              <a:pathLst>
                <a:path w="7721" h="320" extrusionOk="0">
                  <a:moveTo>
                    <a:pt x="5130" y="1"/>
                  </a:moveTo>
                  <a:cubicBezTo>
                    <a:pt x="3354" y="1"/>
                    <a:pt x="1345" y="61"/>
                    <a:pt x="92" y="120"/>
                  </a:cubicBezTo>
                  <a:cubicBezTo>
                    <a:pt x="0" y="120"/>
                    <a:pt x="0" y="242"/>
                    <a:pt x="92" y="242"/>
                  </a:cubicBezTo>
                  <a:cubicBezTo>
                    <a:pt x="931" y="295"/>
                    <a:pt x="2110" y="319"/>
                    <a:pt x="3333" y="319"/>
                  </a:cubicBezTo>
                  <a:cubicBezTo>
                    <a:pt x="4899" y="319"/>
                    <a:pt x="6537" y="280"/>
                    <a:pt x="7630" y="212"/>
                  </a:cubicBezTo>
                  <a:cubicBezTo>
                    <a:pt x="7721" y="181"/>
                    <a:pt x="7721" y="60"/>
                    <a:pt x="7599" y="60"/>
                  </a:cubicBezTo>
                  <a:cubicBezTo>
                    <a:pt x="6938" y="18"/>
                    <a:pt x="6066" y="1"/>
                    <a:pt x="51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80;p43">
              <a:extLst>
                <a:ext uri="{FF2B5EF4-FFF2-40B4-BE49-F238E27FC236}">
                  <a16:creationId xmlns:a16="http://schemas.microsoft.com/office/drawing/2014/main" id="{67A52E7E-A29E-4086-8088-BFC2FCABAF6B}"/>
                </a:ext>
              </a:extLst>
            </p:cNvPr>
            <p:cNvSpPr/>
            <p:nvPr/>
          </p:nvSpPr>
          <p:spPr>
            <a:xfrm>
              <a:off x="7020262" y="2699712"/>
              <a:ext cx="411915" cy="16859"/>
            </a:xfrm>
            <a:custGeom>
              <a:avLst/>
              <a:gdLst/>
              <a:ahLst/>
              <a:cxnLst/>
              <a:rect l="l" t="t" r="r" b="b"/>
              <a:pathLst>
                <a:path w="7721" h="316" extrusionOk="0">
                  <a:moveTo>
                    <a:pt x="5119" y="0"/>
                  </a:moveTo>
                  <a:cubicBezTo>
                    <a:pt x="3348" y="0"/>
                    <a:pt x="1359" y="47"/>
                    <a:pt x="92" y="106"/>
                  </a:cubicBezTo>
                  <a:cubicBezTo>
                    <a:pt x="0" y="106"/>
                    <a:pt x="31" y="228"/>
                    <a:pt x="92" y="228"/>
                  </a:cubicBezTo>
                  <a:cubicBezTo>
                    <a:pt x="1010" y="285"/>
                    <a:pt x="2308" y="315"/>
                    <a:pt x="3627" y="315"/>
                  </a:cubicBezTo>
                  <a:cubicBezTo>
                    <a:pt x="5102" y="315"/>
                    <a:pt x="6603" y="278"/>
                    <a:pt x="7630" y="197"/>
                  </a:cubicBezTo>
                  <a:cubicBezTo>
                    <a:pt x="7721" y="197"/>
                    <a:pt x="7721" y="45"/>
                    <a:pt x="7630" y="45"/>
                  </a:cubicBezTo>
                  <a:cubicBezTo>
                    <a:pt x="6952" y="14"/>
                    <a:pt x="6067" y="0"/>
                    <a:pt x="5119"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81;p43">
              <a:extLst>
                <a:ext uri="{FF2B5EF4-FFF2-40B4-BE49-F238E27FC236}">
                  <a16:creationId xmlns:a16="http://schemas.microsoft.com/office/drawing/2014/main" id="{F89BEDFB-3269-4678-8109-A28F892FC309}"/>
                </a:ext>
              </a:extLst>
            </p:cNvPr>
            <p:cNvSpPr/>
            <p:nvPr/>
          </p:nvSpPr>
          <p:spPr>
            <a:xfrm>
              <a:off x="7036480" y="2648712"/>
              <a:ext cx="411915" cy="17019"/>
            </a:xfrm>
            <a:custGeom>
              <a:avLst/>
              <a:gdLst/>
              <a:ahLst/>
              <a:cxnLst/>
              <a:rect l="l" t="t" r="r" b="b"/>
              <a:pathLst>
                <a:path w="7721" h="319" extrusionOk="0">
                  <a:moveTo>
                    <a:pt x="5145" y="0"/>
                  </a:moveTo>
                  <a:cubicBezTo>
                    <a:pt x="3368" y="0"/>
                    <a:pt x="1365" y="60"/>
                    <a:pt x="92" y="120"/>
                  </a:cubicBezTo>
                  <a:cubicBezTo>
                    <a:pt x="0" y="120"/>
                    <a:pt x="0" y="241"/>
                    <a:pt x="92" y="241"/>
                  </a:cubicBezTo>
                  <a:cubicBezTo>
                    <a:pt x="944" y="295"/>
                    <a:pt x="2125" y="319"/>
                    <a:pt x="3345" y="319"/>
                  </a:cubicBezTo>
                  <a:cubicBezTo>
                    <a:pt x="4908" y="319"/>
                    <a:pt x="6537" y="279"/>
                    <a:pt x="7630" y="211"/>
                  </a:cubicBezTo>
                  <a:cubicBezTo>
                    <a:pt x="7721" y="181"/>
                    <a:pt x="7721" y="59"/>
                    <a:pt x="7630" y="59"/>
                  </a:cubicBezTo>
                  <a:cubicBezTo>
                    <a:pt x="6958" y="17"/>
                    <a:pt x="6083" y="0"/>
                    <a:pt x="5145"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82;p43">
              <a:extLst>
                <a:ext uri="{FF2B5EF4-FFF2-40B4-BE49-F238E27FC236}">
                  <a16:creationId xmlns:a16="http://schemas.microsoft.com/office/drawing/2014/main" id="{0411E5BE-6846-4456-A11B-D7863BFB83C9}"/>
                </a:ext>
              </a:extLst>
            </p:cNvPr>
            <p:cNvSpPr/>
            <p:nvPr/>
          </p:nvSpPr>
          <p:spPr>
            <a:xfrm>
              <a:off x="7190498" y="2920998"/>
              <a:ext cx="17926" cy="22780"/>
            </a:xfrm>
            <a:custGeom>
              <a:avLst/>
              <a:gdLst/>
              <a:ahLst/>
              <a:cxnLst/>
              <a:rect l="l" t="t" r="r" b="b"/>
              <a:pathLst>
                <a:path w="336" h="427" extrusionOk="0">
                  <a:moveTo>
                    <a:pt x="214" y="1"/>
                  </a:moveTo>
                  <a:cubicBezTo>
                    <a:pt x="123" y="122"/>
                    <a:pt x="1" y="244"/>
                    <a:pt x="1" y="426"/>
                  </a:cubicBezTo>
                  <a:cubicBezTo>
                    <a:pt x="123" y="426"/>
                    <a:pt x="244" y="396"/>
                    <a:pt x="275" y="335"/>
                  </a:cubicBezTo>
                  <a:cubicBezTo>
                    <a:pt x="335" y="274"/>
                    <a:pt x="275" y="153"/>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83;p43">
              <a:extLst>
                <a:ext uri="{FF2B5EF4-FFF2-40B4-BE49-F238E27FC236}">
                  <a16:creationId xmlns:a16="http://schemas.microsoft.com/office/drawing/2014/main" id="{3335F369-ECA2-48BC-B79D-24C5A7EFD030}"/>
                </a:ext>
              </a:extLst>
            </p:cNvPr>
            <p:cNvSpPr/>
            <p:nvPr/>
          </p:nvSpPr>
          <p:spPr>
            <a:xfrm>
              <a:off x="6992681" y="2796165"/>
              <a:ext cx="170347" cy="145966"/>
            </a:xfrm>
            <a:custGeom>
              <a:avLst/>
              <a:gdLst/>
              <a:ahLst/>
              <a:cxnLst/>
              <a:rect l="l" t="t" r="r" b="b"/>
              <a:pathLst>
                <a:path w="3193" h="2736" extrusionOk="0">
                  <a:moveTo>
                    <a:pt x="487" y="0"/>
                  </a:moveTo>
                  <a:lnTo>
                    <a:pt x="1" y="821"/>
                  </a:lnTo>
                  <a:lnTo>
                    <a:pt x="3071" y="2705"/>
                  </a:lnTo>
                  <a:lnTo>
                    <a:pt x="3071" y="2736"/>
                  </a:lnTo>
                  <a:lnTo>
                    <a:pt x="3101" y="2736"/>
                  </a:lnTo>
                  <a:cubicBezTo>
                    <a:pt x="3131" y="2675"/>
                    <a:pt x="3162" y="2645"/>
                    <a:pt x="3192" y="2614"/>
                  </a:cubicBezTo>
                  <a:cubicBezTo>
                    <a:pt x="2372" y="2189"/>
                    <a:pt x="1308" y="1581"/>
                    <a:pt x="700" y="851"/>
                  </a:cubicBezTo>
                  <a:cubicBezTo>
                    <a:pt x="517" y="608"/>
                    <a:pt x="548" y="335"/>
                    <a:pt x="669" y="91"/>
                  </a:cubicBezTo>
                  <a:lnTo>
                    <a:pt x="48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84;p43">
              <a:extLst>
                <a:ext uri="{FF2B5EF4-FFF2-40B4-BE49-F238E27FC236}">
                  <a16:creationId xmlns:a16="http://schemas.microsoft.com/office/drawing/2014/main" id="{216CC1A7-AF5C-4B47-AC43-5DF0E3D64836}"/>
                </a:ext>
              </a:extLst>
            </p:cNvPr>
            <p:cNvSpPr/>
            <p:nvPr/>
          </p:nvSpPr>
          <p:spPr>
            <a:xfrm>
              <a:off x="7020262" y="2801019"/>
              <a:ext cx="165438" cy="134655"/>
            </a:xfrm>
            <a:custGeom>
              <a:avLst/>
              <a:gdLst/>
              <a:ahLst/>
              <a:cxnLst/>
              <a:rect l="l" t="t" r="r" b="b"/>
              <a:pathLst>
                <a:path w="3101" h="2524" extrusionOk="0">
                  <a:moveTo>
                    <a:pt x="152" y="0"/>
                  </a:moveTo>
                  <a:lnTo>
                    <a:pt x="152" y="0"/>
                  </a:lnTo>
                  <a:cubicBezTo>
                    <a:pt x="31" y="244"/>
                    <a:pt x="0" y="517"/>
                    <a:pt x="183" y="760"/>
                  </a:cubicBezTo>
                  <a:cubicBezTo>
                    <a:pt x="791" y="1490"/>
                    <a:pt x="1855" y="2067"/>
                    <a:pt x="2675" y="2523"/>
                  </a:cubicBezTo>
                  <a:cubicBezTo>
                    <a:pt x="2736" y="2462"/>
                    <a:pt x="2797" y="2432"/>
                    <a:pt x="2797" y="2432"/>
                  </a:cubicBezTo>
                  <a:cubicBezTo>
                    <a:pt x="2645" y="2128"/>
                    <a:pt x="3010" y="2037"/>
                    <a:pt x="3010" y="2037"/>
                  </a:cubicBezTo>
                  <a:cubicBezTo>
                    <a:pt x="2949" y="1915"/>
                    <a:pt x="3010" y="1824"/>
                    <a:pt x="3101" y="1794"/>
                  </a:cubicBezTo>
                  <a:cubicBezTo>
                    <a:pt x="3070" y="1763"/>
                    <a:pt x="3070" y="1763"/>
                    <a:pt x="3070" y="1763"/>
                  </a:cubicBezTo>
                  <a:lnTo>
                    <a:pt x="3070" y="1794"/>
                  </a:lnTo>
                  <a:lnTo>
                    <a:pt x="152"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85;p43">
              <a:extLst>
                <a:ext uri="{FF2B5EF4-FFF2-40B4-BE49-F238E27FC236}">
                  <a16:creationId xmlns:a16="http://schemas.microsoft.com/office/drawing/2014/main" id="{45D10E99-51DB-474F-8B2F-7BA722CA663C}"/>
                </a:ext>
              </a:extLst>
            </p:cNvPr>
            <p:cNvSpPr/>
            <p:nvPr/>
          </p:nvSpPr>
          <p:spPr>
            <a:xfrm>
              <a:off x="7158115" y="2935615"/>
              <a:ext cx="17872" cy="8163"/>
            </a:xfrm>
            <a:custGeom>
              <a:avLst/>
              <a:gdLst/>
              <a:ahLst/>
              <a:cxnLst/>
              <a:rect l="l" t="t" r="r" b="b"/>
              <a:pathLst>
                <a:path w="335" h="153" extrusionOk="0">
                  <a:moveTo>
                    <a:pt x="91" y="0"/>
                  </a:moveTo>
                  <a:cubicBezTo>
                    <a:pt x="61" y="31"/>
                    <a:pt x="30" y="61"/>
                    <a:pt x="0" y="122"/>
                  </a:cubicBezTo>
                  <a:cubicBezTo>
                    <a:pt x="61" y="122"/>
                    <a:pt x="182" y="122"/>
                    <a:pt x="334" y="152"/>
                  </a:cubicBezTo>
                  <a:lnTo>
                    <a:pt x="91" y="0"/>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86;p43">
              <a:extLst>
                <a:ext uri="{FF2B5EF4-FFF2-40B4-BE49-F238E27FC236}">
                  <a16:creationId xmlns:a16="http://schemas.microsoft.com/office/drawing/2014/main" id="{25C97946-A0A0-4C18-A0F0-5B91CC5DEAE1}"/>
                </a:ext>
              </a:extLst>
            </p:cNvPr>
            <p:cNvSpPr/>
            <p:nvPr/>
          </p:nvSpPr>
          <p:spPr>
            <a:xfrm>
              <a:off x="7161316" y="2896671"/>
              <a:ext cx="40599" cy="47108"/>
            </a:xfrm>
            <a:custGeom>
              <a:avLst/>
              <a:gdLst/>
              <a:ahLst/>
              <a:cxnLst/>
              <a:rect l="l" t="t" r="r" b="b"/>
              <a:pathLst>
                <a:path w="761" h="883" extrusionOk="0">
                  <a:moveTo>
                    <a:pt x="457" y="1"/>
                  </a:moveTo>
                  <a:cubicBezTo>
                    <a:pt x="366" y="31"/>
                    <a:pt x="305" y="122"/>
                    <a:pt x="366" y="244"/>
                  </a:cubicBezTo>
                  <a:cubicBezTo>
                    <a:pt x="366" y="244"/>
                    <a:pt x="1" y="335"/>
                    <a:pt x="153" y="639"/>
                  </a:cubicBezTo>
                  <a:cubicBezTo>
                    <a:pt x="153" y="639"/>
                    <a:pt x="92" y="669"/>
                    <a:pt x="31" y="730"/>
                  </a:cubicBezTo>
                  <a:lnTo>
                    <a:pt x="274" y="882"/>
                  </a:lnTo>
                  <a:lnTo>
                    <a:pt x="518" y="882"/>
                  </a:lnTo>
                  <a:cubicBezTo>
                    <a:pt x="548" y="700"/>
                    <a:pt x="670" y="578"/>
                    <a:pt x="761" y="457"/>
                  </a:cubicBezTo>
                  <a:cubicBezTo>
                    <a:pt x="700" y="335"/>
                    <a:pt x="487" y="31"/>
                    <a:pt x="457" y="1"/>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87;p43">
              <a:extLst>
                <a:ext uri="{FF2B5EF4-FFF2-40B4-BE49-F238E27FC236}">
                  <a16:creationId xmlns:a16="http://schemas.microsoft.com/office/drawing/2014/main" id="{B694A9E4-4593-4E96-AC26-DBCD69E440BD}"/>
                </a:ext>
              </a:extLst>
            </p:cNvPr>
            <p:cNvSpPr/>
            <p:nvPr/>
          </p:nvSpPr>
          <p:spPr>
            <a:xfrm>
              <a:off x="6970007" y="2804273"/>
              <a:ext cx="25981" cy="33130"/>
            </a:xfrm>
            <a:custGeom>
              <a:avLst/>
              <a:gdLst/>
              <a:ahLst/>
              <a:cxnLst/>
              <a:rect l="l" t="t" r="r" b="b"/>
              <a:pathLst>
                <a:path w="487" h="621" extrusionOk="0">
                  <a:moveTo>
                    <a:pt x="183" y="0"/>
                  </a:moveTo>
                  <a:lnTo>
                    <a:pt x="61" y="183"/>
                  </a:lnTo>
                  <a:cubicBezTo>
                    <a:pt x="61" y="243"/>
                    <a:pt x="0" y="395"/>
                    <a:pt x="91" y="456"/>
                  </a:cubicBezTo>
                  <a:lnTo>
                    <a:pt x="304" y="608"/>
                  </a:lnTo>
                  <a:cubicBezTo>
                    <a:pt x="313" y="617"/>
                    <a:pt x="322" y="621"/>
                    <a:pt x="331" y="621"/>
                  </a:cubicBezTo>
                  <a:cubicBezTo>
                    <a:pt x="352" y="621"/>
                    <a:pt x="374" y="599"/>
                    <a:pt x="395" y="578"/>
                  </a:cubicBezTo>
                  <a:lnTo>
                    <a:pt x="486" y="456"/>
                  </a:lnTo>
                  <a:cubicBezTo>
                    <a:pt x="304" y="335"/>
                    <a:pt x="213" y="183"/>
                    <a:pt x="183" y="0"/>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88;p43">
              <a:extLst>
                <a:ext uri="{FF2B5EF4-FFF2-40B4-BE49-F238E27FC236}">
                  <a16:creationId xmlns:a16="http://schemas.microsoft.com/office/drawing/2014/main" id="{FA4B35AD-7C04-40E9-B55A-E7AA45DA2CE7}"/>
                </a:ext>
              </a:extLst>
            </p:cNvPr>
            <p:cNvSpPr/>
            <p:nvPr/>
          </p:nvSpPr>
          <p:spPr>
            <a:xfrm>
              <a:off x="6979717" y="2784055"/>
              <a:ext cx="35745" cy="44601"/>
            </a:xfrm>
            <a:custGeom>
              <a:avLst/>
              <a:gdLst/>
              <a:ahLst/>
              <a:cxnLst/>
              <a:rect l="l" t="t" r="r" b="b"/>
              <a:pathLst>
                <a:path w="670" h="836" extrusionOk="0">
                  <a:moveTo>
                    <a:pt x="349" y="0"/>
                  </a:moveTo>
                  <a:cubicBezTo>
                    <a:pt x="267" y="0"/>
                    <a:pt x="178" y="111"/>
                    <a:pt x="153" y="136"/>
                  </a:cubicBezTo>
                  <a:lnTo>
                    <a:pt x="31" y="349"/>
                  </a:lnTo>
                  <a:lnTo>
                    <a:pt x="1" y="410"/>
                  </a:lnTo>
                  <a:cubicBezTo>
                    <a:pt x="31" y="592"/>
                    <a:pt x="122" y="744"/>
                    <a:pt x="304" y="835"/>
                  </a:cubicBezTo>
                  <a:lnTo>
                    <a:pt x="426" y="622"/>
                  </a:lnTo>
                  <a:lnTo>
                    <a:pt x="456" y="562"/>
                  </a:lnTo>
                  <a:lnTo>
                    <a:pt x="639" y="258"/>
                  </a:lnTo>
                  <a:cubicBezTo>
                    <a:pt x="669" y="197"/>
                    <a:pt x="669" y="166"/>
                    <a:pt x="639" y="136"/>
                  </a:cubicBezTo>
                  <a:lnTo>
                    <a:pt x="396" y="14"/>
                  </a:lnTo>
                  <a:cubicBezTo>
                    <a:pt x="381" y="5"/>
                    <a:pt x="365" y="0"/>
                    <a:pt x="349"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89;p43">
              <a:extLst>
                <a:ext uri="{FF2B5EF4-FFF2-40B4-BE49-F238E27FC236}">
                  <a16:creationId xmlns:a16="http://schemas.microsoft.com/office/drawing/2014/main" id="{C4F9056A-18F3-431E-80E2-49878B283103}"/>
                </a:ext>
              </a:extLst>
            </p:cNvPr>
            <p:cNvSpPr/>
            <p:nvPr/>
          </p:nvSpPr>
          <p:spPr>
            <a:xfrm>
              <a:off x="6986225" y="2825346"/>
              <a:ext cx="13017" cy="14618"/>
            </a:xfrm>
            <a:custGeom>
              <a:avLst/>
              <a:gdLst/>
              <a:ahLst/>
              <a:cxnLst/>
              <a:rect l="l" t="t" r="r" b="b"/>
              <a:pathLst>
                <a:path w="244" h="274" extrusionOk="0">
                  <a:moveTo>
                    <a:pt x="122" y="0"/>
                  </a:moveTo>
                  <a:lnTo>
                    <a:pt x="0" y="213"/>
                  </a:lnTo>
                  <a:lnTo>
                    <a:pt x="122" y="274"/>
                  </a:lnTo>
                  <a:lnTo>
                    <a:pt x="243" y="92"/>
                  </a:lnTo>
                  <a:cubicBezTo>
                    <a:pt x="182" y="61"/>
                    <a:pt x="152" y="31"/>
                    <a:pt x="122" y="0"/>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90;p43">
              <a:extLst>
                <a:ext uri="{FF2B5EF4-FFF2-40B4-BE49-F238E27FC236}">
                  <a16:creationId xmlns:a16="http://schemas.microsoft.com/office/drawing/2014/main" id="{B98759F5-E32B-44DB-9D70-486B996DBDAC}"/>
                </a:ext>
              </a:extLst>
            </p:cNvPr>
            <p:cNvSpPr/>
            <p:nvPr/>
          </p:nvSpPr>
          <p:spPr>
            <a:xfrm>
              <a:off x="6992681" y="2791310"/>
              <a:ext cx="27635" cy="38946"/>
            </a:xfrm>
            <a:custGeom>
              <a:avLst/>
              <a:gdLst/>
              <a:ahLst/>
              <a:cxnLst/>
              <a:rect l="l" t="t" r="r" b="b"/>
              <a:pathLst>
                <a:path w="518" h="730" extrusionOk="0">
                  <a:moveTo>
                    <a:pt x="365" y="0"/>
                  </a:moveTo>
                  <a:lnTo>
                    <a:pt x="1" y="638"/>
                  </a:lnTo>
                  <a:cubicBezTo>
                    <a:pt x="31" y="669"/>
                    <a:pt x="61" y="699"/>
                    <a:pt x="122" y="730"/>
                  </a:cubicBezTo>
                  <a:lnTo>
                    <a:pt x="517" y="91"/>
                  </a:lnTo>
                  <a:lnTo>
                    <a:pt x="365"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91;p43">
              <a:extLst>
                <a:ext uri="{FF2B5EF4-FFF2-40B4-BE49-F238E27FC236}">
                  <a16:creationId xmlns:a16="http://schemas.microsoft.com/office/drawing/2014/main" id="{910A5F85-0E71-415C-B874-7A7879CA20AA}"/>
                </a:ext>
              </a:extLst>
            </p:cNvPr>
            <p:cNvSpPr/>
            <p:nvPr/>
          </p:nvSpPr>
          <p:spPr>
            <a:xfrm>
              <a:off x="6404084" y="2014676"/>
              <a:ext cx="1251911" cy="585356"/>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92;p43">
              <a:extLst>
                <a:ext uri="{FF2B5EF4-FFF2-40B4-BE49-F238E27FC236}">
                  <a16:creationId xmlns:a16="http://schemas.microsoft.com/office/drawing/2014/main" id="{45B7AC73-EA85-4534-A791-E583ACCF17F3}"/>
                </a:ext>
              </a:extLst>
            </p:cNvPr>
            <p:cNvSpPr/>
            <p:nvPr/>
          </p:nvSpPr>
          <p:spPr>
            <a:xfrm>
              <a:off x="6875953" y="1868610"/>
              <a:ext cx="347042" cy="234206"/>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93;p43">
              <a:extLst>
                <a:ext uri="{FF2B5EF4-FFF2-40B4-BE49-F238E27FC236}">
                  <a16:creationId xmlns:a16="http://schemas.microsoft.com/office/drawing/2014/main" id="{D273DF2B-4376-408C-B7A1-D680EDBF1282}"/>
                </a:ext>
              </a:extLst>
            </p:cNvPr>
            <p:cNvSpPr/>
            <p:nvPr/>
          </p:nvSpPr>
          <p:spPr>
            <a:xfrm>
              <a:off x="6261376" y="1519290"/>
              <a:ext cx="241675" cy="149647"/>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94;p43">
              <a:extLst>
                <a:ext uri="{FF2B5EF4-FFF2-40B4-BE49-F238E27FC236}">
                  <a16:creationId xmlns:a16="http://schemas.microsoft.com/office/drawing/2014/main" id="{EA8348FD-80F5-47E6-A448-5C1A46BFFC77}"/>
                </a:ext>
              </a:extLst>
            </p:cNvPr>
            <p:cNvSpPr/>
            <p:nvPr/>
          </p:nvSpPr>
          <p:spPr>
            <a:xfrm>
              <a:off x="6253267" y="1434360"/>
              <a:ext cx="244876" cy="13108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95;p43">
              <a:extLst>
                <a:ext uri="{FF2B5EF4-FFF2-40B4-BE49-F238E27FC236}">
                  <a16:creationId xmlns:a16="http://schemas.microsoft.com/office/drawing/2014/main" id="{76C19AB2-A25F-4DD2-A055-674BE8A6A2AC}"/>
                </a:ext>
              </a:extLst>
            </p:cNvPr>
            <p:cNvSpPr/>
            <p:nvPr/>
          </p:nvSpPr>
          <p:spPr>
            <a:xfrm>
              <a:off x="6331103" y="1525211"/>
              <a:ext cx="152474" cy="121318"/>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96;p43">
              <a:extLst>
                <a:ext uri="{FF2B5EF4-FFF2-40B4-BE49-F238E27FC236}">
                  <a16:creationId xmlns:a16="http://schemas.microsoft.com/office/drawing/2014/main" id="{7A7760FF-60E8-4FB1-8403-7C8A62AF959D}"/>
                </a:ext>
              </a:extLst>
            </p:cNvPr>
            <p:cNvSpPr/>
            <p:nvPr/>
          </p:nvSpPr>
          <p:spPr>
            <a:xfrm>
              <a:off x="6394748" y="1558927"/>
              <a:ext cx="87867" cy="49082"/>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97;p43">
              <a:extLst>
                <a:ext uri="{FF2B5EF4-FFF2-40B4-BE49-F238E27FC236}">
                  <a16:creationId xmlns:a16="http://schemas.microsoft.com/office/drawing/2014/main" id="{F17262AF-4B60-4002-8E0A-4DB192B7C14A}"/>
                </a:ext>
              </a:extLst>
            </p:cNvPr>
            <p:cNvSpPr/>
            <p:nvPr/>
          </p:nvSpPr>
          <p:spPr>
            <a:xfrm>
              <a:off x="7573221" y="1456180"/>
              <a:ext cx="236821" cy="150554"/>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98;p43">
              <a:extLst>
                <a:ext uri="{FF2B5EF4-FFF2-40B4-BE49-F238E27FC236}">
                  <a16:creationId xmlns:a16="http://schemas.microsoft.com/office/drawing/2014/main" id="{116E60EF-8E98-41E0-ACAD-2248A7882794}"/>
                </a:ext>
              </a:extLst>
            </p:cNvPr>
            <p:cNvSpPr/>
            <p:nvPr/>
          </p:nvSpPr>
          <p:spPr>
            <a:xfrm>
              <a:off x="7568367" y="1370397"/>
              <a:ext cx="246530" cy="118864"/>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99;p43">
              <a:extLst>
                <a:ext uri="{FF2B5EF4-FFF2-40B4-BE49-F238E27FC236}">
                  <a16:creationId xmlns:a16="http://schemas.microsoft.com/office/drawing/2014/main" id="{C2422113-07B7-4E18-8AF5-9F11DD52ABC5}"/>
                </a:ext>
              </a:extLst>
            </p:cNvPr>
            <p:cNvSpPr/>
            <p:nvPr/>
          </p:nvSpPr>
          <p:spPr>
            <a:xfrm>
              <a:off x="7592694" y="1462315"/>
              <a:ext cx="145966" cy="129107"/>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00;p43">
              <a:extLst>
                <a:ext uri="{FF2B5EF4-FFF2-40B4-BE49-F238E27FC236}">
                  <a16:creationId xmlns:a16="http://schemas.microsoft.com/office/drawing/2014/main" id="{D9BAD6D8-7972-496E-819A-E6AD37510ADF}"/>
                </a:ext>
              </a:extLst>
            </p:cNvPr>
            <p:cNvSpPr/>
            <p:nvPr/>
          </p:nvSpPr>
          <p:spPr>
            <a:xfrm>
              <a:off x="7593814" y="1498964"/>
              <a:ext cx="83013" cy="53617"/>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01;p43">
              <a:extLst>
                <a:ext uri="{FF2B5EF4-FFF2-40B4-BE49-F238E27FC236}">
                  <a16:creationId xmlns:a16="http://schemas.microsoft.com/office/drawing/2014/main" id="{771773EF-C08B-49EE-B611-ECB284821A9C}"/>
                </a:ext>
              </a:extLst>
            </p:cNvPr>
            <p:cNvSpPr/>
            <p:nvPr/>
          </p:nvSpPr>
          <p:spPr>
            <a:xfrm>
              <a:off x="6443882" y="867809"/>
              <a:ext cx="1173220" cy="1076283"/>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02;p43">
              <a:extLst>
                <a:ext uri="{FF2B5EF4-FFF2-40B4-BE49-F238E27FC236}">
                  <a16:creationId xmlns:a16="http://schemas.microsoft.com/office/drawing/2014/main" id="{697263EC-6332-4EC5-A176-B111216385EB}"/>
                </a:ext>
              </a:extLst>
            </p:cNvPr>
            <p:cNvSpPr/>
            <p:nvPr/>
          </p:nvSpPr>
          <p:spPr>
            <a:xfrm>
              <a:off x="6995935" y="1405286"/>
              <a:ext cx="82746" cy="136523"/>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03;p43">
              <a:extLst>
                <a:ext uri="{FF2B5EF4-FFF2-40B4-BE49-F238E27FC236}">
                  <a16:creationId xmlns:a16="http://schemas.microsoft.com/office/drawing/2014/main" id="{766AFF89-626E-4D00-B246-97698B7B3E4F}"/>
                </a:ext>
              </a:extLst>
            </p:cNvPr>
            <p:cNvSpPr/>
            <p:nvPr/>
          </p:nvSpPr>
          <p:spPr>
            <a:xfrm>
              <a:off x="6645700" y="1250845"/>
              <a:ext cx="103819" cy="81252"/>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04;p43">
              <a:extLst>
                <a:ext uri="{FF2B5EF4-FFF2-40B4-BE49-F238E27FC236}">
                  <a16:creationId xmlns:a16="http://schemas.microsoft.com/office/drawing/2014/main" id="{C07918F4-9A88-41FD-8224-2913209BDA24}"/>
                </a:ext>
              </a:extLst>
            </p:cNvPr>
            <p:cNvSpPr/>
            <p:nvPr/>
          </p:nvSpPr>
          <p:spPr>
            <a:xfrm>
              <a:off x="7281351" y="1211421"/>
              <a:ext cx="118971" cy="4742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05;p43">
              <a:extLst>
                <a:ext uri="{FF2B5EF4-FFF2-40B4-BE49-F238E27FC236}">
                  <a16:creationId xmlns:a16="http://schemas.microsoft.com/office/drawing/2014/main" id="{29013EEF-3568-4759-BBC7-1F856C248904}"/>
                </a:ext>
              </a:extLst>
            </p:cNvPr>
            <p:cNvSpPr/>
            <p:nvPr/>
          </p:nvSpPr>
          <p:spPr>
            <a:xfrm>
              <a:off x="6625383" y="1572387"/>
              <a:ext cx="256337" cy="235649"/>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06;p43">
              <a:extLst>
                <a:ext uri="{FF2B5EF4-FFF2-40B4-BE49-F238E27FC236}">
                  <a16:creationId xmlns:a16="http://schemas.microsoft.com/office/drawing/2014/main" id="{C9838B6D-3DC5-4AB3-AA5D-1CF86252CB7E}"/>
                </a:ext>
              </a:extLst>
            </p:cNvPr>
            <p:cNvSpPr/>
            <p:nvPr/>
          </p:nvSpPr>
          <p:spPr>
            <a:xfrm>
              <a:off x="7196415" y="1533105"/>
              <a:ext cx="280169" cy="257672"/>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07;p43">
              <a:extLst>
                <a:ext uri="{FF2B5EF4-FFF2-40B4-BE49-F238E27FC236}">
                  <a16:creationId xmlns:a16="http://schemas.microsoft.com/office/drawing/2014/main" id="{FC5078F8-5EBC-492A-A41F-4CD9675507AA}"/>
                </a:ext>
              </a:extLst>
            </p:cNvPr>
            <p:cNvSpPr/>
            <p:nvPr/>
          </p:nvSpPr>
          <p:spPr>
            <a:xfrm>
              <a:off x="6963499" y="1595150"/>
              <a:ext cx="100618" cy="69248"/>
            </a:xfrm>
            <a:custGeom>
              <a:avLst/>
              <a:gdLst/>
              <a:ahLst/>
              <a:cxnLst/>
              <a:rect l="l" t="t" r="r" b="b"/>
              <a:pathLst>
                <a:path w="1886" h="1298" extrusionOk="0">
                  <a:moveTo>
                    <a:pt x="149" y="1"/>
                  </a:moveTo>
                  <a:cubicBezTo>
                    <a:pt x="123" y="1"/>
                    <a:pt x="92" y="15"/>
                    <a:pt x="92" y="51"/>
                  </a:cubicBezTo>
                  <a:cubicBezTo>
                    <a:pt x="1" y="932"/>
                    <a:pt x="1095" y="1236"/>
                    <a:pt x="1764" y="1297"/>
                  </a:cubicBezTo>
                  <a:cubicBezTo>
                    <a:pt x="1855" y="1297"/>
                    <a:pt x="1885" y="1145"/>
                    <a:pt x="1794" y="1145"/>
                  </a:cubicBezTo>
                  <a:cubicBezTo>
                    <a:pt x="1460" y="1054"/>
                    <a:pt x="1125" y="993"/>
                    <a:pt x="791" y="841"/>
                  </a:cubicBezTo>
                  <a:cubicBezTo>
                    <a:pt x="457" y="659"/>
                    <a:pt x="305" y="416"/>
                    <a:pt x="183" y="21"/>
                  </a:cubicBezTo>
                  <a:cubicBezTo>
                    <a:pt x="183" y="8"/>
                    <a:pt x="167" y="1"/>
                    <a:pt x="1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08;p43">
              <a:extLst>
                <a:ext uri="{FF2B5EF4-FFF2-40B4-BE49-F238E27FC236}">
                  <a16:creationId xmlns:a16="http://schemas.microsoft.com/office/drawing/2014/main" id="{CF5384ED-1567-43FB-B53B-AA96590F3DC2}"/>
                </a:ext>
              </a:extLst>
            </p:cNvPr>
            <p:cNvSpPr/>
            <p:nvPr/>
          </p:nvSpPr>
          <p:spPr>
            <a:xfrm>
              <a:off x="6747810" y="1437188"/>
              <a:ext cx="60072" cy="69889"/>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09;p43">
              <a:extLst>
                <a:ext uri="{FF2B5EF4-FFF2-40B4-BE49-F238E27FC236}">
                  <a16:creationId xmlns:a16="http://schemas.microsoft.com/office/drawing/2014/main" id="{9912E285-A93C-40A0-8610-F848FFC5037D}"/>
                </a:ext>
              </a:extLst>
            </p:cNvPr>
            <p:cNvSpPr/>
            <p:nvPr/>
          </p:nvSpPr>
          <p:spPr>
            <a:xfrm>
              <a:off x="7222934" y="1404752"/>
              <a:ext cx="60072" cy="69889"/>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10;p43">
              <a:extLst>
                <a:ext uri="{FF2B5EF4-FFF2-40B4-BE49-F238E27FC236}">
                  <a16:creationId xmlns:a16="http://schemas.microsoft.com/office/drawing/2014/main" id="{092F88C3-1DF1-4DB5-B85C-A1D418AE04A0}"/>
                </a:ext>
              </a:extLst>
            </p:cNvPr>
            <p:cNvSpPr/>
            <p:nvPr/>
          </p:nvSpPr>
          <p:spPr>
            <a:xfrm>
              <a:off x="6363539" y="887601"/>
              <a:ext cx="282222" cy="571859"/>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11;p43">
              <a:extLst>
                <a:ext uri="{FF2B5EF4-FFF2-40B4-BE49-F238E27FC236}">
                  <a16:creationId xmlns:a16="http://schemas.microsoft.com/office/drawing/2014/main" id="{11497ED0-E1C5-4B08-913B-A96DB1630197}"/>
                </a:ext>
              </a:extLst>
            </p:cNvPr>
            <p:cNvSpPr/>
            <p:nvPr/>
          </p:nvSpPr>
          <p:spPr>
            <a:xfrm>
              <a:off x="6567865" y="861674"/>
              <a:ext cx="171894" cy="505971"/>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12;p43">
              <a:extLst>
                <a:ext uri="{FF2B5EF4-FFF2-40B4-BE49-F238E27FC236}">
                  <a16:creationId xmlns:a16="http://schemas.microsoft.com/office/drawing/2014/main" id="{3464247D-487E-4175-850A-2B2FC6978248}"/>
                </a:ext>
              </a:extLst>
            </p:cNvPr>
            <p:cNvSpPr/>
            <p:nvPr/>
          </p:nvSpPr>
          <p:spPr>
            <a:xfrm>
              <a:off x="6702410" y="728625"/>
              <a:ext cx="724920" cy="621207"/>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13;p43">
              <a:extLst>
                <a:ext uri="{FF2B5EF4-FFF2-40B4-BE49-F238E27FC236}">
                  <a16:creationId xmlns:a16="http://schemas.microsoft.com/office/drawing/2014/main" id="{96F59117-1021-4844-8AA8-48E2495B81BA}"/>
                </a:ext>
              </a:extLst>
            </p:cNvPr>
            <p:cNvSpPr/>
            <p:nvPr/>
          </p:nvSpPr>
          <p:spPr>
            <a:xfrm>
              <a:off x="7192151" y="835160"/>
              <a:ext cx="371369" cy="532486"/>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14;p43">
              <a:extLst>
                <a:ext uri="{FF2B5EF4-FFF2-40B4-BE49-F238E27FC236}">
                  <a16:creationId xmlns:a16="http://schemas.microsoft.com/office/drawing/2014/main" id="{167E548D-2C1D-4447-9D64-1EFD4A1B9D70}"/>
                </a:ext>
              </a:extLst>
            </p:cNvPr>
            <p:cNvSpPr/>
            <p:nvPr/>
          </p:nvSpPr>
          <p:spPr>
            <a:xfrm>
              <a:off x="7349423" y="845456"/>
              <a:ext cx="300040" cy="549772"/>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15;p43">
              <a:extLst>
                <a:ext uri="{FF2B5EF4-FFF2-40B4-BE49-F238E27FC236}">
                  <a16:creationId xmlns:a16="http://schemas.microsoft.com/office/drawing/2014/main" id="{A614987A-CB2A-4F29-B285-9D10FB416135}"/>
                </a:ext>
              </a:extLst>
            </p:cNvPr>
            <p:cNvSpPr/>
            <p:nvPr/>
          </p:nvSpPr>
          <p:spPr>
            <a:xfrm>
              <a:off x="6219177" y="2335615"/>
              <a:ext cx="351950" cy="34240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16;p43">
              <a:extLst>
                <a:ext uri="{FF2B5EF4-FFF2-40B4-BE49-F238E27FC236}">
                  <a16:creationId xmlns:a16="http://schemas.microsoft.com/office/drawing/2014/main" id="{B539AA8F-19D2-42F9-BE7B-351B3795E668}"/>
                </a:ext>
              </a:extLst>
            </p:cNvPr>
            <p:cNvSpPr/>
            <p:nvPr/>
          </p:nvSpPr>
          <p:spPr>
            <a:xfrm>
              <a:off x="6600247" y="1951352"/>
              <a:ext cx="411969" cy="718411"/>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17;p43">
              <a:extLst>
                <a:ext uri="{FF2B5EF4-FFF2-40B4-BE49-F238E27FC236}">
                  <a16:creationId xmlns:a16="http://schemas.microsoft.com/office/drawing/2014/main" id="{54477843-FBCC-4AAC-AFF9-11E0C1F9693F}"/>
                </a:ext>
              </a:extLst>
            </p:cNvPr>
            <p:cNvSpPr/>
            <p:nvPr/>
          </p:nvSpPr>
          <p:spPr>
            <a:xfrm>
              <a:off x="6699209" y="1933481"/>
              <a:ext cx="330823" cy="718464"/>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18;p43">
              <a:extLst>
                <a:ext uri="{FF2B5EF4-FFF2-40B4-BE49-F238E27FC236}">
                  <a16:creationId xmlns:a16="http://schemas.microsoft.com/office/drawing/2014/main" id="{589060D9-9A41-453C-AC53-7667120556BB}"/>
                </a:ext>
              </a:extLst>
            </p:cNvPr>
            <p:cNvSpPr/>
            <p:nvPr/>
          </p:nvSpPr>
          <p:spPr>
            <a:xfrm>
              <a:off x="6806227" y="1920517"/>
              <a:ext cx="225457" cy="718411"/>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9;p43">
              <a:extLst>
                <a:ext uri="{FF2B5EF4-FFF2-40B4-BE49-F238E27FC236}">
                  <a16:creationId xmlns:a16="http://schemas.microsoft.com/office/drawing/2014/main" id="{7A0A438A-13F9-4D3A-B2CC-61163C252577}"/>
                </a:ext>
              </a:extLst>
            </p:cNvPr>
            <p:cNvSpPr/>
            <p:nvPr/>
          </p:nvSpPr>
          <p:spPr>
            <a:xfrm>
              <a:off x="7033226" y="1948098"/>
              <a:ext cx="411969" cy="718411"/>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20;p43">
              <a:extLst>
                <a:ext uri="{FF2B5EF4-FFF2-40B4-BE49-F238E27FC236}">
                  <a16:creationId xmlns:a16="http://schemas.microsoft.com/office/drawing/2014/main" id="{8747CDB8-7835-48AF-B086-BDDD03C0041D}"/>
                </a:ext>
              </a:extLst>
            </p:cNvPr>
            <p:cNvSpPr/>
            <p:nvPr/>
          </p:nvSpPr>
          <p:spPr>
            <a:xfrm>
              <a:off x="7015407" y="1930280"/>
              <a:ext cx="330823" cy="718411"/>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21;p43">
              <a:extLst>
                <a:ext uri="{FF2B5EF4-FFF2-40B4-BE49-F238E27FC236}">
                  <a16:creationId xmlns:a16="http://schemas.microsoft.com/office/drawing/2014/main" id="{4CA7AA56-4971-4191-8BC2-BF9EFB606ABF}"/>
                </a:ext>
              </a:extLst>
            </p:cNvPr>
            <p:cNvSpPr/>
            <p:nvPr/>
          </p:nvSpPr>
          <p:spPr>
            <a:xfrm>
              <a:off x="7013753" y="1918917"/>
              <a:ext cx="227111" cy="716811"/>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22;p43">
              <a:extLst>
                <a:ext uri="{FF2B5EF4-FFF2-40B4-BE49-F238E27FC236}">
                  <a16:creationId xmlns:a16="http://schemas.microsoft.com/office/drawing/2014/main" id="{7205134D-F288-4648-A2F2-B55A8A1C6F51}"/>
                </a:ext>
              </a:extLst>
            </p:cNvPr>
            <p:cNvSpPr/>
            <p:nvPr/>
          </p:nvSpPr>
          <p:spPr>
            <a:xfrm>
              <a:off x="6542097" y="1994724"/>
              <a:ext cx="445793" cy="694510"/>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23;p43">
              <a:extLst>
                <a:ext uri="{FF2B5EF4-FFF2-40B4-BE49-F238E27FC236}">
                  <a16:creationId xmlns:a16="http://schemas.microsoft.com/office/drawing/2014/main" id="{B6BF053F-427F-4116-9968-562C4DB85810}"/>
                </a:ext>
              </a:extLst>
            </p:cNvPr>
            <p:cNvSpPr/>
            <p:nvPr/>
          </p:nvSpPr>
          <p:spPr>
            <a:xfrm>
              <a:off x="7075371" y="1985014"/>
              <a:ext cx="445793" cy="694457"/>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24;p43">
              <a:extLst>
                <a:ext uri="{FF2B5EF4-FFF2-40B4-BE49-F238E27FC236}">
                  <a16:creationId xmlns:a16="http://schemas.microsoft.com/office/drawing/2014/main" id="{820D8EBA-82C2-4372-BBCD-5D669A9263DF}"/>
                </a:ext>
              </a:extLst>
            </p:cNvPr>
            <p:cNvSpPr/>
            <p:nvPr/>
          </p:nvSpPr>
          <p:spPr>
            <a:xfrm>
              <a:off x="6987826" y="2149218"/>
              <a:ext cx="87601" cy="545984"/>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25;p43">
              <a:extLst>
                <a:ext uri="{FF2B5EF4-FFF2-40B4-BE49-F238E27FC236}">
                  <a16:creationId xmlns:a16="http://schemas.microsoft.com/office/drawing/2014/main" id="{D4ED1DA6-8B01-483D-AF43-65B2FB11E1E3}"/>
                </a:ext>
              </a:extLst>
            </p:cNvPr>
            <p:cNvSpPr/>
            <p:nvPr/>
          </p:nvSpPr>
          <p:spPr>
            <a:xfrm>
              <a:off x="6206160" y="2304993"/>
              <a:ext cx="564443" cy="494234"/>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26;p43">
              <a:extLst>
                <a:ext uri="{FF2B5EF4-FFF2-40B4-BE49-F238E27FC236}">
                  <a16:creationId xmlns:a16="http://schemas.microsoft.com/office/drawing/2014/main" id="{4C5D520C-58F9-4670-9439-0C96685FD220}"/>
                </a:ext>
              </a:extLst>
            </p:cNvPr>
            <p:cNvSpPr/>
            <p:nvPr/>
          </p:nvSpPr>
          <p:spPr>
            <a:xfrm>
              <a:off x="7488877" y="2335615"/>
              <a:ext cx="353604" cy="34240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27;p43">
              <a:extLst>
                <a:ext uri="{FF2B5EF4-FFF2-40B4-BE49-F238E27FC236}">
                  <a16:creationId xmlns:a16="http://schemas.microsoft.com/office/drawing/2014/main" id="{B7295DAB-0635-48B8-9E59-2A3A3266E962}"/>
                </a:ext>
              </a:extLst>
            </p:cNvPr>
            <p:cNvSpPr/>
            <p:nvPr/>
          </p:nvSpPr>
          <p:spPr>
            <a:xfrm>
              <a:off x="7291060" y="2304993"/>
              <a:ext cx="562789" cy="494234"/>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8976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Vertic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1. Thiết bị đo pH</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36B75FE7-A949-4309-A440-60FD05346633}"/>
              </a:ext>
            </a:extLst>
          </p:cNvPr>
          <p:cNvGrpSpPr/>
          <p:nvPr/>
        </p:nvGrpSpPr>
        <p:grpSpPr>
          <a:xfrm>
            <a:off x="761190" y="1525059"/>
            <a:ext cx="3726143" cy="1108074"/>
            <a:chOff x="870025" y="1465614"/>
            <a:chExt cx="3726143" cy="1108074"/>
          </a:xfrm>
        </p:grpSpPr>
        <p:grpSp>
          <p:nvGrpSpPr>
            <p:cNvPr id="12" name="Group 11">
              <a:extLst>
                <a:ext uri="{FF2B5EF4-FFF2-40B4-BE49-F238E27FC236}">
                  <a16:creationId xmlns:a16="http://schemas.microsoft.com/office/drawing/2014/main" id="{FD373EA7-1C79-4B72-80BE-FD308F154E79}"/>
                </a:ext>
              </a:extLst>
            </p:cNvPr>
            <p:cNvGrpSpPr/>
            <p:nvPr/>
          </p:nvGrpSpPr>
          <p:grpSpPr>
            <a:xfrm>
              <a:off x="870025" y="1465614"/>
              <a:ext cx="3726143" cy="1108074"/>
              <a:chOff x="853954" y="1231613"/>
              <a:chExt cx="3726143" cy="1108074"/>
            </a:xfrm>
          </p:grpSpPr>
          <p:sp>
            <p:nvSpPr>
              <p:cNvPr id="15" name="Freeform 7306">
                <a:extLst>
                  <a:ext uri="{FF2B5EF4-FFF2-40B4-BE49-F238E27FC236}">
                    <a16:creationId xmlns:a16="http://schemas.microsoft.com/office/drawing/2014/main" id="{9BA02D7A-A11B-4A09-B25A-A6F03443AF10}"/>
                  </a:ext>
                </a:extLst>
              </p:cNvPr>
              <p:cNvSpPr>
                <a:spLocks/>
              </p:cNvSpPr>
              <p:nvPr/>
            </p:nvSpPr>
            <p:spPr bwMode="auto">
              <a:xfrm>
                <a:off x="853954" y="1363683"/>
                <a:ext cx="3726143" cy="976004"/>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Cách sử dụng thiết bị đo pH: Cho điện cực của thiết bị vào dung dịch cần đo pH. Giá trị pH của dung dịch sẽ xuất hiện trên thiết bị đo.</a:t>
                </a:r>
              </a:p>
            </p:txBody>
          </p:sp>
          <p:pic>
            <p:nvPicPr>
              <p:cNvPr id="16" name="Picture 15">
                <a:extLst>
                  <a:ext uri="{FF2B5EF4-FFF2-40B4-BE49-F238E27FC236}">
                    <a16:creationId xmlns:a16="http://schemas.microsoft.com/office/drawing/2014/main" id="{3D9FB7BB-C4EF-446C-8A3F-CB923D69E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EFA2FD4B-C7FA-485C-A43D-7FBC8052DA49}"/>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7910E4E-6C0B-47BD-9DDB-CDA0AE0FE23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F20456D6-1D0D-465A-883A-FA73EFDC848A}"/>
              </a:ext>
            </a:extLst>
          </p:cNvPr>
          <p:cNvGrpSpPr/>
          <p:nvPr/>
        </p:nvGrpSpPr>
        <p:grpSpPr>
          <a:xfrm>
            <a:off x="4750697" y="1604434"/>
            <a:ext cx="3493643" cy="1164922"/>
            <a:chOff x="2520337" y="2412414"/>
            <a:chExt cx="3493643" cy="1164922"/>
          </a:xfrm>
        </p:grpSpPr>
        <p:pic>
          <p:nvPicPr>
            <p:cNvPr id="3" name="Picture 2">
              <a:extLst>
                <a:ext uri="{FF2B5EF4-FFF2-40B4-BE49-F238E27FC236}">
                  <a16:creationId xmlns:a16="http://schemas.microsoft.com/office/drawing/2014/main" id="{66C8BFDC-78BA-4488-9F8E-B4C6978A6BB0}"/>
                </a:ext>
              </a:extLst>
            </p:cNvPr>
            <p:cNvPicPr>
              <a:picLocks noChangeAspect="1"/>
            </p:cNvPicPr>
            <p:nvPr/>
          </p:nvPicPr>
          <p:blipFill>
            <a:blip r:embed="rId7"/>
            <a:stretch>
              <a:fillRect/>
            </a:stretch>
          </p:blipFill>
          <p:spPr>
            <a:xfrm>
              <a:off x="2520337" y="2431466"/>
              <a:ext cx="1190791" cy="771633"/>
            </a:xfrm>
            <a:prstGeom prst="rect">
              <a:avLst/>
            </a:prstGeom>
          </p:spPr>
        </p:pic>
        <p:pic>
          <p:nvPicPr>
            <p:cNvPr id="5" name="Picture 4">
              <a:extLst>
                <a:ext uri="{FF2B5EF4-FFF2-40B4-BE49-F238E27FC236}">
                  <a16:creationId xmlns:a16="http://schemas.microsoft.com/office/drawing/2014/main" id="{4F2E2286-F001-4987-819F-A6BB482EC782}"/>
                </a:ext>
              </a:extLst>
            </p:cNvPr>
            <p:cNvPicPr>
              <a:picLocks noChangeAspect="1"/>
            </p:cNvPicPr>
            <p:nvPr/>
          </p:nvPicPr>
          <p:blipFill>
            <a:blip r:embed="rId8"/>
            <a:stretch>
              <a:fillRect/>
            </a:stretch>
          </p:blipFill>
          <p:spPr>
            <a:xfrm>
              <a:off x="4851768" y="2412414"/>
              <a:ext cx="1162212" cy="790685"/>
            </a:xfrm>
            <a:prstGeom prst="rect">
              <a:avLst/>
            </a:prstGeom>
          </p:spPr>
        </p:pic>
        <p:sp>
          <p:nvSpPr>
            <p:cNvPr id="8" name="TextBox 7">
              <a:extLst>
                <a:ext uri="{FF2B5EF4-FFF2-40B4-BE49-F238E27FC236}">
                  <a16:creationId xmlns:a16="http://schemas.microsoft.com/office/drawing/2014/main" id="{9A63C101-034E-4FFC-957A-3E4681B5C9C1}"/>
                </a:ext>
              </a:extLst>
            </p:cNvPr>
            <p:cNvSpPr txBox="1"/>
            <p:nvPr/>
          </p:nvSpPr>
          <p:spPr>
            <a:xfrm>
              <a:off x="2895599" y="3269559"/>
              <a:ext cx="2887133" cy="307777"/>
            </a:xfrm>
            <a:prstGeom prst="rect">
              <a:avLst/>
            </a:prstGeom>
            <a:noFill/>
          </p:spPr>
          <p:txBody>
            <a:bodyPr wrap="square" rtlCol="0">
              <a:spAutoFit/>
            </a:bodyPr>
            <a:lstStyle/>
            <a:p>
              <a:pPr algn="ctr"/>
              <a:r>
                <a:rPr lang="en-US">
                  <a:solidFill>
                    <a:schemeClr val="bg1"/>
                  </a:solidFill>
                </a:rPr>
                <a:t>Hình 1.3: Một số thiết bị đo pH</a:t>
              </a:r>
            </a:p>
          </p:txBody>
        </p:sp>
      </p:grpSp>
      <p:grpSp>
        <p:nvGrpSpPr>
          <p:cNvPr id="24" name="Google Shape;1087;p49">
            <a:extLst>
              <a:ext uri="{FF2B5EF4-FFF2-40B4-BE49-F238E27FC236}">
                <a16:creationId xmlns:a16="http://schemas.microsoft.com/office/drawing/2014/main" id="{9C0C7C10-FD73-41A4-8095-6BEC88A005F8}"/>
              </a:ext>
            </a:extLst>
          </p:cNvPr>
          <p:cNvGrpSpPr/>
          <p:nvPr/>
        </p:nvGrpSpPr>
        <p:grpSpPr>
          <a:xfrm>
            <a:off x="6788794" y="2748382"/>
            <a:ext cx="2355206" cy="2377678"/>
            <a:chOff x="2039108" y="678179"/>
            <a:chExt cx="1846062" cy="2319889"/>
          </a:xfrm>
        </p:grpSpPr>
        <p:grpSp>
          <p:nvGrpSpPr>
            <p:cNvPr id="25" name="Google Shape;1088;p49">
              <a:extLst>
                <a:ext uri="{FF2B5EF4-FFF2-40B4-BE49-F238E27FC236}">
                  <a16:creationId xmlns:a16="http://schemas.microsoft.com/office/drawing/2014/main" id="{376633CB-E0F9-4A4A-B48B-0BF084923CFC}"/>
                </a:ext>
              </a:extLst>
            </p:cNvPr>
            <p:cNvGrpSpPr/>
            <p:nvPr/>
          </p:nvGrpSpPr>
          <p:grpSpPr>
            <a:xfrm>
              <a:off x="2039108" y="678179"/>
              <a:ext cx="1846062" cy="2319889"/>
              <a:chOff x="-1122992" y="804804"/>
              <a:chExt cx="1846062" cy="2319889"/>
            </a:xfrm>
          </p:grpSpPr>
          <p:sp>
            <p:nvSpPr>
              <p:cNvPr id="27" name="Google Shape;1089;p49">
                <a:extLst>
                  <a:ext uri="{FF2B5EF4-FFF2-40B4-BE49-F238E27FC236}">
                    <a16:creationId xmlns:a16="http://schemas.microsoft.com/office/drawing/2014/main" id="{5F8A2AA1-C467-4DC8-A5FA-6E9CB4068516}"/>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90;p49">
                <a:extLst>
                  <a:ext uri="{FF2B5EF4-FFF2-40B4-BE49-F238E27FC236}">
                    <a16:creationId xmlns:a16="http://schemas.microsoft.com/office/drawing/2014/main" id="{08974A51-8CAF-43A7-928F-401BD460374A}"/>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1;p49">
                <a:extLst>
                  <a:ext uri="{FF2B5EF4-FFF2-40B4-BE49-F238E27FC236}">
                    <a16:creationId xmlns:a16="http://schemas.microsoft.com/office/drawing/2014/main" id="{BD0BD262-C675-4D80-82EE-5B609E2A16D0}"/>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92;p49">
                <a:extLst>
                  <a:ext uri="{FF2B5EF4-FFF2-40B4-BE49-F238E27FC236}">
                    <a16:creationId xmlns:a16="http://schemas.microsoft.com/office/drawing/2014/main" id="{3CA766A6-DB09-4B2D-877A-5945F93E9444}"/>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93;p49">
                <a:extLst>
                  <a:ext uri="{FF2B5EF4-FFF2-40B4-BE49-F238E27FC236}">
                    <a16:creationId xmlns:a16="http://schemas.microsoft.com/office/drawing/2014/main" id="{CC8402B0-0DF9-4B79-804F-1C01730DF3A0}"/>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94;p49">
                <a:extLst>
                  <a:ext uri="{FF2B5EF4-FFF2-40B4-BE49-F238E27FC236}">
                    <a16:creationId xmlns:a16="http://schemas.microsoft.com/office/drawing/2014/main" id="{590F2581-6309-4C3A-8ADE-D554C3071560}"/>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95;p49">
                <a:extLst>
                  <a:ext uri="{FF2B5EF4-FFF2-40B4-BE49-F238E27FC236}">
                    <a16:creationId xmlns:a16="http://schemas.microsoft.com/office/drawing/2014/main" id="{5E74C985-FBCC-4BB7-BDB1-0722C4E4B469}"/>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96;p49">
                <a:extLst>
                  <a:ext uri="{FF2B5EF4-FFF2-40B4-BE49-F238E27FC236}">
                    <a16:creationId xmlns:a16="http://schemas.microsoft.com/office/drawing/2014/main" id="{D2F95467-9AED-466A-9AFF-4286F186B43A}"/>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97;p49">
                <a:extLst>
                  <a:ext uri="{FF2B5EF4-FFF2-40B4-BE49-F238E27FC236}">
                    <a16:creationId xmlns:a16="http://schemas.microsoft.com/office/drawing/2014/main" id="{14729891-8F83-491A-8717-5F1C4FF971B9}"/>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98;p49">
                <a:extLst>
                  <a:ext uri="{FF2B5EF4-FFF2-40B4-BE49-F238E27FC236}">
                    <a16:creationId xmlns:a16="http://schemas.microsoft.com/office/drawing/2014/main" id="{2D56050A-A5F1-4F9D-9C03-F72BE8581EE4}"/>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99;p49">
                <a:extLst>
                  <a:ext uri="{FF2B5EF4-FFF2-40B4-BE49-F238E27FC236}">
                    <a16:creationId xmlns:a16="http://schemas.microsoft.com/office/drawing/2014/main" id="{4E811504-253B-4B86-9FCC-A721AB85D434}"/>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0;p49">
                <a:extLst>
                  <a:ext uri="{FF2B5EF4-FFF2-40B4-BE49-F238E27FC236}">
                    <a16:creationId xmlns:a16="http://schemas.microsoft.com/office/drawing/2014/main" id="{A091225B-3E31-4036-9C87-4D160E020B84}"/>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1;p49">
                <a:extLst>
                  <a:ext uri="{FF2B5EF4-FFF2-40B4-BE49-F238E27FC236}">
                    <a16:creationId xmlns:a16="http://schemas.microsoft.com/office/drawing/2014/main" id="{23A506FA-AEB5-4586-9D2E-40855E919964}"/>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02;p49">
                <a:extLst>
                  <a:ext uri="{FF2B5EF4-FFF2-40B4-BE49-F238E27FC236}">
                    <a16:creationId xmlns:a16="http://schemas.microsoft.com/office/drawing/2014/main" id="{CF5045D7-6DD0-4741-803B-BE2619F0347D}"/>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03;p49">
                <a:extLst>
                  <a:ext uri="{FF2B5EF4-FFF2-40B4-BE49-F238E27FC236}">
                    <a16:creationId xmlns:a16="http://schemas.microsoft.com/office/drawing/2014/main" id="{FA013E21-3CFB-4F29-B38B-91C8E301000F}"/>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04;p49">
                <a:extLst>
                  <a:ext uri="{FF2B5EF4-FFF2-40B4-BE49-F238E27FC236}">
                    <a16:creationId xmlns:a16="http://schemas.microsoft.com/office/drawing/2014/main" id="{4ACF247B-8B6E-43EE-B88A-213E27B7682B}"/>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05;p49">
                <a:extLst>
                  <a:ext uri="{FF2B5EF4-FFF2-40B4-BE49-F238E27FC236}">
                    <a16:creationId xmlns:a16="http://schemas.microsoft.com/office/drawing/2014/main" id="{F4E7D6F1-21F0-44FC-BC16-80F7FC94BF5B}"/>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06;p49">
                <a:extLst>
                  <a:ext uri="{FF2B5EF4-FFF2-40B4-BE49-F238E27FC236}">
                    <a16:creationId xmlns:a16="http://schemas.microsoft.com/office/drawing/2014/main" id="{E187F5C8-7F7F-49C2-A1AC-CCD5E8EA04BA}"/>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07;p49">
                <a:extLst>
                  <a:ext uri="{FF2B5EF4-FFF2-40B4-BE49-F238E27FC236}">
                    <a16:creationId xmlns:a16="http://schemas.microsoft.com/office/drawing/2014/main" id="{1B4F0189-C381-4227-97A2-4F62102E70AB}"/>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08;p49">
                <a:extLst>
                  <a:ext uri="{FF2B5EF4-FFF2-40B4-BE49-F238E27FC236}">
                    <a16:creationId xmlns:a16="http://schemas.microsoft.com/office/drawing/2014/main" id="{31B8923F-47F9-4943-A7DC-E8E3C6847D9A}"/>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09;p49">
                <a:extLst>
                  <a:ext uri="{FF2B5EF4-FFF2-40B4-BE49-F238E27FC236}">
                    <a16:creationId xmlns:a16="http://schemas.microsoft.com/office/drawing/2014/main" id="{CEFE2BD4-2F98-4369-A71D-AFD6E44BD71C}"/>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10;p49">
                <a:extLst>
                  <a:ext uri="{FF2B5EF4-FFF2-40B4-BE49-F238E27FC236}">
                    <a16:creationId xmlns:a16="http://schemas.microsoft.com/office/drawing/2014/main" id="{3ABE38E4-7DF7-4F15-875D-8BB70DAB1C7E}"/>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11;p49">
                <a:extLst>
                  <a:ext uri="{FF2B5EF4-FFF2-40B4-BE49-F238E27FC236}">
                    <a16:creationId xmlns:a16="http://schemas.microsoft.com/office/drawing/2014/main" id="{A180D35A-5D16-4777-BC2B-F4F245DA5936}"/>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2;p49">
                <a:extLst>
                  <a:ext uri="{FF2B5EF4-FFF2-40B4-BE49-F238E27FC236}">
                    <a16:creationId xmlns:a16="http://schemas.microsoft.com/office/drawing/2014/main" id="{412FBA8E-E49F-4867-ACCD-6917F3A8A3D1}"/>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13;p49">
                <a:extLst>
                  <a:ext uri="{FF2B5EF4-FFF2-40B4-BE49-F238E27FC236}">
                    <a16:creationId xmlns:a16="http://schemas.microsoft.com/office/drawing/2014/main" id="{6E2DEFCE-74CF-4477-9DF6-C2EC0F2ED77D}"/>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14;p49">
                <a:extLst>
                  <a:ext uri="{FF2B5EF4-FFF2-40B4-BE49-F238E27FC236}">
                    <a16:creationId xmlns:a16="http://schemas.microsoft.com/office/drawing/2014/main" id="{36557D04-A96F-4AAD-A63C-F4EFC3844901}"/>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15;p49">
                <a:extLst>
                  <a:ext uri="{FF2B5EF4-FFF2-40B4-BE49-F238E27FC236}">
                    <a16:creationId xmlns:a16="http://schemas.microsoft.com/office/drawing/2014/main" id="{E264AD10-9091-465E-BF13-23583E994C57}"/>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16;p49">
                <a:extLst>
                  <a:ext uri="{FF2B5EF4-FFF2-40B4-BE49-F238E27FC236}">
                    <a16:creationId xmlns:a16="http://schemas.microsoft.com/office/drawing/2014/main" id="{960E10D0-B352-4E65-B064-DCC04FB43E06}"/>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17;p49">
                <a:extLst>
                  <a:ext uri="{FF2B5EF4-FFF2-40B4-BE49-F238E27FC236}">
                    <a16:creationId xmlns:a16="http://schemas.microsoft.com/office/drawing/2014/main" id="{70FA634A-B662-4575-AFCF-040039B08DBA}"/>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18;p49">
                <a:extLst>
                  <a:ext uri="{FF2B5EF4-FFF2-40B4-BE49-F238E27FC236}">
                    <a16:creationId xmlns:a16="http://schemas.microsoft.com/office/drawing/2014/main" id="{9512F2FE-FAD4-430D-8C59-A07EB4D28504}"/>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19;p49">
                <a:extLst>
                  <a:ext uri="{FF2B5EF4-FFF2-40B4-BE49-F238E27FC236}">
                    <a16:creationId xmlns:a16="http://schemas.microsoft.com/office/drawing/2014/main" id="{1F6639C9-484A-4A09-9184-821224740A71}"/>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20;p49">
                <a:extLst>
                  <a:ext uri="{FF2B5EF4-FFF2-40B4-BE49-F238E27FC236}">
                    <a16:creationId xmlns:a16="http://schemas.microsoft.com/office/drawing/2014/main" id="{019CE8E7-E17C-4AA6-9E05-40E299002E32}"/>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21;p49">
                <a:extLst>
                  <a:ext uri="{FF2B5EF4-FFF2-40B4-BE49-F238E27FC236}">
                    <a16:creationId xmlns:a16="http://schemas.microsoft.com/office/drawing/2014/main" id="{834F1485-0784-491E-A97D-2F3DFB4C6EFB}"/>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22;p49">
                <a:extLst>
                  <a:ext uri="{FF2B5EF4-FFF2-40B4-BE49-F238E27FC236}">
                    <a16:creationId xmlns:a16="http://schemas.microsoft.com/office/drawing/2014/main" id="{A3E5B2B0-1675-4F07-9443-3C7158E46326}"/>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23;p49">
                <a:extLst>
                  <a:ext uri="{FF2B5EF4-FFF2-40B4-BE49-F238E27FC236}">
                    <a16:creationId xmlns:a16="http://schemas.microsoft.com/office/drawing/2014/main" id="{0AC863C9-C602-4CEE-8C4B-8E2481D920A1}"/>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24;p49">
                <a:extLst>
                  <a:ext uri="{FF2B5EF4-FFF2-40B4-BE49-F238E27FC236}">
                    <a16:creationId xmlns:a16="http://schemas.microsoft.com/office/drawing/2014/main" id="{03F6A048-8466-41BD-9C85-EB0FFEECA913}"/>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25;p49">
              <a:extLst>
                <a:ext uri="{FF2B5EF4-FFF2-40B4-BE49-F238E27FC236}">
                  <a16:creationId xmlns:a16="http://schemas.microsoft.com/office/drawing/2014/main" id="{DDE21FCE-686D-4F5E-833C-9A8518EC3528}"/>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635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2. Huyết áp kế</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36B75FE7-A949-4309-A440-60FD05346633}"/>
              </a:ext>
            </a:extLst>
          </p:cNvPr>
          <p:cNvGrpSpPr/>
          <p:nvPr/>
        </p:nvGrpSpPr>
        <p:grpSpPr>
          <a:xfrm>
            <a:off x="761190" y="1525059"/>
            <a:ext cx="3929343" cy="707470"/>
            <a:chOff x="870025" y="1465614"/>
            <a:chExt cx="3929343" cy="707470"/>
          </a:xfrm>
        </p:grpSpPr>
        <p:grpSp>
          <p:nvGrpSpPr>
            <p:cNvPr id="12" name="Group 11">
              <a:extLst>
                <a:ext uri="{FF2B5EF4-FFF2-40B4-BE49-F238E27FC236}">
                  <a16:creationId xmlns:a16="http://schemas.microsoft.com/office/drawing/2014/main" id="{FD373EA7-1C79-4B72-80BE-FD308F154E79}"/>
                </a:ext>
              </a:extLst>
            </p:cNvPr>
            <p:cNvGrpSpPr/>
            <p:nvPr/>
          </p:nvGrpSpPr>
          <p:grpSpPr>
            <a:xfrm>
              <a:off x="870025" y="1465614"/>
              <a:ext cx="3929343" cy="707470"/>
              <a:chOff x="853954" y="1231613"/>
              <a:chExt cx="3929343" cy="707470"/>
            </a:xfrm>
          </p:grpSpPr>
          <p:sp>
            <p:nvSpPr>
              <p:cNvPr id="15" name="Freeform 7306">
                <a:extLst>
                  <a:ext uri="{FF2B5EF4-FFF2-40B4-BE49-F238E27FC236}">
                    <a16:creationId xmlns:a16="http://schemas.microsoft.com/office/drawing/2014/main" id="{9BA02D7A-A11B-4A09-B25A-A6F03443AF10}"/>
                  </a:ext>
                </a:extLst>
              </p:cNvPr>
              <p:cNvSpPr>
                <a:spLocks/>
              </p:cNvSpPr>
              <p:nvPr/>
            </p:nvSpPr>
            <p:spPr bwMode="auto">
              <a:xfrm>
                <a:off x="853954" y="1363683"/>
                <a:ext cx="3929343" cy="575400"/>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Huyết áp kế dùng để đo huyết áp gồm huyết áp kế đồng hồ, huyết áp kế thuỷ ngân…</a:t>
                </a:r>
              </a:p>
            </p:txBody>
          </p:sp>
          <p:pic>
            <p:nvPicPr>
              <p:cNvPr id="16" name="Picture 15">
                <a:extLst>
                  <a:ext uri="{FF2B5EF4-FFF2-40B4-BE49-F238E27FC236}">
                    <a16:creationId xmlns:a16="http://schemas.microsoft.com/office/drawing/2014/main" id="{3D9FB7BB-C4EF-446C-8A3F-CB923D69E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EFA2FD4B-C7FA-485C-A43D-7FBC8052DA49}"/>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7910E4E-6C0B-47BD-9DDB-CDA0AE0FE23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a:extLst>
              <a:ext uri="{FF2B5EF4-FFF2-40B4-BE49-F238E27FC236}">
                <a16:creationId xmlns:a16="http://schemas.microsoft.com/office/drawing/2014/main" id="{BF511982-315D-42AA-9AF9-0FE10E72EE82}"/>
              </a:ext>
            </a:extLst>
          </p:cNvPr>
          <p:cNvGrpSpPr/>
          <p:nvPr/>
        </p:nvGrpSpPr>
        <p:grpSpPr>
          <a:xfrm>
            <a:off x="4462382" y="1503647"/>
            <a:ext cx="4093931" cy="2065792"/>
            <a:chOff x="2433869" y="2369105"/>
            <a:chExt cx="4093931" cy="2065792"/>
          </a:xfrm>
        </p:grpSpPr>
        <p:pic>
          <p:nvPicPr>
            <p:cNvPr id="10242" name="Picture 2" descr="https://static.tuoitre.vn/tto/i/s626/2017/08/21/hinh-4-1503309554.jpg">
              <a:extLst>
                <a:ext uri="{FF2B5EF4-FFF2-40B4-BE49-F238E27FC236}">
                  <a16:creationId xmlns:a16="http://schemas.microsoft.com/office/drawing/2014/main" id="{E646AFDA-5F66-462B-A20B-6C44A270E5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2806" y="2369105"/>
              <a:ext cx="2658994" cy="177532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CA29D6FA-9E9C-4396-A045-BF94AE8ED8F0}"/>
                </a:ext>
              </a:extLst>
            </p:cNvPr>
            <p:cNvSpPr txBox="1"/>
            <p:nvPr/>
          </p:nvSpPr>
          <p:spPr>
            <a:xfrm>
              <a:off x="2433869" y="4127120"/>
              <a:ext cx="4093931" cy="307777"/>
            </a:xfrm>
            <a:prstGeom prst="rect">
              <a:avLst/>
            </a:prstGeom>
            <a:noFill/>
          </p:spPr>
          <p:txBody>
            <a:bodyPr wrap="square" rtlCol="0">
              <a:spAutoFit/>
            </a:bodyPr>
            <a:lstStyle/>
            <a:p>
              <a:pPr algn="ctr"/>
              <a:r>
                <a:rPr lang="en-US">
                  <a:solidFill>
                    <a:schemeClr val="bg1"/>
                  </a:solidFill>
                </a:rPr>
                <a:t>Hình 1.4: Đo huyết áp bằng huyết áp kế đồng hồ</a:t>
              </a:r>
            </a:p>
          </p:txBody>
        </p:sp>
      </p:grpSp>
    </p:spTree>
    <p:extLst>
      <p:ext uri="{BB962C8B-B14F-4D97-AF65-F5344CB8AC3E}">
        <p14:creationId xmlns:p14="http://schemas.microsoft.com/office/powerpoint/2010/main" val="380832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36B75FE7-A949-4309-A440-60FD05346633}"/>
              </a:ext>
            </a:extLst>
          </p:cNvPr>
          <p:cNvGrpSpPr/>
          <p:nvPr/>
        </p:nvGrpSpPr>
        <p:grpSpPr>
          <a:xfrm>
            <a:off x="761190" y="1525059"/>
            <a:ext cx="4132543" cy="2640541"/>
            <a:chOff x="870025" y="1465614"/>
            <a:chExt cx="4132543" cy="2640541"/>
          </a:xfrm>
        </p:grpSpPr>
        <p:grpSp>
          <p:nvGrpSpPr>
            <p:cNvPr id="12" name="Group 11">
              <a:extLst>
                <a:ext uri="{FF2B5EF4-FFF2-40B4-BE49-F238E27FC236}">
                  <a16:creationId xmlns:a16="http://schemas.microsoft.com/office/drawing/2014/main" id="{FD373EA7-1C79-4B72-80BE-FD308F154E79}"/>
                </a:ext>
              </a:extLst>
            </p:cNvPr>
            <p:cNvGrpSpPr/>
            <p:nvPr/>
          </p:nvGrpSpPr>
          <p:grpSpPr>
            <a:xfrm>
              <a:off x="870025" y="1465614"/>
              <a:ext cx="4132543" cy="2640541"/>
              <a:chOff x="853954" y="1231613"/>
              <a:chExt cx="4132543" cy="2640541"/>
            </a:xfrm>
          </p:grpSpPr>
          <p:sp>
            <p:nvSpPr>
              <p:cNvPr id="15" name="Freeform 7306">
                <a:extLst>
                  <a:ext uri="{FF2B5EF4-FFF2-40B4-BE49-F238E27FC236}">
                    <a16:creationId xmlns:a16="http://schemas.microsoft.com/office/drawing/2014/main" id="{9BA02D7A-A11B-4A09-B25A-A6F03443AF10}"/>
                  </a:ext>
                </a:extLst>
              </p:cNvPr>
              <p:cNvSpPr>
                <a:spLocks/>
              </p:cNvSpPr>
              <p:nvPr/>
            </p:nvSpPr>
            <p:spPr bwMode="auto">
              <a:xfrm>
                <a:off x="853954" y="1363682"/>
                <a:ext cx="4132543" cy="2508472"/>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 </a:t>
                </a:r>
                <a:r>
                  <a:rPr lang="en-US" b="1" i="1">
                    <a:solidFill>
                      <a:schemeClr val="accent4">
                        <a:lumMod val="20000"/>
                        <a:lumOff val="80000"/>
                      </a:schemeClr>
                    </a:solidFill>
                  </a:rPr>
                  <a:t>a) Thiết bị cung cấp điện (nguồn điện) </a:t>
                </a:r>
              </a:p>
              <a:p>
                <a:r>
                  <a:rPr lang="en-US"/>
                  <a:t>- </a:t>
                </a:r>
                <a:r>
                  <a:rPr lang="vi-VN"/>
                  <a:t>Các thí nghiệm về điện ở môn Khoa học tự nhiên thường dùng nguồn điện là pin 1,5 V. Để có bộ nguồn 3 V thì dùng hai pin, để có bộ nguồn 6 V thì dừng bán pin.</a:t>
                </a:r>
                <a:endParaRPr lang="en-US"/>
              </a:p>
              <a:p>
                <a:r>
                  <a:rPr lang="en-US"/>
                  <a:t>       </a:t>
                </a:r>
                <a:r>
                  <a:rPr lang="en-US" b="1" i="1">
                    <a:solidFill>
                      <a:schemeClr val="accent4">
                        <a:lumMod val="20000"/>
                        <a:lumOff val="80000"/>
                      </a:schemeClr>
                    </a:solidFill>
                  </a:rPr>
                  <a:t>b) Biến áp nguồn</a:t>
                </a:r>
              </a:p>
              <a:p>
                <a:r>
                  <a:rPr lang="en-US"/>
                  <a:t>- Biến áp nguồn  là thiết bị có chức năng chuyển đổi điện áp xoay chiều có giá trị 220 V thành điện áp xoay chiều (AC) hoặc điện áp một chiều (DC) có giá trị nhỏ, đảm bảo an toàn khi tiến hành thí nghiệm</a:t>
                </a:r>
              </a:p>
            </p:txBody>
          </p:sp>
          <p:pic>
            <p:nvPicPr>
              <p:cNvPr id="16" name="Picture 15">
                <a:extLst>
                  <a:ext uri="{FF2B5EF4-FFF2-40B4-BE49-F238E27FC236}">
                    <a16:creationId xmlns:a16="http://schemas.microsoft.com/office/drawing/2014/main" id="{3D9FB7BB-C4EF-446C-8A3F-CB923D69E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EFA2FD4B-C7FA-485C-A43D-7FBC8052DA49}"/>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7910E4E-6C0B-47BD-9DDB-CDA0AE0FE23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a:extLst>
              <a:ext uri="{FF2B5EF4-FFF2-40B4-BE49-F238E27FC236}">
                <a16:creationId xmlns:a16="http://schemas.microsoft.com/office/drawing/2014/main" id="{5F9F773D-C1EF-4135-9320-B0DEB32B2695}"/>
              </a:ext>
            </a:extLst>
          </p:cNvPr>
          <p:cNvGrpSpPr/>
          <p:nvPr/>
        </p:nvGrpSpPr>
        <p:grpSpPr>
          <a:xfrm>
            <a:off x="5319033" y="1876473"/>
            <a:ext cx="2834366" cy="1374726"/>
            <a:chOff x="2948366" y="3325209"/>
            <a:chExt cx="2834366" cy="1374726"/>
          </a:xfrm>
        </p:grpSpPr>
        <p:pic>
          <p:nvPicPr>
            <p:cNvPr id="3" name="Picture 2">
              <a:extLst>
                <a:ext uri="{FF2B5EF4-FFF2-40B4-BE49-F238E27FC236}">
                  <a16:creationId xmlns:a16="http://schemas.microsoft.com/office/drawing/2014/main" id="{BEC0A273-F4A4-44E5-9C28-645119015F00}"/>
                </a:ext>
              </a:extLst>
            </p:cNvPr>
            <p:cNvPicPr>
              <a:picLocks noChangeAspect="1"/>
            </p:cNvPicPr>
            <p:nvPr/>
          </p:nvPicPr>
          <p:blipFill>
            <a:blip r:embed="rId7"/>
            <a:stretch>
              <a:fillRect/>
            </a:stretch>
          </p:blipFill>
          <p:spPr>
            <a:xfrm>
              <a:off x="3413513" y="3325209"/>
              <a:ext cx="2029108" cy="1066949"/>
            </a:xfrm>
            <a:prstGeom prst="rect">
              <a:avLst/>
            </a:prstGeom>
          </p:spPr>
        </p:pic>
        <p:sp>
          <p:nvSpPr>
            <p:cNvPr id="18" name="TextBox 17">
              <a:extLst>
                <a:ext uri="{FF2B5EF4-FFF2-40B4-BE49-F238E27FC236}">
                  <a16:creationId xmlns:a16="http://schemas.microsoft.com/office/drawing/2014/main" id="{1B9AFDE5-A9CE-4A88-9B88-D21C1908324B}"/>
                </a:ext>
              </a:extLst>
            </p:cNvPr>
            <p:cNvSpPr txBox="1"/>
            <p:nvPr/>
          </p:nvSpPr>
          <p:spPr>
            <a:xfrm>
              <a:off x="2948366" y="4392158"/>
              <a:ext cx="2834366" cy="307777"/>
            </a:xfrm>
            <a:prstGeom prst="rect">
              <a:avLst/>
            </a:prstGeom>
            <a:noFill/>
          </p:spPr>
          <p:txBody>
            <a:bodyPr wrap="square" rtlCol="0">
              <a:spAutoFit/>
            </a:bodyPr>
            <a:lstStyle/>
            <a:p>
              <a:pPr algn="ctr"/>
              <a:r>
                <a:rPr lang="en-US">
                  <a:solidFill>
                    <a:schemeClr val="bg1"/>
                  </a:solidFill>
                </a:rPr>
                <a:t>  Hình 1.5: Biến áp nguồn</a:t>
              </a:r>
            </a:p>
          </p:txBody>
        </p:sp>
      </p:grpSp>
      <p:grpSp>
        <p:nvGrpSpPr>
          <p:cNvPr id="19" name="Google Shape;1087;p49">
            <a:extLst>
              <a:ext uri="{FF2B5EF4-FFF2-40B4-BE49-F238E27FC236}">
                <a16:creationId xmlns:a16="http://schemas.microsoft.com/office/drawing/2014/main" id="{79ED721B-9751-4637-B49C-63713051AA6F}"/>
              </a:ext>
            </a:extLst>
          </p:cNvPr>
          <p:cNvGrpSpPr/>
          <p:nvPr/>
        </p:nvGrpSpPr>
        <p:grpSpPr>
          <a:xfrm>
            <a:off x="6788794" y="3166782"/>
            <a:ext cx="2355206" cy="1959278"/>
            <a:chOff x="2039108" y="678179"/>
            <a:chExt cx="1846062" cy="2319889"/>
          </a:xfrm>
        </p:grpSpPr>
        <p:grpSp>
          <p:nvGrpSpPr>
            <p:cNvPr id="20" name="Google Shape;1088;p49">
              <a:extLst>
                <a:ext uri="{FF2B5EF4-FFF2-40B4-BE49-F238E27FC236}">
                  <a16:creationId xmlns:a16="http://schemas.microsoft.com/office/drawing/2014/main" id="{A6BFE6F5-C648-4EB3-87D3-7DE0823AF3F0}"/>
                </a:ext>
              </a:extLst>
            </p:cNvPr>
            <p:cNvGrpSpPr/>
            <p:nvPr/>
          </p:nvGrpSpPr>
          <p:grpSpPr>
            <a:xfrm>
              <a:off x="2039108" y="678179"/>
              <a:ext cx="1846062" cy="2319889"/>
              <a:chOff x="-1122992" y="804804"/>
              <a:chExt cx="1846062" cy="2319889"/>
            </a:xfrm>
          </p:grpSpPr>
          <p:sp>
            <p:nvSpPr>
              <p:cNvPr id="23" name="Google Shape;1089;p49">
                <a:extLst>
                  <a:ext uri="{FF2B5EF4-FFF2-40B4-BE49-F238E27FC236}">
                    <a16:creationId xmlns:a16="http://schemas.microsoft.com/office/drawing/2014/main" id="{E2E78C83-5EC2-48AA-981C-EC11E363BBCF}"/>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90;p49">
                <a:extLst>
                  <a:ext uri="{FF2B5EF4-FFF2-40B4-BE49-F238E27FC236}">
                    <a16:creationId xmlns:a16="http://schemas.microsoft.com/office/drawing/2014/main" id="{E9AE8C74-9ABD-40B4-BD0C-08B79E5F14DD}"/>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91;p49">
                <a:extLst>
                  <a:ext uri="{FF2B5EF4-FFF2-40B4-BE49-F238E27FC236}">
                    <a16:creationId xmlns:a16="http://schemas.microsoft.com/office/drawing/2014/main" id="{C379B85C-AED1-4EA9-ADB2-9109FD99280D}"/>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2;p49">
                <a:extLst>
                  <a:ext uri="{FF2B5EF4-FFF2-40B4-BE49-F238E27FC236}">
                    <a16:creationId xmlns:a16="http://schemas.microsoft.com/office/drawing/2014/main" id="{956089B7-2341-4EBD-B883-5FE56D570898}"/>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93;p49">
                <a:extLst>
                  <a:ext uri="{FF2B5EF4-FFF2-40B4-BE49-F238E27FC236}">
                    <a16:creationId xmlns:a16="http://schemas.microsoft.com/office/drawing/2014/main" id="{3A442384-D96A-4D7C-8CD2-79EC4706F1E9}"/>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94;p49">
                <a:extLst>
                  <a:ext uri="{FF2B5EF4-FFF2-40B4-BE49-F238E27FC236}">
                    <a16:creationId xmlns:a16="http://schemas.microsoft.com/office/drawing/2014/main" id="{5E1F0F1B-7037-4F5A-BD76-EF276DF215E6}"/>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5;p49">
                <a:extLst>
                  <a:ext uri="{FF2B5EF4-FFF2-40B4-BE49-F238E27FC236}">
                    <a16:creationId xmlns:a16="http://schemas.microsoft.com/office/drawing/2014/main" id="{AF03F848-FE4E-42E1-8813-57AC5654CEA5}"/>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96;p49">
                <a:extLst>
                  <a:ext uri="{FF2B5EF4-FFF2-40B4-BE49-F238E27FC236}">
                    <a16:creationId xmlns:a16="http://schemas.microsoft.com/office/drawing/2014/main" id="{63CCCB46-2E5D-46FF-85EE-A42AD5A334CD}"/>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97;p49">
                <a:extLst>
                  <a:ext uri="{FF2B5EF4-FFF2-40B4-BE49-F238E27FC236}">
                    <a16:creationId xmlns:a16="http://schemas.microsoft.com/office/drawing/2014/main" id="{9071CB0F-3296-4799-8D09-2FB5633DA608}"/>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98;p49">
                <a:extLst>
                  <a:ext uri="{FF2B5EF4-FFF2-40B4-BE49-F238E27FC236}">
                    <a16:creationId xmlns:a16="http://schemas.microsoft.com/office/drawing/2014/main" id="{2A4B07EA-D536-46FF-9E28-36BA50201A31}"/>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99;p49">
                <a:extLst>
                  <a:ext uri="{FF2B5EF4-FFF2-40B4-BE49-F238E27FC236}">
                    <a16:creationId xmlns:a16="http://schemas.microsoft.com/office/drawing/2014/main" id="{F9637FFB-CC7F-4DB2-956E-94B2DCA9A8A9}"/>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00;p49">
                <a:extLst>
                  <a:ext uri="{FF2B5EF4-FFF2-40B4-BE49-F238E27FC236}">
                    <a16:creationId xmlns:a16="http://schemas.microsoft.com/office/drawing/2014/main" id="{14DFDF4A-FF3F-426A-B397-B93F445ECF7C}"/>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01;p49">
                <a:extLst>
                  <a:ext uri="{FF2B5EF4-FFF2-40B4-BE49-F238E27FC236}">
                    <a16:creationId xmlns:a16="http://schemas.microsoft.com/office/drawing/2014/main" id="{EB8E9508-E910-43AE-B7A8-9643AAD4E0D8}"/>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02;p49">
                <a:extLst>
                  <a:ext uri="{FF2B5EF4-FFF2-40B4-BE49-F238E27FC236}">
                    <a16:creationId xmlns:a16="http://schemas.microsoft.com/office/drawing/2014/main" id="{FBC0AAD7-272E-4F87-8CDE-6DDE6F867E94}"/>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03;p49">
                <a:extLst>
                  <a:ext uri="{FF2B5EF4-FFF2-40B4-BE49-F238E27FC236}">
                    <a16:creationId xmlns:a16="http://schemas.microsoft.com/office/drawing/2014/main" id="{6769FB86-0C47-4D9F-B1C4-5A7F22BF56E5}"/>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04;p49">
                <a:extLst>
                  <a:ext uri="{FF2B5EF4-FFF2-40B4-BE49-F238E27FC236}">
                    <a16:creationId xmlns:a16="http://schemas.microsoft.com/office/drawing/2014/main" id="{4F2FDDB8-3015-4A90-B711-3D8B8705BCCB}"/>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5;p49">
                <a:extLst>
                  <a:ext uri="{FF2B5EF4-FFF2-40B4-BE49-F238E27FC236}">
                    <a16:creationId xmlns:a16="http://schemas.microsoft.com/office/drawing/2014/main" id="{A37234A4-4A80-4323-99F8-C1C25695A90C}"/>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6;p49">
                <a:extLst>
                  <a:ext uri="{FF2B5EF4-FFF2-40B4-BE49-F238E27FC236}">
                    <a16:creationId xmlns:a16="http://schemas.microsoft.com/office/drawing/2014/main" id="{41268256-0290-49CC-BFA3-AC9E17F93FCC}"/>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07;p49">
                <a:extLst>
                  <a:ext uri="{FF2B5EF4-FFF2-40B4-BE49-F238E27FC236}">
                    <a16:creationId xmlns:a16="http://schemas.microsoft.com/office/drawing/2014/main" id="{625CCC25-64E8-4FFB-8996-0FDC21765F03}"/>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08;p49">
                <a:extLst>
                  <a:ext uri="{FF2B5EF4-FFF2-40B4-BE49-F238E27FC236}">
                    <a16:creationId xmlns:a16="http://schemas.microsoft.com/office/drawing/2014/main" id="{FF987755-D1B0-4E5F-908F-5E30869B01E4}"/>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09;p49">
                <a:extLst>
                  <a:ext uri="{FF2B5EF4-FFF2-40B4-BE49-F238E27FC236}">
                    <a16:creationId xmlns:a16="http://schemas.microsoft.com/office/drawing/2014/main" id="{0D8E21A1-833A-4468-B268-959F53A4A561}"/>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10;p49">
                <a:extLst>
                  <a:ext uri="{FF2B5EF4-FFF2-40B4-BE49-F238E27FC236}">
                    <a16:creationId xmlns:a16="http://schemas.microsoft.com/office/drawing/2014/main" id="{DA1391AB-395F-4A3C-94FD-F0C652189F72}"/>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11;p49">
                <a:extLst>
                  <a:ext uri="{FF2B5EF4-FFF2-40B4-BE49-F238E27FC236}">
                    <a16:creationId xmlns:a16="http://schemas.microsoft.com/office/drawing/2014/main" id="{B83DCDE0-DE63-417E-8335-EE37DA05FCE8}"/>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12;p49">
                <a:extLst>
                  <a:ext uri="{FF2B5EF4-FFF2-40B4-BE49-F238E27FC236}">
                    <a16:creationId xmlns:a16="http://schemas.microsoft.com/office/drawing/2014/main" id="{6D6DD0C6-B4C7-46EB-82DA-4BFA745F4B81}"/>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13;p49">
                <a:extLst>
                  <a:ext uri="{FF2B5EF4-FFF2-40B4-BE49-F238E27FC236}">
                    <a16:creationId xmlns:a16="http://schemas.microsoft.com/office/drawing/2014/main" id="{C5AC8B24-ECD6-47EE-846F-65657B2AF597}"/>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14;p49">
                <a:extLst>
                  <a:ext uri="{FF2B5EF4-FFF2-40B4-BE49-F238E27FC236}">
                    <a16:creationId xmlns:a16="http://schemas.microsoft.com/office/drawing/2014/main" id="{94D7BC65-98A7-4B3B-ABC8-7FC37F30C7E4}"/>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15;p49">
                <a:extLst>
                  <a:ext uri="{FF2B5EF4-FFF2-40B4-BE49-F238E27FC236}">
                    <a16:creationId xmlns:a16="http://schemas.microsoft.com/office/drawing/2014/main" id="{7C60DBC9-E820-4359-89E7-7D379B67DD80}"/>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16;p49">
                <a:extLst>
                  <a:ext uri="{FF2B5EF4-FFF2-40B4-BE49-F238E27FC236}">
                    <a16:creationId xmlns:a16="http://schemas.microsoft.com/office/drawing/2014/main" id="{42AFBA51-F535-4E6F-BE0D-1044C81E57C9}"/>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17;p49">
                <a:extLst>
                  <a:ext uri="{FF2B5EF4-FFF2-40B4-BE49-F238E27FC236}">
                    <a16:creationId xmlns:a16="http://schemas.microsoft.com/office/drawing/2014/main" id="{F5C78869-DCB3-46D6-B6A5-C1F0D83D1906}"/>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8;p49">
                <a:extLst>
                  <a:ext uri="{FF2B5EF4-FFF2-40B4-BE49-F238E27FC236}">
                    <a16:creationId xmlns:a16="http://schemas.microsoft.com/office/drawing/2014/main" id="{8582AF79-DA31-4FC7-ABE1-E09C443C3FBB}"/>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19;p49">
                <a:extLst>
                  <a:ext uri="{FF2B5EF4-FFF2-40B4-BE49-F238E27FC236}">
                    <a16:creationId xmlns:a16="http://schemas.microsoft.com/office/drawing/2014/main" id="{1B62E5B4-7ECD-44EA-9AF7-CD120A4005FC}"/>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0;p49">
                <a:extLst>
                  <a:ext uri="{FF2B5EF4-FFF2-40B4-BE49-F238E27FC236}">
                    <a16:creationId xmlns:a16="http://schemas.microsoft.com/office/drawing/2014/main" id="{E1DD9612-A6EF-451C-AFDD-817DC1BDEB3D}"/>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1;p49">
                <a:extLst>
                  <a:ext uri="{FF2B5EF4-FFF2-40B4-BE49-F238E27FC236}">
                    <a16:creationId xmlns:a16="http://schemas.microsoft.com/office/drawing/2014/main" id="{0CCBAC5D-B846-4E8B-B255-94E98A90FAE8}"/>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22;p49">
                <a:extLst>
                  <a:ext uri="{FF2B5EF4-FFF2-40B4-BE49-F238E27FC236}">
                    <a16:creationId xmlns:a16="http://schemas.microsoft.com/office/drawing/2014/main" id="{7BD36871-5F1D-4F78-A73C-103D59F32EBA}"/>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23;p49">
                <a:extLst>
                  <a:ext uri="{FF2B5EF4-FFF2-40B4-BE49-F238E27FC236}">
                    <a16:creationId xmlns:a16="http://schemas.microsoft.com/office/drawing/2014/main" id="{21D9B978-9C59-4275-BCEF-5B3C85985DE5}"/>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24;p49">
                <a:extLst>
                  <a:ext uri="{FF2B5EF4-FFF2-40B4-BE49-F238E27FC236}">
                    <a16:creationId xmlns:a16="http://schemas.microsoft.com/office/drawing/2014/main" id="{A136219D-0535-4CEC-A5B9-47A785107AC0}"/>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125;p49">
              <a:extLst>
                <a:ext uri="{FF2B5EF4-FFF2-40B4-BE49-F238E27FC236}">
                  <a16:creationId xmlns:a16="http://schemas.microsoft.com/office/drawing/2014/main" id="{7B1D9B3B-DB22-4B84-A7F7-05E58FC52BB8}"/>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1069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10" name="Group 9">
            <a:extLst>
              <a:ext uri="{FF2B5EF4-FFF2-40B4-BE49-F238E27FC236}">
                <a16:creationId xmlns:a16="http://schemas.microsoft.com/office/drawing/2014/main" id="{18C5A1B8-D769-4F24-B843-814CCA2C2388}"/>
              </a:ext>
            </a:extLst>
          </p:cNvPr>
          <p:cNvGrpSpPr/>
          <p:nvPr/>
        </p:nvGrpSpPr>
        <p:grpSpPr>
          <a:xfrm>
            <a:off x="714377" y="1405342"/>
            <a:ext cx="6970688" cy="1016299"/>
            <a:chOff x="714377" y="1405342"/>
            <a:chExt cx="6970688" cy="1016299"/>
          </a:xfrm>
        </p:grpSpPr>
        <p:sp>
          <p:nvSpPr>
            <p:cNvPr id="35" name="Freeform 7306">
              <a:extLst>
                <a:ext uri="{FF2B5EF4-FFF2-40B4-BE49-F238E27FC236}">
                  <a16:creationId xmlns:a16="http://schemas.microsoft.com/office/drawing/2014/main" id="{5AF64C1B-BC3E-47CE-8385-7A52FEFDCA9D}"/>
                </a:ext>
              </a:extLst>
            </p:cNvPr>
            <p:cNvSpPr>
              <a:spLocks/>
            </p:cNvSpPr>
            <p:nvPr/>
          </p:nvSpPr>
          <p:spPr bwMode="auto">
            <a:xfrm>
              <a:off x="761190" y="1635716"/>
              <a:ext cx="6923875" cy="785925"/>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1">
                <a:lumMod val="20000"/>
                <a:lumOff val="80000"/>
              </a:schemeClr>
            </a:solidFill>
            <a:ln>
              <a:noFill/>
            </a:ln>
          </p:spPr>
          <p:txBody>
            <a:bodyPr rot="0" vert="horz" wrap="square" lIns="91440" tIns="45720" rIns="91440" bIns="45720" anchor="t" anchorCtr="0" upright="1">
              <a:noAutofit/>
            </a:bodyPr>
            <a:lstStyle/>
            <a:p>
              <a:r>
                <a:rPr lang="en-US"/>
                <a:t>      Quan sát ampe kế, vôn kế trong hình 1.6:</a:t>
              </a:r>
            </a:p>
            <a:p>
              <a:r>
                <a:rPr lang="en-US"/>
                <a:t>1. Chỉ ra các điểm đặc tr</a:t>
              </a:r>
              <a:r>
                <a:rPr lang="vi-VN"/>
                <a:t>ư</a:t>
              </a:r>
              <a:r>
                <a:rPr lang="en-US"/>
                <a:t>ng của ampe kế và vôn kế.</a:t>
              </a:r>
            </a:p>
            <a:p>
              <a:r>
                <a:rPr lang="en-US"/>
                <a:t>2. Chỉ ra sự khác nhau giữa hai dụng cụ này</a:t>
              </a:r>
            </a:p>
          </p:txBody>
        </p:sp>
        <p:pic>
          <p:nvPicPr>
            <p:cNvPr id="7" name="Graphic 6" descr="Raised hand">
              <a:extLst>
                <a:ext uri="{FF2B5EF4-FFF2-40B4-BE49-F238E27FC236}">
                  <a16:creationId xmlns:a16="http://schemas.microsoft.com/office/drawing/2014/main" id="{176CEB88-0A99-4B7E-9FA2-A2262B9F0BF5}"/>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14377" y="1405342"/>
              <a:ext cx="535093" cy="535093"/>
            </a:xfrm>
            <a:prstGeom prst="rect">
              <a:avLst/>
            </a:prstGeom>
          </p:spPr>
        </p:pic>
      </p:grpSp>
      <p:sp>
        <p:nvSpPr>
          <p:cNvPr id="48" name="Text Placeholder 1">
            <a:extLst>
              <a:ext uri="{FF2B5EF4-FFF2-40B4-BE49-F238E27FC236}">
                <a16:creationId xmlns:a16="http://schemas.microsoft.com/office/drawing/2014/main" id="{269B6F92-5941-49F8-9170-BC4E252CC395}"/>
              </a:ext>
            </a:extLst>
          </p:cNvPr>
          <p:cNvSpPr txBox="1">
            <a:spLocks/>
          </p:cNvSpPr>
          <p:nvPr/>
        </p:nvSpPr>
        <p:spPr>
          <a:xfrm>
            <a:off x="414187" y="2421641"/>
            <a:ext cx="4779831" cy="785926"/>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1800" b="1" i="1" u="sng">
                <a:solidFill>
                  <a:schemeClr val="accent1">
                    <a:lumMod val="40000"/>
                    <a:lumOff val="60000"/>
                  </a:schemeClr>
                </a:solidFill>
                <a:latin typeface="Comic Sans MS" panose="030F0702030302020204" pitchFamily="66" charset="0"/>
                <a:cs typeface="Times New Roman" pitchFamily="18" charset="0"/>
              </a:rPr>
              <a:t>Gợi ý</a:t>
            </a:r>
            <a:r>
              <a:rPr lang="en-US" sz="1800" i="1">
                <a:solidFill>
                  <a:schemeClr val="accent1">
                    <a:lumMod val="40000"/>
                    <a:lumOff val="60000"/>
                  </a:schemeClr>
                </a:solidFill>
                <a:latin typeface="Comic Sans MS" panose="030F0702030302020204" pitchFamily="66" charset="0"/>
                <a:cs typeface="Times New Roman" pitchFamily="18" charset="0"/>
              </a:rPr>
              <a:t>: </a:t>
            </a:r>
          </a:p>
          <a:p>
            <a:pPr marL="152400" indent="0">
              <a:lnSpc>
                <a:spcPct val="100000"/>
              </a:lnSpc>
              <a:buFont typeface="Arial" panose="020B0604020202020204" pitchFamily="34" charset="0"/>
              <a:buNone/>
            </a:pPr>
            <a:r>
              <a:rPr lang="en-US" sz="1800">
                <a:solidFill>
                  <a:schemeClr val="accent1">
                    <a:lumMod val="40000"/>
                    <a:lumOff val="60000"/>
                  </a:schemeClr>
                </a:solidFill>
                <a:latin typeface="Comic Sans MS" panose="030F0702030302020204" pitchFamily="66" charset="0"/>
                <a:cs typeface="Times New Roman" pitchFamily="18" charset="0"/>
              </a:rPr>
              <a:t>Câu 1:</a:t>
            </a:r>
          </a:p>
          <a:p>
            <a:pPr marL="152400" indent="0">
              <a:lnSpc>
                <a:spcPct val="100000"/>
              </a:lnSpc>
              <a:buFont typeface="Arial" panose="020B0604020202020204" pitchFamily="34" charset="0"/>
              <a:buNone/>
            </a:pPr>
            <a:r>
              <a:rPr lang="en-US" sz="1800">
                <a:solidFill>
                  <a:schemeClr val="accent1">
                    <a:lumMod val="40000"/>
                    <a:lumOff val="60000"/>
                  </a:schemeClr>
                </a:solidFill>
                <a:latin typeface="Comic Sans MS" panose="030F0702030302020204" pitchFamily="66" charset="0"/>
                <a:cs typeface="Times New Roman" pitchFamily="18" charset="0"/>
              </a:rPr>
              <a:t>- Các đặc trưng của ampe kế: màn hình của ampe có chữ gì?, các chốt được ghi bởi dấu gì,…</a:t>
            </a:r>
          </a:p>
          <a:p>
            <a:pPr marL="152400" indent="0">
              <a:lnSpc>
                <a:spcPct val="100000"/>
              </a:lnSpc>
              <a:buFont typeface="Arial" panose="020B0604020202020204" pitchFamily="34" charset="0"/>
              <a:buNone/>
            </a:pPr>
            <a:r>
              <a:rPr lang="en-US" sz="1800">
                <a:solidFill>
                  <a:schemeClr val="accent1">
                    <a:lumMod val="40000"/>
                    <a:lumOff val="60000"/>
                  </a:schemeClr>
                </a:solidFill>
                <a:latin typeface="Comic Sans MS" panose="030F0702030302020204" pitchFamily="66" charset="0"/>
                <a:cs typeface="Times New Roman" pitchFamily="18" charset="0"/>
              </a:rPr>
              <a:t>Câu 2:</a:t>
            </a:r>
          </a:p>
          <a:p>
            <a:pPr marL="152400" indent="0">
              <a:lnSpc>
                <a:spcPct val="100000"/>
              </a:lnSpc>
              <a:buFont typeface="Arial" panose="020B0604020202020204" pitchFamily="34" charset="0"/>
              <a:buNone/>
            </a:pPr>
            <a:r>
              <a:rPr lang="en-US" sz="1800">
                <a:solidFill>
                  <a:schemeClr val="accent1">
                    <a:lumMod val="40000"/>
                    <a:lumOff val="60000"/>
                  </a:schemeClr>
                </a:solidFill>
                <a:latin typeface="Comic Sans MS" panose="030F0702030302020204" pitchFamily="66" charset="0"/>
                <a:cs typeface="Times New Roman" pitchFamily="18" charset="0"/>
              </a:rPr>
              <a:t>- So sánh sự khác nhau giữa hai dụng cụ: khác về chức năng, cách mắc, điện trở,…</a:t>
            </a:r>
          </a:p>
        </p:txBody>
      </p:sp>
      <p:pic>
        <p:nvPicPr>
          <p:cNvPr id="16386" name="Picture 2" descr="Quan sát ampe kế, vôn kế trong Hình 1.6:">
            <a:extLst>
              <a:ext uri="{FF2B5EF4-FFF2-40B4-BE49-F238E27FC236}">
                <a16:creationId xmlns:a16="http://schemas.microsoft.com/office/drawing/2014/main" id="{AE1FF02A-1DFD-4B38-A371-A4351D9859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1707" y="1503647"/>
            <a:ext cx="2399215" cy="148608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oogle Shape;1087;p49">
            <a:extLst>
              <a:ext uri="{FF2B5EF4-FFF2-40B4-BE49-F238E27FC236}">
                <a16:creationId xmlns:a16="http://schemas.microsoft.com/office/drawing/2014/main" id="{7D631B38-FF8D-4F89-84B0-FD9A83CB1880}"/>
              </a:ext>
            </a:extLst>
          </p:cNvPr>
          <p:cNvGrpSpPr/>
          <p:nvPr/>
        </p:nvGrpSpPr>
        <p:grpSpPr>
          <a:xfrm>
            <a:off x="6788794" y="2989728"/>
            <a:ext cx="2355206" cy="2136332"/>
            <a:chOff x="2039108" y="678179"/>
            <a:chExt cx="1846062" cy="2319889"/>
          </a:xfrm>
        </p:grpSpPr>
        <p:grpSp>
          <p:nvGrpSpPr>
            <p:cNvPr id="20" name="Google Shape;1088;p49">
              <a:extLst>
                <a:ext uri="{FF2B5EF4-FFF2-40B4-BE49-F238E27FC236}">
                  <a16:creationId xmlns:a16="http://schemas.microsoft.com/office/drawing/2014/main" id="{0CA0625C-C44D-4134-B944-0B202D19F445}"/>
                </a:ext>
              </a:extLst>
            </p:cNvPr>
            <p:cNvGrpSpPr/>
            <p:nvPr/>
          </p:nvGrpSpPr>
          <p:grpSpPr>
            <a:xfrm>
              <a:off x="2039108" y="678179"/>
              <a:ext cx="1846062" cy="2319889"/>
              <a:chOff x="-1122992" y="804804"/>
              <a:chExt cx="1846062" cy="2319889"/>
            </a:xfrm>
          </p:grpSpPr>
          <p:sp>
            <p:nvSpPr>
              <p:cNvPr id="22" name="Google Shape;1089;p49">
                <a:extLst>
                  <a:ext uri="{FF2B5EF4-FFF2-40B4-BE49-F238E27FC236}">
                    <a16:creationId xmlns:a16="http://schemas.microsoft.com/office/drawing/2014/main" id="{FCD6DA4D-0090-48E9-BA40-FE2AAC1778D0}"/>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90;p49">
                <a:extLst>
                  <a:ext uri="{FF2B5EF4-FFF2-40B4-BE49-F238E27FC236}">
                    <a16:creationId xmlns:a16="http://schemas.microsoft.com/office/drawing/2014/main" id="{C92E626C-546C-41C6-9A80-6FDFCDE319C1}"/>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91;p49">
                <a:extLst>
                  <a:ext uri="{FF2B5EF4-FFF2-40B4-BE49-F238E27FC236}">
                    <a16:creationId xmlns:a16="http://schemas.microsoft.com/office/drawing/2014/main" id="{73AC5C35-AE5B-405E-94E5-66DF172322EB}"/>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92;p49">
                <a:extLst>
                  <a:ext uri="{FF2B5EF4-FFF2-40B4-BE49-F238E27FC236}">
                    <a16:creationId xmlns:a16="http://schemas.microsoft.com/office/drawing/2014/main" id="{B5F060BE-D3CF-4342-B3B5-9354E3300170}"/>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3;p49">
                <a:extLst>
                  <a:ext uri="{FF2B5EF4-FFF2-40B4-BE49-F238E27FC236}">
                    <a16:creationId xmlns:a16="http://schemas.microsoft.com/office/drawing/2014/main" id="{E13FCE92-6887-45B8-9E6F-16C8069934D3}"/>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94;p49">
                <a:extLst>
                  <a:ext uri="{FF2B5EF4-FFF2-40B4-BE49-F238E27FC236}">
                    <a16:creationId xmlns:a16="http://schemas.microsoft.com/office/drawing/2014/main" id="{043F6676-2903-489D-BA23-443FAB0BF67D}"/>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95;p49">
                <a:extLst>
                  <a:ext uri="{FF2B5EF4-FFF2-40B4-BE49-F238E27FC236}">
                    <a16:creationId xmlns:a16="http://schemas.microsoft.com/office/drawing/2014/main" id="{F5533C22-A2A6-4829-813F-0BD71D9158E8}"/>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6;p49">
                <a:extLst>
                  <a:ext uri="{FF2B5EF4-FFF2-40B4-BE49-F238E27FC236}">
                    <a16:creationId xmlns:a16="http://schemas.microsoft.com/office/drawing/2014/main" id="{303CF2B6-F5E2-47D3-BA0F-6EDF8B78FBC1}"/>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97;p49">
                <a:extLst>
                  <a:ext uri="{FF2B5EF4-FFF2-40B4-BE49-F238E27FC236}">
                    <a16:creationId xmlns:a16="http://schemas.microsoft.com/office/drawing/2014/main" id="{9BB6C1B4-FDF0-49E1-BA8C-2A528C066938}"/>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98;p49">
                <a:extLst>
                  <a:ext uri="{FF2B5EF4-FFF2-40B4-BE49-F238E27FC236}">
                    <a16:creationId xmlns:a16="http://schemas.microsoft.com/office/drawing/2014/main" id="{C8A81FE1-4C85-4824-BB04-3C792A288D73}"/>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99;p49">
                <a:extLst>
                  <a:ext uri="{FF2B5EF4-FFF2-40B4-BE49-F238E27FC236}">
                    <a16:creationId xmlns:a16="http://schemas.microsoft.com/office/drawing/2014/main" id="{8EE67CEB-CA9B-4D4D-96F0-9ECEFEDB86EC}"/>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00;p49">
                <a:extLst>
                  <a:ext uri="{FF2B5EF4-FFF2-40B4-BE49-F238E27FC236}">
                    <a16:creationId xmlns:a16="http://schemas.microsoft.com/office/drawing/2014/main" id="{FE5F79C0-3495-49EF-A244-D8C0AC3C6A1B}"/>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01;p49">
                <a:extLst>
                  <a:ext uri="{FF2B5EF4-FFF2-40B4-BE49-F238E27FC236}">
                    <a16:creationId xmlns:a16="http://schemas.microsoft.com/office/drawing/2014/main" id="{B2893A78-D271-43E3-AF57-C3B9D2E48A8F}"/>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02;p49">
                <a:extLst>
                  <a:ext uri="{FF2B5EF4-FFF2-40B4-BE49-F238E27FC236}">
                    <a16:creationId xmlns:a16="http://schemas.microsoft.com/office/drawing/2014/main" id="{F95D9F52-DFBF-4BC4-A7F7-940729D9AC55}"/>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03;p49">
                <a:extLst>
                  <a:ext uri="{FF2B5EF4-FFF2-40B4-BE49-F238E27FC236}">
                    <a16:creationId xmlns:a16="http://schemas.microsoft.com/office/drawing/2014/main" id="{9D72C77B-4247-40FF-8543-882F82E51C36}"/>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04;p49">
                <a:extLst>
                  <a:ext uri="{FF2B5EF4-FFF2-40B4-BE49-F238E27FC236}">
                    <a16:creationId xmlns:a16="http://schemas.microsoft.com/office/drawing/2014/main" id="{41CB939C-D5A6-4496-ABE4-93DE6012F214}"/>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5;p49">
                <a:extLst>
                  <a:ext uri="{FF2B5EF4-FFF2-40B4-BE49-F238E27FC236}">
                    <a16:creationId xmlns:a16="http://schemas.microsoft.com/office/drawing/2014/main" id="{02945696-89F3-4CFA-AD98-215A95DD6939}"/>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6;p49">
                <a:extLst>
                  <a:ext uri="{FF2B5EF4-FFF2-40B4-BE49-F238E27FC236}">
                    <a16:creationId xmlns:a16="http://schemas.microsoft.com/office/drawing/2014/main" id="{0075C042-4FA4-471C-A30F-6F76675CA3A8}"/>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07;p49">
                <a:extLst>
                  <a:ext uri="{FF2B5EF4-FFF2-40B4-BE49-F238E27FC236}">
                    <a16:creationId xmlns:a16="http://schemas.microsoft.com/office/drawing/2014/main" id="{241FFBCB-AF69-4F9F-8054-45556411000B}"/>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08;p49">
                <a:extLst>
                  <a:ext uri="{FF2B5EF4-FFF2-40B4-BE49-F238E27FC236}">
                    <a16:creationId xmlns:a16="http://schemas.microsoft.com/office/drawing/2014/main" id="{21A8495D-4933-413E-8027-BFB2E117C1D5}"/>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09;p49">
                <a:extLst>
                  <a:ext uri="{FF2B5EF4-FFF2-40B4-BE49-F238E27FC236}">
                    <a16:creationId xmlns:a16="http://schemas.microsoft.com/office/drawing/2014/main" id="{479E7758-8052-445E-993B-894556105F80}"/>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10;p49">
                <a:extLst>
                  <a:ext uri="{FF2B5EF4-FFF2-40B4-BE49-F238E27FC236}">
                    <a16:creationId xmlns:a16="http://schemas.microsoft.com/office/drawing/2014/main" id="{21FFFCDA-5976-4C5C-A387-0A420B318614}"/>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11;p49">
                <a:extLst>
                  <a:ext uri="{FF2B5EF4-FFF2-40B4-BE49-F238E27FC236}">
                    <a16:creationId xmlns:a16="http://schemas.microsoft.com/office/drawing/2014/main" id="{DD1897DA-6F27-4276-B24E-EA90D6B80DDB}"/>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12;p49">
                <a:extLst>
                  <a:ext uri="{FF2B5EF4-FFF2-40B4-BE49-F238E27FC236}">
                    <a16:creationId xmlns:a16="http://schemas.microsoft.com/office/drawing/2014/main" id="{AE2BC397-3450-43EA-98A6-9817217B243A}"/>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13;p49">
                <a:extLst>
                  <a:ext uri="{FF2B5EF4-FFF2-40B4-BE49-F238E27FC236}">
                    <a16:creationId xmlns:a16="http://schemas.microsoft.com/office/drawing/2014/main" id="{F3A18B75-EFE0-4B8E-98B6-FFA6C05196CC}"/>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14;p49">
                <a:extLst>
                  <a:ext uri="{FF2B5EF4-FFF2-40B4-BE49-F238E27FC236}">
                    <a16:creationId xmlns:a16="http://schemas.microsoft.com/office/drawing/2014/main" id="{C5886826-8CEA-4A00-8669-4CB3119F66A9}"/>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15;p49">
                <a:extLst>
                  <a:ext uri="{FF2B5EF4-FFF2-40B4-BE49-F238E27FC236}">
                    <a16:creationId xmlns:a16="http://schemas.microsoft.com/office/drawing/2014/main" id="{0D7DDED1-A25B-458F-BB60-FE8D13A7793C}"/>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16;p49">
                <a:extLst>
                  <a:ext uri="{FF2B5EF4-FFF2-40B4-BE49-F238E27FC236}">
                    <a16:creationId xmlns:a16="http://schemas.microsoft.com/office/drawing/2014/main" id="{6C8FB455-B4AE-44B4-A7F2-C10A918A29B9}"/>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7;p49">
                <a:extLst>
                  <a:ext uri="{FF2B5EF4-FFF2-40B4-BE49-F238E27FC236}">
                    <a16:creationId xmlns:a16="http://schemas.microsoft.com/office/drawing/2014/main" id="{DF747CE1-8E77-4019-B48F-428CB99FF103}"/>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18;p49">
                <a:extLst>
                  <a:ext uri="{FF2B5EF4-FFF2-40B4-BE49-F238E27FC236}">
                    <a16:creationId xmlns:a16="http://schemas.microsoft.com/office/drawing/2014/main" id="{23F1CCF3-C07C-4FCD-8572-27FE1132A45F}"/>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19;p49">
                <a:extLst>
                  <a:ext uri="{FF2B5EF4-FFF2-40B4-BE49-F238E27FC236}">
                    <a16:creationId xmlns:a16="http://schemas.microsoft.com/office/drawing/2014/main" id="{ABC31CAF-62A4-48E5-B951-1EFD13B6C92D}"/>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0;p49">
                <a:extLst>
                  <a:ext uri="{FF2B5EF4-FFF2-40B4-BE49-F238E27FC236}">
                    <a16:creationId xmlns:a16="http://schemas.microsoft.com/office/drawing/2014/main" id="{8727961E-2E35-407F-B0C3-DE5DB817A695}"/>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21;p49">
                <a:extLst>
                  <a:ext uri="{FF2B5EF4-FFF2-40B4-BE49-F238E27FC236}">
                    <a16:creationId xmlns:a16="http://schemas.microsoft.com/office/drawing/2014/main" id="{6DEC2344-E4AA-4551-972E-3891FE97EEE4}"/>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22;p49">
                <a:extLst>
                  <a:ext uri="{FF2B5EF4-FFF2-40B4-BE49-F238E27FC236}">
                    <a16:creationId xmlns:a16="http://schemas.microsoft.com/office/drawing/2014/main" id="{A72C73DD-17D6-4B4F-B987-9BCF2AAA889C}"/>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23;p49">
                <a:extLst>
                  <a:ext uri="{FF2B5EF4-FFF2-40B4-BE49-F238E27FC236}">
                    <a16:creationId xmlns:a16="http://schemas.microsoft.com/office/drawing/2014/main" id="{7DA75C26-9DA9-448F-B499-5EF69A32E983}"/>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24;p49">
                <a:extLst>
                  <a:ext uri="{FF2B5EF4-FFF2-40B4-BE49-F238E27FC236}">
                    <a16:creationId xmlns:a16="http://schemas.microsoft.com/office/drawing/2014/main" id="{A3369039-7E85-47EF-9700-2E00CE241AA1}"/>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125;p49">
              <a:extLst>
                <a:ext uri="{FF2B5EF4-FFF2-40B4-BE49-F238E27FC236}">
                  <a16:creationId xmlns:a16="http://schemas.microsoft.com/office/drawing/2014/main" id="{FEC3DEA9-15E4-44FC-AA92-67B9244711AD}"/>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469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386"/>
                                        </p:tgtEl>
                                        <p:attrNameLst>
                                          <p:attrName>style.visibility</p:attrName>
                                        </p:attrNameLst>
                                      </p:cBhvr>
                                      <p:to>
                                        <p:strVal val="visible"/>
                                      </p:to>
                                    </p:set>
                                    <p:animEffect transition="in" filter="barn(inVertical)">
                                      <p:cBhvr>
                                        <p:cTn id="17" dur="500"/>
                                        <p:tgtEl>
                                          <p:spTgt spid="1638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0E7FB811-C444-4FCC-A7E1-AF3CFC58FEC5}"/>
              </a:ext>
            </a:extLst>
          </p:cNvPr>
          <p:cNvGrpSpPr/>
          <p:nvPr/>
        </p:nvGrpSpPr>
        <p:grpSpPr>
          <a:xfrm>
            <a:off x="761190" y="1525059"/>
            <a:ext cx="4886077" cy="1556808"/>
            <a:chOff x="870025" y="1465614"/>
            <a:chExt cx="4886077" cy="1556808"/>
          </a:xfrm>
        </p:grpSpPr>
        <p:grpSp>
          <p:nvGrpSpPr>
            <p:cNvPr id="12" name="Group 11">
              <a:extLst>
                <a:ext uri="{FF2B5EF4-FFF2-40B4-BE49-F238E27FC236}">
                  <a16:creationId xmlns:a16="http://schemas.microsoft.com/office/drawing/2014/main" id="{C55CB7BF-9409-4F27-B574-41DA05F6C201}"/>
                </a:ext>
              </a:extLst>
            </p:cNvPr>
            <p:cNvGrpSpPr/>
            <p:nvPr/>
          </p:nvGrpSpPr>
          <p:grpSpPr>
            <a:xfrm>
              <a:off x="870025" y="1465614"/>
              <a:ext cx="4886077" cy="1556808"/>
              <a:chOff x="853954" y="1231613"/>
              <a:chExt cx="4886077" cy="1556808"/>
            </a:xfrm>
          </p:grpSpPr>
          <p:sp>
            <p:nvSpPr>
              <p:cNvPr id="15" name="Freeform 7306">
                <a:extLst>
                  <a:ext uri="{FF2B5EF4-FFF2-40B4-BE49-F238E27FC236}">
                    <a16:creationId xmlns:a16="http://schemas.microsoft.com/office/drawing/2014/main" id="{38A3E3E1-4CC0-4A4D-9D75-14C8FB906D17}"/>
                  </a:ext>
                </a:extLst>
              </p:cNvPr>
              <p:cNvSpPr>
                <a:spLocks/>
              </p:cNvSpPr>
              <p:nvPr/>
            </p:nvSpPr>
            <p:spPr bwMode="auto">
              <a:xfrm>
                <a:off x="853954" y="1363683"/>
                <a:ext cx="4886077" cy="1424738"/>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 </a:t>
                </a:r>
                <a:r>
                  <a:rPr lang="en-US" b="1" i="1">
                    <a:solidFill>
                      <a:schemeClr val="accent4">
                        <a:lumMod val="20000"/>
                        <a:lumOff val="80000"/>
                      </a:schemeClr>
                    </a:solidFill>
                  </a:rPr>
                  <a:t>c) Thiết bị đo điện</a:t>
                </a:r>
              </a:p>
              <a:p>
                <a:r>
                  <a:rPr lang="vi-VN"/>
                  <a:t>- Thiết bị đo điện bao gồm ampe kế và vôn kế, trong đó ampe kế đo cường độ dòng điện và vôn kế đo hiệu điện thế. Cần chú ý kết nối chốt âm và chốt dương ứng với các thang đo của thiết bị, và lựa chọn thang đo hợp lí để đảm bảo không vượt quá giá trị tối đa.</a:t>
                </a:r>
                <a:endParaRPr lang="en-US"/>
              </a:p>
            </p:txBody>
          </p:sp>
          <p:pic>
            <p:nvPicPr>
              <p:cNvPr id="16" name="Picture 15">
                <a:extLst>
                  <a:ext uri="{FF2B5EF4-FFF2-40B4-BE49-F238E27FC236}">
                    <a16:creationId xmlns:a16="http://schemas.microsoft.com/office/drawing/2014/main" id="{852BCDC1-4313-4D1F-A81D-DEF0EC779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B1BD9EFD-842D-4D8D-8C5B-42FAFFCB6D92}"/>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A926BFA-19CE-4A4E-AE8C-B9F8FCDA3B1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2" descr="Quan sát ampe kế, vôn kế trong Hình 1.6:">
            <a:extLst>
              <a:ext uri="{FF2B5EF4-FFF2-40B4-BE49-F238E27FC236}">
                <a16:creationId xmlns:a16="http://schemas.microsoft.com/office/drawing/2014/main" id="{D6792374-4F7D-44F2-97FD-3689F566AE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4180" y="1525059"/>
            <a:ext cx="2399215" cy="1486081"/>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oogle Shape;1236;p52">
            <a:extLst>
              <a:ext uri="{FF2B5EF4-FFF2-40B4-BE49-F238E27FC236}">
                <a16:creationId xmlns:a16="http://schemas.microsoft.com/office/drawing/2014/main" id="{40358DF1-0707-4BBE-B617-58B2BDAB1A45}"/>
              </a:ext>
            </a:extLst>
          </p:cNvPr>
          <p:cNvGrpSpPr/>
          <p:nvPr/>
        </p:nvGrpSpPr>
        <p:grpSpPr>
          <a:xfrm>
            <a:off x="6797785" y="3081867"/>
            <a:ext cx="2346215" cy="2061633"/>
            <a:chOff x="6093502" y="731375"/>
            <a:chExt cx="2104606" cy="3691204"/>
          </a:xfrm>
        </p:grpSpPr>
        <p:sp>
          <p:nvSpPr>
            <p:cNvPr id="61" name="Google Shape;1237;p52">
              <a:extLst>
                <a:ext uri="{FF2B5EF4-FFF2-40B4-BE49-F238E27FC236}">
                  <a16:creationId xmlns:a16="http://schemas.microsoft.com/office/drawing/2014/main" id="{07AF900E-F7C2-4287-985D-D29AB6DEA4B6}"/>
                </a:ext>
              </a:extLst>
            </p:cNvPr>
            <p:cNvSpPr/>
            <p:nvPr/>
          </p:nvSpPr>
          <p:spPr>
            <a:xfrm>
              <a:off x="6930093" y="2056524"/>
              <a:ext cx="893880" cy="544133"/>
            </a:xfrm>
            <a:custGeom>
              <a:avLst/>
              <a:gdLst/>
              <a:ahLst/>
              <a:cxnLst/>
              <a:rect l="l" t="t" r="r" b="b"/>
              <a:pathLst>
                <a:path w="16628" h="10122" extrusionOk="0">
                  <a:moveTo>
                    <a:pt x="16627" y="0"/>
                  </a:moveTo>
                  <a:lnTo>
                    <a:pt x="1" y="61"/>
                  </a:lnTo>
                  <a:lnTo>
                    <a:pt x="1" y="10122"/>
                  </a:lnTo>
                  <a:lnTo>
                    <a:pt x="16019" y="10091"/>
                  </a:lnTo>
                  <a:lnTo>
                    <a:pt x="1662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38;p52">
              <a:extLst>
                <a:ext uri="{FF2B5EF4-FFF2-40B4-BE49-F238E27FC236}">
                  <a16:creationId xmlns:a16="http://schemas.microsoft.com/office/drawing/2014/main" id="{4C9A1224-ABDE-4A1F-9F40-4FE7410DB7B3}"/>
                </a:ext>
              </a:extLst>
            </p:cNvPr>
            <p:cNvSpPr/>
            <p:nvPr/>
          </p:nvSpPr>
          <p:spPr>
            <a:xfrm>
              <a:off x="6766720" y="1791817"/>
              <a:ext cx="125846" cy="1067033"/>
            </a:xfrm>
            <a:custGeom>
              <a:avLst/>
              <a:gdLst/>
              <a:ahLst/>
              <a:cxnLst/>
              <a:rect l="l" t="t" r="r" b="b"/>
              <a:pathLst>
                <a:path w="2341" h="19849" extrusionOk="0">
                  <a:moveTo>
                    <a:pt x="2189" y="0"/>
                  </a:moveTo>
                  <a:lnTo>
                    <a:pt x="304" y="91"/>
                  </a:lnTo>
                  <a:lnTo>
                    <a:pt x="0" y="19848"/>
                  </a:lnTo>
                  <a:lnTo>
                    <a:pt x="2341" y="19757"/>
                  </a:lnTo>
                  <a:lnTo>
                    <a:pt x="2189"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39;p52">
              <a:extLst>
                <a:ext uri="{FF2B5EF4-FFF2-40B4-BE49-F238E27FC236}">
                  <a16:creationId xmlns:a16="http://schemas.microsoft.com/office/drawing/2014/main" id="{498A88D2-DA4F-4489-BA0E-14045F1C1A59}"/>
                </a:ext>
              </a:extLst>
            </p:cNvPr>
            <p:cNvSpPr/>
            <p:nvPr/>
          </p:nvSpPr>
          <p:spPr>
            <a:xfrm>
              <a:off x="6884344" y="1791817"/>
              <a:ext cx="73594" cy="1062141"/>
            </a:xfrm>
            <a:custGeom>
              <a:avLst/>
              <a:gdLst/>
              <a:ahLst/>
              <a:cxnLst/>
              <a:rect l="l" t="t" r="r" b="b"/>
              <a:pathLst>
                <a:path w="1369" h="19758" extrusionOk="0">
                  <a:moveTo>
                    <a:pt x="1" y="0"/>
                  </a:moveTo>
                  <a:lnTo>
                    <a:pt x="153" y="19757"/>
                  </a:lnTo>
                  <a:lnTo>
                    <a:pt x="1369" y="19727"/>
                  </a:lnTo>
                  <a:lnTo>
                    <a:pt x="1338" y="1003"/>
                  </a:lnTo>
                  <a:lnTo>
                    <a:pt x="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40;p52">
              <a:extLst>
                <a:ext uri="{FF2B5EF4-FFF2-40B4-BE49-F238E27FC236}">
                  <a16:creationId xmlns:a16="http://schemas.microsoft.com/office/drawing/2014/main" id="{D7817B22-EBB5-4162-A4A6-2CBD6D2271AB}"/>
                </a:ext>
              </a:extLst>
            </p:cNvPr>
            <p:cNvSpPr/>
            <p:nvPr/>
          </p:nvSpPr>
          <p:spPr>
            <a:xfrm>
              <a:off x="7734052" y="1819556"/>
              <a:ext cx="152026" cy="1062141"/>
            </a:xfrm>
            <a:custGeom>
              <a:avLst/>
              <a:gdLst/>
              <a:ahLst/>
              <a:cxnLst/>
              <a:rect l="l" t="t" r="r" b="b"/>
              <a:pathLst>
                <a:path w="2828" h="19758" extrusionOk="0">
                  <a:moveTo>
                    <a:pt x="973" y="1"/>
                  </a:moveTo>
                  <a:lnTo>
                    <a:pt x="1" y="19758"/>
                  </a:lnTo>
                  <a:lnTo>
                    <a:pt x="231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41;p52">
              <a:extLst>
                <a:ext uri="{FF2B5EF4-FFF2-40B4-BE49-F238E27FC236}">
                  <a16:creationId xmlns:a16="http://schemas.microsoft.com/office/drawing/2014/main" id="{C695E4C8-017D-4795-B0CB-EF51DA328D11}"/>
                </a:ext>
              </a:extLst>
            </p:cNvPr>
            <p:cNvSpPr/>
            <p:nvPr/>
          </p:nvSpPr>
          <p:spPr>
            <a:xfrm>
              <a:off x="7858235" y="1819556"/>
              <a:ext cx="98107" cy="1062141"/>
            </a:xfrm>
            <a:custGeom>
              <a:avLst/>
              <a:gdLst/>
              <a:ahLst/>
              <a:cxnLst/>
              <a:rect l="l" t="t" r="r" b="b"/>
              <a:pathLst>
                <a:path w="1825" h="19758" extrusionOk="0">
                  <a:moveTo>
                    <a:pt x="517" y="1"/>
                  </a:moveTo>
                  <a:lnTo>
                    <a:pt x="1" y="19758"/>
                  </a:lnTo>
                  <a:lnTo>
                    <a:pt x="1247" y="19758"/>
                  </a:lnTo>
                  <a:lnTo>
                    <a:pt x="1824" y="1034"/>
                  </a:lnTo>
                  <a:lnTo>
                    <a:pt x="51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42;p52">
              <a:extLst>
                <a:ext uri="{FF2B5EF4-FFF2-40B4-BE49-F238E27FC236}">
                  <a16:creationId xmlns:a16="http://schemas.microsoft.com/office/drawing/2014/main" id="{C54CB9E6-EA36-44E7-B5CF-F1D4A06BFFAB}"/>
                </a:ext>
              </a:extLst>
            </p:cNvPr>
            <p:cNvSpPr/>
            <p:nvPr/>
          </p:nvSpPr>
          <p:spPr>
            <a:xfrm>
              <a:off x="6926867" y="2925800"/>
              <a:ext cx="124234" cy="1042519"/>
            </a:xfrm>
            <a:custGeom>
              <a:avLst/>
              <a:gdLst/>
              <a:ahLst/>
              <a:cxnLst/>
              <a:rect l="l" t="t" r="r" b="b"/>
              <a:pathLst>
                <a:path w="2311" h="19393" extrusionOk="0">
                  <a:moveTo>
                    <a:pt x="0" y="1"/>
                  </a:moveTo>
                  <a:lnTo>
                    <a:pt x="517" y="19332"/>
                  </a:lnTo>
                  <a:lnTo>
                    <a:pt x="2310" y="19393"/>
                  </a:lnTo>
                  <a:lnTo>
                    <a:pt x="2249" y="61"/>
                  </a:lnTo>
                  <a:lnTo>
                    <a:pt x="0"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43;p52">
              <a:extLst>
                <a:ext uri="{FF2B5EF4-FFF2-40B4-BE49-F238E27FC236}">
                  <a16:creationId xmlns:a16="http://schemas.microsoft.com/office/drawing/2014/main" id="{DD8057E5-B88B-41EF-93A4-0F171E02ABB5}"/>
                </a:ext>
              </a:extLst>
            </p:cNvPr>
            <p:cNvSpPr/>
            <p:nvPr/>
          </p:nvSpPr>
          <p:spPr>
            <a:xfrm>
              <a:off x="7047770" y="2929079"/>
              <a:ext cx="75207" cy="1039240"/>
            </a:xfrm>
            <a:custGeom>
              <a:avLst/>
              <a:gdLst/>
              <a:ahLst/>
              <a:cxnLst/>
              <a:rect l="l" t="t" r="r" b="b"/>
              <a:pathLst>
                <a:path w="1399" h="19332" extrusionOk="0">
                  <a:moveTo>
                    <a:pt x="0" y="0"/>
                  </a:moveTo>
                  <a:lnTo>
                    <a:pt x="61" y="19332"/>
                  </a:lnTo>
                  <a:lnTo>
                    <a:pt x="1399" y="18359"/>
                  </a:lnTo>
                  <a:lnTo>
                    <a:pt x="1186" y="31"/>
                  </a:lnTo>
                  <a:lnTo>
                    <a:pt x="0"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44;p52">
              <a:extLst>
                <a:ext uri="{FF2B5EF4-FFF2-40B4-BE49-F238E27FC236}">
                  <a16:creationId xmlns:a16="http://schemas.microsoft.com/office/drawing/2014/main" id="{E5E9774B-9DF9-4B1F-8B6E-D75B71B24A0A}"/>
                </a:ext>
              </a:extLst>
            </p:cNvPr>
            <p:cNvSpPr/>
            <p:nvPr/>
          </p:nvSpPr>
          <p:spPr>
            <a:xfrm>
              <a:off x="7771629" y="2978107"/>
              <a:ext cx="145468" cy="1039240"/>
            </a:xfrm>
            <a:custGeom>
              <a:avLst/>
              <a:gdLst/>
              <a:ahLst/>
              <a:cxnLst/>
              <a:rect l="l" t="t" r="r" b="b"/>
              <a:pathLst>
                <a:path w="2706" h="19332" extrusionOk="0">
                  <a:moveTo>
                    <a:pt x="1" y="0"/>
                  </a:moveTo>
                  <a:lnTo>
                    <a:pt x="882" y="19332"/>
                  </a:lnTo>
                  <a:lnTo>
                    <a:pt x="2706" y="19332"/>
                  </a:lnTo>
                  <a:lnTo>
                    <a:pt x="2280"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45;p52">
              <a:extLst>
                <a:ext uri="{FF2B5EF4-FFF2-40B4-BE49-F238E27FC236}">
                  <a16:creationId xmlns:a16="http://schemas.microsoft.com/office/drawing/2014/main" id="{ED606519-3AD6-4EB9-AC5F-692B942CF5B6}"/>
                </a:ext>
              </a:extLst>
            </p:cNvPr>
            <p:cNvSpPr/>
            <p:nvPr/>
          </p:nvSpPr>
          <p:spPr>
            <a:xfrm>
              <a:off x="7894199" y="2979720"/>
              <a:ext cx="93162" cy="1037627"/>
            </a:xfrm>
            <a:custGeom>
              <a:avLst/>
              <a:gdLst/>
              <a:ahLst/>
              <a:cxnLst/>
              <a:rect l="l" t="t" r="r" b="b"/>
              <a:pathLst>
                <a:path w="1733" h="19302" extrusionOk="0">
                  <a:moveTo>
                    <a:pt x="0" y="1"/>
                  </a:moveTo>
                  <a:lnTo>
                    <a:pt x="426" y="19302"/>
                  </a:lnTo>
                  <a:lnTo>
                    <a:pt x="173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46;p52">
              <a:extLst>
                <a:ext uri="{FF2B5EF4-FFF2-40B4-BE49-F238E27FC236}">
                  <a16:creationId xmlns:a16="http://schemas.microsoft.com/office/drawing/2014/main" id="{9BC9ADF2-FFD9-47A3-84FF-85D0D8CBD2A6}"/>
                </a:ext>
              </a:extLst>
            </p:cNvPr>
            <p:cNvSpPr/>
            <p:nvPr/>
          </p:nvSpPr>
          <p:spPr>
            <a:xfrm>
              <a:off x="6864776" y="1965027"/>
              <a:ext cx="919952" cy="575205"/>
            </a:xfrm>
            <a:custGeom>
              <a:avLst/>
              <a:gdLst/>
              <a:ahLst/>
              <a:cxnLst/>
              <a:rect l="l" t="t" r="r" b="b"/>
              <a:pathLst>
                <a:path w="17113" h="10700" extrusionOk="0">
                  <a:moveTo>
                    <a:pt x="0" y="0"/>
                  </a:moveTo>
                  <a:lnTo>
                    <a:pt x="456" y="10699"/>
                  </a:lnTo>
                  <a:lnTo>
                    <a:pt x="16475" y="10638"/>
                  </a:lnTo>
                  <a:lnTo>
                    <a:pt x="17113" y="547"/>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47;p52">
              <a:extLst>
                <a:ext uri="{FF2B5EF4-FFF2-40B4-BE49-F238E27FC236}">
                  <a16:creationId xmlns:a16="http://schemas.microsoft.com/office/drawing/2014/main" id="{EE1925BD-0893-4D54-BEB0-DA1A5045BD44}"/>
                </a:ext>
              </a:extLst>
            </p:cNvPr>
            <p:cNvSpPr/>
            <p:nvPr/>
          </p:nvSpPr>
          <p:spPr>
            <a:xfrm>
              <a:off x="6766720" y="2177427"/>
              <a:ext cx="1055582" cy="256047"/>
            </a:xfrm>
            <a:custGeom>
              <a:avLst/>
              <a:gdLst/>
              <a:ahLst/>
              <a:cxnLst/>
              <a:rect l="l" t="t" r="r" b="b"/>
              <a:pathLst>
                <a:path w="19636" h="4763" extrusionOk="0">
                  <a:moveTo>
                    <a:pt x="18147" y="0"/>
                  </a:moveTo>
                  <a:cubicBezTo>
                    <a:pt x="15097" y="776"/>
                    <a:pt x="11990" y="1180"/>
                    <a:pt x="8879" y="1180"/>
                  </a:cubicBezTo>
                  <a:cubicBezTo>
                    <a:pt x="6501" y="1180"/>
                    <a:pt x="4121" y="944"/>
                    <a:pt x="1763" y="456"/>
                  </a:cubicBezTo>
                  <a:cubicBezTo>
                    <a:pt x="1490" y="730"/>
                    <a:pt x="1247" y="1034"/>
                    <a:pt x="1034" y="1368"/>
                  </a:cubicBezTo>
                  <a:cubicBezTo>
                    <a:pt x="548" y="2159"/>
                    <a:pt x="244" y="2858"/>
                    <a:pt x="0" y="3496"/>
                  </a:cubicBezTo>
                  <a:cubicBezTo>
                    <a:pt x="2381" y="4380"/>
                    <a:pt x="4765" y="4763"/>
                    <a:pt x="7138" y="4763"/>
                  </a:cubicBezTo>
                  <a:cubicBezTo>
                    <a:pt x="11370" y="4763"/>
                    <a:pt x="15566" y="3547"/>
                    <a:pt x="19636" y="1794"/>
                  </a:cubicBezTo>
                  <a:cubicBezTo>
                    <a:pt x="19241" y="1186"/>
                    <a:pt x="18755" y="578"/>
                    <a:pt x="18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48;p52">
              <a:extLst>
                <a:ext uri="{FF2B5EF4-FFF2-40B4-BE49-F238E27FC236}">
                  <a16:creationId xmlns:a16="http://schemas.microsoft.com/office/drawing/2014/main" id="{CB737D8D-04C2-42B4-84F1-091284BDCB34}"/>
                </a:ext>
              </a:extLst>
            </p:cNvPr>
            <p:cNvSpPr/>
            <p:nvPr/>
          </p:nvSpPr>
          <p:spPr>
            <a:xfrm>
              <a:off x="6738927" y="2273816"/>
              <a:ext cx="1138960" cy="280990"/>
            </a:xfrm>
            <a:custGeom>
              <a:avLst/>
              <a:gdLst/>
              <a:ahLst/>
              <a:cxnLst/>
              <a:rect l="l" t="t" r="r" b="b"/>
              <a:pathLst>
                <a:path w="21187" h="5227" extrusionOk="0">
                  <a:moveTo>
                    <a:pt x="20153" y="1"/>
                  </a:moveTo>
                  <a:cubicBezTo>
                    <a:pt x="16083" y="1754"/>
                    <a:pt x="11887" y="2970"/>
                    <a:pt x="7655" y="2970"/>
                  </a:cubicBezTo>
                  <a:cubicBezTo>
                    <a:pt x="5282" y="2970"/>
                    <a:pt x="2898" y="2587"/>
                    <a:pt x="517" y="1703"/>
                  </a:cubicBezTo>
                  <a:cubicBezTo>
                    <a:pt x="1" y="3162"/>
                    <a:pt x="31" y="4165"/>
                    <a:pt x="31" y="4165"/>
                  </a:cubicBezTo>
                  <a:cubicBezTo>
                    <a:pt x="31" y="4165"/>
                    <a:pt x="274" y="4347"/>
                    <a:pt x="761" y="4560"/>
                  </a:cubicBezTo>
                  <a:cubicBezTo>
                    <a:pt x="2772" y="5012"/>
                    <a:pt x="4806" y="5226"/>
                    <a:pt x="6837" y="5226"/>
                  </a:cubicBezTo>
                  <a:cubicBezTo>
                    <a:pt x="11773" y="5226"/>
                    <a:pt x="16685" y="3960"/>
                    <a:pt x="21186" y="1764"/>
                  </a:cubicBezTo>
                  <a:cubicBezTo>
                    <a:pt x="20943" y="1277"/>
                    <a:pt x="20639" y="669"/>
                    <a:pt x="20153"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49;p52">
              <a:extLst>
                <a:ext uri="{FF2B5EF4-FFF2-40B4-BE49-F238E27FC236}">
                  <a16:creationId xmlns:a16="http://schemas.microsoft.com/office/drawing/2014/main" id="{A8174EC2-396A-4396-8B55-5B0A3733536D}"/>
                </a:ext>
              </a:extLst>
            </p:cNvPr>
            <p:cNvSpPr/>
            <p:nvPr/>
          </p:nvSpPr>
          <p:spPr>
            <a:xfrm>
              <a:off x="6903966" y="2803230"/>
              <a:ext cx="826844" cy="284162"/>
            </a:xfrm>
            <a:custGeom>
              <a:avLst/>
              <a:gdLst/>
              <a:ahLst/>
              <a:cxnLst/>
              <a:rect l="l" t="t" r="r" b="b"/>
              <a:pathLst>
                <a:path w="15381" h="5286" extrusionOk="0">
                  <a:moveTo>
                    <a:pt x="15138" y="1"/>
                  </a:moveTo>
                  <a:cubicBezTo>
                    <a:pt x="11571" y="1441"/>
                    <a:pt x="7781" y="2194"/>
                    <a:pt x="3910" y="2194"/>
                  </a:cubicBezTo>
                  <a:cubicBezTo>
                    <a:pt x="2634" y="2194"/>
                    <a:pt x="1350" y="2112"/>
                    <a:pt x="61" y="1946"/>
                  </a:cubicBezTo>
                  <a:lnTo>
                    <a:pt x="1" y="4499"/>
                  </a:lnTo>
                  <a:cubicBezTo>
                    <a:pt x="1" y="4499"/>
                    <a:pt x="3550" y="5286"/>
                    <a:pt x="7915" y="5286"/>
                  </a:cubicBezTo>
                  <a:cubicBezTo>
                    <a:pt x="10309" y="5286"/>
                    <a:pt x="12948" y="5049"/>
                    <a:pt x="15381" y="4317"/>
                  </a:cubicBezTo>
                  <a:lnTo>
                    <a:pt x="15350" y="3800"/>
                  </a:lnTo>
                  <a:lnTo>
                    <a:pt x="15138" y="1"/>
                  </a:ln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50;p52">
              <a:extLst>
                <a:ext uri="{FF2B5EF4-FFF2-40B4-BE49-F238E27FC236}">
                  <a16:creationId xmlns:a16="http://schemas.microsoft.com/office/drawing/2014/main" id="{9C5A286A-1558-4CE3-A067-2723B74D7BB9}"/>
                </a:ext>
              </a:extLst>
            </p:cNvPr>
            <p:cNvSpPr/>
            <p:nvPr/>
          </p:nvSpPr>
          <p:spPr>
            <a:xfrm>
              <a:off x="6907245" y="2646363"/>
              <a:ext cx="810502" cy="274808"/>
            </a:xfrm>
            <a:custGeom>
              <a:avLst/>
              <a:gdLst/>
              <a:ahLst/>
              <a:cxnLst/>
              <a:rect l="l" t="t" r="r" b="b"/>
              <a:pathLst>
                <a:path w="15077" h="5112" extrusionOk="0">
                  <a:moveTo>
                    <a:pt x="14925" y="1"/>
                  </a:moveTo>
                  <a:cubicBezTo>
                    <a:pt x="11643" y="1292"/>
                    <a:pt x="8081" y="1979"/>
                    <a:pt x="4588" y="1979"/>
                  </a:cubicBezTo>
                  <a:cubicBezTo>
                    <a:pt x="3067" y="1979"/>
                    <a:pt x="1558" y="1849"/>
                    <a:pt x="92" y="1582"/>
                  </a:cubicBezTo>
                  <a:lnTo>
                    <a:pt x="0" y="4864"/>
                  </a:lnTo>
                  <a:cubicBezTo>
                    <a:pt x="1289" y="5030"/>
                    <a:pt x="2573" y="5112"/>
                    <a:pt x="3849" y="5112"/>
                  </a:cubicBezTo>
                  <a:cubicBezTo>
                    <a:pt x="7720" y="5112"/>
                    <a:pt x="11510" y="4359"/>
                    <a:pt x="15077" y="2919"/>
                  </a:cubicBezTo>
                  <a:lnTo>
                    <a:pt x="14925" y="1"/>
                  </a:ln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51;p52">
              <a:extLst>
                <a:ext uri="{FF2B5EF4-FFF2-40B4-BE49-F238E27FC236}">
                  <a16:creationId xmlns:a16="http://schemas.microsoft.com/office/drawing/2014/main" id="{A6A4487F-6322-47B1-9CFC-4AB66147A0F1}"/>
                </a:ext>
              </a:extLst>
            </p:cNvPr>
            <p:cNvSpPr/>
            <p:nvPr/>
          </p:nvSpPr>
          <p:spPr>
            <a:xfrm>
              <a:off x="6779784" y="2368592"/>
              <a:ext cx="1116059" cy="384205"/>
            </a:xfrm>
            <a:custGeom>
              <a:avLst/>
              <a:gdLst/>
              <a:ahLst/>
              <a:cxnLst/>
              <a:rect l="l" t="t" r="r" b="b"/>
              <a:pathLst>
                <a:path w="20761" h="7147" extrusionOk="0">
                  <a:moveTo>
                    <a:pt x="20426" y="1"/>
                  </a:moveTo>
                  <a:cubicBezTo>
                    <a:pt x="15925" y="2197"/>
                    <a:pt x="11013" y="3463"/>
                    <a:pt x="6077" y="3463"/>
                  </a:cubicBezTo>
                  <a:cubicBezTo>
                    <a:pt x="4046" y="3463"/>
                    <a:pt x="2012" y="3249"/>
                    <a:pt x="1" y="2797"/>
                  </a:cubicBezTo>
                  <a:lnTo>
                    <a:pt x="1" y="2797"/>
                  </a:lnTo>
                  <a:cubicBezTo>
                    <a:pt x="517" y="3010"/>
                    <a:pt x="1277" y="3253"/>
                    <a:pt x="2280" y="3314"/>
                  </a:cubicBezTo>
                  <a:cubicBezTo>
                    <a:pt x="2371" y="3314"/>
                    <a:pt x="2463" y="3344"/>
                    <a:pt x="2523" y="3344"/>
                  </a:cubicBezTo>
                  <a:lnTo>
                    <a:pt x="2493" y="4682"/>
                  </a:lnTo>
                  <a:lnTo>
                    <a:pt x="2463" y="6749"/>
                  </a:lnTo>
                  <a:cubicBezTo>
                    <a:pt x="3929" y="7016"/>
                    <a:pt x="5438" y="7146"/>
                    <a:pt x="6958" y="7146"/>
                  </a:cubicBezTo>
                  <a:cubicBezTo>
                    <a:pt x="10449" y="7146"/>
                    <a:pt x="14005" y="6459"/>
                    <a:pt x="17265" y="5168"/>
                  </a:cubicBezTo>
                  <a:lnTo>
                    <a:pt x="17174" y="3223"/>
                  </a:lnTo>
                  <a:cubicBezTo>
                    <a:pt x="17174" y="3223"/>
                    <a:pt x="19150" y="2828"/>
                    <a:pt x="20761" y="852"/>
                  </a:cubicBezTo>
                  <a:cubicBezTo>
                    <a:pt x="20761" y="852"/>
                    <a:pt x="20639" y="517"/>
                    <a:pt x="20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52;p52">
              <a:extLst>
                <a:ext uri="{FF2B5EF4-FFF2-40B4-BE49-F238E27FC236}">
                  <a16:creationId xmlns:a16="http://schemas.microsoft.com/office/drawing/2014/main" id="{872BAE6A-2B85-477F-BC7B-84EFB73A96BB}"/>
                </a:ext>
              </a:extLst>
            </p:cNvPr>
            <p:cNvSpPr/>
            <p:nvPr/>
          </p:nvSpPr>
          <p:spPr>
            <a:xfrm>
              <a:off x="6861497" y="2044374"/>
              <a:ext cx="880763" cy="196484"/>
            </a:xfrm>
            <a:custGeom>
              <a:avLst/>
              <a:gdLst/>
              <a:ahLst/>
              <a:cxnLst/>
              <a:rect l="l" t="t" r="r" b="b"/>
              <a:pathLst>
                <a:path w="16384" h="3655" extrusionOk="0">
                  <a:moveTo>
                    <a:pt x="8270" y="0"/>
                  </a:moveTo>
                  <a:cubicBezTo>
                    <a:pt x="5379" y="0"/>
                    <a:pt x="3952" y="591"/>
                    <a:pt x="3952" y="591"/>
                  </a:cubicBezTo>
                  <a:cubicBezTo>
                    <a:pt x="3952" y="591"/>
                    <a:pt x="1702" y="1199"/>
                    <a:pt x="0" y="2931"/>
                  </a:cubicBezTo>
                  <a:cubicBezTo>
                    <a:pt x="2358" y="3419"/>
                    <a:pt x="4738" y="3655"/>
                    <a:pt x="7116" y="3655"/>
                  </a:cubicBezTo>
                  <a:cubicBezTo>
                    <a:pt x="10227" y="3655"/>
                    <a:pt x="13334" y="3251"/>
                    <a:pt x="16384" y="2475"/>
                  </a:cubicBezTo>
                  <a:cubicBezTo>
                    <a:pt x="15289" y="1442"/>
                    <a:pt x="13830" y="561"/>
                    <a:pt x="11976" y="287"/>
                  </a:cubicBezTo>
                  <a:cubicBezTo>
                    <a:pt x="10549" y="77"/>
                    <a:pt x="9314" y="0"/>
                    <a:pt x="8270" y="0"/>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53;p52">
              <a:extLst>
                <a:ext uri="{FF2B5EF4-FFF2-40B4-BE49-F238E27FC236}">
                  <a16:creationId xmlns:a16="http://schemas.microsoft.com/office/drawing/2014/main" id="{65796C7D-3E01-4547-8DFB-B06E119D8345}"/>
                </a:ext>
              </a:extLst>
            </p:cNvPr>
            <p:cNvSpPr/>
            <p:nvPr/>
          </p:nvSpPr>
          <p:spPr>
            <a:xfrm>
              <a:off x="6524861" y="1663710"/>
              <a:ext cx="248413" cy="152940"/>
            </a:xfrm>
            <a:custGeom>
              <a:avLst/>
              <a:gdLst/>
              <a:ahLst/>
              <a:cxnLst/>
              <a:rect l="l" t="t" r="r" b="b"/>
              <a:pathLst>
                <a:path w="4621" h="2845" extrusionOk="0">
                  <a:moveTo>
                    <a:pt x="3198" y="0"/>
                  </a:moveTo>
                  <a:cubicBezTo>
                    <a:pt x="1993" y="0"/>
                    <a:pt x="796" y="501"/>
                    <a:pt x="1" y="1441"/>
                  </a:cubicBezTo>
                  <a:cubicBezTo>
                    <a:pt x="337" y="2206"/>
                    <a:pt x="1107" y="2845"/>
                    <a:pt x="2201" y="2845"/>
                  </a:cubicBezTo>
                  <a:cubicBezTo>
                    <a:pt x="2889" y="2845"/>
                    <a:pt x="3705" y="2592"/>
                    <a:pt x="4621" y="1958"/>
                  </a:cubicBezTo>
                  <a:lnTo>
                    <a:pt x="4135" y="103"/>
                  </a:lnTo>
                  <a:cubicBezTo>
                    <a:pt x="3827" y="34"/>
                    <a:pt x="3512" y="0"/>
                    <a:pt x="319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54;p52">
              <a:extLst>
                <a:ext uri="{FF2B5EF4-FFF2-40B4-BE49-F238E27FC236}">
                  <a16:creationId xmlns:a16="http://schemas.microsoft.com/office/drawing/2014/main" id="{D5540B03-B6AC-4A8F-AE21-9E4A8C7CEF7D}"/>
                </a:ext>
              </a:extLst>
            </p:cNvPr>
            <p:cNvSpPr/>
            <p:nvPr/>
          </p:nvSpPr>
          <p:spPr>
            <a:xfrm>
              <a:off x="6508518" y="1587803"/>
              <a:ext cx="238630" cy="153370"/>
            </a:xfrm>
            <a:custGeom>
              <a:avLst/>
              <a:gdLst/>
              <a:ahLst/>
              <a:cxnLst/>
              <a:rect l="l" t="t" r="r" b="b"/>
              <a:pathLst>
                <a:path w="4439" h="2853" extrusionOk="0">
                  <a:moveTo>
                    <a:pt x="2668" y="0"/>
                  </a:moveTo>
                  <a:cubicBezTo>
                    <a:pt x="2016" y="0"/>
                    <a:pt x="1248" y="177"/>
                    <a:pt x="609" y="816"/>
                  </a:cubicBezTo>
                  <a:cubicBezTo>
                    <a:pt x="62" y="1333"/>
                    <a:pt x="1" y="2154"/>
                    <a:pt x="305" y="2853"/>
                  </a:cubicBezTo>
                  <a:cubicBezTo>
                    <a:pt x="1100" y="1913"/>
                    <a:pt x="2297" y="1412"/>
                    <a:pt x="3502" y="1412"/>
                  </a:cubicBezTo>
                  <a:cubicBezTo>
                    <a:pt x="3816" y="1412"/>
                    <a:pt x="4131" y="1446"/>
                    <a:pt x="4439" y="1515"/>
                  </a:cubicBezTo>
                  <a:lnTo>
                    <a:pt x="4104" y="269"/>
                  </a:lnTo>
                  <a:cubicBezTo>
                    <a:pt x="4104" y="269"/>
                    <a:pt x="3474" y="0"/>
                    <a:pt x="266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55;p52">
              <a:extLst>
                <a:ext uri="{FF2B5EF4-FFF2-40B4-BE49-F238E27FC236}">
                  <a16:creationId xmlns:a16="http://schemas.microsoft.com/office/drawing/2014/main" id="{E2AC5B34-32C1-4C2D-B349-F74CF47A1F6C}"/>
                </a:ext>
              </a:extLst>
            </p:cNvPr>
            <p:cNvSpPr/>
            <p:nvPr/>
          </p:nvSpPr>
          <p:spPr>
            <a:xfrm>
              <a:off x="6586952" y="1672849"/>
              <a:ext cx="166756" cy="102354"/>
            </a:xfrm>
            <a:custGeom>
              <a:avLst/>
              <a:gdLst/>
              <a:ahLst/>
              <a:cxnLst/>
              <a:rect l="l" t="t" r="r" b="b"/>
              <a:pathLst>
                <a:path w="3102" h="1904" extrusionOk="0">
                  <a:moveTo>
                    <a:pt x="1542" y="0"/>
                  </a:moveTo>
                  <a:cubicBezTo>
                    <a:pt x="1009" y="0"/>
                    <a:pt x="458" y="271"/>
                    <a:pt x="1" y="511"/>
                  </a:cubicBezTo>
                  <a:cubicBezTo>
                    <a:pt x="1" y="511"/>
                    <a:pt x="1" y="572"/>
                    <a:pt x="31" y="572"/>
                  </a:cubicBezTo>
                  <a:cubicBezTo>
                    <a:pt x="512" y="441"/>
                    <a:pt x="1040" y="121"/>
                    <a:pt x="1558" y="121"/>
                  </a:cubicBezTo>
                  <a:cubicBezTo>
                    <a:pt x="1761" y="121"/>
                    <a:pt x="1962" y="170"/>
                    <a:pt x="2159" y="298"/>
                  </a:cubicBezTo>
                  <a:cubicBezTo>
                    <a:pt x="2645" y="633"/>
                    <a:pt x="2767" y="1301"/>
                    <a:pt x="2949" y="1848"/>
                  </a:cubicBezTo>
                  <a:cubicBezTo>
                    <a:pt x="2949" y="1887"/>
                    <a:pt x="2976" y="1903"/>
                    <a:pt x="3007" y="1903"/>
                  </a:cubicBezTo>
                  <a:cubicBezTo>
                    <a:pt x="3050" y="1903"/>
                    <a:pt x="3101" y="1871"/>
                    <a:pt x="3101" y="1818"/>
                  </a:cubicBezTo>
                  <a:cubicBezTo>
                    <a:pt x="2949" y="1210"/>
                    <a:pt x="2736" y="481"/>
                    <a:pt x="2159" y="146"/>
                  </a:cubicBezTo>
                  <a:cubicBezTo>
                    <a:pt x="1961" y="43"/>
                    <a:pt x="1753" y="0"/>
                    <a:pt x="154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56;p52">
              <a:extLst>
                <a:ext uri="{FF2B5EF4-FFF2-40B4-BE49-F238E27FC236}">
                  <a16:creationId xmlns:a16="http://schemas.microsoft.com/office/drawing/2014/main" id="{AD33FD1D-B46E-41C3-8F9E-74C3C54F61F5}"/>
                </a:ext>
              </a:extLst>
            </p:cNvPr>
            <p:cNvSpPr/>
            <p:nvPr/>
          </p:nvSpPr>
          <p:spPr>
            <a:xfrm>
              <a:off x="6654580" y="1700696"/>
              <a:ext cx="90313" cy="38114"/>
            </a:xfrm>
            <a:custGeom>
              <a:avLst/>
              <a:gdLst/>
              <a:ahLst/>
              <a:cxnLst/>
              <a:rect l="l" t="t" r="r" b="b"/>
              <a:pathLst>
                <a:path w="1680" h="709" extrusionOk="0">
                  <a:moveTo>
                    <a:pt x="649" y="1"/>
                  </a:moveTo>
                  <a:cubicBezTo>
                    <a:pt x="433" y="1"/>
                    <a:pt x="224" y="96"/>
                    <a:pt x="50" y="327"/>
                  </a:cubicBezTo>
                  <a:cubicBezTo>
                    <a:pt x="0" y="377"/>
                    <a:pt x="52" y="427"/>
                    <a:pt x="106" y="427"/>
                  </a:cubicBezTo>
                  <a:cubicBezTo>
                    <a:pt x="118" y="427"/>
                    <a:pt x="130" y="424"/>
                    <a:pt x="141" y="418"/>
                  </a:cubicBezTo>
                  <a:cubicBezTo>
                    <a:pt x="315" y="263"/>
                    <a:pt x="477" y="170"/>
                    <a:pt x="659" y="170"/>
                  </a:cubicBezTo>
                  <a:cubicBezTo>
                    <a:pt x="762" y="170"/>
                    <a:pt x="871" y="200"/>
                    <a:pt x="992" y="266"/>
                  </a:cubicBezTo>
                  <a:cubicBezTo>
                    <a:pt x="1205" y="388"/>
                    <a:pt x="1357" y="540"/>
                    <a:pt x="1539" y="692"/>
                  </a:cubicBezTo>
                  <a:cubicBezTo>
                    <a:pt x="1551" y="704"/>
                    <a:pt x="1564" y="709"/>
                    <a:pt x="1576" y="709"/>
                  </a:cubicBezTo>
                  <a:cubicBezTo>
                    <a:pt x="1629" y="709"/>
                    <a:pt x="1680" y="620"/>
                    <a:pt x="1630" y="570"/>
                  </a:cubicBezTo>
                  <a:cubicBezTo>
                    <a:pt x="1367" y="251"/>
                    <a:pt x="999" y="1"/>
                    <a:pt x="64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57;p52">
              <a:extLst>
                <a:ext uri="{FF2B5EF4-FFF2-40B4-BE49-F238E27FC236}">
                  <a16:creationId xmlns:a16="http://schemas.microsoft.com/office/drawing/2014/main" id="{D20BE56C-00ED-4935-9E00-1E6C9847CAB3}"/>
                </a:ext>
              </a:extLst>
            </p:cNvPr>
            <p:cNvSpPr/>
            <p:nvPr/>
          </p:nvSpPr>
          <p:spPr>
            <a:xfrm>
              <a:off x="7765125" y="1341911"/>
              <a:ext cx="234705" cy="159068"/>
            </a:xfrm>
            <a:custGeom>
              <a:avLst/>
              <a:gdLst/>
              <a:ahLst/>
              <a:cxnLst/>
              <a:rect l="l" t="t" r="r" b="b"/>
              <a:pathLst>
                <a:path w="4366" h="2959" extrusionOk="0">
                  <a:moveTo>
                    <a:pt x="2836" y="0"/>
                  </a:moveTo>
                  <a:cubicBezTo>
                    <a:pt x="1803" y="0"/>
                    <a:pt x="773" y="395"/>
                    <a:pt x="0" y="1105"/>
                  </a:cubicBezTo>
                  <a:lnTo>
                    <a:pt x="486" y="2928"/>
                  </a:lnTo>
                  <a:cubicBezTo>
                    <a:pt x="706" y="2949"/>
                    <a:pt x="914" y="2959"/>
                    <a:pt x="1112" y="2959"/>
                  </a:cubicBezTo>
                  <a:cubicBezTo>
                    <a:pt x="3520" y="2959"/>
                    <a:pt x="4366" y="1489"/>
                    <a:pt x="4225" y="253"/>
                  </a:cubicBezTo>
                  <a:cubicBezTo>
                    <a:pt x="3778" y="82"/>
                    <a:pt x="3307" y="0"/>
                    <a:pt x="2836"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58;p52">
              <a:extLst>
                <a:ext uri="{FF2B5EF4-FFF2-40B4-BE49-F238E27FC236}">
                  <a16:creationId xmlns:a16="http://schemas.microsoft.com/office/drawing/2014/main" id="{FB427677-2B02-4179-AAE7-F29F5C5936D4}"/>
                </a:ext>
              </a:extLst>
            </p:cNvPr>
            <p:cNvSpPr/>
            <p:nvPr/>
          </p:nvSpPr>
          <p:spPr>
            <a:xfrm>
              <a:off x="7747116" y="1283637"/>
              <a:ext cx="245188" cy="117675"/>
            </a:xfrm>
            <a:custGeom>
              <a:avLst/>
              <a:gdLst/>
              <a:ahLst/>
              <a:cxnLst/>
              <a:rect l="l" t="t" r="r" b="b"/>
              <a:pathLst>
                <a:path w="4561" h="2189" extrusionOk="0">
                  <a:moveTo>
                    <a:pt x="2007" y="1"/>
                  </a:moveTo>
                  <a:cubicBezTo>
                    <a:pt x="658" y="1"/>
                    <a:pt x="1" y="912"/>
                    <a:pt x="1" y="912"/>
                  </a:cubicBezTo>
                  <a:lnTo>
                    <a:pt x="335" y="2189"/>
                  </a:lnTo>
                  <a:cubicBezTo>
                    <a:pt x="1108" y="1479"/>
                    <a:pt x="2138" y="1084"/>
                    <a:pt x="3171" y="1084"/>
                  </a:cubicBezTo>
                  <a:cubicBezTo>
                    <a:pt x="3642" y="1084"/>
                    <a:pt x="4113" y="1166"/>
                    <a:pt x="4560" y="1337"/>
                  </a:cubicBezTo>
                  <a:cubicBezTo>
                    <a:pt x="4499" y="547"/>
                    <a:pt x="3618" y="334"/>
                    <a:pt x="2888" y="122"/>
                  </a:cubicBezTo>
                  <a:cubicBezTo>
                    <a:pt x="2567" y="36"/>
                    <a:pt x="2274" y="1"/>
                    <a:pt x="2007"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59;p52">
              <a:extLst>
                <a:ext uri="{FF2B5EF4-FFF2-40B4-BE49-F238E27FC236}">
                  <a16:creationId xmlns:a16="http://schemas.microsoft.com/office/drawing/2014/main" id="{7F21858F-7459-4257-BBCD-34C4B8C33F96}"/>
                </a:ext>
              </a:extLst>
            </p:cNvPr>
            <p:cNvSpPr/>
            <p:nvPr/>
          </p:nvSpPr>
          <p:spPr>
            <a:xfrm>
              <a:off x="7789639" y="1348954"/>
              <a:ext cx="130738" cy="145898"/>
            </a:xfrm>
            <a:custGeom>
              <a:avLst/>
              <a:gdLst/>
              <a:ahLst/>
              <a:cxnLst/>
              <a:rect l="l" t="t" r="r" b="b"/>
              <a:pathLst>
                <a:path w="2432" h="2714" extrusionOk="0">
                  <a:moveTo>
                    <a:pt x="2401" y="1"/>
                  </a:moveTo>
                  <a:cubicBezTo>
                    <a:pt x="1702" y="31"/>
                    <a:pt x="760" y="92"/>
                    <a:pt x="334" y="761"/>
                  </a:cubicBezTo>
                  <a:cubicBezTo>
                    <a:pt x="0" y="1308"/>
                    <a:pt x="182" y="2068"/>
                    <a:pt x="365" y="2645"/>
                  </a:cubicBezTo>
                  <a:cubicBezTo>
                    <a:pt x="377" y="2694"/>
                    <a:pt x="409" y="2713"/>
                    <a:pt x="440" y="2713"/>
                  </a:cubicBezTo>
                  <a:cubicBezTo>
                    <a:pt x="488" y="2713"/>
                    <a:pt x="535" y="2670"/>
                    <a:pt x="517" y="2615"/>
                  </a:cubicBezTo>
                  <a:cubicBezTo>
                    <a:pt x="395" y="2068"/>
                    <a:pt x="182" y="1460"/>
                    <a:pt x="426" y="913"/>
                  </a:cubicBezTo>
                  <a:cubicBezTo>
                    <a:pt x="760" y="153"/>
                    <a:pt x="1702" y="244"/>
                    <a:pt x="2401" y="62"/>
                  </a:cubicBezTo>
                  <a:cubicBezTo>
                    <a:pt x="2432" y="62"/>
                    <a:pt x="2432" y="1"/>
                    <a:pt x="24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60;p52">
              <a:extLst>
                <a:ext uri="{FF2B5EF4-FFF2-40B4-BE49-F238E27FC236}">
                  <a16:creationId xmlns:a16="http://schemas.microsoft.com/office/drawing/2014/main" id="{F8916BB6-EFC8-4955-AE14-3D288B95874A}"/>
                </a:ext>
              </a:extLst>
            </p:cNvPr>
            <p:cNvSpPr/>
            <p:nvPr/>
          </p:nvSpPr>
          <p:spPr>
            <a:xfrm>
              <a:off x="7798347" y="1395455"/>
              <a:ext cx="73003" cy="62197"/>
            </a:xfrm>
            <a:custGeom>
              <a:avLst/>
              <a:gdLst/>
              <a:ahLst/>
              <a:cxnLst/>
              <a:rect l="l" t="t" r="r" b="b"/>
              <a:pathLst>
                <a:path w="1358" h="1157" extrusionOk="0">
                  <a:moveTo>
                    <a:pt x="947" y="0"/>
                  </a:moveTo>
                  <a:cubicBezTo>
                    <a:pt x="438" y="0"/>
                    <a:pt x="96" y="525"/>
                    <a:pt x="20" y="1051"/>
                  </a:cubicBezTo>
                  <a:cubicBezTo>
                    <a:pt x="1" y="1110"/>
                    <a:pt x="45" y="1157"/>
                    <a:pt x="96" y="1157"/>
                  </a:cubicBezTo>
                  <a:cubicBezTo>
                    <a:pt x="123" y="1157"/>
                    <a:pt x="151" y="1143"/>
                    <a:pt x="172" y="1112"/>
                  </a:cubicBezTo>
                  <a:cubicBezTo>
                    <a:pt x="264" y="899"/>
                    <a:pt x="324" y="656"/>
                    <a:pt x="476" y="443"/>
                  </a:cubicBezTo>
                  <a:cubicBezTo>
                    <a:pt x="609" y="244"/>
                    <a:pt x="790" y="173"/>
                    <a:pt x="996" y="173"/>
                  </a:cubicBezTo>
                  <a:cubicBezTo>
                    <a:pt x="1073" y="173"/>
                    <a:pt x="1154" y="183"/>
                    <a:pt x="1236" y="200"/>
                  </a:cubicBezTo>
                  <a:cubicBezTo>
                    <a:pt x="1297" y="200"/>
                    <a:pt x="1358" y="109"/>
                    <a:pt x="1297" y="78"/>
                  </a:cubicBezTo>
                  <a:cubicBezTo>
                    <a:pt x="1173" y="24"/>
                    <a:pt x="1056" y="0"/>
                    <a:pt x="94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61;p52">
              <a:extLst>
                <a:ext uri="{FF2B5EF4-FFF2-40B4-BE49-F238E27FC236}">
                  <a16:creationId xmlns:a16="http://schemas.microsoft.com/office/drawing/2014/main" id="{775DEBD1-61B3-4521-B84A-D9E5BCA4AD6C}"/>
                </a:ext>
              </a:extLst>
            </p:cNvPr>
            <p:cNvSpPr/>
            <p:nvPr/>
          </p:nvSpPr>
          <p:spPr>
            <a:xfrm>
              <a:off x="7175232" y="2025451"/>
              <a:ext cx="271260" cy="139071"/>
            </a:xfrm>
            <a:custGeom>
              <a:avLst/>
              <a:gdLst/>
              <a:ahLst/>
              <a:cxnLst/>
              <a:rect l="l" t="t" r="r" b="b"/>
              <a:pathLst>
                <a:path w="5046" h="2587" extrusionOk="0">
                  <a:moveTo>
                    <a:pt x="5046" y="1"/>
                  </a:moveTo>
                  <a:lnTo>
                    <a:pt x="5046" y="1"/>
                  </a:lnTo>
                  <a:cubicBezTo>
                    <a:pt x="3374" y="122"/>
                    <a:pt x="1763" y="396"/>
                    <a:pt x="183" y="943"/>
                  </a:cubicBezTo>
                  <a:cubicBezTo>
                    <a:pt x="122" y="1095"/>
                    <a:pt x="91" y="1277"/>
                    <a:pt x="0" y="1429"/>
                  </a:cubicBezTo>
                  <a:cubicBezTo>
                    <a:pt x="0" y="1429"/>
                    <a:pt x="1082" y="2587"/>
                    <a:pt x="2708" y="2587"/>
                  </a:cubicBezTo>
                  <a:cubicBezTo>
                    <a:pt x="3394" y="2587"/>
                    <a:pt x="4177" y="2380"/>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62;p52">
              <a:extLst>
                <a:ext uri="{FF2B5EF4-FFF2-40B4-BE49-F238E27FC236}">
                  <a16:creationId xmlns:a16="http://schemas.microsoft.com/office/drawing/2014/main" id="{2F566C4E-12CB-4B3B-A2A5-65ECA8313D1D}"/>
                </a:ext>
              </a:extLst>
            </p:cNvPr>
            <p:cNvSpPr/>
            <p:nvPr/>
          </p:nvSpPr>
          <p:spPr>
            <a:xfrm>
              <a:off x="7175232" y="1878422"/>
              <a:ext cx="320287" cy="197720"/>
            </a:xfrm>
            <a:custGeom>
              <a:avLst/>
              <a:gdLst/>
              <a:ahLst/>
              <a:cxnLst/>
              <a:rect l="l" t="t" r="r" b="b"/>
              <a:pathLst>
                <a:path w="5958" h="3678" extrusionOk="0">
                  <a:moveTo>
                    <a:pt x="5958" y="0"/>
                  </a:moveTo>
                  <a:lnTo>
                    <a:pt x="0" y="1277"/>
                  </a:lnTo>
                  <a:cubicBezTo>
                    <a:pt x="0" y="1277"/>
                    <a:pt x="426" y="2614"/>
                    <a:pt x="183" y="3678"/>
                  </a:cubicBezTo>
                  <a:cubicBezTo>
                    <a:pt x="1763" y="3131"/>
                    <a:pt x="3374" y="2857"/>
                    <a:pt x="5046" y="2736"/>
                  </a:cubicBezTo>
                  <a:cubicBezTo>
                    <a:pt x="5076" y="2128"/>
                    <a:pt x="5745" y="578"/>
                    <a:pt x="595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63;p52">
              <a:extLst>
                <a:ext uri="{FF2B5EF4-FFF2-40B4-BE49-F238E27FC236}">
                  <a16:creationId xmlns:a16="http://schemas.microsoft.com/office/drawing/2014/main" id="{715D320B-C130-4039-AA6F-748278B8ED8C}"/>
                </a:ext>
              </a:extLst>
            </p:cNvPr>
            <p:cNvSpPr/>
            <p:nvPr/>
          </p:nvSpPr>
          <p:spPr>
            <a:xfrm>
              <a:off x="6546149" y="923186"/>
              <a:ext cx="1253302" cy="975430"/>
            </a:xfrm>
            <a:custGeom>
              <a:avLst/>
              <a:gdLst/>
              <a:ahLst/>
              <a:cxnLst/>
              <a:rect l="l" t="t" r="r" b="b"/>
              <a:pathLst>
                <a:path w="23314" h="18145" extrusionOk="0">
                  <a:moveTo>
                    <a:pt x="12186" y="1"/>
                  </a:moveTo>
                  <a:cubicBezTo>
                    <a:pt x="6769" y="1"/>
                    <a:pt x="0" y="1862"/>
                    <a:pt x="2948" y="12055"/>
                  </a:cubicBezTo>
                  <a:cubicBezTo>
                    <a:pt x="2948" y="12055"/>
                    <a:pt x="3070" y="12602"/>
                    <a:pt x="3313" y="13362"/>
                  </a:cubicBezTo>
                  <a:cubicBezTo>
                    <a:pt x="6688" y="16628"/>
                    <a:pt x="11214" y="18145"/>
                    <a:pt x="15868" y="18145"/>
                  </a:cubicBezTo>
                  <a:cubicBezTo>
                    <a:pt x="16454" y="18145"/>
                    <a:pt x="17042" y="18121"/>
                    <a:pt x="17629" y="18073"/>
                  </a:cubicBezTo>
                  <a:cubicBezTo>
                    <a:pt x="20304" y="16888"/>
                    <a:pt x="22584" y="15003"/>
                    <a:pt x="22888" y="12936"/>
                  </a:cubicBezTo>
                  <a:cubicBezTo>
                    <a:pt x="23313" y="9836"/>
                    <a:pt x="23253" y="7799"/>
                    <a:pt x="22158" y="5064"/>
                  </a:cubicBezTo>
                  <a:cubicBezTo>
                    <a:pt x="21064" y="2328"/>
                    <a:pt x="20578" y="1112"/>
                    <a:pt x="17629" y="535"/>
                  </a:cubicBezTo>
                  <a:cubicBezTo>
                    <a:pt x="16724" y="367"/>
                    <a:pt x="14588" y="1"/>
                    <a:pt x="1218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64;p52">
              <a:extLst>
                <a:ext uri="{FF2B5EF4-FFF2-40B4-BE49-F238E27FC236}">
                  <a16:creationId xmlns:a16="http://schemas.microsoft.com/office/drawing/2014/main" id="{B99463F8-1208-41A6-9107-59CC1E240A71}"/>
                </a:ext>
              </a:extLst>
            </p:cNvPr>
            <p:cNvSpPr/>
            <p:nvPr/>
          </p:nvSpPr>
          <p:spPr>
            <a:xfrm>
              <a:off x="6724251" y="1641454"/>
              <a:ext cx="769646" cy="327168"/>
            </a:xfrm>
            <a:custGeom>
              <a:avLst/>
              <a:gdLst/>
              <a:ahLst/>
              <a:cxnLst/>
              <a:rect l="l" t="t" r="r" b="b"/>
              <a:pathLst>
                <a:path w="14317" h="6086" extrusionOk="0">
                  <a:moveTo>
                    <a:pt x="0" y="1"/>
                  </a:moveTo>
                  <a:lnTo>
                    <a:pt x="0" y="1"/>
                  </a:lnTo>
                  <a:cubicBezTo>
                    <a:pt x="365" y="1186"/>
                    <a:pt x="1003" y="2888"/>
                    <a:pt x="1793" y="3800"/>
                  </a:cubicBezTo>
                  <a:cubicBezTo>
                    <a:pt x="2873" y="5052"/>
                    <a:pt x="5300" y="6085"/>
                    <a:pt x="8258" y="6085"/>
                  </a:cubicBezTo>
                  <a:cubicBezTo>
                    <a:pt x="8964" y="6085"/>
                    <a:pt x="9701" y="6026"/>
                    <a:pt x="10456" y="5897"/>
                  </a:cubicBezTo>
                  <a:cubicBezTo>
                    <a:pt x="11702" y="5685"/>
                    <a:pt x="13040" y="5290"/>
                    <a:pt x="14316" y="4712"/>
                  </a:cubicBezTo>
                  <a:lnTo>
                    <a:pt x="14316" y="4712"/>
                  </a:lnTo>
                  <a:cubicBezTo>
                    <a:pt x="13729" y="4760"/>
                    <a:pt x="13141" y="4784"/>
                    <a:pt x="12555" y="4784"/>
                  </a:cubicBezTo>
                  <a:cubicBezTo>
                    <a:pt x="7901" y="4784"/>
                    <a:pt x="3375" y="3267"/>
                    <a:pt x="0" y="1"/>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65;p52">
              <a:extLst>
                <a:ext uri="{FF2B5EF4-FFF2-40B4-BE49-F238E27FC236}">
                  <a16:creationId xmlns:a16="http://schemas.microsoft.com/office/drawing/2014/main" id="{263874B8-A73E-4944-BEC2-156D7A0C7E13}"/>
                </a:ext>
              </a:extLst>
            </p:cNvPr>
            <p:cNvSpPr/>
            <p:nvPr/>
          </p:nvSpPr>
          <p:spPr>
            <a:xfrm>
              <a:off x="6957886" y="1531464"/>
              <a:ext cx="71981" cy="75153"/>
            </a:xfrm>
            <a:custGeom>
              <a:avLst/>
              <a:gdLst/>
              <a:ahLst/>
              <a:cxnLst/>
              <a:rect l="l" t="t" r="r" b="b"/>
              <a:pathLst>
                <a:path w="1339" h="1398" extrusionOk="0">
                  <a:moveTo>
                    <a:pt x="590" y="1"/>
                  </a:moveTo>
                  <a:cubicBezTo>
                    <a:pt x="556" y="1"/>
                    <a:pt x="522" y="4"/>
                    <a:pt x="487" y="10"/>
                  </a:cubicBezTo>
                  <a:cubicBezTo>
                    <a:pt x="183" y="101"/>
                    <a:pt x="1" y="466"/>
                    <a:pt x="92" y="861"/>
                  </a:cubicBezTo>
                  <a:cubicBezTo>
                    <a:pt x="196" y="1174"/>
                    <a:pt x="457" y="1397"/>
                    <a:pt x="720" y="1397"/>
                  </a:cubicBezTo>
                  <a:cubicBezTo>
                    <a:pt x="764" y="1397"/>
                    <a:pt x="808" y="1391"/>
                    <a:pt x="852" y="1378"/>
                  </a:cubicBezTo>
                  <a:cubicBezTo>
                    <a:pt x="1156" y="1317"/>
                    <a:pt x="1338" y="922"/>
                    <a:pt x="1247" y="557"/>
                  </a:cubicBezTo>
                  <a:cubicBezTo>
                    <a:pt x="1165" y="230"/>
                    <a:pt x="888" y="1"/>
                    <a:pt x="590"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66;p52">
              <a:extLst>
                <a:ext uri="{FF2B5EF4-FFF2-40B4-BE49-F238E27FC236}">
                  <a16:creationId xmlns:a16="http://schemas.microsoft.com/office/drawing/2014/main" id="{3336AE0C-923F-431B-B462-0308E5BCC4FE}"/>
                </a:ext>
              </a:extLst>
            </p:cNvPr>
            <p:cNvSpPr/>
            <p:nvPr/>
          </p:nvSpPr>
          <p:spPr>
            <a:xfrm>
              <a:off x="7459561" y="1400239"/>
              <a:ext cx="70315" cy="75099"/>
            </a:xfrm>
            <a:custGeom>
              <a:avLst/>
              <a:gdLst/>
              <a:ahLst/>
              <a:cxnLst/>
              <a:rect l="l" t="t" r="r" b="b"/>
              <a:pathLst>
                <a:path w="1308" h="1397" extrusionOk="0">
                  <a:moveTo>
                    <a:pt x="618" y="0"/>
                  </a:moveTo>
                  <a:cubicBezTo>
                    <a:pt x="574" y="0"/>
                    <a:pt x="530" y="7"/>
                    <a:pt x="486" y="20"/>
                  </a:cubicBezTo>
                  <a:cubicBezTo>
                    <a:pt x="152" y="80"/>
                    <a:pt x="0" y="475"/>
                    <a:pt x="91" y="840"/>
                  </a:cubicBezTo>
                  <a:cubicBezTo>
                    <a:pt x="173" y="1167"/>
                    <a:pt x="450" y="1397"/>
                    <a:pt x="726" y="1397"/>
                  </a:cubicBezTo>
                  <a:cubicBezTo>
                    <a:pt x="758" y="1397"/>
                    <a:pt x="789" y="1394"/>
                    <a:pt x="821" y="1387"/>
                  </a:cubicBezTo>
                  <a:cubicBezTo>
                    <a:pt x="1155" y="1296"/>
                    <a:pt x="1307" y="931"/>
                    <a:pt x="1216" y="536"/>
                  </a:cubicBezTo>
                  <a:cubicBezTo>
                    <a:pt x="1138" y="224"/>
                    <a:pt x="881" y="0"/>
                    <a:pt x="618"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67;p52">
              <a:extLst>
                <a:ext uri="{FF2B5EF4-FFF2-40B4-BE49-F238E27FC236}">
                  <a16:creationId xmlns:a16="http://schemas.microsoft.com/office/drawing/2014/main" id="{727DB6D7-5E51-4403-BBC2-DED81A504D91}"/>
                </a:ext>
              </a:extLst>
            </p:cNvPr>
            <p:cNvSpPr/>
            <p:nvPr/>
          </p:nvSpPr>
          <p:spPr>
            <a:xfrm>
              <a:off x="7206251" y="1436526"/>
              <a:ext cx="93216" cy="122997"/>
            </a:xfrm>
            <a:custGeom>
              <a:avLst/>
              <a:gdLst/>
              <a:ahLst/>
              <a:cxnLst/>
              <a:rect l="l" t="t" r="r" b="b"/>
              <a:pathLst>
                <a:path w="1734" h="2288" extrusionOk="0">
                  <a:moveTo>
                    <a:pt x="66" y="1"/>
                  </a:moveTo>
                  <a:cubicBezTo>
                    <a:pt x="46" y="1"/>
                    <a:pt x="31" y="22"/>
                    <a:pt x="31" y="44"/>
                  </a:cubicBezTo>
                  <a:cubicBezTo>
                    <a:pt x="1" y="378"/>
                    <a:pt x="62" y="743"/>
                    <a:pt x="92" y="1077"/>
                  </a:cubicBezTo>
                  <a:cubicBezTo>
                    <a:pt x="122" y="1320"/>
                    <a:pt x="153" y="1594"/>
                    <a:pt x="335" y="1746"/>
                  </a:cubicBezTo>
                  <a:cubicBezTo>
                    <a:pt x="409" y="1819"/>
                    <a:pt x="505" y="1860"/>
                    <a:pt x="603" y="1860"/>
                  </a:cubicBezTo>
                  <a:cubicBezTo>
                    <a:pt x="666" y="1860"/>
                    <a:pt x="731" y="1843"/>
                    <a:pt x="791" y="1807"/>
                  </a:cubicBezTo>
                  <a:cubicBezTo>
                    <a:pt x="882" y="1746"/>
                    <a:pt x="913" y="1655"/>
                    <a:pt x="973" y="1594"/>
                  </a:cubicBezTo>
                  <a:cubicBezTo>
                    <a:pt x="1048" y="1538"/>
                    <a:pt x="1146" y="1390"/>
                    <a:pt x="1252" y="1390"/>
                  </a:cubicBezTo>
                  <a:cubicBezTo>
                    <a:pt x="1319" y="1390"/>
                    <a:pt x="1389" y="1448"/>
                    <a:pt x="1460" y="1624"/>
                  </a:cubicBezTo>
                  <a:cubicBezTo>
                    <a:pt x="1521" y="1807"/>
                    <a:pt x="1369" y="2019"/>
                    <a:pt x="1247" y="2111"/>
                  </a:cubicBezTo>
                  <a:cubicBezTo>
                    <a:pt x="1149" y="2160"/>
                    <a:pt x="1209" y="2288"/>
                    <a:pt x="1284" y="2288"/>
                  </a:cubicBezTo>
                  <a:cubicBezTo>
                    <a:pt x="1302" y="2288"/>
                    <a:pt x="1321" y="2280"/>
                    <a:pt x="1338" y="2263"/>
                  </a:cubicBezTo>
                  <a:cubicBezTo>
                    <a:pt x="1551" y="2111"/>
                    <a:pt x="1733" y="1807"/>
                    <a:pt x="1612" y="1503"/>
                  </a:cubicBezTo>
                  <a:cubicBezTo>
                    <a:pt x="1523" y="1369"/>
                    <a:pt x="1369" y="1284"/>
                    <a:pt x="1209" y="1284"/>
                  </a:cubicBezTo>
                  <a:cubicBezTo>
                    <a:pt x="1150" y="1284"/>
                    <a:pt x="1091" y="1296"/>
                    <a:pt x="1034" y="1320"/>
                  </a:cubicBezTo>
                  <a:cubicBezTo>
                    <a:pt x="913" y="1381"/>
                    <a:pt x="882" y="1503"/>
                    <a:pt x="791" y="1594"/>
                  </a:cubicBezTo>
                  <a:cubicBezTo>
                    <a:pt x="700" y="1659"/>
                    <a:pt x="623" y="1687"/>
                    <a:pt x="560" y="1687"/>
                  </a:cubicBezTo>
                  <a:cubicBezTo>
                    <a:pt x="329" y="1687"/>
                    <a:pt x="268" y="1322"/>
                    <a:pt x="244" y="1107"/>
                  </a:cubicBezTo>
                  <a:cubicBezTo>
                    <a:pt x="214" y="804"/>
                    <a:pt x="335" y="256"/>
                    <a:pt x="92" y="13"/>
                  </a:cubicBezTo>
                  <a:cubicBezTo>
                    <a:pt x="83" y="4"/>
                    <a:pt x="74" y="1"/>
                    <a:pt x="6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68;p52">
              <a:extLst>
                <a:ext uri="{FF2B5EF4-FFF2-40B4-BE49-F238E27FC236}">
                  <a16:creationId xmlns:a16="http://schemas.microsoft.com/office/drawing/2014/main" id="{F06D44FD-58AC-4254-B575-5E011A851731}"/>
                </a:ext>
              </a:extLst>
            </p:cNvPr>
            <p:cNvSpPr/>
            <p:nvPr/>
          </p:nvSpPr>
          <p:spPr>
            <a:xfrm>
              <a:off x="7245763" y="1624251"/>
              <a:ext cx="110902" cy="67627"/>
            </a:xfrm>
            <a:custGeom>
              <a:avLst/>
              <a:gdLst/>
              <a:ahLst/>
              <a:cxnLst/>
              <a:rect l="l" t="t" r="r" b="b"/>
              <a:pathLst>
                <a:path w="2063" h="1258" extrusionOk="0">
                  <a:moveTo>
                    <a:pt x="1811" y="0"/>
                  </a:moveTo>
                  <a:cubicBezTo>
                    <a:pt x="1755" y="0"/>
                    <a:pt x="1697" y="40"/>
                    <a:pt x="1697" y="108"/>
                  </a:cubicBezTo>
                  <a:cubicBezTo>
                    <a:pt x="1758" y="564"/>
                    <a:pt x="1576" y="929"/>
                    <a:pt x="1090" y="1050"/>
                  </a:cubicBezTo>
                  <a:cubicBezTo>
                    <a:pt x="1027" y="1063"/>
                    <a:pt x="953" y="1070"/>
                    <a:pt x="876" y="1070"/>
                  </a:cubicBezTo>
                  <a:cubicBezTo>
                    <a:pt x="767" y="1070"/>
                    <a:pt x="649" y="1055"/>
                    <a:pt x="542" y="1020"/>
                  </a:cubicBezTo>
                  <a:cubicBezTo>
                    <a:pt x="330" y="929"/>
                    <a:pt x="238" y="777"/>
                    <a:pt x="56" y="625"/>
                  </a:cubicBezTo>
                  <a:cubicBezTo>
                    <a:pt x="56" y="616"/>
                    <a:pt x="54" y="612"/>
                    <a:pt x="50" y="612"/>
                  </a:cubicBezTo>
                  <a:cubicBezTo>
                    <a:pt x="41" y="612"/>
                    <a:pt x="26" y="634"/>
                    <a:pt x="26" y="655"/>
                  </a:cubicBezTo>
                  <a:cubicBezTo>
                    <a:pt x="1" y="1079"/>
                    <a:pt x="528" y="1257"/>
                    <a:pt x="920" y="1257"/>
                  </a:cubicBezTo>
                  <a:cubicBezTo>
                    <a:pt x="1006" y="1257"/>
                    <a:pt x="1085" y="1249"/>
                    <a:pt x="1150" y="1233"/>
                  </a:cubicBezTo>
                  <a:cubicBezTo>
                    <a:pt x="1697" y="1111"/>
                    <a:pt x="2062" y="625"/>
                    <a:pt x="1910" y="78"/>
                  </a:cubicBezTo>
                  <a:cubicBezTo>
                    <a:pt x="1897" y="24"/>
                    <a:pt x="1854" y="0"/>
                    <a:pt x="181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69;p52">
              <a:extLst>
                <a:ext uri="{FF2B5EF4-FFF2-40B4-BE49-F238E27FC236}">
                  <a16:creationId xmlns:a16="http://schemas.microsoft.com/office/drawing/2014/main" id="{864926ED-DC64-46E1-95E4-2CE6994E8346}"/>
                </a:ext>
              </a:extLst>
            </p:cNvPr>
            <p:cNvSpPr/>
            <p:nvPr/>
          </p:nvSpPr>
          <p:spPr>
            <a:xfrm rot="4096072">
              <a:off x="6905011" y="1289097"/>
              <a:ext cx="88271" cy="97303"/>
            </a:xfrm>
            <a:custGeom>
              <a:avLst/>
              <a:gdLst/>
              <a:ahLst/>
              <a:cxnLst/>
              <a:rect l="l" t="t" r="r" b="b"/>
              <a:pathLst>
                <a:path w="1642" h="1810" extrusionOk="0">
                  <a:moveTo>
                    <a:pt x="1490" y="1"/>
                  </a:moveTo>
                  <a:cubicBezTo>
                    <a:pt x="821" y="153"/>
                    <a:pt x="0" y="1065"/>
                    <a:pt x="61" y="1764"/>
                  </a:cubicBezTo>
                  <a:cubicBezTo>
                    <a:pt x="61" y="1794"/>
                    <a:pt x="76" y="1809"/>
                    <a:pt x="95" y="1809"/>
                  </a:cubicBezTo>
                  <a:cubicBezTo>
                    <a:pt x="114" y="1809"/>
                    <a:pt x="137" y="1794"/>
                    <a:pt x="152" y="1764"/>
                  </a:cubicBezTo>
                  <a:cubicBezTo>
                    <a:pt x="426" y="1034"/>
                    <a:pt x="821" y="518"/>
                    <a:pt x="1551" y="153"/>
                  </a:cubicBezTo>
                  <a:cubicBezTo>
                    <a:pt x="1642" y="122"/>
                    <a:pt x="1581" y="1"/>
                    <a:pt x="14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70;p52">
              <a:extLst>
                <a:ext uri="{FF2B5EF4-FFF2-40B4-BE49-F238E27FC236}">
                  <a16:creationId xmlns:a16="http://schemas.microsoft.com/office/drawing/2014/main" id="{46F8F75A-5238-4031-9F15-BEAEC3381E55}"/>
                </a:ext>
              </a:extLst>
            </p:cNvPr>
            <p:cNvSpPr/>
            <p:nvPr/>
          </p:nvSpPr>
          <p:spPr>
            <a:xfrm>
              <a:off x="7417038" y="1210633"/>
              <a:ext cx="121707" cy="31179"/>
            </a:xfrm>
            <a:custGeom>
              <a:avLst/>
              <a:gdLst/>
              <a:ahLst/>
              <a:cxnLst/>
              <a:rect l="l" t="t" r="r" b="b"/>
              <a:pathLst>
                <a:path w="2264" h="580" extrusionOk="0">
                  <a:moveTo>
                    <a:pt x="877" y="0"/>
                  </a:moveTo>
                  <a:cubicBezTo>
                    <a:pt x="576" y="0"/>
                    <a:pt x="287" y="54"/>
                    <a:pt x="62" y="173"/>
                  </a:cubicBezTo>
                  <a:cubicBezTo>
                    <a:pt x="1" y="203"/>
                    <a:pt x="31" y="264"/>
                    <a:pt x="92" y="264"/>
                  </a:cubicBezTo>
                  <a:cubicBezTo>
                    <a:pt x="259" y="264"/>
                    <a:pt x="426" y="260"/>
                    <a:pt x="593" y="260"/>
                  </a:cubicBezTo>
                  <a:cubicBezTo>
                    <a:pt x="1093" y="260"/>
                    <a:pt x="1589" y="294"/>
                    <a:pt x="2068" y="568"/>
                  </a:cubicBezTo>
                  <a:cubicBezTo>
                    <a:pt x="2085" y="576"/>
                    <a:pt x="2101" y="580"/>
                    <a:pt x="2116" y="580"/>
                  </a:cubicBezTo>
                  <a:cubicBezTo>
                    <a:pt x="2210" y="580"/>
                    <a:pt x="2264" y="434"/>
                    <a:pt x="2159" y="355"/>
                  </a:cubicBezTo>
                  <a:cubicBezTo>
                    <a:pt x="1844" y="132"/>
                    <a:pt x="1347" y="0"/>
                    <a:pt x="87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71;p52">
              <a:extLst>
                <a:ext uri="{FF2B5EF4-FFF2-40B4-BE49-F238E27FC236}">
                  <a16:creationId xmlns:a16="http://schemas.microsoft.com/office/drawing/2014/main" id="{78D1EE38-C413-466B-9E46-E6F66B1236F7}"/>
                </a:ext>
              </a:extLst>
            </p:cNvPr>
            <p:cNvSpPr/>
            <p:nvPr/>
          </p:nvSpPr>
          <p:spPr>
            <a:xfrm>
              <a:off x="6907245" y="1662312"/>
              <a:ext cx="228792" cy="196914"/>
            </a:xfrm>
            <a:custGeom>
              <a:avLst/>
              <a:gdLst/>
              <a:ahLst/>
              <a:cxnLst/>
              <a:rect l="l" t="t" r="r" b="b"/>
              <a:pathLst>
                <a:path w="4256" h="3663" extrusionOk="0">
                  <a:moveTo>
                    <a:pt x="2190" y="1"/>
                  </a:moveTo>
                  <a:cubicBezTo>
                    <a:pt x="2020" y="1"/>
                    <a:pt x="1846" y="23"/>
                    <a:pt x="1672" y="69"/>
                  </a:cubicBezTo>
                  <a:cubicBezTo>
                    <a:pt x="608" y="342"/>
                    <a:pt x="0" y="1345"/>
                    <a:pt x="244" y="2318"/>
                  </a:cubicBezTo>
                  <a:cubicBezTo>
                    <a:pt x="446" y="3127"/>
                    <a:pt x="1216" y="3662"/>
                    <a:pt x="2064" y="3662"/>
                  </a:cubicBezTo>
                  <a:cubicBezTo>
                    <a:pt x="2235" y="3662"/>
                    <a:pt x="2410" y="3641"/>
                    <a:pt x="2584" y="3595"/>
                  </a:cubicBezTo>
                  <a:cubicBezTo>
                    <a:pt x="3617" y="3321"/>
                    <a:pt x="4256" y="2318"/>
                    <a:pt x="4013" y="1345"/>
                  </a:cubicBezTo>
                  <a:cubicBezTo>
                    <a:pt x="3785" y="536"/>
                    <a:pt x="3032" y="1"/>
                    <a:pt x="2190"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72;p52">
              <a:extLst>
                <a:ext uri="{FF2B5EF4-FFF2-40B4-BE49-F238E27FC236}">
                  <a16:creationId xmlns:a16="http://schemas.microsoft.com/office/drawing/2014/main" id="{6AFD4417-02B4-4C4C-B7FE-2373A2CE9974}"/>
                </a:ext>
              </a:extLst>
            </p:cNvPr>
            <p:cNvSpPr/>
            <p:nvPr/>
          </p:nvSpPr>
          <p:spPr>
            <a:xfrm>
              <a:off x="7459561" y="1516895"/>
              <a:ext cx="230405" cy="196914"/>
            </a:xfrm>
            <a:custGeom>
              <a:avLst/>
              <a:gdLst/>
              <a:ahLst/>
              <a:cxnLst/>
              <a:rect l="l" t="t" r="r" b="b"/>
              <a:pathLst>
                <a:path w="4286" h="3663" extrusionOk="0">
                  <a:moveTo>
                    <a:pt x="2192" y="0"/>
                  </a:moveTo>
                  <a:cubicBezTo>
                    <a:pt x="2021" y="0"/>
                    <a:pt x="1846" y="22"/>
                    <a:pt x="1672" y="68"/>
                  </a:cubicBezTo>
                  <a:cubicBezTo>
                    <a:pt x="638" y="342"/>
                    <a:pt x="0" y="1345"/>
                    <a:pt x="243" y="2318"/>
                  </a:cubicBezTo>
                  <a:cubicBezTo>
                    <a:pt x="471" y="3127"/>
                    <a:pt x="1224" y="3662"/>
                    <a:pt x="2083" y="3662"/>
                  </a:cubicBezTo>
                  <a:cubicBezTo>
                    <a:pt x="2257" y="3662"/>
                    <a:pt x="2435" y="3640"/>
                    <a:pt x="2614" y="3594"/>
                  </a:cubicBezTo>
                  <a:cubicBezTo>
                    <a:pt x="3648" y="3321"/>
                    <a:pt x="4286" y="2318"/>
                    <a:pt x="4012" y="1345"/>
                  </a:cubicBezTo>
                  <a:cubicBezTo>
                    <a:pt x="3810" y="536"/>
                    <a:pt x="3040" y="0"/>
                    <a:pt x="219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73;p52">
              <a:extLst>
                <a:ext uri="{FF2B5EF4-FFF2-40B4-BE49-F238E27FC236}">
                  <a16:creationId xmlns:a16="http://schemas.microsoft.com/office/drawing/2014/main" id="{937FEBB4-CA2B-40B7-8629-2687DFE002A2}"/>
                </a:ext>
              </a:extLst>
            </p:cNvPr>
            <p:cNvSpPr/>
            <p:nvPr/>
          </p:nvSpPr>
          <p:spPr>
            <a:xfrm>
              <a:off x="6966057" y="1727629"/>
              <a:ext cx="22954" cy="22148"/>
            </a:xfrm>
            <a:custGeom>
              <a:avLst/>
              <a:gdLst/>
              <a:ahLst/>
              <a:cxnLst/>
              <a:rect l="l" t="t" r="r" b="b"/>
              <a:pathLst>
                <a:path w="427" h="412" extrusionOk="0">
                  <a:moveTo>
                    <a:pt x="202" y="1"/>
                  </a:moveTo>
                  <a:cubicBezTo>
                    <a:pt x="185" y="1"/>
                    <a:pt x="168" y="3"/>
                    <a:pt x="153" y="9"/>
                  </a:cubicBezTo>
                  <a:cubicBezTo>
                    <a:pt x="61" y="39"/>
                    <a:pt x="1" y="130"/>
                    <a:pt x="31" y="252"/>
                  </a:cubicBezTo>
                  <a:cubicBezTo>
                    <a:pt x="56" y="353"/>
                    <a:pt x="123" y="412"/>
                    <a:pt x="214" y="412"/>
                  </a:cubicBezTo>
                  <a:cubicBezTo>
                    <a:pt x="233" y="412"/>
                    <a:pt x="253" y="409"/>
                    <a:pt x="274" y="404"/>
                  </a:cubicBezTo>
                  <a:cubicBezTo>
                    <a:pt x="365" y="373"/>
                    <a:pt x="426" y="282"/>
                    <a:pt x="396" y="161"/>
                  </a:cubicBezTo>
                  <a:cubicBezTo>
                    <a:pt x="371" y="60"/>
                    <a:pt x="283" y="1"/>
                    <a:pt x="20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74;p52">
              <a:extLst>
                <a:ext uri="{FF2B5EF4-FFF2-40B4-BE49-F238E27FC236}">
                  <a16:creationId xmlns:a16="http://schemas.microsoft.com/office/drawing/2014/main" id="{7CA20584-E0F3-484D-9513-FA8D22FF7A64}"/>
                </a:ext>
              </a:extLst>
            </p:cNvPr>
            <p:cNvSpPr/>
            <p:nvPr/>
          </p:nvSpPr>
          <p:spPr>
            <a:xfrm>
              <a:off x="7047770" y="1771765"/>
              <a:ext cx="21288" cy="22148"/>
            </a:xfrm>
            <a:custGeom>
              <a:avLst/>
              <a:gdLst/>
              <a:ahLst/>
              <a:cxnLst/>
              <a:rect l="l" t="t" r="r" b="b"/>
              <a:pathLst>
                <a:path w="396" h="412" extrusionOk="0">
                  <a:moveTo>
                    <a:pt x="199" y="1"/>
                  </a:moveTo>
                  <a:cubicBezTo>
                    <a:pt x="184" y="1"/>
                    <a:pt x="168" y="3"/>
                    <a:pt x="152" y="8"/>
                  </a:cubicBezTo>
                  <a:cubicBezTo>
                    <a:pt x="31" y="39"/>
                    <a:pt x="0" y="130"/>
                    <a:pt x="31" y="252"/>
                  </a:cubicBezTo>
                  <a:cubicBezTo>
                    <a:pt x="56" y="352"/>
                    <a:pt x="123" y="411"/>
                    <a:pt x="197" y="411"/>
                  </a:cubicBezTo>
                  <a:cubicBezTo>
                    <a:pt x="212" y="411"/>
                    <a:pt x="228" y="409"/>
                    <a:pt x="244" y="403"/>
                  </a:cubicBezTo>
                  <a:cubicBezTo>
                    <a:pt x="335" y="373"/>
                    <a:pt x="396" y="282"/>
                    <a:pt x="365"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75;p52">
              <a:extLst>
                <a:ext uri="{FF2B5EF4-FFF2-40B4-BE49-F238E27FC236}">
                  <a16:creationId xmlns:a16="http://schemas.microsoft.com/office/drawing/2014/main" id="{A47C3C0C-6893-42FF-8DC9-167820E4EE74}"/>
                </a:ext>
              </a:extLst>
            </p:cNvPr>
            <p:cNvSpPr/>
            <p:nvPr/>
          </p:nvSpPr>
          <p:spPr>
            <a:xfrm>
              <a:off x="6979121" y="1833856"/>
              <a:ext cx="21288" cy="22148"/>
            </a:xfrm>
            <a:custGeom>
              <a:avLst/>
              <a:gdLst/>
              <a:ahLst/>
              <a:cxnLst/>
              <a:rect l="l" t="t" r="r" b="b"/>
              <a:pathLst>
                <a:path w="396" h="412" extrusionOk="0">
                  <a:moveTo>
                    <a:pt x="199" y="1"/>
                  </a:moveTo>
                  <a:cubicBezTo>
                    <a:pt x="184" y="1"/>
                    <a:pt x="168" y="3"/>
                    <a:pt x="153" y="8"/>
                  </a:cubicBezTo>
                  <a:cubicBezTo>
                    <a:pt x="62" y="39"/>
                    <a:pt x="1" y="130"/>
                    <a:pt x="31" y="252"/>
                  </a:cubicBezTo>
                  <a:cubicBezTo>
                    <a:pt x="56" y="352"/>
                    <a:pt x="123" y="411"/>
                    <a:pt x="197" y="411"/>
                  </a:cubicBezTo>
                  <a:cubicBezTo>
                    <a:pt x="213" y="411"/>
                    <a:pt x="228" y="409"/>
                    <a:pt x="244" y="404"/>
                  </a:cubicBezTo>
                  <a:cubicBezTo>
                    <a:pt x="366" y="373"/>
                    <a:pt x="396" y="282"/>
                    <a:pt x="366"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76;p52">
              <a:extLst>
                <a:ext uri="{FF2B5EF4-FFF2-40B4-BE49-F238E27FC236}">
                  <a16:creationId xmlns:a16="http://schemas.microsoft.com/office/drawing/2014/main" id="{729C53A3-D5C3-4BD8-860C-E6F95118B75C}"/>
                </a:ext>
              </a:extLst>
            </p:cNvPr>
            <p:cNvSpPr/>
            <p:nvPr/>
          </p:nvSpPr>
          <p:spPr>
            <a:xfrm>
              <a:off x="7073897" y="1683547"/>
              <a:ext cx="21288" cy="21718"/>
            </a:xfrm>
            <a:custGeom>
              <a:avLst/>
              <a:gdLst/>
              <a:ahLst/>
              <a:cxnLst/>
              <a:rect l="l" t="t" r="r" b="b"/>
              <a:pathLst>
                <a:path w="396" h="404" extrusionOk="0">
                  <a:moveTo>
                    <a:pt x="199" y="0"/>
                  </a:moveTo>
                  <a:cubicBezTo>
                    <a:pt x="184" y="0"/>
                    <a:pt x="168" y="3"/>
                    <a:pt x="153" y="8"/>
                  </a:cubicBezTo>
                  <a:cubicBezTo>
                    <a:pt x="62" y="8"/>
                    <a:pt x="1" y="130"/>
                    <a:pt x="31" y="251"/>
                  </a:cubicBezTo>
                  <a:cubicBezTo>
                    <a:pt x="62" y="342"/>
                    <a:pt x="153" y="403"/>
                    <a:pt x="244" y="403"/>
                  </a:cubicBezTo>
                  <a:cubicBezTo>
                    <a:pt x="335" y="373"/>
                    <a:pt x="396" y="251"/>
                    <a:pt x="366"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77;p52">
              <a:extLst>
                <a:ext uri="{FF2B5EF4-FFF2-40B4-BE49-F238E27FC236}">
                  <a16:creationId xmlns:a16="http://schemas.microsoft.com/office/drawing/2014/main" id="{9C3C3399-5D92-4953-A89A-21763187935F}"/>
                </a:ext>
              </a:extLst>
            </p:cNvPr>
            <p:cNvSpPr/>
            <p:nvPr/>
          </p:nvSpPr>
          <p:spPr>
            <a:xfrm>
              <a:off x="7153997" y="1765636"/>
              <a:ext cx="22901" cy="21718"/>
            </a:xfrm>
            <a:custGeom>
              <a:avLst/>
              <a:gdLst/>
              <a:ahLst/>
              <a:cxnLst/>
              <a:rect l="l" t="t" r="r" b="b"/>
              <a:pathLst>
                <a:path w="426" h="404" extrusionOk="0">
                  <a:moveTo>
                    <a:pt x="152" y="1"/>
                  </a:moveTo>
                  <a:cubicBezTo>
                    <a:pt x="61" y="31"/>
                    <a:pt x="0" y="153"/>
                    <a:pt x="31" y="244"/>
                  </a:cubicBezTo>
                  <a:cubicBezTo>
                    <a:pt x="56" y="345"/>
                    <a:pt x="143" y="404"/>
                    <a:pt x="225" y="404"/>
                  </a:cubicBezTo>
                  <a:cubicBezTo>
                    <a:pt x="242" y="404"/>
                    <a:pt x="258" y="401"/>
                    <a:pt x="274" y="396"/>
                  </a:cubicBezTo>
                  <a:cubicBezTo>
                    <a:pt x="365" y="396"/>
                    <a:pt x="426" y="274"/>
                    <a:pt x="395" y="153"/>
                  </a:cubicBezTo>
                  <a:cubicBezTo>
                    <a:pt x="365" y="62"/>
                    <a:pt x="27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78;p52">
              <a:extLst>
                <a:ext uri="{FF2B5EF4-FFF2-40B4-BE49-F238E27FC236}">
                  <a16:creationId xmlns:a16="http://schemas.microsoft.com/office/drawing/2014/main" id="{689E77ED-2015-451F-80DB-DF7B46A18F71}"/>
                </a:ext>
              </a:extLst>
            </p:cNvPr>
            <p:cNvSpPr/>
            <p:nvPr/>
          </p:nvSpPr>
          <p:spPr>
            <a:xfrm>
              <a:off x="7448110" y="1600275"/>
              <a:ext cx="22901" cy="22041"/>
            </a:xfrm>
            <a:custGeom>
              <a:avLst/>
              <a:gdLst/>
              <a:ahLst/>
              <a:cxnLst/>
              <a:rect l="l" t="t" r="r" b="b"/>
              <a:pathLst>
                <a:path w="426" h="410" extrusionOk="0">
                  <a:moveTo>
                    <a:pt x="190" y="1"/>
                  </a:moveTo>
                  <a:cubicBezTo>
                    <a:pt x="177" y="1"/>
                    <a:pt x="165" y="3"/>
                    <a:pt x="152" y="7"/>
                  </a:cubicBezTo>
                  <a:cubicBezTo>
                    <a:pt x="61" y="37"/>
                    <a:pt x="0" y="128"/>
                    <a:pt x="31" y="250"/>
                  </a:cubicBezTo>
                  <a:cubicBezTo>
                    <a:pt x="56" y="351"/>
                    <a:pt x="123" y="410"/>
                    <a:pt x="214" y="410"/>
                  </a:cubicBezTo>
                  <a:cubicBezTo>
                    <a:pt x="233" y="410"/>
                    <a:pt x="253" y="407"/>
                    <a:pt x="274" y="402"/>
                  </a:cubicBezTo>
                  <a:cubicBezTo>
                    <a:pt x="365" y="372"/>
                    <a:pt x="426" y="280"/>
                    <a:pt x="396" y="159"/>
                  </a:cubicBezTo>
                  <a:cubicBezTo>
                    <a:pt x="369" y="80"/>
                    <a:pt x="274" y="1"/>
                    <a:pt x="1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79;p52">
              <a:extLst>
                <a:ext uri="{FF2B5EF4-FFF2-40B4-BE49-F238E27FC236}">
                  <a16:creationId xmlns:a16="http://schemas.microsoft.com/office/drawing/2014/main" id="{A64CE22A-6CDA-4693-895A-124DEA581EFE}"/>
                </a:ext>
              </a:extLst>
            </p:cNvPr>
            <p:cNvSpPr/>
            <p:nvPr/>
          </p:nvSpPr>
          <p:spPr>
            <a:xfrm>
              <a:off x="7513481" y="1693331"/>
              <a:ext cx="21288" cy="22041"/>
            </a:xfrm>
            <a:custGeom>
              <a:avLst/>
              <a:gdLst/>
              <a:ahLst/>
              <a:cxnLst/>
              <a:rect l="l" t="t" r="r" b="b"/>
              <a:pathLst>
                <a:path w="396" h="410" extrusionOk="0">
                  <a:moveTo>
                    <a:pt x="201" y="1"/>
                  </a:moveTo>
                  <a:cubicBezTo>
                    <a:pt x="184" y="1"/>
                    <a:pt x="168" y="3"/>
                    <a:pt x="152" y="8"/>
                  </a:cubicBezTo>
                  <a:cubicBezTo>
                    <a:pt x="61" y="39"/>
                    <a:pt x="0" y="130"/>
                    <a:pt x="31" y="252"/>
                  </a:cubicBezTo>
                  <a:cubicBezTo>
                    <a:pt x="57" y="330"/>
                    <a:pt x="129" y="409"/>
                    <a:pt x="207" y="409"/>
                  </a:cubicBezTo>
                  <a:cubicBezTo>
                    <a:pt x="219" y="409"/>
                    <a:pt x="231" y="408"/>
                    <a:pt x="243" y="403"/>
                  </a:cubicBezTo>
                  <a:cubicBezTo>
                    <a:pt x="335" y="373"/>
                    <a:pt x="395" y="252"/>
                    <a:pt x="365" y="160"/>
                  </a:cubicBezTo>
                  <a:cubicBezTo>
                    <a:pt x="365" y="60"/>
                    <a:pt x="282" y="1"/>
                    <a:pt x="2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80;p52">
              <a:extLst>
                <a:ext uri="{FF2B5EF4-FFF2-40B4-BE49-F238E27FC236}">
                  <a16:creationId xmlns:a16="http://schemas.microsoft.com/office/drawing/2014/main" id="{27E00F6B-45C1-40E5-9E85-69B833B6BB92}"/>
                </a:ext>
              </a:extLst>
            </p:cNvPr>
            <p:cNvSpPr/>
            <p:nvPr/>
          </p:nvSpPr>
          <p:spPr>
            <a:xfrm>
              <a:off x="7567401" y="1575707"/>
              <a:ext cx="21288" cy="21987"/>
            </a:xfrm>
            <a:custGeom>
              <a:avLst/>
              <a:gdLst/>
              <a:ahLst/>
              <a:cxnLst/>
              <a:rect l="l" t="t" r="r" b="b"/>
              <a:pathLst>
                <a:path w="396" h="409" extrusionOk="0">
                  <a:moveTo>
                    <a:pt x="199" y="0"/>
                  </a:moveTo>
                  <a:cubicBezTo>
                    <a:pt x="184" y="0"/>
                    <a:pt x="168" y="3"/>
                    <a:pt x="152" y="8"/>
                  </a:cubicBezTo>
                  <a:cubicBezTo>
                    <a:pt x="61" y="38"/>
                    <a:pt x="0" y="129"/>
                    <a:pt x="31" y="251"/>
                  </a:cubicBezTo>
                  <a:cubicBezTo>
                    <a:pt x="57" y="330"/>
                    <a:pt x="129" y="409"/>
                    <a:pt x="207" y="409"/>
                  </a:cubicBezTo>
                  <a:cubicBezTo>
                    <a:pt x="219" y="409"/>
                    <a:pt x="231" y="407"/>
                    <a:pt x="243" y="403"/>
                  </a:cubicBezTo>
                  <a:cubicBezTo>
                    <a:pt x="335" y="373"/>
                    <a:pt x="395" y="251"/>
                    <a:pt x="365"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81;p52">
              <a:extLst>
                <a:ext uri="{FF2B5EF4-FFF2-40B4-BE49-F238E27FC236}">
                  <a16:creationId xmlns:a16="http://schemas.microsoft.com/office/drawing/2014/main" id="{926800AD-A567-456F-AFD7-DFE06DD36121}"/>
                </a:ext>
              </a:extLst>
            </p:cNvPr>
            <p:cNvSpPr/>
            <p:nvPr/>
          </p:nvSpPr>
          <p:spPr>
            <a:xfrm>
              <a:off x="7644168" y="1636562"/>
              <a:ext cx="21288" cy="21718"/>
            </a:xfrm>
            <a:custGeom>
              <a:avLst/>
              <a:gdLst/>
              <a:ahLst/>
              <a:cxnLst/>
              <a:rect l="l" t="t" r="r" b="b"/>
              <a:pathLst>
                <a:path w="396" h="404" extrusionOk="0">
                  <a:moveTo>
                    <a:pt x="153" y="1"/>
                  </a:moveTo>
                  <a:cubicBezTo>
                    <a:pt x="62" y="31"/>
                    <a:pt x="1" y="152"/>
                    <a:pt x="31" y="244"/>
                  </a:cubicBezTo>
                  <a:cubicBezTo>
                    <a:pt x="56" y="344"/>
                    <a:pt x="123" y="403"/>
                    <a:pt x="197" y="403"/>
                  </a:cubicBezTo>
                  <a:cubicBezTo>
                    <a:pt x="213" y="403"/>
                    <a:pt x="228" y="401"/>
                    <a:pt x="244" y="396"/>
                  </a:cubicBezTo>
                  <a:cubicBezTo>
                    <a:pt x="335" y="396"/>
                    <a:pt x="396" y="274"/>
                    <a:pt x="366" y="152"/>
                  </a:cubicBezTo>
                  <a:cubicBezTo>
                    <a:pt x="335" y="61"/>
                    <a:pt x="244" y="1"/>
                    <a:pt x="1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82;p52">
              <a:extLst>
                <a:ext uri="{FF2B5EF4-FFF2-40B4-BE49-F238E27FC236}">
                  <a16:creationId xmlns:a16="http://schemas.microsoft.com/office/drawing/2014/main" id="{3266A646-A254-4344-9C3F-A4D32287DCF6}"/>
                </a:ext>
              </a:extLst>
            </p:cNvPr>
            <p:cNvSpPr/>
            <p:nvPr/>
          </p:nvSpPr>
          <p:spPr>
            <a:xfrm>
              <a:off x="7564121" y="1646346"/>
              <a:ext cx="21288" cy="21718"/>
            </a:xfrm>
            <a:custGeom>
              <a:avLst/>
              <a:gdLst/>
              <a:ahLst/>
              <a:cxnLst/>
              <a:rect l="l" t="t" r="r" b="b"/>
              <a:pathLst>
                <a:path w="396" h="404" extrusionOk="0">
                  <a:moveTo>
                    <a:pt x="152" y="1"/>
                  </a:moveTo>
                  <a:cubicBezTo>
                    <a:pt x="61" y="31"/>
                    <a:pt x="0" y="153"/>
                    <a:pt x="31" y="244"/>
                  </a:cubicBezTo>
                  <a:cubicBezTo>
                    <a:pt x="56" y="345"/>
                    <a:pt x="123" y="404"/>
                    <a:pt x="197" y="404"/>
                  </a:cubicBezTo>
                  <a:cubicBezTo>
                    <a:pt x="212" y="404"/>
                    <a:pt x="228" y="401"/>
                    <a:pt x="244" y="396"/>
                  </a:cubicBezTo>
                  <a:cubicBezTo>
                    <a:pt x="335" y="396"/>
                    <a:pt x="396" y="274"/>
                    <a:pt x="365" y="153"/>
                  </a:cubicBezTo>
                  <a:cubicBezTo>
                    <a:pt x="335" y="62"/>
                    <a:pt x="24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83;p52">
              <a:extLst>
                <a:ext uri="{FF2B5EF4-FFF2-40B4-BE49-F238E27FC236}">
                  <a16:creationId xmlns:a16="http://schemas.microsoft.com/office/drawing/2014/main" id="{579C7EB4-CAC0-4056-9016-EBB5A29FE21D}"/>
                </a:ext>
              </a:extLst>
            </p:cNvPr>
            <p:cNvSpPr/>
            <p:nvPr/>
          </p:nvSpPr>
          <p:spPr>
            <a:xfrm>
              <a:off x="6784676" y="1228481"/>
              <a:ext cx="933069" cy="517147"/>
            </a:xfrm>
            <a:custGeom>
              <a:avLst/>
              <a:gdLst/>
              <a:ahLst/>
              <a:cxnLst/>
              <a:rect l="l" t="t" r="r" b="b"/>
              <a:pathLst>
                <a:path w="17357" h="9620" extrusionOk="0">
                  <a:moveTo>
                    <a:pt x="13404" y="351"/>
                  </a:moveTo>
                  <a:cubicBezTo>
                    <a:pt x="14824" y="351"/>
                    <a:pt x="16120" y="1290"/>
                    <a:pt x="16506" y="2728"/>
                  </a:cubicBezTo>
                  <a:cubicBezTo>
                    <a:pt x="16962" y="4461"/>
                    <a:pt x="15928" y="6193"/>
                    <a:pt x="14226" y="6649"/>
                  </a:cubicBezTo>
                  <a:cubicBezTo>
                    <a:pt x="13953" y="6722"/>
                    <a:pt x="13679" y="6757"/>
                    <a:pt x="13409" y="6757"/>
                  </a:cubicBezTo>
                  <a:cubicBezTo>
                    <a:pt x="11993" y="6757"/>
                    <a:pt x="10693" y="5799"/>
                    <a:pt x="10335" y="4370"/>
                  </a:cubicBezTo>
                  <a:cubicBezTo>
                    <a:pt x="9879" y="2667"/>
                    <a:pt x="10882" y="904"/>
                    <a:pt x="12615" y="449"/>
                  </a:cubicBezTo>
                  <a:cubicBezTo>
                    <a:pt x="12879" y="383"/>
                    <a:pt x="13144" y="351"/>
                    <a:pt x="13404" y="351"/>
                  </a:cubicBezTo>
                  <a:close/>
                  <a:moveTo>
                    <a:pt x="3946" y="2864"/>
                  </a:moveTo>
                  <a:cubicBezTo>
                    <a:pt x="5356" y="2864"/>
                    <a:pt x="6639" y="3821"/>
                    <a:pt x="7022" y="5251"/>
                  </a:cubicBezTo>
                  <a:cubicBezTo>
                    <a:pt x="7478" y="6953"/>
                    <a:pt x="6445" y="8716"/>
                    <a:pt x="4742" y="9142"/>
                  </a:cubicBezTo>
                  <a:cubicBezTo>
                    <a:pt x="4470" y="9215"/>
                    <a:pt x="4196" y="9250"/>
                    <a:pt x="3926" y="9250"/>
                  </a:cubicBezTo>
                  <a:cubicBezTo>
                    <a:pt x="2510" y="9250"/>
                    <a:pt x="1209" y="8292"/>
                    <a:pt x="852" y="6862"/>
                  </a:cubicBezTo>
                  <a:cubicBezTo>
                    <a:pt x="396" y="5160"/>
                    <a:pt x="1399" y="3397"/>
                    <a:pt x="3131" y="2971"/>
                  </a:cubicBezTo>
                  <a:cubicBezTo>
                    <a:pt x="3404" y="2898"/>
                    <a:pt x="3677" y="2864"/>
                    <a:pt x="3946" y="2864"/>
                  </a:cubicBezTo>
                  <a:close/>
                  <a:moveTo>
                    <a:pt x="13395" y="1"/>
                  </a:moveTo>
                  <a:cubicBezTo>
                    <a:pt x="13097" y="1"/>
                    <a:pt x="12795" y="38"/>
                    <a:pt x="12493" y="114"/>
                  </a:cubicBezTo>
                  <a:cubicBezTo>
                    <a:pt x="10609" y="631"/>
                    <a:pt x="9454" y="2576"/>
                    <a:pt x="9971" y="4461"/>
                  </a:cubicBezTo>
                  <a:cubicBezTo>
                    <a:pt x="9971" y="4461"/>
                    <a:pt x="9603" y="4350"/>
                    <a:pt x="9107" y="4350"/>
                  </a:cubicBezTo>
                  <a:cubicBezTo>
                    <a:pt x="8563" y="4350"/>
                    <a:pt x="7866" y="4483"/>
                    <a:pt x="7326" y="5038"/>
                  </a:cubicBezTo>
                  <a:cubicBezTo>
                    <a:pt x="7041" y="3615"/>
                    <a:pt x="5479" y="2500"/>
                    <a:pt x="3858" y="2500"/>
                  </a:cubicBezTo>
                  <a:cubicBezTo>
                    <a:pt x="3575" y="2500"/>
                    <a:pt x="3290" y="2534"/>
                    <a:pt x="3010" y="2607"/>
                  </a:cubicBezTo>
                  <a:cubicBezTo>
                    <a:pt x="1125" y="3123"/>
                    <a:pt x="1" y="5069"/>
                    <a:pt x="487" y="6953"/>
                  </a:cubicBezTo>
                  <a:cubicBezTo>
                    <a:pt x="923" y="8567"/>
                    <a:pt x="2373" y="9620"/>
                    <a:pt x="3946" y="9620"/>
                  </a:cubicBezTo>
                  <a:cubicBezTo>
                    <a:pt x="4239" y="9620"/>
                    <a:pt x="4537" y="9583"/>
                    <a:pt x="4834" y="9506"/>
                  </a:cubicBezTo>
                  <a:cubicBezTo>
                    <a:pt x="6627" y="9020"/>
                    <a:pt x="7721" y="7288"/>
                    <a:pt x="7448" y="5494"/>
                  </a:cubicBezTo>
                  <a:cubicBezTo>
                    <a:pt x="7543" y="5303"/>
                    <a:pt x="7975" y="4739"/>
                    <a:pt x="9066" y="4739"/>
                  </a:cubicBezTo>
                  <a:cubicBezTo>
                    <a:pt x="9366" y="4739"/>
                    <a:pt x="9716" y="4781"/>
                    <a:pt x="10123" y="4886"/>
                  </a:cubicBezTo>
                  <a:cubicBezTo>
                    <a:pt x="10412" y="5598"/>
                    <a:pt x="11616" y="7131"/>
                    <a:pt x="13436" y="7131"/>
                  </a:cubicBezTo>
                  <a:cubicBezTo>
                    <a:pt x="13715" y="7131"/>
                    <a:pt x="14009" y="7095"/>
                    <a:pt x="14317" y="7014"/>
                  </a:cubicBezTo>
                  <a:cubicBezTo>
                    <a:pt x="16232" y="6497"/>
                    <a:pt x="17357" y="4552"/>
                    <a:pt x="16840" y="2637"/>
                  </a:cubicBezTo>
                  <a:cubicBezTo>
                    <a:pt x="16430" y="1049"/>
                    <a:pt x="14985" y="1"/>
                    <a:pt x="1339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84;p52">
              <a:extLst>
                <a:ext uri="{FF2B5EF4-FFF2-40B4-BE49-F238E27FC236}">
                  <a16:creationId xmlns:a16="http://schemas.microsoft.com/office/drawing/2014/main" id="{F75A82A6-C77B-4A04-9EE1-7218D4D0530C}"/>
                </a:ext>
              </a:extLst>
            </p:cNvPr>
            <p:cNvSpPr/>
            <p:nvPr/>
          </p:nvSpPr>
          <p:spPr>
            <a:xfrm>
              <a:off x="6426859" y="1162680"/>
              <a:ext cx="398719" cy="297333"/>
            </a:xfrm>
            <a:custGeom>
              <a:avLst/>
              <a:gdLst/>
              <a:ahLst/>
              <a:cxnLst/>
              <a:rect l="l" t="t" r="r" b="b"/>
              <a:pathLst>
                <a:path w="7417" h="5531" extrusionOk="0">
                  <a:moveTo>
                    <a:pt x="1034" y="1"/>
                  </a:moveTo>
                  <a:cubicBezTo>
                    <a:pt x="395" y="1065"/>
                    <a:pt x="0" y="2463"/>
                    <a:pt x="334" y="4165"/>
                  </a:cubicBezTo>
                  <a:cubicBezTo>
                    <a:pt x="365" y="4256"/>
                    <a:pt x="365" y="4317"/>
                    <a:pt x="395" y="4378"/>
                  </a:cubicBezTo>
                  <a:cubicBezTo>
                    <a:pt x="1957" y="5146"/>
                    <a:pt x="3742" y="5531"/>
                    <a:pt x="5551" y="5531"/>
                  </a:cubicBezTo>
                  <a:cubicBezTo>
                    <a:pt x="5960" y="5531"/>
                    <a:pt x="6370" y="5511"/>
                    <a:pt x="6778" y="5472"/>
                  </a:cubicBezTo>
                  <a:cubicBezTo>
                    <a:pt x="6991" y="5016"/>
                    <a:pt x="7234" y="4499"/>
                    <a:pt x="7417" y="3983"/>
                  </a:cubicBezTo>
                  <a:cubicBezTo>
                    <a:pt x="5076" y="3071"/>
                    <a:pt x="2948" y="1673"/>
                    <a:pt x="1034"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85;p52">
              <a:extLst>
                <a:ext uri="{FF2B5EF4-FFF2-40B4-BE49-F238E27FC236}">
                  <a16:creationId xmlns:a16="http://schemas.microsoft.com/office/drawing/2014/main" id="{6D463901-F091-473E-852B-C7FBF20A77D2}"/>
                </a:ext>
              </a:extLst>
            </p:cNvPr>
            <p:cNvSpPr/>
            <p:nvPr/>
          </p:nvSpPr>
          <p:spPr>
            <a:xfrm>
              <a:off x="6482391" y="773791"/>
              <a:ext cx="962474" cy="602998"/>
            </a:xfrm>
            <a:custGeom>
              <a:avLst/>
              <a:gdLst/>
              <a:ahLst/>
              <a:cxnLst/>
              <a:rect l="l" t="t" r="r" b="b"/>
              <a:pathLst>
                <a:path w="17904" h="11217" extrusionOk="0">
                  <a:moveTo>
                    <a:pt x="10092" y="1"/>
                  </a:moveTo>
                  <a:cubicBezTo>
                    <a:pt x="6627" y="1186"/>
                    <a:pt x="4256" y="3131"/>
                    <a:pt x="4256" y="3131"/>
                  </a:cubicBezTo>
                  <a:cubicBezTo>
                    <a:pt x="4256" y="3131"/>
                    <a:pt x="4230" y="220"/>
                    <a:pt x="3422" y="220"/>
                  </a:cubicBezTo>
                  <a:cubicBezTo>
                    <a:pt x="3360" y="220"/>
                    <a:pt x="3294" y="237"/>
                    <a:pt x="3222" y="274"/>
                  </a:cubicBezTo>
                  <a:cubicBezTo>
                    <a:pt x="2280" y="791"/>
                    <a:pt x="3374" y="3679"/>
                    <a:pt x="3374" y="3679"/>
                  </a:cubicBezTo>
                  <a:cubicBezTo>
                    <a:pt x="3374" y="3679"/>
                    <a:pt x="2256" y="1953"/>
                    <a:pt x="1692" y="1953"/>
                  </a:cubicBezTo>
                  <a:cubicBezTo>
                    <a:pt x="1612" y="1953"/>
                    <a:pt x="1543" y="1988"/>
                    <a:pt x="1490" y="2068"/>
                  </a:cubicBezTo>
                  <a:cubicBezTo>
                    <a:pt x="1095" y="2675"/>
                    <a:pt x="2797" y="4560"/>
                    <a:pt x="2797" y="4560"/>
                  </a:cubicBezTo>
                  <a:cubicBezTo>
                    <a:pt x="2797" y="4560"/>
                    <a:pt x="1064" y="5441"/>
                    <a:pt x="1" y="7235"/>
                  </a:cubicBezTo>
                  <a:cubicBezTo>
                    <a:pt x="1915" y="8907"/>
                    <a:pt x="4043" y="10335"/>
                    <a:pt x="6384" y="11217"/>
                  </a:cubicBezTo>
                  <a:cubicBezTo>
                    <a:pt x="6748" y="10244"/>
                    <a:pt x="6961" y="9241"/>
                    <a:pt x="6870" y="8420"/>
                  </a:cubicBezTo>
                  <a:lnTo>
                    <a:pt x="6870" y="8420"/>
                  </a:lnTo>
                  <a:cubicBezTo>
                    <a:pt x="6870" y="8420"/>
                    <a:pt x="9393" y="9910"/>
                    <a:pt x="11581" y="10274"/>
                  </a:cubicBezTo>
                  <a:cubicBezTo>
                    <a:pt x="11612" y="10153"/>
                    <a:pt x="11612" y="10031"/>
                    <a:pt x="11581" y="9849"/>
                  </a:cubicBezTo>
                  <a:lnTo>
                    <a:pt x="11581" y="9849"/>
                  </a:lnTo>
                  <a:cubicBezTo>
                    <a:pt x="11642" y="10031"/>
                    <a:pt x="11612" y="10153"/>
                    <a:pt x="11581" y="10274"/>
                  </a:cubicBezTo>
                  <a:cubicBezTo>
                    <a:pt x="11868" y="10329"/>
                    <a:pt x="12155" y="10359"/>
                    <a:pt x="12431" y="10359"/>
                  </a:cubicBezTo>
                  <a:cubicBezTo>
                    <a:pt x="12769" y="10359"/>
                    <a:pt x="13090" y="10314"/>
                    <a:pt x="13375" y="10214"/>
                  </a:cubicBezTo>
                  <a:cubicBezTo>
                    <a:pt x="15290" y="9545"/>
                    <a:pt x="14135" y="7782"/>
                    <a:pt x="13800" y="7296"/>
                  </a:cubicBezTo>
                  <a:lnTo>
                    <a:pt x="13800" y="7296"/>
                  </a:lnTo>
                  <a:cubicBezTo>
                    <a:pt x="14197" y="7805"/>
                    <a:pt x="15911" y="9791"/>
                    <a:pt x="17545" y="9791"/>
                  </a:cubicBezTo>
                  <a:cubicBezTo>
                    <a:pt x="17665" y="9791"/>
                    <a:pt x="17785" y="9781"/>
                    <a:pt x="17904" y="9758"/>
                  </a:cubicBezTo>
                  <a:cubicBezTo>
                    <a:pt x="16232" y="5837"/>
                    <a:pt x="13648" y="2280"/>
                    <a:pt x="10092"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86;p52">
              <a:extLst>
                <a:ext uri="{FF2B5EF4-FFF2-40B4-BE49-F238E27FC236}">
                  <a16:creationId xmlns:a16="http://schemas.microsoft.com/office/drawing/2014/main" id="{C6764B61-7181-4D9C-A774-561935B04CB5}"/>
                </a:ext>
              </a:extLst>
            </p:cNvPr>
            <p:cNvSpPr/>
            <p:nvPr/>
          </p:nvSpPr>
          <p:spPr>
            <a:xfrm>
              <a:off x="7024869" y="731375"/>
              <a:ext cx="495160" cy="566980"/>
            </a:xfrm>
            <a:custGeom>
              <a:avLst/>
              <a:gdLst/>
              <a:ahLst/>
              <a:cxnLst/>
              <a:rect l="l" t="t" r="r" b="b"/>
              <a:pathLst>
                <a:path w="9211" h="10547" extrusionOk="0">
                  <a:moveTo>
                    <a:pt x="4137" y="0"/>
                  </a:moveTo>
                  <a:cubicBezTo>
                    <a:pt x="3582" y="0"/>
                    <a:pt x="3008" y="45"/>
                    <a:pt x="2402" y="151"/>
                  </a:cubicBezTo>
                  <a:cubicBezTo>
                    <a:pt x="1551" y="303"/>
                    <a:pt x="761" y="546"/>
                    <a:pt x="1" y="790"/>
                  </a:cubicBezTo>
                  <a:cubicBezTo>
                    <a:pt x="3588" y="3069"/>
                    <a:pt x="6141" y="6626"/>
                    <a:pt x="7813" y="10547"/>
                  </a:cubicBezTo>
                  <a:cubicBezTo>
                    <a:pt x="7904" y="10516"/>
                    <a:pt x="7965" y="10516"/>
                    <a:pt x="8056" y="10486"/>
                  </a:cubicBezTo>
                  <a:cubicBezTo>
                    <a:pt x="8694" y="10273"/>
                    <a:pt x="9028" y="9939"/>
                    <a:pt x="9211" y="9544"/>
                  </a:cubicBezTo>
                  <a:cubicBezTo>
                    <a:pt x="8664" y="6078"/>
                    <a:pt x="7387" y="2765"/>
                    <a:pt x="5290" y="60"/>
                  </a:cubicBezTo>
                  <a:cubicBezTo>
                    <a:pt x="4912" y="22"/>
                    <a:pt x="4529" y="0"/>
                    <a:pt x="4137"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87;p52">
              <a:extLst>
                <a:ext uri="{FF2B5EF4-FFF2-40B4-BE49-F238E27FC236}">
                  <a16:creationId xmlns:a16="http://schemas.microsoft.com/office/drawing/2014/main" id="{DAC9DA22-758E-4776-A629-AAA545897842}"/>
                </a:ext>
              </a:extLst>
            </p:cNvPr>
            <p:cNvSpPr/>
            <p:nvPr/>
          </p:nvSpPr>
          <p:spPr>
            <a:xfrm>
              <a:off x="7309198" y="734601"/>
              <a:ext cx="593214" cy="578162"/>
            </a:xfrm>
            <a:custGeom>
              <a:avLst/>
              <a:gdLst/>
              <a:ahLst/>
              <a:cxnLst/>
              <a:rect l="l" t="t" r="r" b="b"/>
              <a:pathLst>
                <a:path w="11035" h="10755" extrusionOk="0">
                  <a:moveTo>
                    <a:pt x="1" y="0"/>
                  </a:moveTo>
                  <a:lnTo>
                    <a:pt x="1" y="0"/>
                  </a:lnTo>
                  <a:cubicBezTo>
                    <a:pt x="2098" y="2705"/>
                    <a:pt x="3375" y="6018"/>
                    <a:pt x="3922" y="9484"/>
                  </a:cubicBezTo>
                  <a:cubicBezTo>
                    <a:pt x="4317" y="8633"/>
                    <a:pt x="3922" y="7660"/>
                    <a:pt x="3922" y="7660"/>
                  </a:cubicBezTo>
                  <a:lnTo>
                    <a:pt x="3922" y="7660"/>
                  </a:lnTo>
                  <a:cubicBezTo>
                    <a:pt x="3922" y="7661"/>
                    <a:pt x="5804" y="10755"/>
                    <a:pt x="7936" y="10755"/>
                  </a:cubicBezTo>
                  <a:cubicBezTo>
                    <a:pt x="8166" y="10755"/>
                    <a:pt x="8399" y="10719"/>
                    <a:pt x="8633" y="10639"/>
                  </a:cubicBezTo>
                  <a:cubicBezTo>
                    <a:pt x="11034" y="9818"/>
                    <a:pt x="7721" y="4803"/>
                    <a:pt x="6536" y="3344"/>
                  </a:cubicBezTo>
                  <a:cubicBezTo>
                    <a:pt x="5624" y="2189"/>
                    <a:pt x="3253" y="334"/>
                    <a:pt x="1"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88;p52">
              <a:extLst>
                <a:ext uri="{FF2B5EF4-FFF2-40B4-BE49-F238E27FC236}">
                  <a16:creationId xmlns:a16="http://schemas.microsoft.com/office/drawing/2014/main" id="{17D5F6DD-5803-4CD8-B704-42AF28921E0E}"/>
                </a:ext>
              </a:extLst>
            </p:cNvPr>
            <p:cNvSpPr/>
            <p:nvPr/>
          </p:nvSpPr>
          <p:spPr>
            <a:xfrm>
              <a:off x="6448093" y="1397981"/>
              <a:ext cx="343188" cy="208579"/>
            </a:xfrm>
            <a:custGeom>
              <a:avLst/>
              <a:gdLst/>
              <a:ahLst/>
              <a:cxnLst/>
              <a:rect l="l" t="t" r="r" b="b"/>
              <a:pathLst>
                <a:path w="6384" h="3880" extrusionOk="0">
                  <a:moveTo>
                    <a:pt x="0" y="1"/>
                  </a:moveTo>
                  <a:lnTo>
                    <a:pt x="0" y="1"/>
                  </a:lnTo>
                  <a:cubicBezTo>
                    <a:pt x="713" y="3542"/>
                    <a:pt x="1824" y="3880"/>
                    <a:pt x="2223" y="3880"/>
                  </a:cubicBezTo>
                  <a:cubicBezTo>
                    <a:pt x="2317" y="3880"/>
                    <a:pt x="2371" y="3861"/>
                    <a:pt x="2371" y="3861"/>
                  </a:cubicBezTo>
                  <a:cubicBezTo>
                    <a:pt x="2371" y="3861"/>
                    <a:pt x="2983" y="3591"/>
                    <a:pt x="3943" y="3591"/>
                  </a:cubicBezTo>
                  <a:cubicBezTo>
                    <a:pt x="4231" y="3591"/>
                    <a:pt x="4550" y="3615"/>
                    <a:pt x="4894" y="3679"/>
                  </a:cubicBezTo>
                  <a:cubicBezTo>
                    <a:pt x="4894" y="3679"/>
                    <a:pt x="5654" y="2554"/>
                    <a:pt x="6383" y="1095"/>
                  </a:cubicBezTo>
                  <a:lnTo>
                    <a:pt x="6383" y="1095"/>
                  </a:lnTo>
                  <a:cubicBezTo>
                    <a:pt x="5975" y="1134"/>
                    <a:pt x="5565" y="1154"/>
                    <a:pt x="5156" y="1154"/>
                  </a:cubicBezTo>
                  <a:cubicBezTo>
                    <a:pt x="3347" y="1154"/>
                    <a:pt x="1562" y="769"/>
                    <a:pt x="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89;p52">
              <a:extLst>
                <a:ext uri="{FF2B5EF4-FFF2-40B4-BE49-F238E27FC236}">
                  <a16:creationId xmlns:a16="http://schemas.microsoft.com/office/drawing/2014/main" id="{DCE6F935-A303-4443-B31B-964CCF79C5A8}"/>
                </a:ext>
              </a:extLst>
            </p:cNvPr>
            <p:cNvSpPr/>
            <p:nvPr/>
          </p:nvSpPr>
          <p:spPr>
            <a:xfrm>
              <a:off x="7219314" y="1159401"/>
              <a:ext cx="4999" cy="6612"/>
            </a:xfrm>
            <a:custGeom>
              <a:avLst/>
              <a:gdLst/>
              <a:ahLst/>
              <a:cxnLst/>
              <a:rect l="l" t="t" r="r" b="b"/>
              <a:pathLst>
                <a:path w="93" h="123" extrusionOk="0">
                  <a:moveTo>
                    <a:pt x="92" y="123"/>
                  </a:moveTo>
                  <a:cubicBezTo>
                    <a:pt x="31" y="62"/>
                    <a:pt x="1" y="1"/>
                    <a:pt x="1" y="1"/>
                  </a:cubicBezTo>
                  <a:cubicBezTo>
                    <a:pt x="1" y="1"/>
                    <a:pt x="31" y="62"/>
                    <a:pt x="92" y="12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90;p52">
              <a:extLst>
                <a:ext uri="{FF2B5EF4-FFF2-40B4-BE49-F238E27FC236}">
                  <a16:creationId xmlns:a16="http://schemas.microsoft.com/office/drawing/2014/main" id="{BD625877-D592-4D92-AFE2-080189F6E8FE}"/>
                </a:ext>
              </a:extLst>
            </p:cNvPr>
            <p:cNvSpPr/>
            <p:nvPr/>
          </p:nvSpPr>
          <p:spPr>
            <a:xfrm>
              <a:off x="6990571" y="3360438"/>
              <a:ext cx="300719" cy="254972"/>
            </a:xfrm>
            <a:custGeom>
              <a:avLst/>
              <a:gdLst/>
              <a:ahLst/>
              <a:cxnLst/>
              <a:rect l="l" t="t" r="r" b="b"/>
              <a:pathLst>
                <a:path w="5594" h="4743" extrusionOk="0">
                  <a:moveTo>
                    <a:pt x="1" y="1"/>
                  </a:moveTo>
                  <a:lnTo>
                    <a:pt x="578" y="4743"/>
                  </a:lnTo>
                  <a:cubicBezTo>
                    <a:pt x="2098" y="3770"/>
                    <a:pt x="3770" y="3071"/>
                    <a:pt x="5533" y="2676"/>
                  </a:cubicBezTo>
                  <a:lnTo>
                    <a:pt x="5593"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91;p52">
              <a:extLst>
                <a:ext uri="{FF2B5EF4-FFF2-40B4-BE49-F238E27FC236}">
                  <a16:creationId xmlns:a16="http://schemas.microsoft.com/office/drawing/2014/main" id="{5FD86F47-6217-4FFB-889E-1A051B249939}"/>
                </a:ext>
              </a:extLst>
            </p:cNvPr>
            <p:cNvSpPr/>
            <p:nvPr/>
          </p:nvSpPr>
          <p:spPr>
            <a:xfrm>
              <a:off x="7021644"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92;p52">
              <a:extLst>
                <a:ext uri="{FF2B5EF4-FFF2-40B4-BE49-F238E27FC236}">
                  <a16:creationId xmlns:a16="http://schemas.microsoft.com/office/drawing/2014/main" id="{C924FCE6-09DB-4036-8B76-0B83F46ABC89}"/>
                </a:ext>
              </a:extLst>
            </p:cNvPr>
            <p:cNvSpPr/>
            <p:nvPr/>
          </p:nvSpPr>
          <p:spPr>
            <a:xfrm>
              <a:off x="6881119" y="3921409"/>
              <a:ext cx="403611" cy="336414"/>
            </a:xfrm>
            <a:custGeom>
              <a:avLst/>
              <a:gdLst/>
              <a:ahLst/>
              <a:cxnLst/>
              <a:rect l="l" t="t" r="r" b="b"/>
              <a:pathLst>
                <a:path w="7508" h="6258" extrusionOk="0">
                  <a:moveTo>
                    <a:pt x="7415" y="1"/>
                  </a:moveTo>
                  <a:cubicBezTo>
                    <a:pt x="7357" y="1"/>
                    <a:pt x="7228" y="1108"/>
                    <a:pt x="5551" y="1108"/>
                  </a:cubicBezTo>
                  <a:cubicBezTo>
                    <a:pt x="4994" y="1108"/>
                    <a:pt x="4266" y="986"/>
                    <a:pt x="3313" y="660"/>
                  </a:cubicBezTo>
                  <a:cubicBezTo>
                    <a:pt x="3313" y="660"/>
                    <a:pt x="0" y="6071"/>
                    <a:pt x="2736" y="6253"/>
                  </a:cubicBezTo>
                  <a:cubicBezTo>
                    <a:pt x="2782" y="6256"/>
                    <a:pt x="2828" y="6257"/>
                    <a:pt x="2874" y="6257"/>
                  </a:cubicBezTo>
                  <a:cubicBezTo>
                    <a:pt x="5857" y="6257"/>
                    <a:pt x="7508" y="478"/>
                    <a:pt x="7508" y="478"/>
                  </a:cubicBezTo>
                  <a:cubicBezTo>
                    <a:pt x="7446" y="130"/>
                    <a:pt x="7434"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93;p52">
              <a:extLst>
                <a:ext uri="{FF2B5EF4-FFF2-40B4-BE49-F238E27FC236}">
                  <a16:creationId xmlns:a16="http://schemas.microsoft.com/office/drawing/2014/main" id="{2ED04C72-ED70-4CA1-A508-118C760A522B}"/>
                </a:ext>
              </a:extLst>
            </p:cNvPr>
            <p:cNvSpPr/>
            <p:nvPr/>
          </p:nvSpPr>
          <p:spPr>
            <a:xfrm>
              <a:off x="6979121" y="3935655"/>
              <a:ext cx="297440" cy="186323"/>
            </a:xfrm>
            <a:custGeom>
              <a:avLst/>
              <a:gdLst/>
              <a:ahLst/>
              <a:cxnLst/>
              <a:rect l="l" t="t" r="r" b="b"/>
              <a:pathLst>
                <a:path w="5533" h="3466" extrusionOk="0">
                  <a:moveTo>
                    <a:pt x="1490" y="0"/>
                  </a:moveTo>
                  <a:cubicBezTo>
                    <a:pt x="1490" y="0"/>
                    <a:pt x="426" y="1763"/>
                    <a:pt x="1" y="3313"/>
                  </a:cubicBezTo>
                  <a:cubicBezTo>
                    <a:pt x="574" y="3118"/>
                    <a:pt x="1153" y="3028"/>
                    <a:pt x="1732" y="3028"/>
                  </a:cubicBezTo>
                  <a:cubicBezTo>
                    <a:pt x="2505" y="3028"/>
                    <a:pt x="3279" y="3187"/>
                    <a:pt x="4043" y="3465"/>
                  </a:cubicBezTo>
                  <a:cubicBezTo>
                    <a:pt x="5046" y="1885"/>
                    <a:pt x="5533" y="0"/>
                    <a:pt x="5533" y="0"/>
                  </a:cubicBezTo>
                  <a:lnTo>
                    <a:pt x="5533" y="0"/>
                  </a:lnTo>
                  <a:cubicBezTo>
                    <a:pt x="5077" y="122"/>
                    <a:pt x="4476" y="162"/>
                    <a:pt x="3877" y="162"/>
                  </a:cubicBezTo>
                  <a:cubicBezTo>
                    <a:pt x="2679"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94;p52">
              <a:extLst>
                <a:ext uri="{FF2B5EF4-FFF2-40B4-BE49-F238E27FC236}">
                  <a16:creationId xmlns:a16="http://schemas.microsoft.com/office/drawing/2014/main" id="{52746544-516D-4544-91A8-8CFC31D63DA1}"/>
                </a:ext>
              </a:extLst>
            </p:cNvPr>
            <p:cNvSpPr/>
            <p:nvPr/>
          </p:nvSpPr>
          <p:spPr>
            <a:xfrm>
              <a:off x="7031428" y="3823891"/>
              <a:ext cx="202236" cy="173529"/>
            </a:xfrm>
            <a:custGeom>
              <a:avLst/>
              <a:gdLst/>
              <a:ahLst/>
              <a:cxnLst/>
              <a:rect l="l" t="t" r="r" b="b"/>
              <a:pathLst>
                <a:path w="3762" h="3228" extrusionOk="0">
                  <a:moveTo>
                    <a:pt x="1214" y="327"/>
                  </a:moveTo>
                  <a:cubicBezTo>
                    <a:pt x="1511" y="327"/>
                    <a:pt x="1642" y="1586"/>
                    <a:pt x="1642" y="1714"/>
                  </a:cubicBezTo>
                  <a:cubicBezTo>
                    <a:pt x="1642" y="1950"/>
                    <a:pt x="1634" y="2177"/>
                    <a:pt x="1622" y="2401"/>
                  </a:cubicBezTo>
                  <a:lnTo>
                    <a:pt x="1622" y="2401"/>
                  </a:lnTo>
                  <a:cubicBezTo>
                    <a:pt x="1525" y="2225"/>
                    <a:pt x="1428" y="2046"/>
                    <a:pt x="1338" y="1866"/>
                  </a:cubicBezTo>
                  <a:cubicBezTo>
                    <a:pt x="1216"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4" y="2390"/>
                    <a:pt x="2004" y="2043"/>
                    <a:pt x="2098" y="1714"/>
                  </a:cubicBezTo>
                  <a:cubicBezTo>
                    <a:pt x="2159" y="1502"/>
                    <a:pt x="2219" y="1228"/>
                    <a:pt x="2371" y="1106"/>
                  </a:cubicBezTo>
                  <a:cubicBezTo>
                    <a:pt x="2444" y="1042"/>
                    <a:pt x="2517" y="1014"/>
                    <a:pt x="2583" y="1014"/>
                  </a:cubicBezTo>
                  <a:close/>
                  <a:moveTo>
                    <a:pt x="1269" y="0"/>
                  </a:moveTo>
                  <a:cubicBezTo>
                    <a:pt x="1181" y="0"/>
                    <a:pt x="1083" y="23"/>
                    <a:pt x="973" y="73"/>
                  </a:cubicBezTo>
                  <a:cubicBezTo>
                    <a:pt x="0" y="559"/>
                    <a:pt x="1247" y="2535"/>
                    <a:pt x="1581" y="3113"/>
                  </a:cubicBezTo>
                  <a:cubicBezTo>
                    <a:pt x="1622" y="3194"/>
                    <a:pt x="1689" y="3227"/>
                    <a:pt x="1756" y="3227"/>
                  </a:cubicBezTo>
                  <a:cubicBezTo>
                    <a:pt x="1864" y="3227"/>
                    <a:pt x="1970" y="3137"/>
                    <a:pt x="1949" y="3015"/>
                  </a:cubicBezTo>
                  <a:lnTo>
                    <a:pt x="1949" y="3015"/>
                  </a:lnTo>
                  <a:cubicBezTo>
                    <a:pt x="2629" y="2559"/>
                    <a:pt x="3762" y="1414"/>
                    <a:pt x="2918" y="711"/>
                  </a:cubicBezTo>
                  <a:cubicBezTo>
                    <a:pt x="2843" y="644"/>
                    <a:pt x="2756" y="617"/>
                    <a:pt x="2667" y="617"/>
                  </a:cubicBezTo>
                  <a:cubicBezTo>
                    <a:pt x="2431" y="617"/>
                    <a:pt x="2178" y="809"/>
                    <a:pt x="2067" y="985"/>
                  </a:cubicBezTo>
                  <a:cubicBezTo>
                    <a:pt x="2021" y="1062"/>
                    <a:pt x="1979" y="1141"/>
                    <a:pt x="1941" y="1223"/>
                  </a:cubicBezTo>
                  <a:lnTo>
                    <a:pt x="1941" y="1223"/>
                  </a:lnTo>
                  <a:cubicBezTo>
                    <a:pt x="1881"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95;p52">
              <a:extLst>
                <a:ext uri="{FF2B5EF4-FFF2-40B4-BE49-F238E27FC236}">
                  <a16:creationId xmlns:a16="http://schemas.microsoft.com/office/drawing/2014/main" id="{0330CB86-5404-42D5-8BB1-9A71449B7905}"/>
                </a:ext>
              </a:extLst>
            </p:cNvPr>
            <p:cNvSpPr/>
            <p:nvPr/>
          </p:nvSpPr>
          <p:spPr>
            <a:xfrm>
              <a:off x="6962778" y="4098436"/>
              <a:ext cx="233738" cy="138211"/>
            </a:xfrm>
            <a:custGeom>
              <a:avLst/>
              <a:gdLst/>
              <a:ahLst/>
              <a:cxnLst/>
              <a:rect l="l" t="t" r="r" b="b"/>
              <a:pathLst>
                <a:path w="4348" h="2571" extrusionOk="0">
                  <a:moveTo>
                    <a:pt x="2036" y="0"/>
                  </a:moveTo>
                  <a:cubicBezTo>
                    <a:pt x="1457" y="0"/>
                    <a:pt x="878" y="90"/>
                    <a:pt x="305" y="285"/>
                  </a:cubicBezTo>
                  <a:cubicBezTo>
                    <a:pt x="1" y="1471"/>
                    <a:pt x="31" y="2504"/>
                    <a:pt x="1217" y="2565"/>
                  </a:cubicBezTo>
                  <a:cubicBezTo>
                    <a:pt x="1272" y="2569"/>
                    <a:pt x="1327" y="2570"/>
                    <a:pt x="1381" y="2570"/>
                  </a:cubicBezTo>
                  <a:cubicBezTo>
                    <a:pt x="2639" y="2570"/>
                    <a:pt x="3619" y="1574"/>
                    <a:pt x="4347" y="437"/>
                  </a:cubicBezTo>
                  <a:cubicBezTo>
                    <a:pt x="3583" y="159"/>
                    <a:pt x="2809" y="0"/>
                    <a:pt x="203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96;p52">
              <a:extLst>
                <a:ext uri="{FF2B5EF4-FFF2-40B4-BE49-F238E27FC236}">
                  <a16:creationId xmlns:a16="http://schemas.microsoft.com/office/drawing/2014/main" id="{F9CBD5B5-0BAB-4BF4-AA77-BC9961FBA142}"/>
                </a:ext>
              </a:extLst>
            </p:cNvPr>
            <p:cNvSpPr/>
            <p:nvPr/>
          </p:nvSpPr>
          <p:spPr>
            <a:xfrm>
              <a:off x="7041212" y="3992263"/>
              <a:ext cx="181109" cy="20482"/>
            </a:xfrm>
            <a:custGeom>
              <a:avLst/>
              <a:gdLst/>
              <a:ahLst/>
              <a:cxnLst/>
              <a:rect l="l" t="t" r="r" b="b"/>
              <a:pathLst>
                <a:path w="3369" h="381" extrusionOk="0">
                  <a:moveTo>
                    <a:pt x="1969" y="0"/>
                  </a:moveTo>
                  <a:cubicBezTo>
                    <a:pt x="1331" y="0"/>
                    <a:pt x="681" y="123"/>
                    <a:pt x="62" y="193"/>
                  </a:cubicBezTo>
                  <a:cubicBezTo>
                    <a:pt x="1" y="224"/>
                    <a:pt x="1" y="284"/>
                    <a:pt x="62" y="284"/>
                  </a:cubicBezTo>
                  <a:cubicBezTo>
                    <a:pt x="679" y="250"/>
                    <a:pt x="1277" y="167"/>
                    <a:pt x="1873" y="167"/>
                  </a:cubicBezTo>
                  <a:cubicBezTo>
                    <a:pt x="2332" y="167"/>
                    <a:pt x="2790" y="217"/>
                    <a:pt x="3253" y="376"/>
                  </a:cubicBezTo>
                  <a:cubicBezTo>
                    <a:pt x="3263" y="379"/>
                    <a:pt x="3272" y="381"/>
                    <a:pt x="3281" y="381"/>
                  </a:cubicBezTo>
                  <a:cubicBezTo>
                    <a:pt x="3350" y="381"/>
                    <a:pt x="3368" y="281"/>
                    <a:pt x="3314" y="254"/>
                  </a:cubicBezTo>
                  <a:cubicBezTo>
                    <a:pt x="2882" y="63"/>
                    <a:pt x="2429"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97;p52">
              <a:extLst>
                <a:ext uri="{FF2B5EF4-FFF2-40B4-BE49-F238E27FC236}">
                  <a16:creationId xmlns:a16="http://schemas.microsoft.com/office/drawing/2014/main" id="{7D5FB15B-CFF6-401D-9EAA-26329D2D97A6}"/>
                </a:ext>
              </a:extLst>
            </p:cNvPr>
            <p:cNvSpPr/>
            <p:nvPr/>
          </p:nvSpPr>
          <p:spPr>
            <a:xfrm>
              <a:off x="7023310" y="4038119"/>
              <a:ext cx="182453" cy="20374"/>
            </a:xfrm>
            <a:custGeom>
              <a:avLst/>
              <a:gdLst/>
              <a:ahLst/>
              <a:cxnLst/>
              <a:rect l="l" t="t" r="r" b="b"/>
              <a:pathLst>
                <a:path w="3394" h="379" extrusionOk="0">
                  <a:moveTo>
                    <a:pt x="2004" y="1"/>
                  </a:moveTo>
                  <a:cubicBezTo>
                    <a:pt x="1356" y="1"/>
                    <a:pt x="687" y="132"/>
                    <a:pt x="60" y="222"/>
                  </a:cubicBezTo>
                  <a:cubicBezTo>
                    <a:pt x="8" y="222"/>
                    <a:pt x="1" y="289"/>
                    <a:pt x="38" y="289"/>
                  </a:cubicBezTo>
                  <a:cubicBezTo>
                    <a:pt x="44" y="289"/>
                    <a:pt x="52" y="287"/>
                    <a:pt x="60" y="283"/>
                  </a:cubicBezTo>
                  <a:cubicBezTo>
                    <a:pt x="695" y="248"/>
                    <a:pt x="1291" y="166"/>
                    <a:pt x="1886" y="166"/>
                  </a:cubicBezTo>
                  <a:cubicBezTo>
                    <a:pt x="2346" y="166"/>
                    <a:pt x="2806" y="215"/>
                    <a:pt x="3282" y="374"/>
                  </a:cubicBezTo>
                  <a:cubicBezTo>
                    <a:pt x="3289" y="377"/>
                    <a:pt x="3296" y="379"/>
                    <a:pt x="3302" y="379"/>
                  </a:cubicBezTo>
                  <a:cubicBezTo>
                    <a:pt x="3355" y="379"/>
                    <a:pt x="3394" y="279"/>
                    <a:pt x="3313" y="252"/>
                  </a:cubicBezTo>
                  <a:cubicBezTo>
                    <a:pt x="2900" y="65"/>
                    <a:pt x="2457" y="1"/>
                    <a:pt x="200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98;p52">
              <a:extLst>
                <a:ext uri="{FF2B5EF4-FFF2-40B4-BE49-F238E27FC236}">
                  <a16:creationId xmlns:a16="http://schemas.microsoft.com/office/drawing/2014/main" id="{344358F1-757D-4339-A31E-8DCE36FDBEBA}"/>
                </a:ext>
              </a:extLst>
            </p:cNvPr>
            <p:cNvSpPr/>
            <p:nvPr/>
          </p:nvSpPr>
          <p:spPr>
            <a:xfrm>
              <a:off x="7292856" y="3360438"/>
              <a:ext cx="300719" cy="254972"/>
            </a:xfrm>
            <a:custGeom>
              <a:avLst/>
              <a:gdLst/>
              <a:ahLst/>
              <a:cxnLst/>
              <a:rect l="l" t="t" r="r" b="b"/>
              <a:pathLst>
                <a:path w="5594" h="4743" extrusionOk="0">
                  <a:moveTo>
                    <a:pt x="1" y="1"/>
                  </a:moveTo>
                  <a:lnTo>
                    <a:pt x="578" y="4743"/>
                  </a:lnTo>
                  <a:cubicBezTo>
                    <a:pt x="2098" y="3770"/>
                    <a:pt x="3770" y="3071"/>
                    <a:pt x="5533" y="2676"/>
                  </a:cubicBezTo>
                  <a:lnTo>
                    <a:pt x="5594"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99;p52">
              <a:extLst>
                <a:ext uri="{FF2B5EF4-FFF2-40B4-BE49-F238E27FC236}">
                  <a16:creationId xmlns:a16="http://schemas.microsoft.com/office/drawing/2014/main" id="{F7511E4D-ADA9-4D73-AADC-D9056BFF8D68}"/>
                </a:ext>
              </a:extLst>
            </p:cNvPr>
            <p:cNvSpPr/>
            <p:nvPr/>
          </p:nvSpPr>
          <p:spPr>
            <a:xfrm>
              <a:off x="7323928"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300;p52">
              <a:extLst>
                <a:ext uri="{FF2B5EF4-FFF2-40B4-BE49-F238E27FC236}">
                  <a16:creationId xmlns:a16="http://schemas.microsoft.com/office/drawing/2014/main" id="{4D1B7777-748E-4830-A015-8E6AD98AE145}"/>
                </a:ext>
              </a:extLst>
            </p:cNvPr>
            <p:cNvSpPr/>
            <p:nvPr/>
          </p:nvSpPr>
          <p:spPr>
            <a:xfrm>
              <a:off x="7183403" y="3921409"/>
              <a:ext cx="403611" cy="336414"/>
            </a:xfrm>
            <a:custGeom>
              <a:avLst/>
              <a:gdLst/>
              <a:ahLst/>
              <a:cxnLst/>
              <a:rect l="l" t="t" r="r" b="b"/>
              <a:pathLst>
                <a:path w="7508" h="6258" extrusionOk="0">
                  <a:moveTo>
                    <a:pt x="7415" y="1"/>
                  </a:moveTo>
                  <a:cubicBezTo>
                    <a:pt x="7358" y="1"/>
                    <a:pt x="7232" y="1108"/>
                    <a:pt x="5567" y="1108"/>
                  </a:cubicBezTo>
                  <a:cubicBezTo>
                    <a:pt x="5014" y="1108"/>
                    <a:pt x="4291" y="986"/>
                    <a:pt x="3344" y="660"/>
                  </a:cubicBezTo>
                  <a:cubicBezTo>
                    <a:pt x="3344" y="660"/>
                    <a:pt x="0" y="6071"/>
                    <a:pt x="2736" y="6253"/>
                  </a:cubicBezTo>
                  <a:cubicBezTo>
                    <a:pt x="2782" y="6256"/>
                    <a:pt x="2828" y="6257"/>
                    <a:pt x="2874" y="6257"/>
                  </a:cubicBezTo>
                  <a:cubicBezTo>
                    <a:pt x="5857" y="6257"/>
                    <a:pt x="7508" y="478"/>
                    <a:pt x="7508" y="478"/>
                  </a:cubicBezTo>
                  <a:cubicBezTo>
                    <a:pt x="7446" y="130"/>
                    <a:pt x="7435"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301;p52">
              <a:extLst>
                <a:ext uri="{FF2B5EF4-FFF2-40B4-BE49-F238E27FC236}">
                  <a16:creationId xmlns:a16="http://schemas.microsoft.com/office/drawing/2014/main" id="{F6CB0E7F-4925-46E8-8F0C-F70724CF2BF0}"/>
                </a:ext>
              </a:extLst>
            </p:cNvPr>
            <p:cNvSpPr/>
            <p:nvPr/>
          </p:nvSpPr>
          <p:spPr>
            <a:xfrm>
              <a:off x="7281459" y="3935655"/>
              <a:ext cx="297440" cy="186323"/>
            </a:xfrm>
            <a:custGeom>
              <a:avLst/>
              <a:gdLst/>
              <a:ahLst/>
              <a:cxnLst/>
              <a:rect l="l" t="t" r="r" b="b"/>
              <a:pathLst>
                <a:path w="5533" h="3466" extrusionOk="0">
                  <a:moveTo>
                    <a:pt x="1520" y="0"/>
                  </a:moveTo>
                  <a:cubicBezTo>
                    <a:pt x="1520" y="0"/>
                    <a:pt x="426" y="1763"/>
                    <a:pt x="0" y="3313"/>
                  </a:cubicBezTo>
                  <a:cubicBezTo>
                    <a:pt x="573" y="3118"/>
                    <a:pt x="1158" y="3028"/>
                    <a:pt x="1741" y="3028"/>
                  </a:cubicBezTo>
                  <a:cubicBezTo>
                    <a:pt x="2519" y="3028"/>
                    <a:pt x="3296" y="3187"/>
                    <a:pt x="4043" y="3465"/>
                  </a:cubicBezTo>
                  <a:cubicBezTo>
                    <a:pt x="5046" y="1885"/>
                    <a:pt x="5532" y="0"/>
                    <a:pt x="5532" y="0"/>
                  </a:cubicBezTo>
                  <a:lnTo>
                    <a:pt x="5532" y="0"/>
                  </a:lnTo>
                  <a:cubicBezTo>
                    <a:pt x="5076" y="122"/>
                    <a:pt x="4478" y="162"/>
                    <a:pt x="3884" y="162"/>
                  </a:cubicBezTo>
                  <a:cubicBezTo>
                    <a:pt x="2695" y="162"/>
                    <a:pt x="1520" y="0"/>
                    <a:pt x="152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302;p52">
              <a:extLst>
                <a:ext uri="{FF2B5EF4-FFF2-40B4-BE49-F238E27FC236}">
                  <a16:creationId xmlns:a16="http://schemas.microsoft.com/office/drawing/2014/main" id="{04C155C0-F871-4A75-8FF7-604064AD6CD7}"/>
                </a:ext>
              </a:extLst>
            </p:cNvPr>
            <p:cNvSpPr/>
            <p:nvPr/>
          </p:nvSpPr>
          <p:spPr>
            <a:xfrm>
              <a:off x="7333712" y="3823891"/>
              <a:ext cx="200623" cy="173529"/>
            </a:xfrm>
            <a:custGeom>
              <a:avLst/>
              <a:gdLst/>
              <a:ahLst/>
              <a:cxnLst/>
              <a:rect l="l" t="t" r="r" b="b"/>
              <a:pathLst>
                <a:path w="3732" h="3228" extrusionOk="0">
                  <a:moveTo>
                    <a:pt x="1214" y="327"/>
                  </a:moveTo>
                  <a:cubicBezTo>
                    <a:pt x="1512" y="327"/>
                    <a:pt x="1642" y="1586"/>
                    <a:pt x="1642" y="1714"/>
                  </a:cubicBezTo>
                  <a:cubicBezTo>
                    <a:pt x="1642" y="1950"/>
                    <a:pt x="1634" y="2177"/>
                    <a:pt x="1622" y="2401"/>
                  </a:cubicBezTo>
                  <a:lnTo>
                    <a:pt x="1622" y="2401"/>
                  </a:lnTo>
                  <a:cubicBezTo>
                    <a:pt x="1525" y="2225"/>
                    <a:pt x="1428" y="2046"/>
                    <a:pt x="1338" y="1866"/>
                  </a:cubicBezTo>
                  <a:cubicBezTo>
                    <a:pt x="1217"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5" y="2390"/>
                    <a:pt x="2004" y="2043"/>
                    <a:pt x="2098" y="1714"/>
                  </a:cubicBezTo>
                  <a:cubicBezTo>
                    <a:pt x="2159" y="1502"/>
                    <a:pt x="2220" y="1228"/>
                    <a:pt x="2372" y="1106"/>
                  </a:cubicBezTo>
                  <a:cubicBezTo>
                    <a:pt x="2445" y="1042"/>
                    <a:pt x="2518" y="1014"/>
                    <a:pt x="2583" y="1014"/>
                  </a:cubicBezTo>
                  <a:close/>
                  <a:moveTo>
                    <a:pt x="1269" y="0"/>
                  </a:moveTo>
                  <a:cubicBezTo>
                    <a:pt x="1182" y="0"/>
                    <a:pt x="1083" y="23"/>
                    <a:pt x="973" y="73"/>
                  </a:cubicBezTo>
                  <a:cubicBezTo>
                    <a:pt x="1" y="559"/>
                    <a:pt x="1247" y="2535"/>
                    <a:pt x="1581" y="3113"/>
                  </a:cubicBezTo>
                  <a:cubicBezTo>
                    <a:pt x="1622" y="3194"/>
                    <a:pt x="1689" y="3227"/>
                    <a:pt x="1756" y="3227"/>
                  </a:cubicBezTo>
                  <a:cubicBezTo>
                    <a:pt x="1866" y="3227"/>
                    <a:pt x="1972" y="3135"/>
                    <a:pt x="1949" y="3012"/>
                  </a:cubicBezTo>
                  <a:lnTo>
                    <a:pt x="1949" y="3012"/>
                  </a:lnTo>
                  <a:cubicBezTo>
                    <a:pt x="2606" y="2552"/>
                    <a:pt x="3732" y="1412"/>
                    <a:pt x="2919" y="711"/>
                  </a:cubicBezTo>
                  <a:cubicBezTo>
                    <a:pt x="2843" y="644"/>
                    <a:pt x="2756" y="617"/>
                    <a:pt x="2667" y="617"/>
                  </a:cubicBezTo>
                  <a:cubicBezTo>
                    <a:pt x="2431" y="617"/>
                    <a:pt x="2178" y="809"/>
                    <a:pt x="2068" y="985"/>
                  </a:cubicBezTo>
                  <a:cubicBezTo>
                    <a:pt x="2021" y="1062"/>
                    <a:pt x="1980" y="1141"/>
                    <a:pt x="1942" y="1223"/>
                  </a:cubicBezTo>
                  <a:lnTo>
                    <a:pt x="1942" y="1223"/>
                  </a:lnTo>
                  <a:cubicBezTo>
                    <a:pt x="1882"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303;p52">
              <a:extLst>
                <a:ext uri="{FF2B5EF4-FFF2-40B4-BE49-F238E27FC236}">
                  <a16:creationId xmlns:a16="http://schemas.microsoft.com/office/drawing/2014/main" id="{7D3897A1-0F5B-4FE2-9EE1-A7A2FCF8975E}"/>
                </a:ext>
              </a:extLst>
            </p:cNvPr>
            <p:cNvSpPr/>
            <p:nvPr/>
          </p:nvSpPr>
          <p:spPr>
            <a:xfrm>
              <a:off x="7265116" y="4098436"/>
              <a:ext cx="233684" cy="138211"/>
            </a:xfrm>
            <a:custGeom>
              <a:avLst/>
              <a:gdLst/>
              <a:ahLst/>
              <a:cxnLst/>
              <a:rect l="l" t="t" r="r" b="b"/>
              <a:pathLst>
                <a:path w="4347" h="2571" extrusionOk="0">
                  <a:moveTo>
                    <a:pt x="2045" y="0"/>
                  </a:moveTo>
                  <a:cubicBezTo>
                    <a:pt x="1462" y="0"/>
                    <a:pt x="877" y="90"/>
                    <a:pt x="304" y="285"/>
                  </a:cubicBezTo>
                  <a:cubicBezTo>
                    <a:pt x="0" y="1471"/>
                    <a:pt x="30" y="2504"/>
                    <a:pt x="1216" y="2565"/>
                  </a:cubicBezTo>
                  <a:cubicBezTo>
                    <a:pt x="1271" y="2569"/>
                    <a:pt x="1326" y="2570"/>
                    <a:pt x="1380" y="2570"/>
                  </a:cubicBezTo>
                  <a:cubicBezTo>
                    <a:pt x="2638" y="2570"/>
                    <a:pt x="3618" y="1574"/>
                    <a:pt x="4347" y="437"/>
                  </a:cubicBezTo>
                  <a:cubicBezTo>
                    <a:pt x="3600" y="159"/>
                    <a:pt x="2823" y="0"/>
                    <a:pt x="204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04;p52">
              <a:extLst>
                <a:ext uri="{FF2B5EF4-FFF2-40B4-BE49-F238E27FC236}">
                  <a16:creationId xmlns:a16="http://schemas.microsoft.com/office/drawing/2014/main" id="{23D63BAE-105F-4187-8955-B6D56FBA06DD}"/>
                </a:ext>
              </a:extLst>
            </p:cNvPr>
            <p:cNvSpPr/>
            <p:nvPr/>
          </p:nvSpPr>
          <p:spPr>
            <a:xfrm>
              <a:off x="7343550" y="3992263"/>
              <a:ext cx="181055" cy="20482"/>
            </a:xfrm>
            <a:custGeom>
              <a:avLst/>
              <a:gdLst/>
              <a:ahLst/>
              <a:cxnLst/>
              <a:rect l="l" t="t" r="r" b="b"/>
              <a:pathLst>
                <a:path w="3368" h="381" extrusionOk="0">
                  <a:moveTo>
                    <a:pt x="1969" y="0"/>
                  </a:moveTo>
                  <a:cubicBezTo>
                    <a:pt x="1330" y="0"/>
                    <a:pt x="680" y="123"/>
                    <a:pt x="61" y="193"/>
                  </a:cubicBezTo>
                  <a:cubicBezTo>
                    <a:pt x="0" y="224"/>
                    <a:pt x="0" y="284"/>
                    <a:pt x="61" y="284"/>
                  </a:cubicBezTo>
                  <a:cubicBezTo>
                    <a:pt x="678" y="250"/>
                    <a:pt x="1277" y="167"/>
                    <a:pt x="1877" y="167"/>
                  </a:cubicBezTo>
                  <a:cubicBezTo>
                    <a:pt x="2341" y="167"/>
                    <a:pt x="2806" y="217"/>
                    <a:pt x="3283" y="376"/>
                  </a:cubicBezTo>
                  <a:cubicBezTo>
                    <a:pt x="3289" y="379"/>
                    <a:pt x="3296" y="381"/>
                    <a:pt x="3302" y="381"/>
                  </a:cubicBezTo>
                  <a:cubicBezTo>
                    <a:pt x="3349" y="381"/>
                    <a:pt x="3367" y="281"/>
                    <a:pt x="3313" y="254"/>
                  </a:cubicBezTo>
                  <a:cubicBezTo>
                    <a:pt x="2881" y="63"/>
                    <a:pt x="2428"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05;p52">
              <a:extLst>
                <a:ext uri="{FF2B5EF4-FFF2-40B4-BE49-F238E27FC236}">
                  <a16:creationId xmlns:a16="http://schemas.microsoft.com/office/drawing/2014/main" id="{DC232EAF-1E68-47C2-809D-43DAF01E059A}"/>
                </a:ext>
              </a:extLst>
            </p:cNvPr>
            <p:cNvSpPr/>
            <p:nvPr/>
          </p:nvSpPr>
          <p:spPr>
            <a:xfrm>
              <a:off x="7325595" y="4038119"/>
              <a:ext cx="182668" cy="20374"/>
            </a:xfrm>
            <a:custGeom>
              <a:avLst/>
              <a:gdLst/>
              <a:ahLst/>
              <a:cxnLst/>
              <a:rect l="l" t="t" r="r" b="b"/>
              <a:pathLst>
                <a:path w="3398" h="379" extrusionOk="0">
                  <a:moveTo>
                    <a:pt x="2011" y="1"/>
                  </a:moveTo>
                  <a:cubicBezTo>
                    <a:pt x="1356" y="1"/>
                    <a:pt x="687" y="132"/>
                    <a:pt x="61" y="222"/>
                  </a:cubicBezTo>
                  <a:cubicBezTo>
                    <a:pt x="8" y="222"/>
                    <a:pt x="1" y="289"/>
                    <a:pt x="38" y="289"/>
                  </a:cubicBezTo>
                  <a:cubicBezTo>
                    <a:pt x="44" y="289"/>
                    <a:pt x="52" y="287"/>
                    <a:pt x="61" y="283"/>
                  </a:cubicBezTo>
                  <a:cubicBezTo>
                    <a:pt x="695" y="248"/>
                    <a:pt x="1291" y="166"/>
                    <a:pt x="1887" y="166"/>
                  </a:cubicBezTo>
                  <a:cubicBezTo>
                    <a:pt x="2346" y="166"/>
                    <a:pt x="2806" y="215"/>
                    <a:pt x="3282" y="374"/>
                  </a:cubicBezTo>
                  <a:cubicBezTo>
                    <a:pt x="3289" y="377"/>
                    <a:pt x="3296" y="379"/>
                    <a:pt x="3302" y="379"/>
                  </a:cubicBezTo>
                  <a:cubicBezTo>
                    <a:pt x="3355" y="379"/>
                    <a:pt x="3397" y="279"/>
                    <a:pt x="3343" y="252"/>
                  </a:cubicBezTo>
                  <a:cubicBezTo>
                    <a:pt x="2918" y="65"/>
                    <a:pt x="2468" y="1"/>
                    <a:pt x="201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6;p52">
              <a:extLst>
                <a:ext uri="{FF2B5EF4-FFF2-40B4-BE49-F238E27FC236}">
                  <a16:creationId xmlns:a16="http://schemas.microsoft.com/office/drawing/2014/main" id="{77978E53-5157-40FE-8B6F-CAB5154BEB50}"/>
                </a:ext>
              </a:extLst>
            </p:cNvPr>
            <p:cNvSpPr/>
            <p:nvPr/>
          </p:nvSpPr>
          <p:spPr>
            <a:xfrm>
              <a:off x="7903983" y="2597389"/>
              <a:ext cx="289269" cy="586656"/>
            </a:xfrm>
            <a:custGeom>
              <a:avLst/>
              <a:gdLst/>
              <a:ahLst/>
              <a:cxnLst/>
              <a:rect l="l" t="t" r="r" b="b"/>
              <a:pathLst>
                <a:path w="5381" h="10913" extrusionOk="0">
                  <a:moveTo>
                    <a:pt x="5381" y="0"/>
                  </a:moveTo>
                  <a:lnTo>
                    <a:pt x="426" y="7721"/>
                  </a:lnTo>
                  <a:lnTo>
                    <a:pt x="1" y="10912"/>
                  </a:lnTo>
                  <a:lnTo>
                    <a:pt x="5381" y="2796"/>
                  </a:lnTo>
                  <a:lnTo>
                    <a:pt x="538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07;p52">
              <a:extLst>
                <a:ext uri="{FF2B5EF4-FFF2-40B4-BE49-F238E27FC236}">
                  <a16:creationId xmlns:a16="http://schemas.microsoft.com/office/drawing/2014/main" id="{1ECAAE31-3A6C-455F-A627-1156986FD72C}"/>
                </a:ext>
              </a:extLst>
            </p:cNvPr>
            <p:cNvSpPr/>
            <p:nvPr/>
          </p:nvSpPr>
          <p:spPr>
            <a:xfrm>
              <a:off x="6712801" y="3099010"/>
              <a:ext cx="158531" cy="1062141"/>
            </a:xfrm>
            <a:custGeom>
              <a:avLst/>
              <a:gdLst/>
              <a:ahLst/>
              <a:cxnLst/>
              <a:rect l="l" t="t" r="r" b="b"/>
              <a:pathLst>
                <a:path w="2949" h="19758" extrusionOk="0">
                  <a:moveTo>
                    <a:pt x="0" y="1"/>
                  </a:moveTo>
                  <a:lnTo>
                    <a:pt x="106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08;p52">
              <a:extLst>
                <a:ext uri="{FF2B5EF4-FFF2-40B4-BE49-F238E27FC236}">
                  <a16:creationId xmlns:a16="http://schemas.microsoft.com/office/drawing/2014/main" id="{E3373463-E440-462D-B087-4700FEB83B2E}"/>
                </a:ext>
              </a:extLst>
            </p:cNvPr>
            <p:cNvSpPr/>
            <p:nvPr/>
          </p:nvSpPr>
          <p:spPr>
            <a:xfrm>
              <a:off x="6840262" y="3099010"/>
              <a:ext cx="102999" cy="1062141"/>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09;p52">
              <a:extLst>
                <a:ext uri="{FF2B5EF4-FFF2-40B4-BE49-F238E27FC236}">
                  <a16:creationId xmlns:a16="http://schemas.microsoft.com/office/drawing/2014/main" id="{3FBE9285-4518-4089-9B2E-731F1ED434CA}"/>
                </a:ext>
              </a:extLst>
            </p:cNvPr>
            <p:cNvSpPr/>
            <p:nvPr/>
          </p:nvSpPr>
          <p:spPr>
            <a:xfrm>
              <a:off x="7943227" y="3082668"/>
              <a:ext cx="130738" cy="1078483"/>
            </a:xfrm>
            <a:custGeom>
              <a:avLst/>
              <a:gdLst/>
              <a:ahLst/>
              <a:cxnLst/>
              <a:rect l="l" t="t" r="r" b="b"/>
              <a:pathLst>
                <a:path w="2432" h="20062" extrusionOk="0">
                  <a:moveTo>
                    <a:pt x="0" y="1"/>
                  </a:moveTo>
                  <a:lnTo>
                    <a:pt x="547" y="20062"/>
                  </a:lnTo>
                  <a:lnTo>
                    <a:pt x="2432" y="20062"/>
                  </a:lnTo>
                  <a:lnTo>
                    <a:pt x="1885" y="305"/>
                  </a:lnTo>
                  <a:lnTo>
                    <a:pt x="0"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10;p52">
              <a:extLst>
                <a:ext uri="{FF2B5EF4-FFF2-40B4-BE49-F238E27FC236}">
                  <a16:creationId xmlns:a16="http://schemas.microsoft.com/office/drawing/2014/main" id="{57B39FC4-E874-45E0-A173-F7A1EC80A4D4}"/>
                </a:ext>
              </a:extLst>
            </p:cNvPr>
            <p:cNvSpPr/>
            <p:nvPr/>
          </p:nvSpPr>
          <p:spPr>
            <a:xfrm>
              <a:off x="8044508" y="2991170"/>
              <a:ext cx="102999" cy="1169978"/>
            </a:xfrm>
            <a:custGeom>
              <a:avLst/>
              <a:gdLst/>
              <a:ahLst/>
              <a:cxnLst/>
              <a:rect l="l" t="t" r="r" b="b"/>
              <a:pathLst>
                <a:path w="1916" h="21764" extrusionOk="0">
                  <a:moveTo>
                    <a:pt x="1338" y="0"/>
                  </a:moveTo>
                  <a:lnTo>
                    <a:pt x="1" y="2007"/>
                  </a:lnTo>
                  <a:lnTo>
                    <a:pt x="548" y="21764"/>
                  </a:lnTo>
                  <a:lnTo>
                    <a:pt x="1916" y="20700"/>
                  </a:lnTo>
                  <a:lnTo>
                    <a:pt x="133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11;p52">
              <a:extLst>
                <a:ext uri="{FF2B5EF4-FFF2-40B4-BE49-F238E27FC236}">
                  <a16:creationId xmlns:a16="http://schemas.microsoft.com/office/drawing/2014/main" id="{AE0169AF-EB1E-4874-B7BC-317A3DD67FC4}"/>
                </a:ext>
              </a:extLst>
            </p:cNvPr>
            <p:cNvSpPr/>
            <p:nvPr/>
          </p:nvSpPr>
          <p:spPr>
            <a:xfrm>
              <a:off x="6222576" y="3184002"/>
              <a:ext cx="1697769" cy="176486"/>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12;p52">
              <a:extLst>
                <a:ext uri="{FF2B5EF4-FFF2-40B4-BE49-F238E27FC236}">
                  <a16:creationId xmlns:a16="http://schemas.microsoft.com/office/drawing/2014/main" id="{32CB851B-1B11-44BD-B16D-B1E49EB436D6}"/>
                </a:ext>
              </a:extLst>
            </p:cNvPr>
            <p:cNvSpPr/>
            <p:nvPr/>
          </p:nvSpPr>
          <p:spPr>
            <a:xfrm>
              <a:off x="7903983" y="2798338"/>
              <a:ext cx="254972" cy="562142"/>
            </a:xfrm>
            <a:custGeom>
              <a:avLst/>
              <a:gdLst/>
              <a:ahLst/>
              <a:cxnLst/>
              <a:rect l="l" t="t" r="r" b="b"/>
              <a:pathLst>
                <a:path w="4743" h="10457" extrusionOk="0">
                  <a:moveTo>
                    <a:pt x="4743" y="1"/>
                  </a:moveTo>
                  <a:lnTo>
                    <a:pt x="1" y="7174"/>
                  </a:lnTo>
                  <a:lnTo>
                    <a:pt x="305" y="10457"/>
                  </a:lnTo>
                  <a:lnTo>
                    <a:pt x="4743" y="2767"/>
                  </a:lnTo>
                  <a:lnTo>
                    <a:pt x="4743"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13;p52">
              <a:extLst>
                <a:ext uri="{FF2B5EF4-FFF2-40B4-BE49-F238E27FC236}">
                  <a16:creationId xmlns:a16="http://schemas.microsoft.com/office/drawing/2014/main" id="{26B669F3-C3C7-4104-BC17-1FBD36DBBEBF}"/>
                </a:ext>
              </a:extLst>
            </p:cNvPr>
            <p:cNvSpPr/>
            <p:nvPr/>
          </p:nvSpPr>
          <p:spPr>
            <a:xfrm>
              <a:off x="6289559"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14;p52">
              <a:extLst>
                <a:ext uri="{FF2B5EF4-FFF2-40B4-BE49-F238E27FC236}">
                  <a16:creationId xmlns:a16="http://schemas.microsoft.com/office/drawing/2014/main" id="{1E9D3E58-E5F4-4565-95AC-599EB5A54A00}"/>
                </a:ext>
              </a:extLst>
            </p:cNvPr>
            <p:cNvSpPr/>
            <p:nvPr/>
          </p:nvSpPr>
          <p:spPr>
            <a:xfrm>
              <a:off x="6417021"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15;p52">
              <a:extLst>
                <a:ext uri="{FF2B5EF4-FFF2-40B4-BE49-F238E27FC236}">
                  <a16:creationId xmlns:a16="http://schemas.microsoft.com/office/drawing/2014/main" id="{E03F1B2B-3876-4120-93BC-72013045ECE3}"/>
                </a:ext>
              </a:extLst>
            </p:cNvPr>
            <p:cNvSpPr/>
            <p:nvPr/>
          </p:nvSpPr>
          <p:spPr>
            <a:xfrm>
              <a:off x="7673574"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316;p52">
              <a:extLst>
                <a:ext uri="{FF2B5EF4-FFF2-40B4-BE49-F238E27FC236}">
                  <a16:creationId xmlns:a16="http://schemas.microsoft.com/office/drawing/2014/main" id="{7A57D603-4AF4-4E8A-8BD9-C7AAE8B4C251}"/>
                </a:ext>
              </a:extLst>
            </p:cNvPr>
            <p:cNvSpPr/>
            <p:nvPr/>
          </p:nvSpPr>
          <p:spPr>
            <a:xfrm>
              <a:off x="7801035"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317;p52">
              <a:extLst>
                <a:ext uri="{FF2B5EF4-FFF2-40B4-BE49-F238E27FC236}">
                  <a16:creationId xmlns:a16="http://schemas.microsoft.com/office/drawing/2014/main" id="{77254E21-1332-4F2A-9619-4C2D450868D8}"/>
                </a:ext>
              </a:extLst>
            </p:cNvPr>
            <p:cNvSpPr/>
            <p:nvPr/>
          </p:nvSpPr>
          <p:spPr>
            <a:xfrm>
              <a:off x="6093502" y="3012405"/>
              <a:ext cx="472260" cy="171648"/>
            </a:xfrm>
            <a:custGeom>
              <a:avLst/>
              <a:gdLst/>
              <a:ahLst/>
              <a:cxnLst/>
              <a:rect l="l" t="t" r="r" b="b"/>
              <a:pathLst>
                <a:path w="8785" h="3193" extrusionOk="0">
                  <a:moveTo>
                    <a:pt x="0" y="1"/>
                  </a:moveTo>
                  <a:lnTo>
                    <a:pt x="578" y="3192"/>
                  </a:lnTo>
                  <a:lnTo>
                    <a:pt x="8785" y="3192"/>
                  </a:lnTo>
                  <a:cubicBezTo>
                    <a:pt x="8055" y="2341"/>
                    <a:pt x="7295" y="943"/>
                    <a:pt x="6596"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318;p52">
              <a:extLst>
                <a:ext uri="{FF2B5EF4-FFF2-40B4-BE49-F238E27FC236}">
                  <a16:creationId xmlns:a16="http://schemas.microsoft.com/office/drawing/2014/main" id="{8B9CDEBD-A798-4A75-A85E-0DF2E7CAA831}"/>
                </a:ext>
              </a:extLst>
            </p:cNvPr>
            <p:cNvSpPr/>
            <p:nvPr/>
          </p:nvSpPr>
          <p:spPr>
            <a:xfrm>
              <a:off x="6448093" y="3012405"/>
              <a:ext cx="251693" cy="171648"/>
            </a:xfrm>
            <a:custGeom>
              <a:avLst/>
              <a:gdLst/>
              <a:ahLst/>
              <a:cxnLst/>
              <a:rect l="l" t="t" r="r" b="b"/>
              <a:pathLst>
                <a:path w="4682" h="3193" extrusionOk="0">
                  <a:moveTo>
                    <a:pt x="0" y="1"/>
                  </a:moveTo>
                  <a:cubicBezTo>
                    <a:pt x="699" y="943"/>
                    <a:pt x="1459" y="2341"/>
                    <a:pt x="2189" y="3192"/>
                  </a:cubicBezTo>
                  <a:lnTo>
                    <a:pt x="4681" y="3192"/>
                  </a:lnTo>
                  <a:cubicBezTo>
                    <a:pt x="3982" y="2280"/>
                    <a:pt x="3070" y="912"/>
                    <a:pt x="2341"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319;p52">
              <a:extLst>
                <a:ext uri="{FF2B5EF4-FFF2-40B4-BE49-F238E27FC236}">
                  <a16:creationId xmlns:a16="http://schemas.microsoft.com/office/drawing/2014/main" id="{38C77780-B739-4FEA-8F18-3752430D3158}"/>
                </a:ext>
              </a:extLst>
            </p:cNvPr>
            <p:cNvSpPr/>
            <p:nvPr/>
          </p:nvSpPr>
          <p:spPr>
            <a:xfrm>
              <a:off x="6573888" y="3012405"/>
              <a:ext cx="277819" cy="171648"/>
            </a:xfrm>
            <a:custGeom>
              <a:avLst/>
              <a:gdLst/>
              <a:ahLst/>
              <a:cxnLst/>
              <a:rect l="l" t="t" r="r" b="b"/>
              <a:pathLst>
                <a:path w="5168" h="3193" extrusionOk="0">
                  <a:moveTo>
                    <a:pt x="1" y="1"/>
                  </a:moveTo>
                  <a:cubicBezTo>
                    <a:pt x="730" y="912"/>
                    <a:pt x="1672" y="2280"/>
                    <a:pt x="2341" y="3192"/>
                  </a:cubicBezTo>
                  <a:lnTo>
                    <a:pt x="5168" y="3192"/>
                  </a:lnTo>
                  <a:cubicBezTo>
                    <a:pt x="4682" y="2250"/>
                    <a:pt x="3861" y="912"/>
                    <a:pt x="3375"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320;p52">
              <a:extLst>
                <a:ext uri="{FF2B5EF4-FFF2-40B4-BE49-F238E27FC236}">
                  <a16:creationId xmlns:a16="http://schemas.microsoft.com/office/drawing/2014/main" id="{864690B7-6742-49E7-B0F9-2AFABC922ECD}"/>
                </a:ext>
              </a:extLst>
            </p:cNvPr>
            <p:cNvSpPr/>
            <p:nvPr/>
          </p:nvSpPr>
          <p:spPr>
            <a:xfrm>
              <a:off x="6990571" y="3012405"/>
              <a:ext cx="936348" cy="171648"/>
            </a:xfrm>
            <a:custGeom>
              <a:avLst/>
              <a:gdLst/>
              <a:ahLst/>
              <a:cxnLst/>
              <a:rect l="l" t="t" r="r" b="b"/>
              <a:pathLst>
                <a:path w="17418" h="3193" extrusionOk="0">
                  <a:moveTo>
                    <a:pt x="1" y="1"/>
                  </a:moveTo>
                  <a:cubicBezTo>
                    <a:pt x="487" y="973"/>
                    <a:pt x="1308" y="2250"/>
                    <a:pt x="1885" y="3192"/>
                  </a:cubicBezTo>
                  <a:lnTo>
                    <a:pt x="16992" y="3192"/>
                  </a:lnTo>
                  <a:lnTo>
                    <a:pt x="1741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321;p52">
              <a:extLst>
                <a:ext uri="{FF2B5EF4-FFF2-40B4-BE49-F238E27FC236}">
                  <a16:creationId xmlns:a16="http://schemas.microsoft.com/office/drawing/2014/main" id="{FD53C019-3854-49C1-8CDF-73AADF83D2D3}"/>
                </a:ext>
              </a:extLst>
            </p:cNvPr>
            <p:cNvSpPr/>
            <p:nvPr/>
          </p:nvSpPr>
          <p:spPr>
            <a:xfrm>
              <a:off x="6755270" y="3012405"/>
              <a:ext cx="336683" cy="171648"/>
            </a:xfrm>
            <a:custGeom>
              <a:avLst/>
              <a:gdLst/>
              <a:ahLst/>
              <a:cxnLst/>
              <a:rect l="l" t="t" r="r" b="b"/>
              <a:pathLst>
                <a:path w="6263" h="3193" extrusionOk="0">
                  <a:moveTo>
                    <a:pt x="1" y="1"/>
                  </a:moveTo>
                  <a:cubicBezTo>
                    <a:pt x="487" y="912"/>
                    <a:pt x="1308" y="2250"/>
                    <a:pt x="1794" y="3192"/>
                  </a:cubicBezTo>
                  <a:lnTo>
                    <a:pt x="6262" y="3192"/>
                  </a:lnTo>
                  <a:cubicBezTo>
                    <a:pt x="5685" y="2250"/>
                    <a:pt x="4864" y="973"/>
                    <a:pt x="4378"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322;p52">
              <a:extLst>
                <a:ext uri="{FF2B5EF4-FFF2-40B4-BE49-F238E27FC236}">
                  <a16:creationId xmlns:a16="http://schemas.microsoft.com/office/drawing/2014/main" id="{04BE21B5-1DE8-4D52-945E-DF560970115A}"/>
                </a:ext>
              </a:extLst>
            </p:cNvPr>
            <p:cNvSpPr/>
            <p:nvPr/>
          </p:nvSpPr>
          <p:spPr>
            <a:xfrm>
              <a:off x="6098394" y="2563037"/>
              <a:ext cx="2099714" cy="449413"/>
            </a:xfrm>
            <a:custGeom>
              <a:avLst/>
              <a:gdLst/>
              <a:ahLst/>
              <a:cxnLst/>
              <a:rect l="l" t="t" r="r" b="b"/>
              <a:pathLst>
                <a:path w="39059" h="8360" extrusionOk="0">
                  <a:moveTo>
                    <a:pt x="8511" y="1"/>
                  </a:moveTo>
                  <a:lnTo>
                    <a:pt x="1" y="8360"/>
                  </a:lnTo>
                  <a:lnTo>
                    <a:pt x="34105" y="8360"/>
                  </a:lnTo>
                  <a:lnTo>
                    <a:pt x="39059" y="639"/>
                  </a:lnTo>
                  <a:lnTo>
                    <a:pt x="8511"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323;p52">
              <a:extLst>
                <a:ext uri="{FF2B5EF4-FFF2-40B4-BE49-F238E27FC236}">
                  <a16:creationId xmlns:a16="http://schemas.microsoft.com/office/drawing/2014/main" id="{C2F730E3-A05C-4FEE-B10F-C3C7F002A8DD}"/>
                </a:ext>
              </a:extLst>
            </p:cNvPr>
            <p:cNvSpPr/>
            <p:nvPr/>
          </p:nvSpPr>
          <p:spPr>
            <a:xfrm>
              <a:off x="6967724" y="2590830"/>
              <a:ext cx="643800" cy="364422"/>
            </a:xfrm>
            <a:custGeom>
              <a:avLst/>
              <a:gdLst/>
              <a:ahLst/>
              <a:cxnLst/>
              <a:rect l="l" t="t" r="r" b="b"/>
              <a:pathLst>
                <a:path w="11976" h="6779" extrusionOk="0">
                  <a:moveTo>
                    <a:pt x="10851" y="578"/>
                  </a:moveTo>
                  <a:cubicBezTo>
                    <a:pt x="11034" y="578"/>
                    <a:pt x="11186" y="700"/>
                    <a:pt x="11186" y="852"/>
                  </a:cubicBezTo>
                  <a:cubicBezTo>
                    <a:pt x="11186" y="1004"/>
                    <a:pt x="11034" y="1125"/>
                    <a:pt x="10851" y="1125"/>
                  </a:cubicBezTo>
                  <a:cubicBezTo>
                    <a:pt x="10669" y="1125"/>
                    <a:pt x="10517" y="1004"/>
                    <a:pt x="10517" y="852"/>
                  </a:cubicBezTo>
                  <a:cubicBezTo>
                    <a:pt x="10517" y="700"/>
                    <a:pt x="10639" y="578"/>
                    <a:pt x="10851" y="578"/>
                  </a:cubicBezTo>
                  <a:close/>
                  <a:moveTo>
                    <a:pt x="10183" y="2827"/>
                  </a:moveTo>
                  <a:cubicBezTo>
                    <a:pt x="10365" y="2827"/>
                    <a:pt x="10517" y="2949"/>
                    <a:pt x="10517" y="3101"/>
                  </a:cubicBezTo>
                  <a:cubicBezTo>
                    <a:pt x="10517" y="3253"/>
                    <a:pt x="10365" y="3374"/>
                    <a:pt x="10183" y="3374"/>
                  </a:cubicBezTo>
                  <a:cubicBezTo>
                    <a:pt x="10000" y="3374"/>
                    <a:pt x="9848" y="3253"/>
                    <a:pt x="9848" y="3101"/>
                  </a:cubicBezTo>
                  <a:cubicBezTo>
                    <a:pt x="9848" y="2949"/>
                    <a:pt x="10000" y="2827"/>
                    <a:pt x="10183" y="2827"/>
                  </a:cubicBezTo>
                  <a:close/>
                  <a:moveTo>
                    <a:pt x="9180" y="5563"/>
                  </a:moveTo>
                  <a:cubicBezTo>
                    <a:pt x="9392" y="5563"/>
                    <a:pt x="9514" y="5684"/>
                    <a:pt x="9514" y="5836"/>
                  </a:cubicBezTo>
                  <a:cubicBezTo>
                    <a:pt x="9514" y="5988"/>
                    <a:pt x="9362" y="6110"/>
                    <a:pt x="9180" y="6110"/>
                  </a:cubicBezTo>
                  <a:cubicBezTo>
                    <a:pt x="8997" y="6110"/>
                    <a:pt x="8845" y="5988"/>
                    <a:pt x="8845" y="5836"/>
                  </a:cubicBezTo>
                  <a:cubicBezTo>
                    <a:pt x="8845" y="5684"/>
                    <a:pt x="8997" y="5563"/>
                    <a:pt x="9180" y="5563"/>
                  </a:cubicBezTo>
                  <a:close/>
                  <a:moveTo>
                    <a:pt x="3131" y="1"/>
                  </a:moveTo>
                  <a:lnTo>
                    <a:pt x="0" y="6779"/>
                  </a:lnTo>
                  <a:lnTo>
                    <a:pt x="9848" y="6779"/>
                  </a:lnTo>
                  <a:lnTo>
                    <a:pt x="11976"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324;p52">
              <a:extLst>
                <a:ext uri="{FF2B5EF4-FFF2-40B4-BE49-F238E27FC236}">
                  <a16:creationId xmlns:a16="http://schemas.microsoft.com/office/drawing/2014/main" id="{476DFF68-CE38-4E12-B8A3-47C9F087259E}"/>
                </a:ext>
              </a:extLst>
            </p:cNvPr>
            <p:cNvSpPr/>
            <p:nvPr/>
          </p:nvSpPr>
          <p:spPr>
            <a:xfrm>
              <a:off x="7401394" y="2602603"/>
              <a:ext cx="111439" cy="332759"/>
            </a:xfrm>
            <a:custGeom>
              <a:avLst/>
              <a:gdLst/>
              <a:ahLst/>
              <a:cxnLst/>
              <a:rect l="l" t="t" r="r" b="b"/>
              <a:pathLst>
                <a:path w="2073" h="6190" extrusionOk="0">
                  <a:moveTo>
                    <a:pt x="1983" y="0"/>
                  </a:moveTo>
                  <a:cubicBezTo>
                    <a:pt x="1950" y="0"/>
                    <a:pt x="1916" y="17"/>
                    <a:pt x="1903" y="55"/>
                  </a:cubicBezTo>
                  <a:cubicBezTo>
                    <a:pt x="1143" y="2000"/>
                    <a:pt x="535" y="4098"/>
                    <a:pt x="18" y="6104"/>
                  </a:cubicBezTo>
                  <a:cubicBezTo>
                    <a:pt x="1" y="6157"/>
                    <a:pt x="34" y="6189"/>
                    <a:pt x="72" y="6189"/>
                  </a:cubicBezTo>
                  <a:cubicBezTo>
                    <a:pt x="98" y="6189"/>
                    <a:pt x="127" y="6172"/>
                    <a:pt x="140" y="6134"/>
                  </a:cubicBezTo>
                  <a:cubicBezTo>
                    <a:pt x="900" y="4219"/>
                    <a:pt x="1568" y="2122"/>
                    <a:pt x="2055" y="85"/>
                  </a:cubicBezTo>
                  <a:cubicBezTo>
                    <a:pt x="2072" y="32"/>
                    <a:pt x="2029" y="0"/>
                    <a:pt x="198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325;p52">
              <a:extLst>
                <a:ext uri="{FF2B5EF4-FFF2-40B4-BE49-F238E27FC236}">
                  <a16:creationId xmlns:a16="http://schemas.microsoft.com/office/drawing/2014/main" id="{766CF1EA-5D29-4C57-9A74-79273DB4F59D}"/>
                </a:ext>
              </a:extLst>
            </p:cNvPr>
            <p:cNvSpPr/>
            <p:nvPr/>
          </p:nvSpPr>
          <p:spPr>
            <a:xfrm>
              <a:off x="7033040" y="2843818"/>
              <a:ext cx="444521" cy="19514"/>
            </a:xfrm>
            <a:custGeom>
              <a:avLst/>
              <a:gdLst/>
              <a:ahLst/>
              <a:cxnLst/>
              <a:rect l="l" t="t" r="r" b="b"/>
              <a:pathLst>
                <a:path w="8269" h="363" extrusionOk="0">
                  <a:moveTo>
                    <a:pt x="5181" y="0"/>
                  </a:moveTo>
                  <a:cubicBezTo>
                    <a:pt x="3355" y="0"/>
                    <a:pt x="1369" y="52"/>
                    <a:pt x="92" y="127"/>
                  </a:cubicBezTo>
                  <a:cubicBezTo>
                    <a:pt x="1" y="127"/>
                    <a:pt x="1" y="249"/>
                    <a:pt x="92" y="249"/>
                  </a:cubicBezTo>
                  <a:cubicBezTo>
                    <a:pt x="1126" y="325"/>
                    <a:pt x="2630" y="363"/>
                    <a:pt x="4135" y="363"/>
                  </a:cubicBezTo>
                  <a:cubicBezTo>
                    <a:pt x="5639" y="363"/>
                    <a:pt x="7144" y="325"/>
                    <a:pt x="8177" y="249"/>
                  </a:cubicBezTo>
                  <a:cubicBezTo>
                    <a:pt x="8269" y="219"/>
                    <a:pt x="8269" y="97"/>
                    <a:pt x="8177" y="67"/>
                  </a:cubicBezTo>
                  <a:cubicBezTo>
                    <a:pt x="7376" y="20"/>
                    <a:pt x="6309" y="0"/>
                    <a:pt x="5181"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326;p52">
              <a:extLst>
                <a:ext uri="{FF2B5EF4-FFF2-40B4-BE49-F238E27FC236}">
                  <a16:creationId xmlns:a16="http://schemas.microsoft.com/office/drawing/2014/main" id="{64BBECFA-2667-4797-9CE1-34A36575D4BE}"/>
                </a:ext>
              </a:extLst>
            </p:cNvPr>
            <p:cNvSpPr/>
            <p:nvPr/>
          </p:nvSpPr>
          <p:spPr>
            <a:xfrm>
              <a:off x="7047770" y="2781620"/>
              <a:ext cx="446133" cy="18224"/>
            </a:xfrm>
            <a:custGeom>
              <a:avLst/>
              <a:gdLst/>
              <a:ahLst/>
              <a:cxnLst/>
              <a:rect l="l" t="t" r="r" b="b"/>
              <a:pathLst>
                <a:path w="8299" h="339" extrusionOk="0">
                  <a:moveTo>
                    <a:pt x="5020" y="1"/>
                  </a:moveTo>
                  <a:cubicBezTo>
                    <a:pt x="3239" y="1"/>
                    <a:pt x="1332" y="44"/>
                    <a:pt x="92" y="99"/>
                  </a:cubicBezTo>
                  <a:cubicBezTo>
                    <a:pt x="0" y="99"/>
                    <a:pt x="0" y="251"/>
                    <a:pt x="92" y="251"/>
                  </a:cubicBezTo>
                  <a:cubicBezTo>
                    <a:pt x="1067" y="308"/>
                    <a:pt x="2463" y="339"/>
                    <a:pt x="3883" y="339"/>
                  </a:cubicBezTo>
                  <a:cubicBezTo>
                    <a:pt x="5470" y="339"/>
                    <a:pt x="7086" y="301"/>
                    <a:pt x="8177" y="221"/>
                  </a:cubicBezTo>
                  <a:cubicBezTo>
                    <a:pt x="8298" y="221"/>
                    <a:pt x="8268" y="69"/>
                    <a:pt x="8177" y="69"/>
                  </a:cubicBezTo>
                  <a:cubicBezTo>
                    <a:pt x="7338" y="20"/>
                    <a:pt x="6207" y="1"/>
                    <a:pt x="502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327;p52">
              <a:extLst>
                <a:ext uri="{FF2B5EF4-FFF2-40B4-BE49-F238E27FC236}">
                  <a16:creationId xmlns:a16="http://schemas.microsoft.com/office/drawing/2014/main" id="{65815D73-4F7E-4571-A54F-234FE4101D12}"/>
                </a:ext>
              </a:extLst>
            </p:cNvPr>
            <p:cNvSpPr/>
            <p:nvPr/>
          </p:nvSpPr>
          <p:spPr>
            <a:xfrm>
              <a:off x="7090240" y="2729420"/>
              <a:ext cx="415115" cy="17579"/>
            </a:xfrm>
            <a:custGeom>
              <a:avLst/>
              <a:gdLst/>
              <a:ahLst/>
              <a:cxnLst/>
              <a:rect l="l" t="t" r="r" b="b"/>
              <a:pathLst>
                <a:path w="7722" h="327" extrusionOk="0">
                  <a:moveTo>
                    <a:pt x="4830" y="1"/>
                  </a:moveTo>
                  <a:cubicBezTo>
                    <a:pt x="3132" y="1"/>
                    <a:pt x="1275" y="53"/>
                    <a:pt x="92" y="128"/>
                  </a:cubicBezTo>
                  <a:cubicBezTo>
                    <a:pt x="1" y="128"/>
                    <a:pt x="1" y="249"/>
                    <a:pt x="92" y="249"/>
                  </a:cubicBezTo>
                  <a:cubicBezTo>
                    <a:pt x="932" y="303"/>
                    <a:pt x="2110" y="327"/>
                    <a:pt x="3330" y="327"/>
                  </a:cubicBezTo>
                  <a:cubicBezTo>
                    <a:pt x="4893" y="327"/>
                    <a:pt x="6524" y="287"/>
                    <a:pt x="7600" y="219"/>
                  </a:cubicBezTo>
                  <a:cubicBezTo>
                    <a:pt x="7721" y="189"/>
                    <a:pt x="7691" y="67"/>
                    <a:pt x="7600" y="67"/>
                  </a:cubicBezTo>
                  <a:cubicBezTo>
                    <a:pt x="6868" y="20"/>
                    <a:pt x="5880" y="1"/>
                    <a:pt x="48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328;p52">
              <a:extLst>
                <a:ext uri="{FF2B5EF4-FFF2-40B4-BE49-F238E27FC236}">
                  <a16:creationId xmlns:a16="http://schemas.microsoft.com/office/drawing/2014/main" id="{90F6CB96-B558-4F9A-9ECE-30F7B2196170}"/>
                </a:ext>
              </a:extLst>
            </p:cNvPr>
            <p:cNvSpPr/>
            <p:nvPr/>
          </p:nvSpPr>
          <p:spPr>
            <a:xfrm>
              <a:off x="7098411" y="2679209"/>
              <a:ext cx="415115" cy="17686"/>
            </a:xfrm>
            <a:custGeom>
              <a:avLst/>
              <a:gdLst/>
              <a:ahLst/>
              <a:cxnLst/>
              <a:rect l="l" t="t" r="r" b="b"/>
              <a:pathLst>
                <a:path w="7722" h="329" extrusionOk="0">
                  <a:moveTo>
                    <a:pt x="5146" y="0"/>
                  </a:moveTo>
                  <a:cubicBezTo>
                    <a:pt x="3368" y="0"/>
                    <a:pt x="1365" y="60"/>
                    <a:pt x="92" y="119"/>
                  </a:cubicBezTo>
                  <a:cubicBezTo>
                    <a:pt x="1" y="119"/>
                    <a:pt x="1" y="241"/>
                    <a:pt x="92" y="241"/>
                  </a:cubicBezTo>
                  <a:cubicBezTo>
                    <a:pt x="1010" y="298"/>
                    <a:pt x="2308" y="329"/>
                    <a:pt x="3627" y="329"/>
                  </a:cubicBezTo>
                  <a:cubicBezTo>
                    <a:pt x="5102" y="329"/>
                    <a:pt x="6603" y="291"/>
                    <a:pt x="7630" y="211"/>
                  </a:cubicBezTo>
                  <a:cubicBezTo>
                    <a:pt x="7721" y="211"/>
                    <a:pt x="7721" y="59"/>
                    <a:pt x="7630" y="59"/>
                  </a:cubicBezTo>
                  <a:cubicBezTo>
                    <a:pt x="6958" y="17"/>
                    <a:pt x="6083" y="0"/>
                    <a:pt x="5146"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329;p52">
              <a:extLst>
                <a:ext uri="{FF2B5EF4-FFF2-40B4-BE49-F238E27FC236}">
                  <a16:creationId xmlns:a16="http://schemas.microsoft.com/office/drawing/2014/main" id="{1730E974-B4B3-43A9-8175-D83A06E39B9C}"/>
                </a:ext>
              </a:extLst>
            </p:cNvPr>
            <p:cNvSpPr/>
            <p:nvPr/>
          </p:nvSpPr>
          <p:spPr>
            <a:xfrm>
              <a:off x="7114753" y="2628139"/>
              <a:ext cx="415115" cy="17579"/>
            </a:xfrm>
            <a:custGeom>
              <a:avLst/>
              <a:gdLst/>
              <a:ahLst/>
              <a:cxnLst/>
              <a:rect l="l" t="t" r="r" b="b"/>
              <a:pathLst>
                <a:path w="7722" h="327" extrusionOk="0">
                  <a:moveTo>
                    <a:pt x="4830" y="0"/>
                  </a:moveTo>
                  <a:cubicBezTo>
                    <a:pt x="3132" y="0"/>
                    <a:pt x="1275" y="52"/>
                    <a:pt x="92" y="127"/>
                  </a:cubicBezTo>
                  <a:cubicBezTo>
                    <a:pt x="1" y="127"/>
                    <a:pt x="1" y="249"/>
                    <a:pt x="92" y="249"/>
                  </a:cubicBezTo>
                  <a:cubicBezTo>
                    <a:pt x="931" y="302"/>
                    <a:pt x="2110" y="326"/>
                    <a:pt x="3330" y="326"/>
                  </a:cubicBezTo>
                  <a:cubicBezTo>
                    <a:pt x="4893" y="326"/>
                    <a:pt x="6524" y="287"/>
                    <a:pt x="7600" y="218"/>
                  </a:cubicBezTo>
                  <a:cubicBezTo>
                    <a:pt x="7721" y="188"/>
                    <a:pt x="7691" y="66"/>
                    <a:pt x="7600" y="66"/>
                  </a:cubicBezTo>
                  <a:cubicBezTo>
                    <a:pt x="6868" y="20"/>
                    <a:pt x="5880" y="0"/>
                    <a:pt x="4830"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330;p52">
              <a:extLst>
                <a:ext uri="{FF2B5EF4-FFF2-40B4-BE49-F238E27FC236}">
                  <a16:creationId xmlns:a16="http://schemas.microsoft.com/office/drawing/2014/main" id="{8FDC426E-2C36-4D7B-B058-0BBA611E8935}"/>
                </a:ext>
              </a:extLst>
            </p:cNvPr>
            <p:cNvSpPr/>
            <p:nvPr/>
          </p:nvSpPr>
          <p:spPr>
            <a:xfrm>
              <a:off x="6162098" y="2700337"/>
              <a:ext cx="822974" cy="310503"/>
            </a:xfrm>
            <a:custGeom>
              <a:avLst/>
              <a:gdLst/>
              <a:ahLst/>
              <a:cxnLst/>
              <a:rect l="l" t="t" r="r" b="b"/>
              <a:pathLst>
                <a:path w="15309" h="5776" extrusionOk="0">
                  <a:moveTo>
                    <a:pt x="4864" y="0"/>
                  </a:moveTo>
                  <a:cubicBezTo>
                    <a:pt x="4104" y="1672"/>
                    <a:pt x="1" y="4377"/>
                    <a:pt x="1" y="4377"/>
                  </a:cubicBezTo>
                  <a:lnTo>
                    <a:pt x="9576" y="5775"/>
                  </a:lnTo>
                  <a:cubicBezTo>
                    <a:pt x="10062" y="5410"/>
                    <a:pt x="14257" y="3647"/>
                    <a:pt x="14895" y="2219"/>
                  </a:cubicBezTo>
                  <a:cubicBezTo>
                    <a:pt x="15309" y="1273"/>
                    <a:pt x="14265" y="1106"/>
                    <a:pt x="13480" y="1106"/>
                  </a:cubicBezTo>
                  <a:cubicBezTo>
                    <a:pt x="13055" y="1106"/>
                    <a:pt x="12706" y="1155"/>
                    <a:pt x="12706" y="1155"/>
                  </a:cubicBezTo>
                  <a:lnTo>
                    <a:pt x="4864"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331;p52">
              <a:extLst>
                <a:ext uri="{FF2B5EF4-FFF2-40B4-BE49-F238E27FC236}">
                  <a16:creationId xmlns:a16="http://schemas.microsoft.com/office/drawing/2014/main" id="{253EF148-997D-4A7B-9A89-21983B674980}"/>
                </a:ext>
              </a:extLst>
            </p:cNvPr>
            <p:cNvSpPr/>
            <p:nvPr/>
          </p:nvSpPr>
          <p:spPr>
            <a:xfrm>
              <a:off x="6209513" y="2698670"/>
              <a:ext cx="743520" cy="272927"/>
            </a:xfrm>
            <a:custGeom>
              <a:avLst/>
              <a:gdLst/>
              <a:ahLst/>
              <a:cxnLst/>
              <a:rect l="l" t="t" r="r" b="b"/>
              <a:pathLst>
                <a:path w="13831" h="5077" extrusionOk="0">
                  <a:moveTo>
                    <a:pt x="3982" y="1"/>
                  </a:moveTo>
                  <a:lnTo>
                    <a:pt x="0" y="3709"/>
                  </a:lnTo>
                  <a:lnTo>
                    <a:pt x="9271" y="5077"/>
                  </a:lnTo>
                  <a:cubicBezTo>
                    <a:pt x="11490" y="4560"/>
                    <a:pt x="13830" y="2189"/>
                    <a:pt x="13830" y="2189"/>
                  </a:cubicBezTo>
                  <a:lnTo>
                    <a:pt x="11824" y="1642"/>
                  </a:lnTo>
                  <a:lnTo>
                    <a:pt x="3982"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332;p52">
              <a:extLst>
                <a:ext uri="{FF2B5EF4-FFF2-40B4-BE49-F238E27FC236}">
                  <a16:creationId xmlns:a16="http://schemas.microsoft.com/office/drawing/2014/main" id="{7E78AADB-397D-41C9-B4F5-55F3713F1CA4}"/>
                </a:ext>
              </a:extLst>
            </p:cNvPr>
            <p:cNvSpPr/>
            <p:nvPr/>
          </p:nvSpPr>
          <p:spPr>
            <a:xfrm>
              <a:off x="6201342" y="2672543"/>
              <a:ext cx="743520" cy="272927"/>
            </a:xfrm>
            <a:custGeom>
              <a:avLst/>
              <a:gdLst/>
              <a:ahLst/>
              <a:cxnLst/>
              <a:rect l="l" t="t" r="r" b="b"/>
              <a:pathLst>
                <a:path w="13831" h="5077" extrusionOk="0">
                  <a:moveTo>
                    <a:pt x="4013" y="0"/>
                  </a:moveTo>
                  <a:lnTo>
                    <a:pt x="0" y="3678"/>
                  </a:lnTo>
                  <a:lnTo>
                    <a:pt x="9271" y="5076"/>
                  </a:lnTo>
                  <a:cubicBezTo>
                    <a:pt x="11490" y="4560"/>
                    <a:pt x="13831" y="2158"/>
                    <a:pt x="13831" y="2158"/>
                  </a:cubicBezTo>
                  <a:lnTo>
                    <a:pt x="11824" y="1642"/>
                  </a:lnTo>
                  <a:lnTo>
                    <a:pt x="4013"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33;p52">
              <a:extLst>
                <a:ext uri="{FF2B5EF4-FFF2-40B4-BE49-F238E27FC236}">
                  <a16:creationId xmlns:a16="http://schemas.microsoft.com/office/drawing/2014/main" id="{057CAA99-E131-4E39-9457-2C1224149235}"/>
                </a:ext>
              </a:extLst>
            </p:cNvPr>
            <p:cNvSpPr/>
            <p:nvPr/>
          </p:nvSpPr>
          <p:spPr>
            <a:xfrm>
              <a:off x="6165377" y="2651094"/>
              <a:ext cx="803997" cy="273142"/>
            </a:xfrm>
            <a:custGeom>
              <a:avLst/>
              <a:gdLst/>
              <a:ahLst/>
              <a:cxnLst/>
              <a:rect l="l" t="t" r="r" b="b"/>
              <a:pathLst>
                <a:path w="14956" h="5081" extrusionOk="0">
                  <a:moveTo>
                    <a:pt x="6080" y="1"/>
                  </a:moveTo>
                  <a:cubicBezTo>
                    <a:pt x="5717" y="1"/>
                    <a:pt x="5440" y="29"/>
                    <a:pt x="5290" y="95"/>
                  </a:cubicBezTo>
                  <a:cubicBezTo>
                    <a:pt x="4135" y="582"/>
                    <a:pt x="1" y="3652"/>
                    <a:pt x="1" y="3652"/>
                  </a:cubicBezTo>
                  <a:lnTo>
                    <a:pt x="9697" y="5080"/>
                  </a:lnTo>
                  <a:cubicBezTo>
                    <a:pt x="10123" y="4807"/>
                    <a:pt x="14074" y="3013"/>
                    <a:pt x="14500" y="2041"/>
                  </a:cubicBezTo>
                  <a:cubicBezTo>
                    <a:pt x="14955" y="1098"/>
                    <a:pt x="13314" y="977"/>
                    <a:pt x="13314" y="977"/>
                  </a:cubicBezTo>
                  <a:cubicBezTo>
                    <a:pt x="13314" y="977"/>
                    <a:pt x="8211" y="1"/>
                    <a:pt x="608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34;p52">
              <a:extLst>
                <a:ext uri="{FF2B5EF4-FFF2-40B4-BE49-F238E27FC236}">
                  <a16:creationId xmlns:a16="http://schemas.microsoft.com/office/drawing/2014/main" id="{1C7335E1-F46B-4314-BC7A-0445BB3F0D4B}"/>
                </a:ext>
              </a:extLst>
            </p:cNvPr>
            <p:cNvSpPr/>
            <p:nvPr/>
          </p:nvSpPr>
          <p:spPr>
            <a:xfrm>
              <a:off x="6135971" y="2847366"/>
              <a:ext cx="576872" cy="163477"/>
            </a:xfrm>
            <a:custGeom>
              <a:avLst/>
              <a:gdLst/>
              <a:ahLst/>
              <a:cxnLst/>
              <a:rect l="l" t="t" r="r" b="b"/>
              <a:pathLst>
                <a:path w="10731" h="3041" extrusionOk="0">
                  <a:moveTo>
                    <a:pt x="548" y="1"/>
                  </a:moveTo>
                  <a:cubicBezTo>
                    <a:pt x="1" y="1308"/>
                    <a:pt x="487" y="1642"/>
                    <a:pt x="487" y="1642"/>
                  </a:cubicBezTo>
                  <a:lnTo>
                    <a:pt x="10062" y="3040"/>
                  </a:lnTo>
                  <a:cubicBezTo>
                    <a:pt x="10730" y="2584"/>
                    <a:pt x="10244" y="1429"/>
                    <a:pt x="10244" y="1429"/>
                  </a:cubicBezTo>
                  <a:lnTo>
                    <a:pt x="548"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35;p52">
              <a:extLst>
                <a:ext uri="{FF2B5EF4-FFF2-40B4-BE49-F238E27FC236}">
                  <a16:creationId xmlns:a16="http://schemas.microsoft.com/office/drawing/2014/main" id="{0234055A-1567-4E5E-B52B-8A9483DDD6FB}"/>
                </a:ext>
              </a:extLst>
            </p:cNvPr>
            <p:cNvSpPr/>
            <p:nvPr/>
          </p:nvSpPr>
          <p:spPr>
            <a:xfrm>
              <a:off x="6577168" y="2644750"/>
              <a:ext cx="305611" cy="382431"/>
            </a:xfrm>
            <a:custGeom>
              <a:avLst/>
              <a:gdLst/>
              <a:ahLst/>
              <a:cxnLst/>
              <a:rect l="l" t="t" r="r" b="b"/>
              <a:pathLst>
                <a:path w="5685" h="7114" extrusionOk="0">
                  <a:moveTo>
                    <a:pt x="1429" y="1"/>
                  </a:moveTo>
                  <a:lnTo>
                    <a:pt x="0" y="730"/>
                  </a:lnTo>
                  <a:lnTo>
                    <a:pt x="4256" y="7113"/>
                  </a:lnTo>
                  <a:lnTo>
                    <a:pt x="5684" y="6384"/>
                  </a:lnTo>
                  <a:lnTo>
                    <a:pt x="5654" y="6353"/>
                  </a:lnTo>
                  <a:lnTo>
                    <a:pt x="5472" y="6444"/>
                  </a:lnTo>
                  <a:cubicBezTo>
                    <a:pt x="5472" y="6444"/>
                    <a:pt x="5441" y="6444"/>
                    <a:pt x="5441" y="6414"/>
                  </a:cubicBezTo>
                  <a:lnTo>
                    <a:pt x="5654" y="6323"/>
                  </a:lnTo>
                  <a:lnTo>
                    <a:pt x="5563" y="6201"/>
                  </a:lnTo>
                  <a:lnTo>
                    <a:pt x="5381" y="6292"/>
                  </a:lnTo>
                  <a:lnTo>
                    <a:pt x="5350" y="6292"/>
                  </a:lnTo>
                  <a:cubicBezTo>
                    <a:pt x="5350" y="6262"/>
                    <a:pt x="5350" y="6262"/>
                    <a:pt x="5350" y="6262"/>
                  </a:cubicBezTo>
                  <a:lnTo>
                    <a:pt x="5532" y="6171"/>
                  </a:lnTo>
                  <a:lnTo>
                    <a:pt x="5472" y="6049"/>
                  </a:lnTo>
                  <a:lnTo>
                    <a:pt x="5289" y="6140"/>
                  </a:lnTo>
                  <a:lnTo>
                    <a:pt x="5259" y="6140"/>
                  </a:lnTo>
                  <a:cubicBezTo>
                    <a:pt x="5229" y="6110"/>
                    <a:pt x="5259" y="6110"/>
                    <a:pt x="5259" y="6110"/>
                  </a:cubicBezTo>
                  <a:lnTo>
                    <a:pt x="5441" y="6019"/>
                  </a:lnTo>
                  <a:lnTo>
                    <a:pt x="5381" y="5928"/>
                  </a:lnTo>
                  <a:lnTo>
                    <a:pt x="5107" y="6049"/>
                  </a:lnTo>
                  <a:cubicBezTo>
                    <a:pt x="5077" y="6049"/>
                    <a:pt x="5046" y="6049"/>
                    <a:pt x="5016" y="6019"/>
                  </a:cubicBezTo>
                  <a:cubicBezTo>
                    <a:pt x="5016" y="6019"/>
                    <a:pt x="5016" y="5989"/>
                    <a:pt x="5046" y="5958"/>
                  </a:cubicBezTo>
                  <a:lnTo>
                    <a:pt x="5320" y="5837"/>
                  </a:lnTo>
                  <a:lnTo>
                    <a:pt x="5259" y="5715"/>
                  </a:lnTo>
                  <a:lnTo>
                    <a:pt x="5046" y="5806"/>
                  </a:lnTo>
                  <a:lnTo>
                    <a:pt x="5016" y="5806"/>
                  </a:lnTo>
                  <a:cubicBezTo>
                    <a:pt x="5016" y="5776"/>
                    <a:pt x="5016" y="5776"/>
                    <a:pt x="5046" y="5776"/>
                  </a:cubicBezTo>
                  <a:lnTo>
                    <a:pt x="5229" y="5685"/>
                  </a:lnTo>
                  <a:lnTo>
                    <a:pt x="5168" y="5593"/>
                  </a:lnTo>
                  <a:lnTo>
                    <a:pt x="4985" y="5685"/>
                  </a:lnTo>
                  <a:cubicBezTo>
                    <a:pt x="4955" y="5685"/>
                    <a:pt x="4955" y="5685"/>
                    <a:pt x="4955" y="5654"/>
                  </a:cubicBezTo>
                  <a:lnTo>
                    <a:pt x="5137" y="5563"/>
                  </a:lnTo>
                  <a:lnTo>
                    <a:pt x="5077" y="5441"/>
                  </a:lnTo>
                  <a:lnTo>
                    <a:pt x="4894" y="5533"/>
                  </a:lnTo>
                  <a:lnTo>
                    <a:pt x="4864" y="5533"/>
                  </a:lnTo>
                  <a:cubicBezTo>
                    <a:pt x="4833" y="5533"/>
                    <a:pt x="4833" y="5502"/>
                    <a:pt x="4864" y="5502"/>
                  </a:cubicBezTo>
                  <a:lnTo>
                    <a:pt x="5046" y="5411"/>
                  </a:lnTo>
                  <a:lnTo>
                    <a:pt x="4955" y="5289"/>
                  </a:lnTo>
                  <a:lnTo>
                    <a:pt x="4773" y="5381"/>
                  </a:lnTo>
                  <a:lnTo>
                    <a:pt x="4742" y="5381"/>
                  </a:lnTo>
                  <a:cubicBezTo>
                    <a:pt x="4742" y="5381"/>
                    <a:pt x="4742" y="5350"/>
                    <a:pt x="4773" y="5350"/>
                  </a:cubicBezTo>
                  <a:lnTo>
                    <a:pt x="4955" y="5259"/>
                  </a:lnTo>
                  <a:lnTo>
                    <a:pt x="4864" y="5168"/>
                  </a:lnTo>
                  <a:lnTo>
                    <a:pt x="4681" y="5229"/>
                  </a:lnTo>
                  <a:cubicBezTo>
                    <a:pt x="4681" y="5239"/>
                    <a:pt x="4678" y="5242"/>
                    <a:pt x="4674" y="5242"/>
                  </a:cubicBezTo>
                  <a:cubicBezTo>
                    <a:pt x="4665" y="5242"/>
                    <a:pt x="4651" y="5229"/>
                    <a:pt x="4651" y="5229"/>
                  </a:cubicBezTo>
                  <a:cubicBezTo>
                    <a:pt x="4651" y="5229"/>
                    <a:pt x="4651" y="5198"/>
                    <a:pt x="4651" y="5198"/>
                  </a:cubicBezTo>
                  <a:lnTo>
                    <a:pt x="4833" y="5137"/>
                  </a:lnTo>
                  <a:lnTo>
                    <a:pt x="4773" y="5016"/>
                  </a:lnTo>
                  <a:lnTo>
                    <a:pt x="4499" y="5137"/>
                  </a:lnTo>
                  <a:cubicBezTo>
                    <a:pt x="4484" y="5153"/>
                    <a:pt x="4469" y="5160"/>
                    <a:pt x="4453" y="5160"/>
                  </a:cubicBezTo>
                  <a:cubicBezTo>
                    <a:pt x="4438" y="5160"/>
                    <a:pt x="4423" y="5153"/>
                    <a:pt x="4408" y="5137"/>
                  </a:cubicBezTo>
                  <a:cubicBezTo>
                    <a:pt x="4408" y="5107"/>
                    <a:pt x="4408" y="5077"/>
                    <a:pt x="4438" y="5077"/>
                  </a:cubicBezTo>
                  <a:lnTo>
                    <a:pt x="4712" y="4955"/>
                  </a:lnTo>
                  <a:lnTo>
                    <a:pt x="4651" y="4833"/>
                  </a:lnTo>
                  <a:lnTo>
                    <a:pt x="4469" y="4925"/>
                  </a:lnTo>
                  <a:cubicBezTo>
                    <a:pt x="4438" y="4925"/>
                    <a:pt x="4438" y="4925"/>
                    <a:pt x="4438" y="4894"/>
                  </a:cubicBezTo>
                  <a:lnTo>
                    <a:pt x="4621" y="4803"/>
                  </a:lnTo>
                  <a:lnTo>
                    <a:pt x="4560" y="4712"/>
                  </a:lnTo>
                  <a:lnTo>
                    <a:pt x="4377" y="4773"/>
                  </a:lnTo>
                  <a:cubicBezTo>
                    <a:pt x="4367" y="4783"/>
                    <a:pt x="4361" y="4786"/>
                    <a:pt x="4356" y="4786"/>
                  </a:cubicBezTo>
                  <a:cubicBezTo>
                    <a:pt x="4347" y="4786"/>
                    <a:pt x="4347" y="4773"/>
                    <a:pt x="4347" y="4773"/>
                  </a:cubicBezTo>
                  <a:cubicBezTo>
                    <a:pt x="4347" y="4773"/>
                    <a:pt x="4347" y="4742"/>
                    <a:pt x="4347" y="4742"/>
                  </a:cubicBezTo>
                  <a:lnTo>
                    <a:pt x="4529" y="4651"/>
                  </a:lnTo>
                  <a:lnTo>
                    <a:pt x="4469" y="4560"/>
                  </a:lnTo>
                  <a:lnTo>
                    <a:pt x="4286" y="4651"/>
                  </a:lnTo>
                  <a:lnTo>
                    <a:pt x="4256" y="4651"/>
                  </a:lnTo>
                  <a:cubicBezTo>
                    <a:pt x="4256" y="4621"/>
                    <a:pt x="4256" y="4621"/>
                    <a:pt x="4256" y="4621"/>
                  </a:cubicBezTo>
                  <a:lnTo>
                    <a:pt x="4438" y="4530"/>
                  </a:lnTo>
                  <a:lnTo>
                    <a:pt x="4377" y="4408"/>
                  </a:lnTo>
                  <a:lnTo>
                    <a:pt x="4195" y="4499"/>
                  </a:lnTo>
                  <a:lnTo>
                    <a:pt x="4165" y="4499"/>
                  </a:lnTo>
                  <a:cubicBezTo>
                    <a:pt x="4134" y="4469"/>
                    <a:pt x="4134" y="4469"/>
                    <a:pt x="4165" y="4469"/>
                  </a:cubicBezTo>
                  <a:lnTo>
                    <a:pt x="4347" y="4378"/>
                  </a:lnTo>
                  <a:lnTo>
                    <a:pt x="4256" y="4256"/>
                  </a:lnTo>
                  <a:lnTo>
                    <a:pt x="4074" y="4347"/>
                  </a:lnTo>
                  <a:lnTo>
                    <a:pt x="4043" y="4347"/>
                  </a:lnTo>
                  <a:cubicBezTo>
                    <a:pt x="4043" y="4347"/>
                    <a:pt x="4043" y="4317"/>
                    <a:pt x="4074" y="4317"/>
                  </a:cubicBezTo>
                  <a:lnTo>
                    <a:pt x="4256" y="4226"/>
                  </a:lnTo>
                  <a:lnTo>
                    <a:pt x="4165" y="4134"/>
                  </a:lnTo>
                  <a:lnTo>
                    <a:pt x="3891" y="4256"/>
                  </a:lnTo>
                  <a:cubicBezTo>
                    <a:pt x="3861" y="4256"/>
                    <a:pt x="3830" y="4256"/>
                    <a:pt x="3830" y="4226"/>
                  </a:cubicBezTo>
                  <a:cubicBezTo>
                    <a:pt x="3800" y="4226"/>
                    <a:pt x="3830" y="4195"/>
                    <a:pt x="3830" y="4165"/>
                  </a:cubicBezTo>
                  <a:lnTo>
                    <a:pt x="4134" y="4043"/>
                  </a:lnTo>
                  <a:lnTo>
                    <a:pt x="4043" y="3922"/>
                  </a:lnTo>
                  <a:lnTo>
                    <a:pt x="3861" y="4013"/>
                  </a:lnTo>
                  <a:lnTo>
                    <a:pt x="3830" y="4013"/>
                  </a:lnTo>
                  <a:cubicBezTo>
                    <a:pt x="3830" y="4013"/>
                    <a:pt x="3830" y="3982"/>
                    <a:pt x="3830" y="3982"/>
                  </a:cubicBezTo>
                  <a:lnTo>
                    <a:pt x="4013" y="3891"/>
                  </a:lnTo>
                  <a:lnTo>
                    <a:pt x="3952" y="3800"/>
                  </a:lnTo>
                  <a:lnTo>
                    <a:pt x="3770" y="3891"/>
                  </a:lnTo>
                  <a:lnTo>
                    <a:pt x="3739" y="3891"/>
                  </a:lnTo>
                  <a:cubicBezTo>
                    <a:pt x="3739" y="3861"/>
                    <a:pt x="3739" y="3861"/>
                    <a:pt x="3739" y="3861"/>
                  </a:cubicBezTo>
                  <a:lnTo>
                    <a:pt x="3952" y="3770"/>
                  </a:lnTo>
                  <a:lnTo>
                    <a:pt x="3861" y="3678"/>
                  </a:lnTo>
                  <a:lnTo>
                    <a:pt x="3678" y="3739"/>
                  </a:lnTo>
                  <a:cubicBezTo>
                    <a:pt x="3678" y="3749"/>
                    <a:pt x="3675" y="3753"/>
                    <a:pt x="3670" y="3753"/>
                  </a:cubicBezTo>
                  <a:cubicBezTo>
                    <a:pt x="3661" y="3753"/>
                    <a:pt x="3648" y="3739"/>
                    <a:pt x="3648" y="3739"/>
                  </a:cubicBezTo>
                  <a:cubicBezTo>
                    <a:pt x="3648" y="3739"/>
                    <a:pt x="3648" y="3709"/>
                    <a:pt x="3648" y="3709"/>
                  </a:cubicBezTo>
                  <a:lnTo>
                    <a:pt x="3861" y="3618"/>
                  </a:lnTo>
                  <a:lnTo>
                    <a:pt x="3770" y="3526"/>
                  </a:lnTo>
                  <a:lnTo>
                    <a:pt x="3587" y="3618"/>
                  </a:lnTo>
                  <a:cubicBezTo>
                    <a:pt x="3587" y="3618"/>
                    <a:pt x="3557" y="3618"/>
                    <a:pt x="3557" y="3587"/>
                  </a:cubicBezTo>
                  <a:cubicBezTo>
                    <a:pt x="3557" y="3587"/>
                    <a:pt x="3557" y="3587"/>
                    <a:pt x="3557" y="3557"/>
                  </a:cubicBezTo>
                  <a:lnTo>
                    <a:pt x="3739" y="3496"/>
                  </a:lnTo>
                  <a:lnTo>
                    <a:pt x="3678" y="3374"/>
                  </a:lnTo>
                  <a:lnTo>
                    <a:pt x="3496" y="3466"/>
                  </a:lnTo>
                  <a:lnTo>
                    <a:pt x="3466" y="3466"/>
                  </a:lnTo>
                  <a:cubicBezTo>
                    <a:pt x="3435" y="3435"/>
                    <a:pt x="3466" y="3435"/>
                    <a:pt x="3466" y="3435"/>
                  </a:cubicBezTo>
                  <a:lnTo>
                    <a:pt x="3648" y="3344"/>
                  </a:lnTo>
                  <a:lnTo>
                    <a:pt x="3587" y="3223"/>
                  </a:lnTo>
                  <a:lnTo>
                    <a:pt x="3314" y="3374"/>
                  </a:lnTo>
                  <a:cubicBezTo>
                    <a:pt x="3283" y="3374"/>
                    <a:pt x="3253" y="3374"/>
                    <a:pt x="3222" y="3344"/>
                  </a:cubicBezTo>
                  <a:cubicBezTo>
                    <a:pt x="3222" y="3314"/>
                    <a:pt x="3222" y="3314"/>
                    <a:pt x="3253" y="3283"/>
                  </a:cubicBezTo>
                  <a:lnTo>
                    <a:pt x="3526" y="3162"/>
                  </a:lnTo>
                  <a:lnTo>
                    <a:pt x="3466" y="3040"/>
                  </a:lnTo>
                  <a:lnTo>
                    <a:pt x="3253" y="3131"/>
                  </a:lnTo>
                  <a:lnTo>
                    <a:pt x="3222" y="3131"/>
                  </a:lnTo>
                  <a:cubicBezTo>
                    <a:pt x="3222" y="3131"/>
                    <a:pt x="3222" y="3101"/>
                    <a:pt x="3253" y="3101"/>
                  </a:cubicBezTo>
                  <a:lnTo>
                    <a:pt x="3435" y="3010"/>
                  </a:lnTo>
                  <a:lnTo>
                    <a:pt x="3374" y="2919"/>
                  </a:lnTo>
                  <a:lnTo>
                    <a:pt x="3192" y="3010"/>
                  </a:lnTo>
                  <a:lnTo>
                    <a:pt x="3162" y="3010"/>
                  </a:lnTo>
                  <a:cubicBezTo>
                    <a:pt x="3131" y="2979"/>
                    <a:pt x="3131" y="2979"/>
                    <a:pt x="3162" y="2979"/>
                  </a:cubicBezTo>
                  <a:lnTo>
                    <a:pt x="3344" y="2888"/>
                  </a:lnTo>
                  <a:lnTo>
                    <a:pt x="3283" y="2767"/>
                  </a:lnTo>
                  <a:lnTo>
                    <a:pt x="3101" y="2858"/>
                  </a:lnTo>
                  <a:lnTo>
                    <a:pt x="3070" y="2858"/>
                  </a:lnTo>
                  <a:cubicBezTo>
                    <a:pt x="3040" y="2858"/>
                    <a:pt x="3040" y="2827"/>
                    <a:pt x="3070" y="2827"/>
                  </a:cubicBezTo>
                  <a:lnTo>
                    <a:pt x="3253" y="2736"/>
                  </a:lnTo>
                  <a:lnTo>
                    <a:pt x="3162" y="2645"/>
                  </a:lnTo>
                  <a:lnTo>
                    <a:pt x="2979" y="2706"/>
                  </a:lnTo>
                  <a:cubicBezTo>
                    <a:pt x="2979" y="2716"/>
                    <a:pt x="2979" y="2719"/>
                    <a:pt x="2978" y="2719"/>
                  </a:cubicBezTo>
                  <a:cubicBezTo>
                    <a:pt x="2976" y="2719"/>
                    <a:pt x="2969" y="2706"/>
                    <a:pt x="2949" y="2706"/>
                  </a:cubicBezTo>
                  <a:cubicBezTo>
                    <a:pt x="2949" y="2706"/>
                    <a:pt x="2949" y="2675"/>
                    <a:pt x="2979" y="2675"/>
                  </a:cubicBezTo>
                  <a:lnTo>
                    <a:pt x="3162" y="2584"/>
                  </a:lnTo>
                  <a:lnTo>
                    <a:pt x="3070" y="2493"/>
                  </a:lnTo>
                  <a:lnTo>
                    <a:pt x="2888" y="2554"/>
                  </a:lnTo>
                  <a:cubicBezTo>
                    <a:pt x="2888" y="2564"/>
                    <a:pt x="2885" y="2567"/>
                    <a:pt x="2880" y="2567"/>
                  </a:cubicBezTo>
                  <a:cubicBezTo>
                    <a:pt x="2871" y="2567"/>
                    <a:pt x="2858" y="2554"/>
                    <a:pt x="2858" y="2554"/>
                  </a:cubicBezTo>
                  <a:cubicBezTo>
                    <a:pt x="2858" y="2554"/>
                    <a:pt x="2858" y="2523"/>
                    <a:pt x="2858" y="2523"/>
                  </a:cubicBezTo>
                  <a:lnTo>
                    <a:pt x="3040" y="2432"/>
                  </a:lnTo>
                  <a:lnTo>
                    <a:pt x="2979" y="2341"/>
                  </a:lnTo>
                  <a:lnTo>
                    <a:pt x="2706" y="2463"/>
                  </a:lnTo>
                  <a:cubicBezTo>
                    <a:pt x="2696" y="2473"/>
                    <a:pt x="2685" y="2476"/>
                    <a:pt x="2676" y="2476"/>
                  </a:cubicBezTo>
                  <a:cubicBezTo>
                    <a:pt x="2658" y="2476"/>
                    <a:pt x="2645" y="2463"/>
                    <a:pt x="2645" y="2463"/>
                  </a:cubicBezTo>
                  <a:cubicBezTo>
                    <a:pt x="2615" y="2432"/>
                    <a:pt x="2615" y="2402"/>
                    <a:pt x="2645" y="2402"/>
                  </a:cubicBezTo>
                  <a:lnTo>
                    <a:pt x="2918" y="2250"/>
                  </a:lnTo>
                  <a:lnTo>
                    <a:pt x="2858" y="2159"/>
                  </a:lnTo>
                  <a:lnTo>
                    <a:pt x="2675" y="2250"/>
                  </a:lnTo>
                  <a:cubicBezTo>
                    <a:pt x="2645" y="2250"/>
                    <a:pt x="2645" y="2250"/>
                    <a:pt x="2645" y="2219"/>
                  </a:cubicBezTo>
                  <a:cubicBezTo>
                    <a:pt x="2645" y="2219"/>
                    <a:pt x="2645" y="2219"/>
                    <a:pt x="2645" y="2189"/>
                  </a:cubicBezTo>
                  <a:lnTo>
                    <a:pt x="2827" y="2128"/>
                  </a:lnTo>
                  <a:lnTo>
                    <a:pt x="2766" y="2007"/>
                  </a:lnTo>
                  <a:lnTo>
                    <a:pt x="2584" y="2098"/>
                  </a:lnTo>
                  <a:lnTo>
                    <a:pt x="2554" y="2098"/>
                  </a:lnTo>
                  <a:cubicBezTo>
                    <a:pt x="2554" y="2098"/>
                    <a:pt x="2554" y="2067"/>
                    <a:pt x="2554" y="2067"/>
                  </a:cubicBezTo>
                  <a:lnTo>
                    <a:pt x="2736" y="1976"/>
                  </a:lnTo>
                  <a:lnTo>
                    <a:pt x="2675" y="1885"/>
                  </a:lnTo>
                  <a:lnTo>
                    <a:pt x="2493" y="1976"/>
                  </a:lnTo>
                  <a:lnTo>
                    <a:pt x="2463" y="1976"/>
                  </a:lnTo>
                  <a:cubicBezTo>
                    <a:pt x="2463" y="1946"/>
                    <a:pt x="2463" y="1946"/>
                    <a:pt x="2463" y="1946"/>
                  </a:cubicBezTo>
                  <a:lnTo>
                    <a:pt x="2645" y="1855"/>
                  </a:lnTo>
                  <a:lnTo>
                    <a:pt x="2584" y="1733"/>
                  </a:lnTo>
                  <a:lnTo>
                    <a:pt x="2402" y="1824"/>
                  </a:lnTo>
                  <a:lnTo>
                    <a:pt x="2371" y="1824"/>
                  </a:lnTo>
                  <a:cubicBezTo>
                    <a:pt x="2371" y="1794"/>
                    <a:pt x="2371" y="1794"/>
                    <a:pt x="2371" y="1794"/>
                  </a:cubicBezTo>
                  <a:lnTo>
                    <a:pt x="2554" y="1703"/>
                  </a:lnTo>
                  <a:lnTo>
                    <a:pt x="2493" y="1581"/>
                  </a:lnTo>
                  <a:lnTo>
                    <a:pt x="2311" y="1672"/>
                  </a:lnTo>
                  <a:lnTo>
                    <a:pt x="2280" y="1672"/>
                  </a:lnTo>
                  <a:cubicBezTo>
                    <a:pt x="2250" y="1642"/>
                    <a:pt x="2250" y="1642"/>
                    <a:pt x="2280" y="1642"/>
                  </a:cubicBezTo>
                  <a:lnTo>
                    <a:pt x="2463" y="1551"/>
                  </a:lnTo>
                  <a:lnTo>
                    <a:pt x="2402" y="1429"/>
                  </a:lnTo>
                  <a:lnTo>
                    <a:pt x="2098" y="1581"/>
                  </a:lnTo>
                  <a:cubicBezTo>
                    <a:pt x="2067" y="1581"/>
                    <a:pt x="2037" y="1581"/>
                    <a:pt x="2037" y="1551"/>
                  </a:cubicBezTo>
                  <a:cubicBezTo>
                    <a:pt x="2007" y="1520"/>
                    <a:pt x="2037" y="1490"/>
                    <a:pt x="2067" y="1490"/>
                  </a:cubicBezTo>
                  <a:lnTo>
                    <a:pt x="2341" y="1368"/>
                  </a:lnTo>
                  <a:lnTo>
                    <a:pt x="2250" y="1247"/>
                  </a:lnTo>
                  <a:lnTo>
                    <a:pt x="2067" y="1338"/>
                  </a:lnTo>
                  <a:lnTo>
                    <a:pt x="2037" y="1338"/>
                  </a:lnTo>
                  <a:cubicBezTo>
                    <a:pt x="2037" y="1308"/>
                    <a:pt x="2037" y="1308"/>
                    <a:pt x="2037" y="1308"/>
                  </a:cubicBezTo>
                  <a:lnTo>
                    <a:pt x="2250" y="1216"/>
                  </a:lnTo>
                  <a:lnTo>
                    <a:pt x="2159" y="1125"/>
                  </a:lnTo>
                  <a:lnTo>
                    <a:pt x="1976" y="1216"/>
                  </a:lnTo>
                  <a:cubicBezTo>
                    <a:pt x="1976" y="1216"/>
                    <a:pt x="1976" y="1216"/>
                    <a:pt x="1946" y="1186"/>
                  </a:cubicBezTo>
                  <a:lnTo>
                    <a:pt x="1976" y="1186"/>
                  </a:lnTo>
                  <a:lnTo>
                    <a:pt x="2159" y="1095"/>
                  </a:lnTo>
                  <a:lnTo>
                    <a:pt x="2067" y="973"/>
                  </a:lnTo>
                  <a:lnTo>
                    <a:pt x="1885" y="1064"/>
                  </a:lnTo>
                  <a:lnTo>
                    <a:pt x="1855" y="1064"/>
                  </a:lnTo>
                  <a:cubicBezTo>
                    <a:pt x="1855" y="1064"/>
                    <a:pt x="1855" y="1034"/>
                    <a:pt x="1885" y="1034"/>
                  </a:cubicBezTo>
                  <a:lnTo>
                    <a:pt x="2067" y="973"/>
                  </a:lnTo>
                  <a:lnTo>
                    <a:pt x="1976" y="852"/>
                  </a:lnTo>
                  <a:lnTo>
                    <a:pt x="1794" y="943"/>
                  </a:lnTo>
                  <a:cubicBezTo>
                    <a:pt x="1794" y="943"/>
                    <a:pt x="1794" y="943"/>
                    <a:pt x="1763" y="912"/>
                  </a:cubicBezTo>
                  <a:lnTo>
                    <a:pt x="1794" y="912"/>
                  </a:lnTo>
                  <a:lnTo>
                    <a:pt x="1976" y="821"/>
                  </a:lnTo>
                  <a:lnTo>
                    <a:pt x="1885" y="700"/>
                  </a:lnTo>
                  <a:lnTo>
                    <a:pt x="1703" y="791"/>
                  </a:lnTo>
                  <a:cubicBezTo>
                    <a:pt x="1703" y="791"/>
                    <a:pt x="1672" y="791"/>
                    <a:pt x="1672" y="760"/>
                  </a:cubicBezTo>
                  <a:lnTo>
                    <a:pt x="1855" y="669"/>
                  </a:lnTo>
                  <a:lnTo>
                    <a:pt x="1794" y="548"/>
                  </a:lnTo>
                  <a:lnTo>
                    <a:pt x="1520" y="669"/>
                  </a:lnTo>
                  <a:cubicBezTo>
                    <a:pt x="1505" y="684"/>
                    <a:pt x="1490" y="692"/>
                    <a:pt x="1475" y="692"/>
                  </a:cubicBezTo>
                  <a:cubicBezTo>
                    <a:pt x="1459" y="692"/>
                    <a:pt x="1444" y="684"/>
                    <a:pt x="1429" y="669"/>
                  </a:cubicBezTo>
                  <a:cubicBezTo>
                    <a:pt x="1429" y="639"/>
                    <a:pt x="1429" y="608"/>
                    <a:pt x="1459" y="608"/>
                  </a:cubicBezTo>
                  <a:lnTo>
                    <a:pt x="1733" y="487"/>
                  </a:lnTo>
                  <a:lnTo>
                    <a:pt x="1672" y="396"/>
                  </a:lnTo>
                  <a:lnTo>
                    <a:pt x="1490" y="487"/>
                  </a:lnTo>
                  <a:cubicBezTo>
                    <a:pt x="1490" y="487"/>
                    <a:pt x="1490" y="487"/>
                    <a:pt x="1459" y="457"/>
                  </a:cubicBezTo>
                  <a:lnTo>
                    <a:pt x="1490" y="457"/>
                  </a:lnTo>
                  <a:lnTo>
                    <a:pt x="1672" y="365"/>
                  </a:lnTo>
                  <a:lnTo>
                    <a:pt x="1611" y="274"/>
                  </a:lnTo>
                  <a:lnTo>
                    <a:pt x="1399" y="335"/>
                  </a:lnTo>
                  <a:cubicBezTo>
                    <a:pt x="1399" y="345"/>
                    <a:pt x="1399" y="348"/>
                    <a:pt x="1398" y="348"/>
                  </a:cubicBezTo>
                  <a:cubicBezTo>
                    <a:pt x="1395" y="348"/>
                    <a:pt x="1389" y="335"/>
                    <a:pt x="1368" y="335"/>
                  </a:cubicBezTo>
                  <a:cubicBezTo>
                    <a:pt x="1368" y="335"/>
                    <a:pt x="1368" y="305"/>
                    <a:pt x="1399" y="305"/>
                  </a:cubicBezTo>
                  <a:lnTo>
                    <a:pt x="1581" y="213"/>
                  </a:lnTo>
                  <a:lnTo>
                    <a:pt x="1520" y="122"/>
                  </a:lnTo>
                  <a:lnTo>
                    <a:pt x="1307" y="213"/>
                  </a:lnTo>
                  <a:lnTo>
                    <a:pt x="1277" y="213"/>
                  </a:lnTo>
                  <a:cubicBezTo>
                    <a:pt x="1277" y="183"/>
                    <a:pt x="1277" y="183"/>
                    <a:pt x="1307" y="183"/>
                  </a:cubicBezTo>
                  <a:lnTo>
                    <a:pt x="1520" y="31"/>
                  </a:lnTo>
                  <a:lnTo>
                    <a:pt x="1429"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36;p52">
              <a:extLst>
                <a:ext uri="{FF2B5EF4-FFF2-40B4-BE49-F238E27FC236}">
                  <a16:creationId xmlns:a16="http://schemas.microsoft.com/office/drawing/2014/main" id="{C65FFCE1-B198-4260-B6DA-912B1537967E}"/>
                </a:ext>
              </a:extLst>
            </p:cNvPr>
            <p:cNvSpPr/>
            <p:nvPr/>
          </p:nvSpPr>
          <p:spPr>
            <a:xfrm>
              <a:off x="6582060" y="2669264"/>
              <a:ext cx="245134" cy="354638"/>
            </a:xfrm>
            <a:custGeom>
              <a:avLst/>
              <a:gdLst/>
              <a:ahLst/>
              <a:cxnLst/>
              <a:rect l="l" t="t" r="r" b="b"/>
              <a:pathLst>
                <a:path w="4560" h="6597" extrusionOk="0">
                  <a:moveTo>
                    <a:pt x="578" y="1"/>
                  </a:moveTo>
                  <a:lnTo>
                    <a:pt x="1" y="274"/>
                  </a:lnTo>
                  <a:lnTo>
                    <a:pt x="4195" y="6596"/>
                  </a:lnTo>
                  <a:lnTo>
                    <a:pt x="4560" y="6444"/>
                  </a:lnTo>
                  <a:cubicBezTo>
                    <a:pt x="2949" y="4469"/>
                    <a:pt x="1460" y="2311"/>
                    <a:pt x="578"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37;p52">
              <a:extLst>
                <a:ext uri="{FF2B5EF4-FFF2-40B4-BE49-F238E27FC236}">
                  <a16:creationId xmlns:a16="http://schemas.microsoft.com/office/drawing/2014/main" id="{9A936406-D549-4B24-A98E-660301E96AFD}"/>
                </a:ext>
              </a:extLst>
            </p:cNvPr>
            <p:cNvSpPr/>
            <p:nvPr/>
          </p:nvSpPr>
          <p:spPr>
            <a:xfrm>
              <a:off x="6611466" y="2646363"/>
              <a:ext cx="277873" cy="370981"/>
            </a:xfrm>
            <a:custGeom>
              <a:avLst/>
              <a:gdLst/>
              <a:ahLst/>
              <a:cxnLst/>
              <a:rect l="l" t="t" r="r" b="b"/>
              <a:pathLst>
                <a:path w="5169" h="6901" extrusionOk="0">
                  <a:moveTo>
                    <a:pt x="882" y="1"/>
                  </a:moveTo>
                  <a:lnTo>
                    <a:pt x="1" y="427"/>
                  </a:lnTo>
                  <a:cubicBezTo>
                    <a:pt x="913" y="2737"/>
                    <a:pt x="2402" y="4895"/>
                    <a:pt x="4043" y="6901"/>
                  </a:cubicBezTo>
                  <a:lnTo>
                    <a:pt x="5168" y="6384"/>
                  </a:lnTo>
                  <a:lnTo>
                    <a:pt x="5138" y="6354"/>
                  </a:lnTo>
                  <a:lnTo>
                    <a:pt x="4955" y="6445"/>
                  </a:lnTo>
                  <a:lnTo>
                    <a:pt x="4925" y="6445"/>
                  </a:lnTo>
                  <a:cubicBezTo>
                    <a:pt x="4925" y="6414"/>
                    <a:pt x="4925" y="6414"/>
                    <a:pt x="4925" y="6414"/>
                  </a:cubicBezTo>
                  <a:lnTo>
                    <a:pt x="5107" y="6323"/>
                  </a:lnTo>
                  <a:lnTo>
                    <a:pt x="5046" y="6202"/>
                  </a:lnTo>
                  <a:lnTo>
                    <a:pt x="4864" y="6293"/>
                  </a:lnTo>
                  <a:lnTo>
                    <a:pt x="4834" y="6293"/>
                  </a:lnTo>
                  <a:cubicBezTo>
                    <a:pt x="4803" y="6293"/>
                    <a:pt x="4834" y="6262"/>
                    <a:pt x="4834" y="6262"/>
                  </a:cubicBezTo>
                  <a:lnTo>
                    <a:pt x="5016" y="6171"/>
                  </a:lnTo>
                  <a:lnTo>
                    <a:pt x="4925" y="6050"/>
                  </a:lnTo>
                  <a:lnTo>
                    <a:pt x="4743" y="6141"/>
                  </a:lnTo>
                  <a:lnTo>
                    <a:pt x="4712" y="6141"/>
                  </a:lnTo>
                  <a:cubicBezTo>
                    <a:pt x="4712" y="6141"/>
                    <a:pt x="4712" y="6110"/>
                    <a:pt x="4743" y="6110"/>
                  </a:cubicBezTo>
                  <a:lnTo>
                    <a:pt x="4925" y="6019"/>
                  </a:lnTo>
                  <a:lnTo>
                    <a:pt x="4834" y="5928"/>
                  </a:lnTo>
                  <a:lnTo>
                    <a:pt x="4560" y="6050"/>
                  </a:lnTo>
                  <a:cubicBezTo>
                    <a:pt x="4530" y="6050"/>
                    <a:pt x="4499" y="6050"/>
                    <a:pt x="4499" y="6019"/>
                  </a:cubicBezTo>
                  <a:cubicBezTo>
                    <a:pt x="4469" y="6019"/>
                    <a:pt x="4469" y="5989"/>
                    <a:pt x="4499" y="5959"/>
                  </a:cubicBezTo>
                  <a:lnTo>
                    <a:pt x="4803" y="5837"/>
                  </a:lnTo>
                  <a:lnTo>
                    <a:pt x="4712" y="5715"/>
                  </a:lnTo>
                  <a:lnTo>
                    <a:pt x="4530" y="5807"/>
                  </a:lnTo>
                  <a:lnTo>
                    <a:pt x="4499" y="5807"/>
                  </a:lnTo>
                  <a:cubicBezTo>
                    <a:pt x="4499" y="5807"/>
                    <a:pt x="4499" y="5776"/>
                    <a:pt x="4499" y="5776"/>
                  </a:cubicBezTo>
                  <a:lnTo>
                    <a:pt x="4682" y="5685"/>
                  </a:lnTo>
                  <a:lnTo>
                    <a:pt x="4621" y="5594"/>
                  </a:lnTo>
                  <a:lnTo>
                    <a:pt x="4439" y="5685"/>
                  </a:lnTo>
                  <a:lnTo>
                    <a:pt x="4408" y="5685"/>
                  </a:lnTo>
                  <a:cubicBezTo>
                    <a:pt x="4408" y="5655"/>
                    <a:pt x="4408" y="5655"/>
                    <a:pt x="4408" y="5655"/>
                  </a:cubicBezTo>
                  <a:lnTo>
                    <a:pt x="4621" y="5563"/>
                  </a:lnTo>
                  <a:lnTo>
                    <a:pt x="4530" y="5472"/>
                  </a:lnTo>
                  <a:lnTo>
                    <a:pt x="4347" y="5533"/>
                  </a:lnTo>
                  <a:cubicBezTo>
                    <a:pt x="4347" y="5543"/>
                    <a:pt x="4344" y="5546"/>
                    <a:pt x="4339" y="5546"/>
                  </a:cubicBezTo>
                  <a:cubicBezTo>
                    <a:pt x="4330" y="5546"/>
                    <a:pt x="4317" y="5533"/>
                    <a:pt x="4317" y="5533"/>
                  </a:cubicBezTo>
                  <a:cubicBezTo>
                    <a:pt x="4317" y="5533"/>
                    <a:pt x="4317" y="5503"/>
                    <a:pt x="4317" y="5503"/>
                  </a:cubicBezTo>
                  <a:lnTo>
                    <a:pt x="4530" y="5411"/>
                  </a:lnTo>
                  <a:lnTo>
                    <a:pt x="4439" y="5320"/>
                  </a:lnTo>
                  <a:lnTo>
                    <a:pt x="4256" y="5411"/>
                  </a:lnTo>
                  <a:cubicBezTo>
                    <a:pt x="4256" y="5411"/>
                    <a:pt x="4226" y="5411"/>
                    <a:pt x="4226" y="5381"/>
                  </a:cubicBezTo>
                  <a:cubicBezTo>
                    <a:pt x="4226" y="5381"/>
                    <a:pt x="4226" y="5381"/>
                    <a:pt x="4226" y="5351"/>
                  </a:cubicBezTo>
                  <a:lnTo>
                    <a:pt x="4408" y="5290"/>
                  </a:lnTo>
                  <a:lnTo>
                    <a:pt x="4347" y="5168"/>
                  </a:lnTo>
                  <a:lnTo>
                    <a:pt x="4165" y="5259"/>
                  </a:lnTo>
                  <a:cubicBezTo>
                    <a:pt x="4135" y="5259"/>
                    <a:pt x="4135" y="5259"/>
                    <a:pt x="4135" y="5229"/>
                  </a:cubicBezTo>
                  <a:lnTo>
                    <a:pt x="4317" y="5138"/>
                  </a:lnTo>
                  <a:lnTo>
                    <a:pt x="4256" y="5016"/>
                  </a:lnTo>
                  <a:lnTo>
                    <a:pt x="3983" y="5138"/>
                  </a:lnTo>
                  <a:cubicBezTo>
                    <a:pt x="3967" y="5153"/>
                    <a:pt x="3952" y="5161"/>
                    <a:pt x="3937" y="5161"/>
                  </a:cubicBezTo>
                  <a:cubicBezTo>
                    <a:pt x="3922" y="5161"/>
                    <a:pt x="3907" y="5153"/>
                    <a:pt x="3891" y="5138"/>
                  </a:cubicBezTo>
                  <a:cubicBezTo>
                    <a:pt x="3891" y="5107"/>
                    <a:pt x="3891" y="5077"/>
                    <a:pt x="3922" y="5077"/>
                  </a:cubicBezTo>
                  <a:lnTo>
                    <a:pt x="4195" y="4955"/>
                  </a:lnTo>
                  <a:lnTo>
                    <a:pt x="4135" y="4834"/>
                  </a:lnTo>
                  <a:lnTo>
                    <a:pt x="3922" y="4925"/>
                  </a:lnTo>
                  <a:cubicBezTo>
                    <a:pt x="3922" y="4925"/>
                    <a:pt x="3922" y="4925"/>
                    <a:pt x="3891" y="4895"/>
                  </a:cubicBezTo>
                  <a:lnTo>
                    <a:pt x="3922" y="4895"/>
                  </a:lnTo>
                  <a:lnTo>
                    <a:pt x="4104" y="4803"/>
                  </a:lnTo>
                  <a:lnTo>
                    <a:pt x="4043" y="4712"/>
                  </a:lnTo>
                  <a:lnTo>
                    <a:pt x="3861" y="4773"/>
                  </a:lnTo>
                  <a:cubicBezTo>
                    <a:pt x="3851" y="4783"/>
                    <a:pt x="3844" y="4787"/>
                    <a:pt x="3840" y="4787"/>
                  </a:cubicBezTo>
                  <a:cubicBezTo>
                    <a:pt x="3831" y="4787"/>
                    <a:pt x="3831" y="4773"/>
                    <a:pt x="3831" y="4773"/>
                  </a:cubicBezTo>
                  <a:cubicBezTo>
                    <a:pt x="3800" y="4773"/>
                    <a:pt x="3800" y="4743"/>
                    <a:pt x="3831" y="4743"/>
                  </a:cubicBezTo>
                  <a:lnTo>
                    <a:pt x="4013" y="4651"/>
                  </a:lnTo>
                  <a:lnTo>
                    <a:pt x="3952" y="4560"/>
                  </a:lnTo>
                  <a:lnTo>
                    <a:pt x="3770" y="4651"/>
                  </a:lnTo>
                  <a:lnTo>
                    <a:pt x="3739" y="4651"/>
                  </a:lnTo>
                  <a:cubicBezTo>
                    <a:pt x="3709" y="4621"/>
                    <a:pt x="3709" y="4621"/>
                    <a:pt x="3739" y="4621"/>
                  </a:cubicBezTo>
                  <a:lnTo>
                    <a:pt x="3922" y="4530"/>
                  </a:lnTo>
                  <a:lnTo>
                    <a:pt x="3831" y="4408"/>
                  </a:lnTo>
                  <a:lnTo>
                    <a:pt x="3648" y="4500"/>
                  </a:lnTo>
                  <a:lnTo>
                    <a:pt x="3618" y="4500"/>
                  </a:lnTo>
                  <a:cubicBezTo>
                    <a:pt x="3618" y="4500"/>
                    <a:pt x="3618" y="4469"/>
                    <a:pt x="3648" y="4469"/>
                  </a:cubicBezTo>
                  <a:lnTo>
                    <a:pt x="3831" y="4378"/>
                  </a:lnTo>
                  <a:lnTo>
                    <a:pt x="3739" y="4256"/>
                  </a:lnTo>
                  <a:lnTo>
                    <a:pt x="3557" y="4348"/>
                  </a:lnTo>
                  <a:lnTo>
                    <a:pt x="3527" y="4348"/>
                  </a:lnTo>
                  <a:cubicBezTo>
                    <a:pt x="3527" y="4348"/>
                    <a:pt x="3527" y="4317"/>
                    <a:pt x="3527" y="4317"/>
                  </a:cubicBezTo>
                  <a:lnTo>
                    <a:pt x="3709" y="4226"/>
                  </a:lnTo>
                  <a:lnTo>
                    <a:pt x="3648" y="4135"/>
                  </a:lnTo>
                  <a:lnTo>
                    <a:pt x="3375" y="4256"/>
                  </a:lnTo>
                  <a:cubicBezTo>
                    <a:pt x="3344" y="4256"/>
                    <a:pt x="3314" y="4256"/>
                    <a:pt x="3284" y="4226"/>
                  </a:cubicBezTo>
                  <a:cubicBezTo>
                    <a:pt x="3284" y="4226"/>
                    <a:pt x="3284" y="4196"/>
                    <a:pt x="3314" y="4165"/>
                  </a:cubicBezTo>
                  <a:lnTo>
                    <a:pt x="3587" y="4044"/>
                  </a:lnTo>
                  <a:lnTo>
                    <a:pt x="3527" y="3922"/>
                  </a:lnTo>
                  <a:lnTo>
                    <a:pt x="3344" y="4013"/>
                  </a:lnTo>
                  <a:lnTo>
                    <a:pt x="3314" y="4013"/>
                  </a:lnTo>
                  <a:cubicBezTo>
                    <a:pt x="3284" y="4013"/>
                    <a:pt x="3314" y="3983"/>
                    <a:pt x="3314" y="3983"/>
                  </a:cubicBezTo>
                  <a:lnTo>
                    <a:pt x="3496" y="3892"/>
                  </a:lnTo>
                  <a:lnTo>
                    <a:pt x="3436" y="3800"/>
                  </a:lnTo>
                  <a:lnTo>
                    <a:pt x="3253" y="3892"/>
                  </a:lnTo>
                  <a:lnTo>
                    <a:pt x="3223" y="3892"/>
                  </a:lnTo>
                  <a:cubicBezTo>
                    <a:pt x="3223" y="3861"/>
                    <a:pt x="3223" y="3861"/>
                    <a:pt x="3223" y="3861"/>
                  </a:cubicBezTo>
                  <a:lnTo>
                    <a:pt x="3405" y="3770"/>
                  </a:lnTo>
                  <a:lnTo>
                    <a:pt x="3344" y="3679"/>
                  </a:lnTo>
                  <a:lnTo>
                    <a:pt x="3162" y="3770"/>
                  </a:lnTo>
                  <a:cubicBezTo>
                    <a:pt x="3162" y="3770"/>
                    <a:pt x="3132" y="3770"/>
                    <a:pt x="3132" y="3740"/>
                  </a:cubicBezTo>
                  <a:lnTo>
                    <a:pt x="3314" y="3648"/>
                  </a:lnTo>
                  <a:lnTo>
                    <a:pt x="3253" y="3527"/>
                  </a:lnTo>
                  <a:lnTo>
                    <a:pt x="3071" y="3618"/>
                  </a:lnTo>
                  <a:cubicBezTo>
                    <a:pt x="3040" y="3618"/>
                    <a:pt x="3040" y="3618"/>
                    <a:pt x="3040" y="3588"/>
                  </a:cubicBezTo>
                  <a:lnTo>
                    <a:pt x="3223" y="3496"/>
                  </a:lnTo>
                  <a:lnTo>
                    <a:pt x="3162" y="3375"/>
                  </a:lnTo>
                  <a:lnTo>
                    <a:pt x="2949" y="3466"/>
                  </a:lnTo>
                  <a:cubicBezTo>
                    <a:pt x="2949" y="3466"/>
                    <a:pt x="2949" y="3466"/>
                    <a:pt x="2919" y="3436"/>
                  </a:cubicBezTo>
                  <a:lnTo>
                    <a:pt x="2949" y="3436"/>
                  </a:lnTo>
                  <a:lnTo>
                    <a:pt x="3132" y="3344"/>
                  </a:lnTo>
                  <a:lnTo>
                    <a:pt x="3071" y="3223"/>
                  </a:lnTo>
                  <a:lnTo>
                    <a:pt x="2767" y="3375"/>
                  </a:lnTo>
                  <a:cubicBezTo>
                    <a:pt x="2736" y="3375"/>
                    <a:pt x="2706" y="3375"/>
                    <a:pt x="2706" y="3344"/>
                  </a:cubicBezTo>
                  <a:cubicBezTo>
                    <a:pt x="2676" y="3314"/>
                    <a:pt x="2706" y="3284"/>
                    <a:pt x="2736" y="3284"/>
                  </a:cubicBezTo>
                  <a:lnTo>
                    <a:pt x="3010" y="3162"/>
                  </a:lnTo>
                  <a:lnTo>
                    <a:pt x="2919" y="3041"/>
                  </a:lnTo>
                  <a:lnTo>
                    <a:pt x="2736" y="3132"/>
                  </a:lnTo>
                  <a:lnTo>
                    <a:pt x="2706" y="3132"/>
                  </a:lnTo>
                  <a:cubicBezTo>
                    <a:pt x="2706" y="3101"/>
                    <a:pt x="2706" y="3101"/>
                    <a:pt x="2736" y="3101"/>
                  </a:cubicBezTo>
                  <a:lnTo>
                    <a:pt x="2919" y="3010"/>
                  </a:lnTo>
                  <a:lnTo>
                    <a:pt x="2858" y="2919"/>
                  </a:lnTo>
                  <a:lnTo>
                    <a:pt x="2645" y="3010"/>
                  </a:lnTo>
                  <a:cubicBezTo>
                    <a:pt x="2645" y="3010"/>
                    <a:pt x="2645" y="3010"/>
                    <a:pt x="2615" y="2980"/>
                  </a:cubicBezTo>
                  <a:cubicBezTo>
                    <a:pt x="2615" y="2980"/>
                    <a:pt x="2615" y="2980"/>
                    <a:pt x="2645" y="2949"/>
                  </a:cubicBezTo>
                  <a:lnTo>
                    <a:pt x="2828" y="2889"/>
                  </a:lnTo>
                  <a:lnTo>
                    <a:pt x="2767" y="2767"/>
                  </a:lnTo>
                  <a:lnTo>
                    <a:pt x="2554" y="2858"/>
                  </a:lnTo>
                  <a:lnTo>
                    <a:pt x="2524" y="2858"/>
                  </a:lnTo>
                  <a:cubicBezTo>
                    <a:pt x="2524" y="2828"/>
                    <a:pt x="2524" y="2828"/>
                    <a:pt x="2554" y="2828"/>
                  </a:cubicBezTo>
                  <a:lnTo>
                    <a:pt x="2736" y="2737"/>
                  </a:lnTo>
                  <a:lnTo>
                    <a:pt x="2645" y="2615"/>
                  </a:lnTo>
                  <a:lnTo>
                    <a:pt x="2463" y="2706"/>
                  </a:lnTo>
                  <a:lnTo>
                    <a:pt x="2432" y="2706"/>
                  </a:lnTo>
                  <a:cubicBezTo>
                    <a:pt x="2432" y="2706"/>
                    <a:pt x="2432" y="2676"/>
                    <a:pt x="2432" y="2676"/>
                  </a:cubicBezTo>
                  <a:lnTo>
                    <a:pt x="2645" y="2585"/>
                  </a:lnTo>
                  <a:lnTo>
                    <a:pt x="2554" y="2493"/>
                  </a:lnTo>
                  <a:lnTo>
                    <a:pt x="2372" y="2554"/>
                  </a:lnTo>
                  <a:cubicBezTo>
                    <a:pt x="2372" y="2564"/>
                    <a:pt x="2368" y="2568"/>
                    <a:pt x="2364" y="2568"/>
                  </a:cubicBezTo>
                  <a:cubicBezTo>
                    <a:pt x="2355" y="2568"/>
                    <a:pt x="2341" y="2554"/>
                    <a:pt x="2341" y="2554"/>
                  </a:cubicBezTo>
                  <a:cubicBezTo>
                    <a:pt x="2341" y="2554"/>
                    <a:pt x="2341" y="2524"/>
                    <a:pt x="2341" y="2524"/>
                  </a:cubicBezTo>
                  <a:lnTo>
                    <a:pt x="2524" y="2433"/>
                  </a:lnTo>
                  <a:lnTo>
                    <a:pt x="2463" y="2341"/>
                  </a:lnTo>
                  <a:lnTo>
                    <a:pt x="2189" y="2463"/>
                  </a:lnTo>
                  <a:cubicBezTo>
                    <a:pt x="2179" y="2473"/>
                    <a:pt x="2169" y="2477"/>
                    <a:pt x="2159" y="2477"/>
                  </a:cubicBezTo>
                  <a:cubicBezTo>
                    <a:pt x="2139" y="2477"/>
                    <a:pt x="2118" y="2463"/>
                    <a:pt x="2098" y="2463"/>
                  </a:cubicBezTo>
                  <a:cubicBezTo>
                    <a:pt x="2098" y="2433"/>
                    <a:pt x="2098" y="2402"/>
                    <a:pt x="2128" y="2402"/>
                  </a:cubicBezTo>
                  <a:lnTo>
                    <a:pt x="2402" y="2250"/>
                  </a:lnTo>
                  <a:lnTo>
                    <a:pt x="2341" y="2159"/>
                  </a:lnTo>
                  <a:lnTo>
                    <a:pt x="2159" y="2250"/>
                  </a:lnTo>
                  <a:cubicBezTo>
                    <a:pt x="2128" y="2250"/>
                    <a:pt x="2128" y="2250"/>
                    <a:pt x="2128" y="2220"/>
                  </a:cubicBezTo>
                  <a:cubicBezTo>
                    <a:pt x="2098" y="2220"/>
                    <a:pt x="2098" y="2220"/>
                    <a:pt x="2128" y="2189"/>
                  </a:cubicBezTo>
                  <a:lnTo>
                    <a:pt x="2311" y="2129"/>
                  </a:lnTo>
                  <a:lnTo>
                    <a:pt x="2250" y="2007"/>
                  </a:lnTo>
                  <a:lnTo>
                    <a:pt x="2068" y="2098"/>
                  </a:lnTo>
                  <a:lnTo>
                    <a:pt x="2037" y="2098"/>
                  </a:lnTo>
                  <a:cubicBezTo>
                    <a:pt x="2007" y="2098"/>
                    <a:pt x="2037" y="2068"/>
                    <a:pt x="2037" y="2068"/>
                  </a:cubicBezTo>
                  <a:lnTo>
                    <a:pt x="2220" y="1977"/>
                  </a:lnTo>
                  <a:lnTo>
                    <a:pt x="2159" y="1885"/>
                  </a:lnTo>
                  <a:lnTo>
                    <a:pt x="1977" y="1977"/>
                  </a:lnTo>
                  <a:lnTo>
                    <a:pt x="1946" y="1977"/>
                  </a:lnTo>
                  <a:cubicBezTo>
                    <a:pt x="1916" y="1946"/>
                    <a:pt x="1946" y="1946"/>
                    <a:pt x="1946" y="1946"/>
                  </a:cubicBezTo>
                  <a:lnTo>
                    <a:pt x="2128" y="1855"/>
                  </a:lnTo>
                  <a:lnTo>
                    <a:pt x="2068" y="1734"/>
                  </a:lnTo>
                  <a:lnTo>
                    <a:pt x="1855" y="1825"/>
                  </a:lnTo>
                  <a:lnTo>
                    <a:pt x="1825" y="1825"/>
                  </a:lnTo>
                  <a:cubicBezTo>
                    <a:pt x="1825" y="1794"/>
                    <a:pt x="1825" y="1794"/>
                    <a:pt x="1855" y="1794"/>
                  </a:cubicBezTo>
                  <a:lnTo>
                    <a:pt x="2037" y="1703"/>
                  </a:lnTo>
                  <a:lnTo>
                    <a:pt x="1946" y="1582"/>
                  </a:lnTo>
                  <a:lnTo>
                    <a:pt x="1764" y="1673"/>
                  </a:lnTo>
                  <a:lnTo>
                    <a:pt x="1733" y="1673"/>
                  </a:lnTo>
                  <a:cubicBezTo>
                    <a:pt x="1733" y="1673"/>
                    <a:pt x="1733" y="1642"/>
                    <a:pt x="1733" y="1642"/>
                  </a:cubicBezTo>
                  <a:lnTo>
                    <a:pt x="1946" y="1551"/>
                  </a:lnTo>
                  <a:lnTo>
                    <a:pt x="1855" y="1460"/>
                  </a:lnTo>
                  <a:lnTo>
                    <a:pt x="1581" y="1582"/>
                  </a:lnTo>
                  <a:cubicBezTo>
                    <a:pt x="1551" y="1582"/>
                    <a:pt x="1521" y="1582"/>
                    <a:pt x="1521" y="1551"/>
                  </a:cubicBezTo>
                  <a:cubicBezTo>
                    <a:pt x="1490" y="1551"/>
                    <a:pt x="1490" y="1521"/>
                    <a:pt x="1521" y="1490"/>
                  </a:cubicBezTo>
                  <a:lnTo>
                    <a:pt x="1825" y="1369"/>
                  </a:lnTo>
                  <a:lnTo>
                    <a:pt x="1733" y="1247"/>
                  </a:lnTo>
                  <a:lnTo>
                    <a:pt x="1551" y="1338"/>
                  </a:lnTo>
                  <a:lnTo>
                    <a:pt x="1521" y="1338"/>
                  </a:lnTo>
                  <a:cubicBezTo>
                    <a:pt x="1521" y="1338"/>
                    <a:pt x="1521" y="1308"/>
                    <a:pt x="1521" y="1308"/>
                  </a:cubicBezTo>
                  <a:lnTo>
                    <a:pt x="1703" y="1217"/>
                  </a:lnTo>
                  <a:lnTo>
                    <a:pt x="1642" y="1126"/>
                  </a:lnTo>
                  <a:lnTo>
                    <a:pt x="1460" y="1217"/>
                  </a:lnTo>
                  <a:lnTo>
                    <a:pt x="1429" y="1217"/>
                  </a:lnTo>
                  <a:cubicBezTo>
                    <a:pt x="1429" y="1217"/>
                    <a:pt x="1429" y="1186"/>
                    <a:pt x="1429" y="1186"/>
                  </a:cubicBezTo>
                  <a:lnTo>
                    <a:pt x="1612" y="1095"/>
                  </a:lnTo>
                  <a:lnTo>
                    <a:pt x="1551" y="1004"/>
                  </a:lnTo>
                  <a:lnTo>
                    <a:pt x="1369" y="1095"/>
                  </a:lnTo>
                  <a:cubicBezTo>
                    <a:pt x="1369" y="1095"/>
                    <a:pt x="1338" y="1095"/>
                    <a:pt x="1338" y="1065"/>
                  </a:cubicBezTo>
                  <a:cubicBezTo>
                    <a:pt x="1338" y="1065"/>
                    <a:pt x="1338" y="1065"/>
                    <a:pt x="1338" y="1034"/>
                  </a:cubicBezTo>
                  <a:lnTo>
                    <a:pt x="1521" y="974"/>
                  </a:lnTo>
                  <a:lnTo>
                    <a:pt x="1460" y="852"/>
                  </a:lnTo>
                  <a:lnTo>
                    <a:pt x="1277" y="943"/>
                  </a:lnTo>
                  <a:cubicBezTo>
                    <a:pt x="1247" y="943"/>
                    <a:pt x="1247" y="943"/>
                    <a:pt x="1247" y="913"/>
                  </a:cubicBezTo>
                  <a:lnTo>
                    <a:pt x="1429" y="822"/>
                  </a:lnTo>
                  <a:lnTo>
                    <a:pt x="1369" y="700"/>
                  </a:lnTo>
                  <a:lnTo>
                    <a:pt x="1186" y="791"/>
                  </a:lnTo>
                  <a:lnTo>
                    <a:pt x="1156" y="791"/>
                  </a:lnTo>
                  <a:cubicBezTo>
                    <a:pt x="1125" y="761"/>
                    <a:pt x="1125" y="761"/>
                    <a:pt x="1156" y="761"/>
                  </a:cubicBezTo>
                  <a:lnTo>
                    <a:pt x="1338" y="670"/>
                  </a:lnTo>
                  <a:lnTo>
                    <a:pt x="1277" y="548"/>
                  </a:lnTo>
                  <a:lnTo>
                    <a:pt x="973" y="700"/>
                  </a:lnTo>
                  <a:cubicBezTo>
                    <a:pt x="973" y="700"/>
                    <a:pt x="943" y="700"/>
                    <a:pt x="913" y="670"/>
                  </a:cubicBezTo>
                  <a:cubicBezTo>
                    <a:pt x="913" y="639"/>
                    <a:pt x="913" y="609"/>
                    <a:pt x="943" y="609"/>
                  </a:cubicBezTo>
                  <a:lnTo>
                    <a:pt x="1217" y="487"/>
                  </a:lnTo>
                  <a:lnTo>
                    <a:pt x="1156" y="396"/>
                  </a:lnTo>
                  <a:lnTo>
                    <a:pt x="973" y="487"/>
                  </a:lnTo>
                  <a:cubicBezTo>
                    <a:pt x="973" y="487"/>
                    <a:pt x="943" y="487"/>
                    <a:pt x="943" y="457"/>
                  </a:cubicBezTo>
                  <a:lnTo>
                    <a:pt x="1125" y="366"/>
                  </a:lnTo>
                  <a:lnTo>
                    <a:pt x="1065" y="275"/>
                  </a:lnTo>
                  <a:lnTo>
                    <a:pt x="882" y="335"/>
                  </a:lnTo>
                  <a:lnTo>
                    <a:pt x="852" y="335"/>
                  </a:lnTo>
                  <a:cubicBezTo>
                    <a:pt x="852" y="335"/>
                    <a:pt x="852" y="305"/>
                    <a:pt x="852" y="305"/>
                  </a:cubicBezTo>
                  <a:lnTo>
                    <a:pt x="1034" y="214"/>
                  </a:lnTo>
                  <a:lnTo>
                    <a:pt x="973" y="123"/>
                  </a:lnTo>
                  <a:lnTo>
                    <a:pt x="791" y="214"/>
                  </a:lnTo>
                  <a:lnTo>
                    <a:pt x="761" y="214"/>
                  </a:lnTo>
                  <a:cubicBezTo>
                    <a:pt x="761" y="183"/>
                    <a:pt x="761" y="183"/>
                    <a:pt x="761" y="183"/>
                  </a:cubicBezTo>
                  <a:lnTo>
                    <a:pt x="943" y="92"/>
                  </a:lnTo>
                  <a:lnTo>
                    <a:pt x="882" y="1"/>
                  </a:ln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38;p52">
              <a:extLst>
                <a:ext uri="{FF2B5EF4-FFF2-40B4-BE49-F238E27FC236}">
                  <a16:creationId xmlns:a16="http://schemas.microsoft.com/office/drawing/2014/main" id="{8E1CC744-5FF7-4DBF-89C6-891DE3761FDA}"/>
                </a:ext>
              </a:extLst>
            </p:cNvPr>
            <p:cNvSpPr/>
            <p:nvPr/>
          </p:nvSpPr>
          <p:spPr>
            <a:xfrm>
              <a:off x="6658881" y="2670877"/>
              <a:ext cx="19621" cy="12257"/>
            </a:xfrm>
            <a:custGeom>
              <a:avLst/>
              <a:gdLst/>
              <a:ahLst/>
              <a:cxnLst/>
              <a:rect l="l" t="t" r="r" b="b"/>
              <a:pathLst>
                <a:path w="365" h="228" extrusionOk="0">
                  <a:moveTo>
                    <a:pt x="335" y="1"/>
                  </a:moveTo>
                  <a:lnTo>
                    <a:pt x="31" y="153"/>
                  </a:lnTo>
                  <a:cubicBezTo>
                    <a:pt x="31" y="153"/>
                    <a:pt x="0" y="183"/>
                    <a:pt x="31" y="214"/>
                  </a:cubicBezTo>
                  <a:cubicBezTo>
                    <a:pt x="31" y="214"/>
                    <a:pt x="44" y="227"/>
                    <a:pt x="62" y="227"/>
                  </a:cubicBezTo>
                  <a:cubicBezTo>
                    <a:pt x="71" y="227"/>
                    <a:pt x="81" y="224"/>
                    <a:pt x="91" y="214"/>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339;p52">
              <a:extLst>
                <a:ext uri="{FF2B5EF4-FFF2-40B4-BE49-F238E27FC236}">
                  <a16:creationId xmlns:a16="http://schemas.microsoft.com/office/drawing/2014/main" id="{1A8A51EB-CE29-4F1F-B935-8876E16AFCC0}"/>
                </a:ext>
              </a:extLst>
            </p:cNvPr>
            <p:cNvSpPr/>
            <p:nvPr/>
          </p:nvSpPr>
          <p:spPr>
            <a:xfrm>
              <a:off x="6691566" y="2719905"/>
              <a:ext cx="19621" cy="11074"/>
            </a:xfrm>
            <a:custGeom>
              <a:avLst/>
              <a:gdLst/>
              <a:ahLst/>
              <a:cxnLst/>
              <a:rect l="l" t="t" r="r" b="b"/>
              <a:pathLst>
                <a:path w="365" h="206" extrusionOk="0">
                  <a:moveTo>
                    <a:pt x="304" y="1"/>
                  </a:moveTo>
                  <a:lnTo>
                    <a:pt x="31" y="122"/>
                  </a:lnTo>
                  <a:cubicBezTo>
                    <a:pt x="0" y="122"/>
                    <a:pt x="0" y="153"/>
                    <a:pt x="0" y="183"/>
                  </a:cubicBezTo>
                  <a:cubicBezTo>
                    <a:pt x="15" y="198"/>
                    <a:pt x="31" y="206"/>
                    <a:pt x="46" y="206"/>
                  </a:cubicBezTo>
                  <a:cubicBezTo>
                    <a:pt x="61" y="206"/>
                    <a:pt x="76" y="198"/>
                    <a:pt x="91" y="183"/>
                  </a:cubicBezTo>
                  <a:lnTo>
                    <a:pt x="365" y="62"/>
                  </a:lnTo>
                  <a:lnTo>
                    <a:pt x="30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340;p52">
              <a:extLst>
                <a:ext uri="{FF2B5EF4-FFF2-40B4-BE49-F238E27FC236}">
                  <a16:creationId xmlns:a16="http://schemas.microsoft.com/office/drawing/2014/main" id="{F5F48EEE-12F0-4B7F-BCDA-BFCABBAED791}"/>
                </a:ext>
              </a:extLst>
            </p:cNvPr>
            <p:cNvSpPr/>
            <p:nvPr/>
          </p:nvSpPr>
          <p:spPr>
            <a:xfrm>
              <a:off x="6722585" y="2767320"/>
              <a:ext cx="19675" cy="11450"/>
            </a:xfrm>
            <a:custGeom>
              <a:avLst/>
              <a:gdLst/>
              <a:ahLst/>
              <a:cxnLst/>
              <a:rect l="l" t="t" r="r" b="b"/>
              <a:pathLst>
                <a:path w="366" h="213" extrusionOk="0">
                  <a:moveTo>
                    <a:pt x="335" y="0"/>
                  </a:moveTo>
                  <a:lnTo>
                    <a:pt x="61" y="122"/>
                  </a:lnTo>
                  <a:cubicBezTo>
                    <a:pt x="31" y="152"/>
                    <a:pt x="1" y="152"/>
                    <a:pt x="31" y="183"/>
                  </a:cubicBezTo>
                  <a:cubicBezTo>
                    <a:pt x="31" y="213"/>
                    <a:pt x="61" y="213"/>
                    <a:pt x="92" y="213"/>
                  </a:cubicBezTo>
                  <a:lnTo>
                    <a:pt x="365" y="61"/>
                  </a:lnTo>
                  <a:lnTo>
                    <a:pt x="335"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341;p52">
              <a:extLst>
                <a:ext uri="{FF2B5EF4-FFF2-40B4-BE49-F238E27FC236}">
                  <a16:creationId xmlns:a16="http://schemas.microsoft.com/office/drawing/2014/main" id="{861B7148-4E16-45A3-97FF-158F4BAF6167}"/>
                </a:ext>
              </a:extLst>
            </p:cNvPr>
            <p:cNvSpPr/>
            <p:nvPr/>
          </p:nvSpPr>
          <p:spPr>
            <a:xfrm>
              <a:off x="6755270" y="2814681"/>
              <a:ext cx="19675" cy="11504"/>
            </a:xfrm>
            <a:custGeom>
              <a:avLst/>
              <a:gdLst/>
              <a:ahLst/>
              <a:cxnLst/>
              <a:rect l="l" t="t" r="r" b="b"/>
              <a:pathLst>
                <a:path w="366" h="214" extrusionOk="0">
                  <a:moveTo>
                    <a:pt x="305" y="1"/>
                  </a:moveTo>
                  <a:lnTo>
                    <a:pt x="31" y="122"/>
                  </a:lnTo>
                  <a:cubicBezTo>
                    <a:pt x="1" y="153"/>
                    <a:pt x="1" y="183"/>
                    <a:pt x="1" y="183"/>
                  </a:cubicBezTo>
                  <a:cubicBezTo>
                    <a:pt x="31" y="213"/>
                    <a:pt x="61" y="213"/>
                    <a:pt x="92" y="213"/>
                  </a:cubicBezTo>
                  <a:lnTo>
                    <a:pt x="365" y="92"/>
                  </a:lnTo>
                  <a:lnTo>
                    <a:pt x="30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342;p52">
              <a:extLst>
                <a:ext uri="{FF2B5EF4-FFF2-40B4-BE49-F238E27FC236}">
                  <a16:creationId xmlns:a16="http://schemas.microsoft.com/office/drawing/2014/main" id="{7C406207-6751-4FF7-AC73-B22CC471C6AD}"/>
                </a:ext>
              </a:extLst>
            </p:cNvPr>
            <p:cNvSpPr/>
            <p:nvPr/>
          </p:nvSpPr>
          <p:spPr>
            <a:xfrm>
              <a:off x="6786342" y="2863709"/>
              <a:ext cx="19621" cy="10590"/>
            </a:xfrm>
            <a:custGeom>
              <a:avLst/>
              <a:gdLst/>
              <a:ahLst/>
              <a:cxnLst/>
              <a:rect l="l" t="t" r="r" b="b"/>
              <a:pathLst>
                <a:path w="365" h="197" extrusionOk="0">
                  <a:moveTo>
                    <a:pt x="334" y="1"/>
                  </a:moveTo>
                  <a:lnTo>
                    <a:pt x="61" y="122"/>
                  </a:lnTo>
                  <a:cubicBezTo>
                    <a:pt x="31" y="122"/>
                    <a:pt x="0" y="153"/>
                    <a:pt x="31" y="183"/>
                  </a:cubicBezTo>
                  <a:cubicBezTo>
                    <a:pt x="31" y="183"/>
                    <a:pt x="44" y="196"/>
                    <a:pt x="62" y="196"/>
                  </a:cubicBezTo>
                  <a:cubicBezTo>
                    <a:pt x="71" y="196"/>
                    <a:pt x="81" y="193"/>
                    <a:pt x="91" y="183"/>
                  </a:cubicBezTo>
                  <a:lnTo>
                    <a:pt x="365" y="61"/>
                  </a:lnTo>
                  <a:lnTo>
                    <a:pt x="33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343;p52">
              <a:extLst>
                <a:ext uri="{FF2B5EF4-FFF2-40B4-BE49-F238E27FC236}">
                  <a16:creationId xmlns:a16="http://schemas.microsoft.com/office/drawing/2014/main" id="{DEFC0037-4881-4116-B1FA-B06DD2A9628C}"/>
                </a:ext>
              </a:extLst>
            </p:cNvPr>
            <p:cNvSpPr/>
            <p:nvPr/>
          </p:nvSpPr>
          <p:spPr>
            <a:xfrm>
              <a:off x="6819028" y="2911124"/>
              <a:ext cx="19621" cy="11450"/>
            </a:xfrm>
            <a:custGeom>
              <a:avLst/>
              <a:gdLst/>
              <a:ahLst/>
              <a:cxnLst/>
              <a:rect l="l" t="t" r="r" b="b"/>
              <a:pathLst>
                <a:path w="365" h="213" extrusionOk="0">
                  <a:moveTo>
                    <a:pt x="304" y="0"/>
                  </a:moveTo>
                  <a:lnTo>
                    <a:pt x="30" y="122"/>
                  </a:lnTo>
                  <a:cubicBezTo>
                    <a:pt x="0" y="122"/>
                    <a:pt x="0" y="152"/>
                    <a:pt x="0" y="182"/>
                  </a:cubicBezTo>
                  <a:cubicBezTo>
                    <a:pt x="30" y="213"/>
                    <a:pt x="61" y="213"/>
                    <a:pt x="91" y="213"/>
                  </a:cubicBezTo>
                  <a:lnTo>
                    <a:pt x="365" y="61"/>
                  </a:lnTo>
                  <a:lnTo>
                    <a:pt x="30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344;p52">
              <a:extLst>
                <a:ext uri="{FF2B5EF4-FFF2-40B4-BE49-F238E27FC236}">
                  <a16:creationId xmlns:a16="http://schemas.microsoft.com/office/drawing/2014/main" id="{DDA9C13E-0774-4C67-A3E1-32E65A79BBAA}"/>
                </a:ext>
              </a:extLst>
            </p:cNvPr>
            <p:cNvSpPr/>
            <p:nvPr/>
          </p:nvSpPr>
          <p:spPr>
            <a:xfrm>
              <a:off x="6850046" y="2958485"/>
              <a:ext cx="19675" cy="11504"/>
            </a:xfrm>
            <a:custGeom>
              <a:avLst/>
              <a:gdLst/>
              <a:ahLst/>
              <a:cxnLst/>
              <a:rect l="l" t="t" r="r" b="b"/>
              <a:pathLst>
                <a:path w="366" h="214" extrusionOk="0">
                  <a:moveTo>
                    <a:pt x="335" y="1"/>
                  </a:moveTo>
                  <a:lnTo>
                    <a:pt x="61" y="122"/>
                  </a:lnTo>
                  <a:cubicBezTo>
                    <a:pt x="31" y="153"/>
                    <a:pt x="1" y="183"/>
                    <a:pt x="31" y="183"/>
                  </a:cubicBezTo>
                  <a:cubicBezTo>
                    <a:pt x="31" y="213"/>
                    <a:pt x="61" y="213"/>
                    <a:pt x="92" y="213"/>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345;p52">
              <a:extLst>
                <a:ext uri="{FF2B5EF4-FFF2-40B4-BE49-F238E27FC236}">
                  <a16:creationId xmlns:a16="http://schemas.microsoft.com/office/drawing/2014/main" id="{8A1FDE5E-7ED8-4719-B370-2EB34256795A}"/>
                </a:ext>
              </a:extLst>
            </p:cNvPr>
            <p:cNvSpPr/>
            <p:nvPr/>
          </p:nvSpPr>
          <p:spPr>
            <a:xfrm>
              <a:off x="6671944" y="2680715"/>
              <a:ext cx="11504" cy="6558"/>
            </a:xfrm>
            <a:custGeom>
              <a:avLst/>
              <a:gdLst/>
              <a:ahLst/>
              <a:cxnLst/>
              <a:rect l="l" t="t" r="r" b="b"/>
              <a:pathLst>
                <a:path w="214" h="122" extrusionOk="0">
                  <a:moveTo>
                    <a:pt x="213" y="0"/>
                  </a:moveTo>
                  <a:lnTo>
                    <a:pt x="31" y="91"/>
                  </a:lnTo>
                  <a:cubicBezTo>
                    <a:pt x="0" y="91"/>
                    <a:pt x="0" y="122"/>
                    <a:pt x="0" y="122"/>
                  </a:cubicBezTo>
                  <a:lnTo>
                    <a:pt x="31" y="122"/>
                  </a:ln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346;p52">
              <a:extLst>
                <a:ext uri="{FF2B5EF4-FFF2-40B4-BE49-F238E27FC236}">
                  <a16:creationId xmlns:a16="http://schemas.microsoft.com/office/drawing/2014/main" id="{36863B0D-5480-41F0-AE3D-66E2A3F4010C}"/>
                </a:ext>
              </a:extLst>
            </p:cNvPr>
            <p:cNvSpPr/>
            <p:nvPr/>
          </p:nvSpPr>
          <p:spPr>
            <a:xfrm>
              <a:off x="6704629" y="2729742"/>
              <a:ext cx="11504" cy="6558"/>
            </a:xfrm>
            <a:custGeom>
              <a:avLst/>
              <a:gdLst/>
              <a:ahLst/>
              <a:cxnLst/>
              <a:rect l="l" t="t" r="r" b="b"/>
              <a:pathLst>
                <a:path w="214" h="122" extrusionOk="0">
                  <a:moveTo>
                    <a:pt x="183" y="0"/>
                  </a:moveTo>
                  <a:lnTo>
                    <a:pt x="0" y="61"/>
                  </a:lnTo>
                  <a:cubicBezTo>
                    <a:pt x="0" y="91"/>
                    <a:pt x="0" y="91"/>
                    <a:pt x="0" y="91"/>
                  </a:cubicBezTo>
                  <a:cubicBezTo>
                    <a:pt x="0"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347;p52">
              <a:extLst>
                <a:ext uri="{FF2B5EF4-FFF2-40B4-BE49-F238E27FC236}">
                  <a16:creationId xmlns:a16="http://schemas.microsoft.com/office/drawing/2014/main" id="{C40187C5-A1FF-4128-B6D8-C04C24B397D5}"/>
                </a:ext>
              </a:extLst>
            </p:cNvPr>
            <p:cNvSpPr/>
            <p:nvPr/>
          </p:nvSpPr>
          <p:spPr>
            <a:xfrm>
              <a:off x="6735648" y="2777104"/>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348;p52">
              <a:extLst>
                <a:ext uri="{FF2B5EF4-FFF2-40B4-BE49-F238E27FC236}">
                  <a16:creationId xmlns:a16="http://schemas.microsoft.com/office/drawing/2014/main" id="{99460600-6FBB-47FB-A8B7-D46DC8B252BB}"/>
                </a:ext>
              </a:extLst>
            </p:cNvPr>
            <p:cNvSpPr/>
            <p:nvPr/>
          </p:nvSpPr>
          <p:spPr>
            <a:xfrm>
              <a:off x="6768333" y="2824519"/>
              <a:ext cx="11504" cy="6558"/>
            </a:xfrm>
            <a:custGeom>
              <a:avLst/>
              <a:gdLst/>
              <a:ahLst/>
              <a:cxnLst/>
              <a:rect l="l" t="t" r="r" b="b"/>
              <a:pathLst>
                <a:path w="214" h="122" extrusionOk="0">
                  <a:moveTo>
                    <a:pt x="183" y="0"/>
                  </a:moveTo>
                  <a:lnTo>
                    <a:pt x="1" y="91"/>
                  </a:lnTo>
                  <a:cubicBezTo>
                    <a:pt x="1" y="91"/>
                    <a:pt x="1" y="122"/>
                    <a:pt x="1" y="122"/>
                  </a:cubicBezTo>
                  <a:lnTo>
                    <a:pt x="31" y="122"/>
                  </a:lnTo>
                  <a:lnTo>
                    <a:pt x="214" y="30"/>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349;p52">
              <a:extLst>
                <a:ext uri="{FF2B5EF4-FFF2-40B4-BE49-F238E27FC236}">
                  <a16:creationId xmlns:a16="http://schemas.microsoft.com/office/drawing/2014/main" id="{289F5FA5-6936-4EE6-8EF5-BF7FB60EADB4}"/>
                </a:ext>
              </a:extLst>
            </p:cNvPr>
            <p:cNvSpPr/>
            <p:nvPr/>
          </p:nvSpPr>
          <p:spPr>
            <a:xfrm>
              <a:off x="6799406" y="2873493"/>
              <a:ext cx="13117" cy="6612"/>
            </a:xfrm>
            <a:custGeom>
              <a:avLst/>
              <a:gdLst/>
              <a:ahLst/>
              <a:cxnLst/>
              <a:rect l="l" t="t" r="r" b="b"/>
              <a:pathLst>
                <a:path w="244" h="123" extrusionOk="0">
                  <a:moveTo>
                    <a:pt x="213" y="1"/>
                  </a:moveTo>
                  <a:lnTo>
                    <a:pt x="31" y="62"/>
                  </a:lnTo>
                  <a:cubicBezTo>
                    <a:pt x="0" y="92"/>
                    <a:pt x="0" y="92"/>
                    <a:pt x="0" y="92"/>
                  </a:cubicBezTo>
                  <a:cubicBezTo>
                    <a:pt x="31" y="123"/>
                    <a:pt x="31" y="123"/>
                    <a:pt x="31" y="123"/>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350;p52">
              <a:extLst>
                <a:ext uri="{FF2B5EF4-FFF2-40B4-BE49-F238E27FC236}">
                  <a16:creationId xmlns:a16="http://schemas.microsoft.com/office/drawing/2014/main" id="{3EA53D71-7A1A-439E-A8A6-DEB1546905D4}"/>
                </a:ext>
              </a:extLst>
            </p:cNvPr>
            <p:cNvSpPr/>
            <p:nvPr/>
          </p:nvSpPr>
          <p:spPr>
            <a:xfrm>
              <a:off x="6832091" y="2920908"/>
              <a:ext cx="11450" cy="6558"/>
            </a:xfrm>
            <a:custGeom>
              <a:avLst/>
              <a:gdLst/>
              <a:ahLst/>
              <a:cxnLst/>
              <a:rect l="l" t="t" r="r" b="b"/>
              <a:pathLst>
                <a:path w="213" h="122" extrusionOk="0">
                  <a:moveTo>
                    <a:pt x="183" y="0"/>
                  </a:moveTo>
                  <a:lnTo>
                    <a:pt x="0" y="92"/>
                  </a:lnTo>
                  <a:cubicBezTo>
                    <a:pt x="0" y="92"/>
                    <a:pt x="0" y="9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351;p52">
              <a:extLst>
                <a:ext uri="{FF2B5EF4-FFF2-40B4-BE49-F238E27FC236}">
                  <a16:creationId xmlns:a16="http://schemas.microsoft.com/office/drawing/2014/main" id="{613A71DA-02EB-4B9D-9768-5C58A0C42CC0}"/>
                </a:ext>
              </a:extLst>
            </p:cNvPr>
            <p:cNvSpPr/>
            <p:nvPr/>
          </p:nvSpPr>
          <p:spPr>
            <a:xfrm>
              <a:off x="6863110" y="2968269"/>
              <a:ext cx="13117" cy="6612"/>
            </a:xfrm>
            <a:custGeom>
              <a:avLst/>
              <a:gdLst/>
              <a:ahLst/>
              <a:cxnLst/>
              <a:rect l="l" t="t" r="r" b="b"/>
              <a:pathLst>
                <a:path w="244" h="123" extrusionOk="0">
                  <a:moveTo>
                    <a:pt x="213" y="1"/>
                  </a:moveTo>
                  <a:lnTo>
                    <a:pt x="31" y="92"/>
                  </a:lnTo>
                  <a:cubicBezTo>
                    <a:pt x="1" y="92"/>
                    <a:pt x="1" y="122"/>
                    <a:pt x="1" y="122"/>
                  </a:cubicBezTo>
                  <a:lnTo>
                    <a:pt x="31" y="122"/>
                  </a:ln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352;p52">
              <a:extLst>
                <a:ext uri="{FF2B5EF4-FFF2-40B4-BE49-F238E27FC236}">
                  <a16:creationId xmlns:a16="http://schemas.microsoft.com/office/drawing/2014/main" id="{7168A2D7-DE77-4723-ADB2-42016B94AEDE}"/>
                </a:ext>
              </a:extLst>
            </p:cNvPr>
            <p:cNvSpPr/>
            <p:nvPr/>
          </p:nvSpPr>
          <p:spPr>
            <a:xfrm>
              <a:off x="6676836" y="2688886"/>
              <a:ext cx="13117" cy="6558"/>
            </a:xfrm>
            <a:custGeom>
              <a:avLst/>
              <a:gdLst/>
              <a:ahLst/>
              <a:cxnLst/>
              <a:rect l="l" t="t" r="r" b="b"/>
              <a:pathLst>
                <a:path w="244" h="122" extrusionOk="0">
                  <a:moveTo>
                    <a:pt x="213" y="0"/>
                  </a:moveTo>
                  <a:lnTo>
                    <a:pt x="31" y="91"/>
                  </a:lnTo>
                  <a:cubicBezTo>
                    <a:pt x="1" y="91"/>
                    <a:pt x="1" y="122"/>
                    <a:pt x="31" y="122"/>
                  </a:cubicBezTo>
                  <a:lnTo>
                    <a:pt x="61" y="122"/>
                  </a:lnTo>
                  <a:lnTo>
                    <a:pt x="244"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353;p52">
              <a:extLst>
                <a:ext uri="{FF2B5EF4-FFF2-40B4-BE49-F238E27FC236}">
                  <a16:creationId xmlns:a16="http://schemas.microsoft.com/office/drawing/2014/main" id="{A50E8647-0A1E-4363-ADCD-117B326F3241}"/>
                </a:ext>
              </a:extLst>
            </p:cNvPr>
            <p:cNvSpPr/>
            <p:nvPr/>
          </p:nvSpPr>
          <p:spPr>
            <a:xfrm>
              <a:off x="6709521" y="2737914"/>
              <a:ext cx="11504" cy="6558"/>
            </a:xfrm>
            <a:custGeom>
              <a:avLst/>
              <a:gdLst/>
              <a:ahLst/>
              <a:cxnLst/>
              <a:rect l="l" t="t" r="r" b="b"/>
              <a:pathLst>
                <a:path w="214" h="122" extrusionOk="0">
                  <a:moveTo>
                    <a:pt x="183" y="0"/>
                  </a:moveTo>
                  <a:lnTo>
                    <a:pt x="1" y="61"/>
                  </a:lnTo>
                  <a:cubicBezTo>
                    <a:pt x="1" y="91"/>
                    <a:pt x="1" y="91"/>
                    <a:pt x="1" y="91"/>
                  </a:cubicBezTo>
                  <a:cubicBezTo>
                    <a:pt x="1"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354;p52">
              <a:extLst>
                <a:ext uri="{FF2B5EF4-FFF2-40B4-BE49-F238E27FC236}">
                  <a16:creationId xmlns:a16="http://schemas.microsoft.com/office/drawing/2014/main" id="{47847B58-5AB8-4ECF-ABB1-196AA4ACF03F}"/>
                </a:ext>
              </a:extLst>
            </p:cNvPr>
            <p:cNvSpPr/>
            <p:nvPr/>
          </p:nvSpPr>
          <p:spPr>
            <a:xfrm>
              <a:off x="6740594" y="2785275"/>
              <a:ext cx="13117" cy="6612"/>
            </a:xfrm>
            <a:custGeom>
              <a:avLst/>
              <a:gdLst/>
              <a:ahLst/>
              <a:cxnLst/>
              <a:rect l="l" t="t" r="r" b="b"/>
              <a:pathLst>
                <a:path w="244" h="123" extrusionOk="0">
                  <a:moveTo>
                    <a:pt x="213" y="1"/>
                  </a:moveTo>
                  <a:lnTo>
                    <a:pt x="30" y="92"/>
                  </a:lnTo>
                  <a:cubicBezTo>
                    <a:pt x="30" y="92"/>
                    <a:pt x="0" y="92"/>
                    <a:pt x="30" y="122"/>
                  </a:cubicBezTo>
                  <a:lnTo>
                    <a:pt x="61" y="122"/>
                  </a:ln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355;p52">
              <a:extLst>
                <a:ext uri="{FF2B5EF4-FFF2-40B4-BE49-F238E27FC236}">
                  <a16:creationId xmlns:a16="http://schemas.microsoft.com/office/drawing/2014/main" id="{3985F35C-41BF-47E9-AD43-98E283C18D37}"/>
                </a:ext>
              </a:extLst>
            </p:cNvPr>
            <p:cNvSpPr/>
            <p:nvPr/>
          </p:nvSpPr>
          <p:spPr>
            <a:xfrm>
              <a:off x="6773225" y="2832690"/>
              <a:ext cx="11504" cy="6558"/>
            </a:xfrm>
            <a:custGeom>
              <a:avLst/>
              <a:gdLst/>
              <a:ahLst/>
              <a:cxnLst/>
              <a:rect l="l" t="t" r="r" b="b"/>
              <a:pathLst>
                <a:path w="214" h="122" extrusionOk="0">
                  <a:moveTo>
                    <a:pt x="214" y="0"/>
                  </a:moveTo>
                  <a:lnTo>
                    <a:pt x="1" y="91"/>
                  </a:lnTo>
                  <a:cubicBezTo>
                    <a:pt x="1" y="91"/>
                    <a:pt x="1" y="122"/>
                    <a:pt x="1" y="122"/>
                  </a:cubicBezTo>
                  <a:lnTo>
                    <a:pt x="31" y="122"/>
                  </a:lnTo>
                  <a:lnTo>
                    <a:pt x="214" y="30"/>
                  </a:lnTo>
                  <a:lnTo>
                    <a:pt x="21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356;p52">
              <a:extLst>
                <a:ext uri="{FF2B5EF4-FFF2-40B4-BE49-F238E27FC236}">
                  <a16:creationId xmlns:a16="http://schemas.microsoft.com/office/drawing/2014/main" id="{99FAD4DC-5879-4C5A-A579-431043AB02CB}"/>
                </a:ext>
              </a:extLst>
            </p:cNvPr>
            <p:cNvSpPr/>
            <p:nvPr/>
          </p:nvSpPr>
          <p:spPr>
            <a:xfrm>
              <a:off x="6804298" y="2880051"/>
              <a:ext cx="13117" cy="7311"/>
            </a:xfrm>
            <a:custGeom>
              <a:avLst/>
              <a:gdLst/>
              <a:ahLst/>
              <a:cxnLst/>
              <a:rect l="l" t="t" r="r" b="b"/>
              <a:pathLst>
                <a:path w="244" h="136" extrusionOk="0">
                  <a:moveTo>
                    <a:pt x="213" y="1"/>
                  </a:moveTo>
                  <a:lnTo>
                    <a:pt x="31" y="92"/>
                  </a:lnTo>
                  <a:cubicBezTo>
                    <a:pt x="31" y="92"/>
                    <a:pt x="0" y="122"/>
                    <a:pt x="31" y="122"/>
                  </a:cubicBezTo>
                  <a:cubicBezTo>
                    <a:pt x="31" y="122"/>
                    <a:pt x="31" y="136"/>
                    <a:pt x="40" y="136"/>
                  </a:cubicBezTo>
                  <a:cubicBezTo>
                    <a:pt x="44" y="136"/>
                    <a:pt x="51" y="132"/>
                    <a:pt x="61" y="122"/>
                  </a:cubicBezTo>
                  <a:lnTo>
                    <a:pt x="244" y="6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357;p52">
              <a:extLst>
                <a:ext uri="{FF2B5EF4-FFF2-40B4-BE49-F238E27FC236}">
                  <a16:creationId xmlns:a16="http://schemas.microsoft.com/office/drawing/2014/main" id="{39AF72C3-4505-4017-9343-6DD292C9C1AA}"/>
                </a:ext>
              </a:extLst>
            </p:cNvPr>
            <p:cNvSpPr/>
            <p:nvPr/>
          </p:nvSpPr>
          <p:spPr>
            <a:xfrm>
              <a:off x="6836983" y="2929079"/>
              <a:ext cx="11504" cy="6558"/>
            </a:xfrm>
            <a:custGeom>
              <a:avLst/>
              <a:gdLst/>
              <a:ahLst/>
              <a:cxnLst/>
              <a:rect l="l" t="t" r="r" b="b"/>
              <a:pathLst>
                <a:path w="214" h="122" extrusionOk="0">
                  <a:moveTo>
                    <a:pt x="213" y="0"/>
                  </a:moveTo>
                  <a:lnTo>
                    <a:pt x="0" y="61"/>
                  </a:lnTo>
                  <a:cubicBezTo>
                    <a:pt x="0" y="92"/>
                    <a:pt x="0" y="92"/>
                    <a:pt x="0" y="92"/>
                  </a:cubicBezTo>
                  <a:cubicBezTo>
                    <a:pt x="0" y="122"/>
                    <a:pt x="31" y="122"/>
                    <a:pt x="31" y="122"/>
                  </a:cubicBez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358;p52">
              <a:extLst>
                <a:ext uri="{FF2B5EF4-FFF2-40B4-BE49-F238E27FC236}">
                  <a16:creationId xmlns:a16="http://schemas.microsoft.com/office/drawing/2014/main" id="{AED271BD-5DD7-40F1-911D-050160B933BB}"/>
                </a:ext>
              </a:extLst>
            </p:cNvPr>
            <p:cNvSpPr/>
            <p:nvPr/>
          </p:nvSpPr>
          <p:spPr>
            <a:xfrm>
              <a:off x="6868002" y="2976441"/>
              <a:ext cx="13171" cy="6612"/>
            </a:xfrm>
            <a:custGeom>
              <a:avLst/>
              <a:gdLst/>
              <a:ahLst/>
              <a:cxnLst/>
              <a:rect l="l" t="t" r="r" b="b"/>
              <a:pathLst>
                <a:path w="245" h="123" extrusionOk="0">
                  <a:moveTo>
                    <a:pt x="214" y="1"/>
                  </a:moveTo>
                  <a:lnTo>
                    <a:pt x="31" y="92"/>
                  </a:lnTo>
                  <a:cubicBezTo>
                    <a:pt x="31" y="92"/>
                    <a:pt x="1" y="122"/>
                    <a:pt x="31" y="122"/>
                  </a:cubicBezTo>
                  <a:lnTo>
                    <a:pt x="62" y="122"/>
                  </a:lnTo>
                  <a:lnTo>
                    <a:pt x="24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359;p52">
              <a:extLst>
                <a:ext uri="{FF2B5EF4-FFF2-40B4-BE49-F238E27FC236}">
                  <a16:creationId xmlns:a16="http://schemas.microsoft.com/office/drawing/2014/main" id="{C4FC168D-C4E5-459D-9D2B-833B2F423C07}"/>
                </a:ext>
              </a:extLst>
            </p:cNvPr>
            <p:cNvSpPr/>
            <p:nvPr/>
          </p:nvSpPr>
          <p:spPr>
            <a:xfrm>
              <a:off x="6683395" y="2697057"/>
              <a:ext cx="11450" cy="6558"/>
            </a:xfrm>
            <a:custGeom>
              <a:avLst/>
              <a:gdLst/>
              <a:ahLst/>
              <a:cxnLst/>
              <a:rect l="l" t="t" r="r" b="b"/>
              <a:pathLst>
                <a:path w="213" h="122" extrusionOk="0">
                  <a:moveTo>
                    <a:pt x="183" y="0"/>
                  </a:moveTo>
                  <a:lnTo>
                    <a:pt x="0" y="91"/>
                  </a:lnTo>
                  <a:cubicBezTo>
                    <a:pt x="0" y="91"/>
                    <a:pt x="0" y="12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360;p52">
              <a:extLst>
                <a:ext uri="{FF2B5EF4-FFF2-40B4-BE49-F238E27FC236}">
                  <a16:creationId xmlns:a16="http://schemas.microsoft.com/office/drawing/2014/main" id="{C1174080-0FDA-4840-B296-C266D00D360C}"/>
                </a:ext>
              </a:extLst>
            </p:cNvPr>
            <p:cNvSpPr/>
            <p:nvPr/>
          </p:nvSpPr>
          <p:spPr>
            <a:xfrm>
              <a:off x="6714413" y="2744419"/>
              <a:ext cx="11504" cy="7311"/>
            </a:xfrm>
            <a:custGeom>
              <a:avLst/>
              <a:gdLst/>
              <a:ahLst/>
              <a:cxnLst/>
              <a:rect l="l" t="t" r="r" b="b"/>
              <a:pathLst>
                <a:path w="214" h="136" extrusionOk="0">
                  <a:moveTo>
                    <a:pt x="213" y="1"/>
                  </a:moveTo>
                  <a:lnTo>
                    <a:pt x="31" y="92"/>
                  </a:lnTo>
                  <a:cubicBezTo>
                    <a:pt x="1" y="92"/>
                    <a:pt x="1" y="122"/>
                    <a:pt x="1" y="122"/>
                  </a:cubicBezTo>
                  <a:cubicBezTo>
                    <a:pt x="21" y="122"/>
                    <a:pt x="28" y="136"/>
                    <a:pt x="30" y="136"/>
                  </a:cubicBezTo>
                  <a:cubicBezTo>
                    <a:pt x="31" y="136"/>
                    <a:pt x="31" y="13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361;p52">
              <a:extLst>
                <a:ext uri="{FF2B5EF4-FFF2-40B4-BE49-F238E27FC236}">
                  <a16:creationId xmlns:a16="http://schemas.microsoft.com/office/drawing/2014/main" id="{14488513-9134-4A84-A974-9C6C21B5491D}"/>
                </a:ext>
              </a:extLst>
            </p:cNvPr>
            <p:cNvSpPr/>
            <p:nvPr/>
          </p:nvSpPr>
          <p:spPr>
            <a:xfrm>
              <a:off x="6747099" y="2793446"/>
              <a:ext cx="11504" cy="6612"/>
            </a:xfrm>
            <a:custGeom>
              <a:avLst/>
              <a:gdLst/>
              <a:ahLst/>
              <a:cxnLst/>
              <a:rect l="l" t="t" r="r" b="b"/>
              <a:pathLst>
                <a:path w="214" h="123" extrusionOk="0">
                  <a:moveTo>
                    <a:pt x="183" y="1"/>
                  </a:moveTo>
                  <a:lnTo>
                    <a:pt x="1" y="61"/>
                  </a:lnTo>
                  <a:cubicBezTo>
                    <a:pt x="1" y="92"/>
                    <a:pt x="1" y="92"/>
                    <a:pt x="1" y="92"/>
                  </a:cubicBezTo>
                  <a:cubicBezTo>
                    <a:pt x="1" y="122"/>
                    <a:pt x="31" y="122"/>
                    <a:pt x="31" y="122"/>
                  </a:cubicBez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362;p52">
              <a:extLst>
                <a:ext uri="{FF2B5EF4-FFF2-40B4-BE49-F238E27FC236}">
                  <a16:creationId xmlns:a16="http://schemas.microsoft.com/office/drawing/2014/main" id="{8032D1CB-4271-42BE-8CF7-9F7B02657FC8}"/>
                </a:ext>
              </a:extLst>
            </p:cNvPr>
            <p:cNvSpPr/>
            <p:nvPr/>
          </p:nvSpPr>
          <p:spPr>
            <a:xfrm>
              <a:off x="6778171" y="2840861"/>
              <a:ext cx="11450" cy="6558"/>
            </a:xfrm>
            <a:custGeom>
              <a:avLst/>
              <a:gdLst/>
              <a:ahLst/>
              <a:cxnLst/>
              <a:rect l="l" t="t" r="r" b="b"/>
              <a:pathLst>
                <a:path w="213" h="122" extrusionOk="0">
                  <a:moveTo>
                    <a:pt x="213" y="0"/>
                  </a:moveTo>
                  <a:lnTo>
                    <a:pt x="31" y="91"/>
                  </a:lnTo>
                  <a:cubicBezTo>
                    <a:pt x="0" y="91"/>
                    <a:pt x="0" y="91"/>
                    <a:pt x="0" y="122"/>
                  </a:cubicBezTo>
                  <a:lnTo>
                    <a:pt x="31" y="122"/>
                  </a:ln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363;p52">
              <a:extLst>
                <a:ext uri="{FF2B5EF4-FFF2-40B4-BE49-F238E27FC236}">
                  <a16:creationId xmlns:a16="http://schemas.microsoft.com/office/drawing/2014/main" id="{C78F6EFF-7C65-4BE9-BE49-546C2BBFFACF}"/>
                </a:ext>
              </a:extLst>
            </p:cNvPr>
            <p:cNvSpPr/>
            <p:nvPr/>
          </p:nvSpPr>
          <p:spPr>
            <a:xfrm>
              <a:off x="6810856" y="2888223"/>
              <a:ext cx="11450" cy="6612"/>
            </a:xfrm>
            <a:custGeom>
              <a:avLst/>
              <a:gdLst/>
              <a:ahLst/>
              <a:cxnLst/>
              <a:rect l="l" t="t" r="r" b="b"/>
              <a:pathLst>
                <a:path w="213" h="123" extrusionOk="0">
                  <a:moveTo>
                    <a:pt x="182" y="1"/>
                  </a:moveTo>
                  <a:lnTo>
                    <a:pt x="0" y="92"/>
                  </a:lnTo>
                  <a:cubicBezTo>
                    <a:pt x="0" y="92"/>
                    <a:pt x="0" y="122"/>
                    <a:pt x="0" y="122"/>
                  </a:cubicBezTo>
                  <a:lnTo>
                    <a:pt x="30" y="122"/>
                  </a:lnTo>
                  <a:lnTo>
                    <a:pt x="213" y="61"/>
                  </a:lnTo>
                  <a:lnTo>
                    <a:pt x="182"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364;p52">
              <a:extLst>
                <a:ext uri="{FF2B5EF4-FFF2-40B4-BE49-F238E27FC236}">
                  <a16:creationId xmlns:a16="http://schemas.microsoft.com/office/drawing/2014/main" id="{4A9F3E28-CF1E-43BE-94FC-7EDBF7A58422}"/>
                </a:ext>
              </a:extLst>
            </p:cNvPr>
            <p:cNvSpPr/>
            <p:nvPr/>
          </p:nvSpPr>
          <p:spPr>
            <a:xfrm>
              <a:off x="6841875" y="2935584"/>
              <a:ext cx="13117" cy="8225"/>
            </a:xfrm>
            <a:custGeom>
              <a:avLst/>
              <a:gdLst/>
              <a:ahLst/>
              <a:cxnLst/>
              <a:rect l="l" t="t" r="r" b="b"/>
              <a:pathLst>
                <a:path w="244" h="153" extrusionOk="0">
                  <a:moveTo>
                    <a:pt x="213" y="1"/>
                  </a:moveTo>
                  <a:lnTo>
                    <a:pt x="31" y="92"/>
                  </a:lnTo>
                  <a:cubicBezTo>
                    <a:pt x="1" y="123"/>
                    <a:pt x="1" y="123"/>
                    <a:pt x="1" y="123"/>
                  </a:cubicBezTo>
                  <a:cubicBezTo>
                    <a:pt x="31" y="153"/>
                    <a:pt x="31" y="153"/>
                    <a:pt x="31" y="153"/>
                  </a:cubicBezTo>
                  <a:lnTo>
                    <a:pt x="244" y="62"/>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365;p52">
              <a:extLst>
                <a:ext uri="{FF2B5EF4-FFF2-40B4-BE49-F238E27FC236}">
                  <a16:creationId xmlns:a16="http://schemas.microsoft.com/office/drawing/2014/main" id="{90075463-DC63-473E-ADC2-1D695EC559BF}"/>
                </a:ext>
              </a:extLst>
            </p:cNvPr>
            <p:cNvSpPr/>
            <p:nvPr/>
          </p:nvSpPr>
          <p:spPr>
            <a:xfrm>
              <a:off x="6874560" y="2984612"/>
              <a:ext cx="11504" cy="6612"/>
            </a:xfrm>
            <a:custGeom>
              <a:avLst/>
              <a:gdLst/>
              <a:ahLst/>
              <a:cxnLst/>
              <a:rect l="l" t="t" r="r" b="b"/>
              <a:pathLst>
                <a:path w="214" h="123" extrusionOk="0">
                  <a:moveTo>
                    <a:pt x="183" y="1"/>
                  </a:moveTo>
                  <a:lnTo>
                    <a:pt x="0" y="92"/>
                  </a:lnTo>
                  <a:cubicBezTo>
                    <a:pt x="0" y="92"/>
                    <a:pt x="0" y="92"/>
                    <a:pt x="0" y="122"/>
                  </a:cubicBezTo>
                  <a:lnTo>
                    <a:pt x="31" y="122"/>
                  </a:ln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366;p52">
              <a:extLst>
                <a:ext uri="{FF2B5EF4-FFF2-40B4-BE49-F238E27FC236}">
                  <a16:creationId xmlns:a16="http://schemas.microsoft.com/office/drawing/2014/main" id="{AB21631B-40F7-4104-82DD-5FE4842D179F}"/>
                </a:ext>
              </a:extLst>
            </p:cNvPr>
            <p:cNvSpPr/>
            <p:nvPr/>
          </p:nvSpPr>
          <p:spPr>
            <a:xfrm>
              <a:off x="6688287" y="2705229"/>
              <a:ext cx="11504" cy="6558"/>
            </a:xfrm>
            <a:custGeom>
              <a:avLst/>
              <a:gdLst/>
              <a:ahLst/>
              <a:cxnLst/>
              <a:rect l="l" t="t" r="r" b="b"/>
              <a:pathLst>
                <a:path w="214" h="122" extrusionOk="0">
                  <a:moveTo>
                    <a:pt x="183" y="0"/>
                  </a:moveTo>
                  <a:lnTo>
                    <a:pt x="0" y="61"/>
                  </a:lnTo>
                  <a:cubicBezTo>
                    <a:pt x="0" y="91"/>
                    <a:pt x="0" y="91"/>
                    <a:pt x="0" y="91"/>
                  </a:cubicBez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367;p52">
              <a:extLst>
                <a:ext uri="{FF2B5EF4-FFF2-40B4-BE49-F238E27FC236}">
                  <a16:creationId xmlns:a16="http://schemas.microsoft.com/office/drawing/2014/main" id="{56092FD6-9E18-4820-9989-F5CADBA18FD2}"/>
                </a:ext>
              </a:extLst>
            </p:cNvPr>
            <p:cNvSpPr/>
            <p:nvPr/>
          </p:nvSpPr>
          <p:spPr>
            <a:xfrm>
              <a:off x="6719305" y="2752590"/>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368;p52">
              <a:extLst>
                <a:ext uri="{FF2B5EF4-FFF2-40B4-BE49-F238E27FC236}">
                  <a16:creationId xmlns:a16="http://schemas.microsoft.com/office/drawing/2014/main" id="{1B0E5C18-C485-471B-878D-EF4A56D4C9C5}"/>
                </a:ext>
              </a:extLst>
            </p:cNvPr>
            <p:cNvSpPr/>
            <p:nvPr/>
          </p:nvSpPr>
          <p:spPr>
            <a:xfrm>
              <a:off x="6751991" y="2800005"/>
              <a:ext cx="11504" cy="6558"/>
            </a:xfrm>
            <a:custGeom>
              <a:avLst/>
              <a:gdLst/>
              <a:ahLst/>
              <a:cxnLst/>
              <a:rect l="l" t="t" r="r" b="b"/>
              <a:pathLst>
                <a:path w="214" h="122" extrusionOk="0">
                  <a:moveTo>
                    <a:pt x="183" y="0"/>
                  </a:moveTo>
                  <a:lnTo>
                    <a:pt x="1" y="91"/>
                  </a:lnTo>
                  <a:cubicBezTo>
                    <a:pt x="1" y="91"/>
                    <a:pt x="1" y="122"/>
                    <a:pt x="1" y="122"/>
                  </a:cubicBezTo>
                  <a:lnTo>
                    <a:pt x="31" y="122"/>
                  </a:lnTo>
                  <a:lnTo>
                    <a:pt x="214"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369;p52">
              <a:extLst>
                <a:ext uri="{FF2B5EF4-FFF2-40B4-BE49-F238E27FC236}">
                  <a16:creationId xmlns:a16="http://schemas.microsoft.com/office/drawing/2014/main" id="{1A2BCF54-F840-4D6F-B8C9-DD235622B3AD}"/>
                </a:ext>
              </a:extLst>
            </p:cNvPr>
            <p:cNvSpPr/>
            <p:nvPr/>
          </p:nvSpPr>
          <p:spPr>
            <a:xfrm>
              <a:off x="6783063" y="2849033"/>
              <a:ext cx="11504" cy="6558"/>
            </a:xfrm>
            <a:custGeom>
              <a:avLst/>
              <a:gdLst/>
              <a:ahLst/>
              <a:cxnLst/>
              <a:rect l="l" t="t" r="r" b="b"/>
              <a:pathLst>
                <a:path w="214" h="122" extrusionOk="0">
                  <a:moveTo>
                    <a:pt x="213" y="0"/>
                  </a:moveTo>
                  <a:lnTo>
                    <a:pt x="31" y="61"/>
                  </a:lnTo>
                  <a:cubicBezTo>
                    <a:pt x="0" y="61"/>
                    <a:pt x="0" y="91"/>
                    <a:pt x="0" y="91"/>
                  </a:cubicBezTo>
                  <a:cubicBezTo>
                    <a:pt x="31" y="91"/>
                    <a:pt x="31" y="122"/>
                    <a:pt x="31" y="122"/>
                  </a:cubicBez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370;p52">
              <a:extLst>
                <a:ext uri="{FF2B5EF4-FFF2-40B4-BE49-F238E27FC236}">
                  <a16:creationId xmlns:a16="http://schemas.microsoft.com/office/drawing/2014/main" id="{87770A5B-F797-404A-A499-2715347AA1EC}"/>
                </a:ext>
              </a:extLst>
            </p:cNvPr>
            <p:cNvSpPr/>
            <p:nvPr/>
          </p:nvSpPr>
          <p:spPr>
            <a:xfrm>
              <a:off x="6815748" y="2896394"/>
              <a:ext cx="11450" cy="6612"/>
            </a:xfrm>
            <a:custGeom>
              <a:avLst/>
              <a:gdLst/>
              <a:ahLst/>
              <a:cxnLst/>
              <a:rect l="l" t="t" r="r" b="b"/>
              <a:pathLst>
                <a:path w="213" h="123" extrusionOk="0">
                  <a:moveTo>
                    <a:pt x="183" y="0"/>
                  </a:moveTo>
                  <a:lnTo>
                    <a:pt x="0" y="92"/>
                  </a:ln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371;p52">
              <a:extLst>
                <a:ext uri="{FF2B5EF4-FFF2-40B4-BE49-F238E27FC236}">
                  <a16:creationId xmlns:a16="http://schemas.microsoft.com/office/drawing/2014/main" id="{08D5E40B-EFB0-491A-9661-8D177FC4737C}"/>
                </a:ext>
              </a:extLst>
            </p:cNvPr>
            <p:cNvSpPr/>
            <p:nvPr/>
          </p:nvSpPr>
          <p:spPr>
            <a:xfrm>
              <a:off x="6846767" y="2943755"/>
              <a:ext cx="11504" cy="6612"/>
            </a:xfrm>
            <a:custGeom>
              <a:avLst/>
              <a:gdLst/>
              <a:ahLst/>
              <a:cxnLst/>
              <a:rect l="l" t="t" r="r" b="b"/>
              <a:pathLst>
                <a:path w="214" h="123" extrusionOk="0">
                  <a:moveTo>
                    <a:pt x="214" y="1"/>
                  </a:moveTo>
                  <a:lnTo>
                    <a:pt x="31" y="92"/>
                  </a:lnTo>
                  <a:cubicBezTo>
                    <a:pt x="1" y="92"/>
                    <a:pt x="1" y="92"/>
                    <a:pt x="1" y="123"/>
                  </a:cubicBezTo>
                  <a:lnTo>
                    <a:pt x="31" y="123"/>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372;p52">
              <a:extLst>
                <a:ext uri="{FF2B5EF4-FFF2-40B4-BE49-F238E27FC236}">
                  <a16:creationId xmlns:a16="http://schemas.microsoft.com/office/drawing/2014/main" id="{CDF88734-0B76-4F4A-AE74-2019C7633803}"/>
                </a:ext>
              </a:extLst>
            </p:cNvPr>
            <p:cNvSpPr/>
            <p:nvPr/>
          </p:nvSpPr>
          <p:spPr>
            <a:xfrm>
              <a:off x="6691566" y="2711733"/>
              <a:ext cx="13117" cy="6612"/>
            </a:xfrm>
            <a:custGeom>
              <a:avLst/>
              <a:gdLst/>
              <a:ahLst/>
              <a:cxnLst/>
              <a:rect l="l" t="t" r="r" b="b"/>
              <a:pathLst>
                <a:path w="244" h="123" extrusionOk="0">
                  <a:moveTo>
                    <a:pt x="213" y="1"/>
                  </a:moveTo>
                  <a:lnTo>
                    <a:pt x="31" y="62"/>
                  </a:lnTo>
                  <a:cubicBezTo>
                    <a:pt x="0" y="92"/>
                    <a:pt x="0" y="92"/>
                    <a:pt x="31" y="92"/>
                  </a:cubicBezTo>
                  <a:cubicBezTo>
                    <a:pt x="31" y="122"/>
                    <a:pt x="31" y="122"/>
                    <a:pt x="61" y="122"/>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373;p52">
              <a:extLst>
                <a:ext uri="{FF2B5EF4-FFF2-40B4-BE49-F238E27FC236}">
                  <a16:creationId xmlns:a16="http://schemas.microsoft.com/office/drawing/2014/main" id="{200FED6C-CEA2-4960-88FC-A333B2A80ED5}"/>
                </a:ext>
              </a:extLst>
            </p:cNvPr>
            <p:cNvSpPr/>
            <p:nvPr/>
          </p:nvSpPr>
          <p:spPr>
            <a:xfrm>
              <a:off x="6652322" y="2651309"/>
              <a:ext cx="11504" cy="6558"/>
            </a:xfrm>
            <a:custGeom>
              <a:avLst/>
              <a:gdLst/>
              <a:ahLst/>
              <a:cxnLst/>
              <a:rect l="l" t="t" r="r" b="b"/>
              <a:pathLst>
                <a:path w="214" h="122" extrusionOk="0">
                  <a:moveTo>
                    <a:pt x="183" y="0"/>
                  </a:moveTo>
                  <a:lnTo>
                    <a:pt x="1" y="91"/>
                  </a:lnTo>
                  <a:cubicBezTo>
                    <a:pt x="1" y="91"/>
                    <a:pt x="1" y="91"/>
                    <a:pt x="1"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374;p52">
              <a:extLst>
                <a:ext uri="{FF2B5EF4-FFF2-40B4-BE49-F238E27FC236}">
                  <a16:creationId xmlns:a16="http://schemas.microsoft.com/office/drawing/2014/main" id="{75F96B09-216F-45CD-A6D8-1D5CE23D9DC3}"/>
                </a:ext>
              </a:extLst>
            </p:cNvPr>
            <p:cNvSpPr/>
            <p:nvPr/>
          </p:nvSpPr>
          <p:spPr>
            <a:xfrm>
              <a:off x="6657214" y="2657814"/>
              <a:ext cx="11504" cy="6612"/>
            </a:xfrm>
            <a:custGeom>
              <a:avLst/>
              <a:gdLst/>
              <a:ahLst/>
              <a:cxnLst/>
              <a:rect l="l" t="t" r="r" b="b"/>
              <a:pathLst>
                <a:path w="214" h="123" extrusionOk="0">
                  <a:moveTo>
                    <a:pt x="183" y="1"/>
                  </a:moveTo>
                  <a:lnTo>
                    <a:pt x="1" y="92"/>
                  </a:lnTo>
                  <a:cubicBezTo>
                    <a:pt x="1" y="92"/>
                    <a:pt x="1" y="122"/>
                    <a:pt x="1" y="122"/>
                  </a:cubicBezTo>
                  <a:lnTo>
                    <a:pt x="31" y="122"/>
                  </a:lnTo>
                  <a:lnTo>
                    <a:pt x="214"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375;p52">
              <a:extLst>
                <a:ext uri="{FF2B5EF4-FFF2-40B4-BE49-F238E27FC236}">
                  <a16:creationId xmlns:a16="http://schemas.microsoft.com/office/drawing/2014/main" id="{8A535DC1-6EB4-475E-A9DE-8EEEC08134AE}"/>
                </a:ext>
              </a:extLst>
            </p:cNvPr>
            <p:cNvSpPr/>
            <p:nvPr/>
          </p:nvSpPr>
          <p:spPr>
            <a:xfrm>
              <a:off x="6662160" y="2664372"/>
              <a:ext cx="11450" cy="7795"/>
            </a:xfrm>
            <a:custGeom>
              <a:avLst/>
              <a:gdLst/>
              <a:ahLst/>
              <a:cxnLst/>
              <a:rect l="l" t="t" r="r" b="b"/>
              <a:pathLst>
                <a:path w="213" h="145" extrusionOk="0">
                  <a:moveTo>
                    <a:pt x="182" y="0"/>
                  </a:moveTo>
                  <a:lnTo>
                    <a:pt x="0" y="92"/>
                  </a:lnTo>
                  <a:cubicBezTo>
                    <a:pt x="0" y="92"/>
                    <a:pt x="0" y="122"/>
                    <a:pt x="0" y="122"/>
                  </a:cubicBezTo>
                  <a:cubicBezTo>
                    <a:pt x="0" y="137"/>
                    <a:pt x="0" y="145"/>
                    <a:pt x="4" y="145"/>
                  </a:cubicBezTo>
                  <a:cubicBezTo>
                    <a:pt x="8" y="145"/>
                    <a:pt x="15" y="137"/>
                    <a:pt x="30" y="122"/>
                  </a:cubicBezTo>
                  <a:lnTo>
                    <a:pt x="213" y="6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376;p52">
              <a:extLst>
                <a:ext uri="{FF2B5EF4-FFF2-40B4-BE49-F238E27FC236}">
                  <a16:creationId xmlns:a16="http://schemas.microsoft.com/office/drawing/2014/main" id="{4D137A50-8CAC-438D-8163-06ADC3C8A41D}"/>
                </a:ext>
              </a:extLst>
            </p:cNvPr>
            <p:cNvSpPr/>
            <p:nvPr/>
          </p:nvSpPr>
          <p:spPr>
            <a:xfrm>
              <a:off x="6724251" y="2759148"/>
              <a:ext cx="11450" cy="6558"/>
            </a:xfrm>
            <a:custGeom>
              <a:avLst/>
              <a:gdLst/>
              <a:ahLst/>
              <a:cxnLst/>
              <a:rect l="l" t="t" r="r" b="b"/>
              <a:pathLst>
                <a:path w="213" h="122" extrusionOk="0">
                  <a:moveTo>
                    <a:pt x="182" y="0"/>
                  </a:moveTo>
                  <a:lnTo>
                    <a:pt x="0" y="91"/>
                  </a:lnTo>
                  <a:cubicBezTo>
                    <a:pt x="0" y="91"/>
                    <a:pt x="0" y="122"/>
                    <a:pt x="0" y="122"/>
                  </a:cubicBezTo>
                  <a:lnTo>
                    <a:pt x="30" y="122"/>
                  </a:lnTo>
                  <a:lnTo>
                    <a:pt x="213" y="3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377;p52">
              <a:extLst>
                <a:ext uri="{FF2B5EF4-FFF2-40B4-BE49-F238E27FC236}">
                  <a16:creationId xmlns:a16="http://schemas.microsoft.com/office/drawing/2014/main" id="{7596FC4F-AD41-420E-B7ED-568A1CE8D5BD}"/>
                </a:ext>
              </a:extLst>
            </p:cNvPr>
            <p:cNvSpPr/>
            <p:nvPr/>
          </p:nvSpPr>
          <p:spPr>
            <a:xfrm>
              <a:off x="6755270" y="2806510"/>
              <a:ext cx="13117" cy="7311"/>
            </a:xfrm>
            <a:custGeom>
              <a:avLst/>
              <a:gdLst/>
              <a:ahLst/>
              <a:cxnLst/>
              <a:rect l="l" t="t" r="r" b="b"/>
              <a:pathLst>
                <a:path w="244" h="136" extrusionOk="0">
                  <a:moveTo>
                    <a:pt x="213" y="1"/>
                  </a:moveTo>
                  <a:lnTo>
                    <a:pt x="31" y="92"/>
                  </a:lnTo>
                  <a:cubicBezTo>
                    <a:pt x="31" y="92"/>
                    <a:pt x="1" y="122"/>
                    <a:pt x="31" y="122"/>
                  </a:cubicBezTo>
                  <a:cubicBezTo>
                    <a:pt x="31" y="122"/>
                    <a:pt x="31" y="136"/>
                    <a:pt x="40" y="136"/>
                  </a:cubicBezTo>
                  <a:cubicBezTo>
                    <a:pt x="45" y="136"/>
                    <a:pt x="51" y="132"/>
                    <a:pt x="61" y="122"/>
                  </a:cubicBez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378;p52">
              <a:extLst>
                <a:ext uri="{FF2B5EF4-FFF2-40B4-BE49-F238E27FC236}">
                  <a16:creationId xmlns:a16="http://schemas.microsoft.com/office/drawing/2014/main" id="{D1C1A4A7-380D-4DAC-A2D8-0775D511E2C6}"/>
                </a:ext>
              </a:extLst>
            </p:cNvPr>
            <p:cNvSpPr/>
            <p:nvPr/>
          </p:nvSpPr>
          <p:spPr>
            <a:xfrm>
              <a:off x="6787955" y="2855538"/>
              <a:ext cx="11504" cy="6612"/>
            </a:xfrm>
            <a:custGeom>
              <a:avLst/>
              <a:gdLst/>
              <a:ahLst/>
              <a:cxnLst/>
              <a:rect l="l" t="t" r="r" b="b"/>
              <a:pathLst>
                <a:path w="214" h="123" extrusionOk="0">
                  <a:moveTo>
                    <a:pt x="213" y="1"/>
                  </a:moveTo>
                  <a:lnTo>
                    <a:pt x="1" y="92"/>
                  </a:lnTo>
                  <a:cubicBezTo>
                    <a:pt x="1" y="122"/>
                    <a:pt x="31" y="12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379;p52">
              <a:extLst>
                <a:ext uri="{FF2B5EF4-FFF2-40B4-BE49-F238E27FC236}">
                  <a16:creationId xmlns:a16="http://schemas.microsoft.com/office/drawing/2014/main" id="{20DF6C05-2BF9-498F-B271-96EBB2C2997B}"/>
                </a:ext>
              </a:extLst>
            </p:cNvPr>
            <p:cNvSpPr/>
            <p:nvPr/>
          </p:nvSpPr>
          <p:spPr>
            <a:xfrm>
              <a:off x="6819028" y="2902953"/>
              <a:ext cx="13117" cy="6558"/>
            </a:xfrm>
            <a:custGeom>
              <a:avLst/>
              <a:gdLst/>
              <a:ahLst/>
              <a:cxnLst/>
              <a:rect l="l" t="t" r="r" b="b"/>
              <a:pathLst>
                <a:path w="244" h="122" extrusionOk="0">
                  <a:moveTo>
                    <a:pt x="213" y="0"/>
                  </a:moveTo>
                  <a:lnTo>
                    <a:pt x="30" y="91"/>
                  </a:lnTo>
                  <a:cubicBezTo>
                    <a:pt x="30" y="91"/>
                    <a:pt x="0" y="91"/>
                    <a:pt x="30" y="122"/>
                  </a:cubicBezTo>
                  <a:lnTo>
                    <a:pt x="61" y="122"/>
                  </a:lnTo>
                  <a:lnTo>
                    <a:pt x="24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380;p52">
              <a:extLst>
                <a:ext uri="{FF2B5EF4-FFF2-40B4-BE49-F238E27FC236}">
                  <a16:creationId xmlns:a16="http://schemas.microsoft.com/office/drawing/2014/main" id="{00FF924B-D906-4F70-B0AB-C1F015EB7E7C}"/>
                </a:ext>
              </a:extLst>
            </p:cNvPr>
            <p:cNvSpPr/>
            <p:nvPr/>
          </p:nvSpPr>
          <p:spPr>
            <a:xfrm>
              <a:off x="6851659" y="2950314"/>
              <a:ext cx="11504" cy="6612"/>
            </a:xfrm>
            <a:custGeom>
              <a:avLst/>
              <a:gdLst/>
              <a:ahLst/>
              <a:cxnLst/>
              <a:rect l="l" t="t" r="r" b="b"/>
              <a:pathLst>
                <a:path w="214" h="123" extrusionOk="0">
                  <a:moveTo>
                    <a:pt x="214" y="1"/>
                  </a:moveTo>
                  <a:lnTo>
                    <a:pt x="1" y="92"/>
                  </a:lnTo>
                  <a:cubicBezTo>
                    <a:pt x="1" y="92"/>
                    <a:pt x="1" y="12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381;p52">
              <a:extLst>
                <a:ext uri="{FF2B5EF4-FFF2-40B4-BE49-F238E27FC236}">
                  <a16:creationId xmlns:a16="http://schemas.microsoft.com/office/drawing/2014/main" id="{216E2FFF-862C-48FD-BB93-3FC22CC0C100}"/>
                </a:ext>
              </a:extLst>
            </p:cNvPr>
            <p:cNvSpPr/>
            <p:nvPr/>
          </p:nvSpPr>
          <p:spPr>
            <a:xfrm>
              <a:off x="7268342" y="2902953"/>
              <a:ext cx="18063" cy="22901"/>
            </a:xfrm>
            <a:custGeom>
              <a:avLst/>
              <a:gdLst/>
              <a:ahLst/>
              <a:cxnLst/>
              <a:rect l="l" t="t" r="r" b="b"/>
              <a:pathLst>
                <a:path w="336" h="426" extrusionOk="0">
                  <a:moveTo>
                    <a:pt x="244" y="0"/>
                  </a:moveTo>
                  <a:cubicBezTo>
                    <a:pt x="153" y="122"/>
                    <a:pt x="31" y="243"/>
                    <a:pt x="1" y="426"/>
                  </a:cubicBezTo>
                  <a:cubicBezTo>
                    <a:pt x="153" y="426"/>
                    <a:pt x="274" y="395"/>
                    <a:pt x="305" y="334"/>
                  </a:cubicBezTo>
                  <a:cubicBezTo>
                    <a:pt x="335" y="274"/>
                    <a:pt x="305" y="152"/>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382;p52">
              <a:extLst>
                <a:ext uri="{FF2B5EF4-FFF2-40B4-BE49-F238E27FC236}">
                  <a16:creationId xmlns:a16="http://schemas.microsoft.com/office/drawing/2014/main" id="{7A79939F-D8A6-4C83-999F-A427F1774F22}"/>
                </a:ext>
              </a:extLst>
            </p:cNvPr>
            <p:cNvSpPr/>
            <p:nvPr/>
          </p:nvSpPr>
          <p:spPr>
            <a:xfrm>
              <a:off x="7070618" y="2777104"/>
              <a:ext cx="170035" cy="147134"/>
            </a:xfrm>
            <a:custGeom>
              <a:avLst/>
              <a:gdLst/>
              <a:ahLst/>
              <a:cxnLst/>
              <a:rect l="l" t="t" r="r" b="b"/>
              <a:pathLst>
                <a:path w="3163" h="2737" extrusionOk="0">
                  <a:moveTo>
                    <a:pt x="487" y="1"/>
                  </a:moveTo>
                  <a:lnTo>
                    <a:pt x="1" y="821"/>
                  </a:lnTo>
                  <a:lnTo>
                    <a:pt x="3071" y="2706"/>
                  </a:lnTo>
                  <a:cubicBezTo>
                    <a:pt x="3071" y="2706"/>
                    <a:pt x="3071" y="2706"/>
                    <a:pt x="3101" y="2736"/>
                  </a:cubicBezTo>
                  <a:cubicBezTo>
                    <a:pt x="3132" y="2675"/>
                    <a:pt x="3162" y="2645"/>
                    <a:pt x="3162" y="2615"/>
                  </a:cubicBezTo>
                  <a:cubicBezTo>
                    <a:pt x="2372" y="2159"/>
                    <a:pt x="1308" y="1581"/>
                    <a:pt x="700" y="852"/>
                  </a:cubicBezTo>
                  <a:cubicBezTo>
                    <a:pt x="518" y="609"/>
                    <a:pt x="548" y="335"/>
                    <a:pt x="639" y="92"/>
                  </a:cubicBezTo>
                  <a:lnTo>
                    <a:pt x="48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383;p52">
              <a:extLst>
                <a:ext uri="{FF2B5EF4-FFF2-40B4-BE49-F238E27FC236}">
                  <a16:creationId xmlns:a16="http://schemas.microsoft.com/office/drawing/2014/main" id="{1B3FAA2B-A37B-457A-9B8D-DB833D149EAF}"/>
                </a:ext>
              </a:extLst>
            </p:cNvPr>
            <p:cNvSpPr/>
            <p:nvPr/>
          </p:nvSpPr>
          <p:spPr>
            <a:xfrm>
              <a:off x="7098411" y="2781996"/>
              <a:ext cx="165089" cy="135684"/>
            </a:xfrm>
            <a:custGeom>
              <a:avLst/>
              <a:gdLst/>
              <a:ahLst/>
              <a:cxnLst/>
              <a:rect l="l" t="t" r="r" b="b"/>
              <a:pathLst>
                <a:path w="3071" h="2524" extrusionOk="0">
                  <a:moveTo>
                    <a:pt x="122" y="1"/>
                  </a:moveTo>
                  <a:lnTo>
                    <a:pt x="122" y="1"/>
                  </a:lnTo>
                  <a:cubicBezTo>
                    <a:pt x="31" y="244"/>
                    <a:pt x="1" y="518"/>
                    <a:pt x="183" y="761"/>
                  </a:cubicBezTo>
                  <a:cubicBezTo>
                    <a:pt x="791" y="1490"/>
                    <a:pt x="1855" y="2098"/>
                    <a:pt x="2676" y="2524"/>
                  </a:cubicBezTo>
                  <a:cubicBezTo>
                    <a:pt x="2736" y="2463"/>
                    <a:pt x="2797" y="2432"/>
                    <a:pt x="2797" y="2432"/>
                  </a:cubicBezTo>
                  <a:cubicBezTo>
                    <a:pt x="2645" y="2128"/>
                    <a:pt x="3010" y="2037"/>
                    <a:pt x="3010" y="2037"/>
                  </a:cubicBezTo>
                  <a:cubicBezTo>
                    <a:pt x="2949" y="1916"/>
                    <a:pt x="3010" y="1825"/>
                    <a:pt x="3071" y="1794"/>
                  </a:cubicBezTo>
                  <a:lnTo>
                    <a:pt x="122"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384;p52">
              <a:extLst>
                <a:ext uri="{FF2B5EF4-FFF2-40B4-BE49-F238E27FC236}">
                  <a16:creationId xmlns:a16="http://schemas.microsoft.com/office/drawing/2014/main" id="{8BB9E874-71C1-4EC4-859F-02431ACA1734}"/>
                </a:ext>
              </a:extLst>
            </p:cNvPr>
            <p:cNvSpPr/>
            <p:nvPr/>
          </p:nvSpPr>
          <p:spPr>
            <a:xfrm>
              <a:off x="7237323" y="2917629"/>
              <a:ext cx="18009" cy="8225"/>
            </a:xfrm>
            <a:custGeom>
              <a:avLst/>
              <a:gdLst/>
              <a:ahLst/>
              <a:cxnLst/>
              <a:rect l="l" t="t" r="r" b="b"/>
              <a:pathLst>
                <a:path w="335" h="153" extrusionOk="0">
                  <a:moveTo>
                    <a:pt x="92" y="1"/>
                  </a:moveTo>
                  <a:cubicBezTo>
                    <a:pt x="61" y="31"/>
                    <a:pt x="31" y="61"/>
                    <a:pt x="0" y="122"/>
                  </a:cubicBezTo>
                  <a:cubicBezTo>
                    <a:pt x="61" y="122"/>
                    <a:pt x="183" y="122"/>
                    <a:pt x="335" y="153"/>
                  </a:cubicBezTo>
                  <a:lnTo>
                    <a:pt x="92" y="1"/>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385;p52">
              <a:extLst>
                <a:ext uri="{FF2B5EF4-FFF2-40B4-BE49-F238E27FC236}">
                  <a16:creationId xmlns:a16="http://schemas.microsoft.com/office/drawing/2014/main" id="{DCD02EDE-D1F1-48AD-8D39-FAD5CDFED500}"/>
                </a:ext>
              </a:extLst>
            </p:cNvPr>
            <p:cNvSpPr/>
            <p:nvPr/>
          </p:nvSpPr>
          <p:spPr>
            <a:xfrm>
              <a:off x="7240602" y="2878439"/>
              <a:ext cx="40856" cy="47414"/>
            </a:xfrm>
            <a:custGeom>
              <a:avLst/>
              <a:gdLst/>
              <a:ahLst/>
              <a:cxnLst/>
              <a:rect l="l" t="t" r="r" b="b"/>
              <a:pathLst>
                <a:path w="760" h="882" extrusionOk="0">
                  <a:moveTo>
                    <a:pt x="426" y="0"/>
                  </a:moveTo>
                  <a:cubicBezTo>
                    <a:pt x="365" y="31"/>
                    <a:pt x="304" y="122"/>
                    <a:pt x="365" y="243"/>
                  </a:cubicBezTo>
                  <a:cubicBezTo>
                    <a:pt x="365" y="243"/>
                    <a:pt x="0" y="334"/>
                    <a:pt x="152" y="638"/>
                  </a:cubicBezTo>
                  <a:cubicBezTo>
                    <a:pt x="152" y="638"/>
                    <a:pt x="91" y="669"/>
                    <a:pt x="31" y="730"/>
                  </a:cubicBezTo>
                  <a:lnTo>
                    <a:pt x="274" y="882"/>
                  </a:lnTo>
                  <a:lnTo>
                    <a:pt x="517" y="882"/>
                  </a:lnTo>
                  <a:cubicBezTo>
                    <a:pt x="547" y="699"/>
                    <a:pt x="669" y="547"/>
                    <a:pt x="760" y="456"/>
                  </a:cubicBezTo>
                  <a:cubicBezTo>
                    <a:pt x="699" y="334"/>
                    <a:pt x="486" y="31"/>
                    <a:pt x="426" y="0"/>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386;p52">
              <a:extLst>
                <a:ext uri="{FF2B5EF4-FFF2-40B4-BE49-F238E27FC236}">
                  <a16:creationId xmlns:a16="http://schemas.microsoft.com/office/drawing/2014/main" id="{A5355CB8-3107-4433-9822-D411CF895127}"/>
                </a:ext>
              </a:extLst>
            </p:cNvPr>
            <p:cNvSpPr/>
            <p:nvPr/>
          </p:nvSpPr>
          <p:spPr>
            <a:xfrm>
              <a:off x="7046158" y="2785275"/>
              <a:ext cx="27793" cy="33437"/>
            </a:xfrm>
            <a:custGeom>
              <a:avLst/>
              <a:gdLst/>
              <a:ahLst/>
              <a:cxnLst/>
              <a:rect l="l" t="t" r="r" b="b"/>
              <a:pathLst>
                <a:path w="517" h="622" extrusionOk="0">
                  <a:moveTo>
                    <a:pt x="213" y="1"/>
                  </a:moveTo>
                  <a:lnTo>
                    <a:pt x="91" y="183"/>
                  </a:lnTo>
                  <a:cubicBezTo>
                    <a:pt x="91" y="213"/>
                    <a:pt x="0" y="396"/>
                    <a:pt x="122" y="457"/>
                  </a:cubicBezTo>
                  <a:lnTo>
                    <a:pt x="334" y="609"/>
                  </a:lnTo>
                  <a:cubicBezTo>
                    <a:pt x="343" y="617"/>
                    <a:pt x="352" y="621"/>
                    <a:pt x="361" y="621"/>
                  </a:cubicBezTo>
                  <a:cubicBezTo>
                    <a:pt x="383" y="621"/>
                    <a:pt x="404" y="600"/>
                    <a:pt x="426" y="578"/>
                  </a:cubicBezTo>
                  <a:lnTo>
                    <a:pt x="517" y="457"/>
                  </a:lnTo>
                  <a:cubicBezTo>
                    <a:pt x="334" y="335"/>
                    <a:pt x="243" y="183"/>
                    <a:pt x="213" y="1"/>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387;p52">
              <a:extLst>
                <a:ext uri="{FF2B5EF4-FFF2-40B4-BE49-F238E27FC236}">
                  <a16:creationId xmlns:a16="http://schemas.microsoft.com/office/drawing/2014/main" id="{5ECAC822-6BAB-42D9-BF02-72CCCB131B2F}"/>
                </a:ext>
              </a:extLst>
            </p:cNvPr>
            <p:cNvSpPr/>
            <p:nvPr/>
          </p:nvSpPr>
          <p:spPr>
            <a:xfrm>
              <a:off x="7057554" y="2764793"/>
              <a:ext cx="36018" cy="45049"/>
            </a:xfrm>
            <a:custGeom>
              <a:avLst/>
              <a:gdLst/>
              <a:ahLst/>
              <a:cxnLst/>
              <a:rect l="l" t="t" r="r" b="b"/>
              <a:pathLst>
                <a:path w="670" h="838" extrusionOk="0">
                  <a:moveTo>
                    <a:pt x="341" y="0"/>
                  </a:moveTo>
                  <a:cubicBezTo>
                    <a:pt x="262" y="0"/>
                    <a:pt x="177" y="89"/>
                    <a:pt x="153" y="138"/>
                  </a:cubicBezTo>
                  <a:lnTo>
                    <a:pt x="31" y="351"/>
                  </a:lnTo>
                  <a:lnTo>
                    <a:pt x="1" y="351"/>
                  </a:lnTo>
                  <a:lnTo>
                    <a:pt x="1" y="382"/>
                  </a:lnTo>
                  <a:cubicBezTo>
                    <a:pt x="31" y="564"/>
                    <a:pt x="122" y="716"/>
                    <a:pt x="305" y="838"/>
                  </a:cubicBezTo>
                  <a:lnTo>
                    <a:pt x="396" y="625"/>
                  </a:lnTo>
                  <a:lnTo>
                    <a:pt x="426" y="564"/>
                  </a:lnTo>
                  <a:lnTo>
                    <a:pt x="639" y="260"/>
                  </a:lnTo>
                  <a:cubicBezTo>
                    <a:pt x="670" y="199"/>
                    <a:pt x="670" y="169"/>
                    <a:pt x="639" y="138"/>
                  </a:cubicBezTo>
                  <a:lnTo>
                    <a:pt x="396" y="17"/>
                  </a:lnTo>
                  <a:cubicBezTo>
                    <a:pt x="379" y="5"/>
                    <a:pt x="360" y="0"/>
                    <a:pt x="341"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388;p52">
              <a:extLst>
                <a:ext uri="{FF2B5EF4-FFF2-40B4-BE49-F238E27FC236}">
                  <a16:creationId xmlns:a16="http://schemas.microsoft.com/office/drawing/2014/main" id="{794BB705-6E9B-4F3F-8B7C-EC95C57F5356}"/>
                </a:ext>
              </a:extLst>
            </p:cNvPr>
            <p:cNvSpPr/>
            <p:nvPr/>
          </p:nvSpPr>
          <p:spPr>
            <a:xfrm>
              <a:off x="7064113" y="2806510"/>
              <a:ext cx="13117" cy="14783"/>
            </a:xfrm>
            <a:custGeom>
              <a:avLst/>
              <a:gdLst/>
              <a:ahLst/>
              <a:cxnLst/>
              <a:rect l="l" t="t" r="r" b="b"/>
              <a:pathLst>
                <a:path w="244" h="275" extrusionOk="0">
                  <a:moveTo>
                    <a:pt x="122" y="1"/>
                  </a:moveTo>
                  <a:lnTo>
                    <a:pt x="0" y="214"/>
                  </a:lnTo>
                  <a:lnTo>
                    <a:pt x="122" y="274"/>
                  </a:lnTo>
                  <a:lnTo>
                    <a:pt x="244" y="92"/>
                  </a:lnTo>
                  <a:cubicBezTo>
                    <a:pt x="183" y="62"/>
                    <a:pt x="152" y="31"/>
                    <a:pt x="122" y="1"/>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389;p52">
              <a:extLst>
                <a:ext uri="{FF2B5EF4-FFF2-40B4-BE49-F238E27FC236}">
                  <a16:creationId xmlns:a16="http://schemas.microsoft.com/office/drawing/2014/main" id="{00B2471F-8EC2-455A-BA14-EA375D995A1A}"/>
                </a:ext>
              </a:extLst>
            </p:cNvPr>
            <p:cNvSpPr/>
            <p:nvPr/>
          </p:nvSpPr>
          <p:spPr>
            <a:xfrm>
              <a:off x="7070618" y="2772212"/>
              <a:ext cx="27846" cy="39243"/>
            </a:xfrm>
            <a:custGeom>
              <a:avLst/>
              <a:gdLst/>
              <a:ahLst/>
              <a:cxnLst/>
              <a:rect l="l" t="t" r="r" b="b"/>
              <a:pathLst>
                <a:path w="518" h="730" extrusionOk="0">
                  <a:moveTo>
                    <a:pt x="366" y="0"/>
                  </a:moveTo>
                  <a:lnTo>
                    <a:pt x="1" y="639"/>
                  </a:lnTo>
                  <a:cubicBezTo>
                    <a:pt x="31" y="669"/>
                    <a:pt x="62" y="700"/>
                    <a:pt x="123" y="730"/>
                  </a:cubicBezTo>
                  <a:lnTo>
                    <a:pt x="518" y="92"/>
                  </a:lnTo>
                  <a:lnTo>
                    <a:pt x="366"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390;p52">
              <a:extLst>
                <a:ext uri="{FF2B5EF4-FFF2-40B4-BE49-F238E27FC236}">
                  <a16:creationId xmlns:a16="http://schemas.microsoft.com/office/drawing/2014/main" id="{ABBEBC04-33E9-4090-B81D-97B93C29DE14}"/>
                </a:ext>
              </a:extLst>
            </p:cNvPr>
            <p:cNvSpPr/>
            <p:nvPr/>
          </p:nvSpPr>
          <p:spPr>
            <a:xfrm>
              <a:off x="6711134" y="2399665"/>
              <a:ext cx="297440" cy="267175"/>
            </a:xfrm>
            <a:custGeom>
              <a:avLst/>
              <a:gdLst/>
              <a:ahLst/>
              <a:cxnLst/>
              <a:rect l="l" t="t" r="r" b="b"/>
              <a:pathLst>
                <a:path w="5533" h="4970" extrusionOk="0">
                  <a:moveTo>
                    <a:pt x="882" y="0"/>
                  </a:moveTo>
                  <a:cubicBezTo>
                    <a:pt x="366" y="1581"/>
                    <a:pt x="1" y="2918"/>
                    <a:pt x="1" y="3374"/>
                  </a:cubicBezTo>
                  <a:cubicBezTo>
                    <a:pt x="38" y="4262"/>
                    <a:pt x="1223" y="4970"/>
                    <a:pt x="2523" y="4970"/>
                  </a:cubicBezTo>
                  <a:cubicBezTo>
                    <a:pt x="3358" y="4970"/>
                    <a:pt x="4240" y="4677"/>
                    <a:pt x="4895" y="3952"/>
                  </a:cubicBezTo>
                  <a:cubicBezTo>
                    <a:pt x="5168" y="3648"/>
                    <a:pt x="5381" y="3131"/>
                    <a:pt x="5533" y="2493"/>
                  </a:cubicBezTo>
                  <a:cubicBezTo>
                    <a:pt x="3800" y="1946"/>
                    <a:pt x="2189" y="1125"/>
                    <a:pt x="88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391;p52">
              <a:extLst>
                <a:ext uri="{FF2B5EF4-FFF2-40B4-BE49-F238E27FC236}">
                  <a16:creationId xmlns:a16="http://schemas.microsoft.com/office/drawing/2014/main" id="{B36D071C-3778-4825-B987-00BF4F2EFF6B}"/>
                </a:ext>
              </a:extLst>
            </p:cNvPr>
            <p:cNvSpPr/>
            <p:nvPr/>
          </p:nvSpPr>
          <p:spPr>
            <a:xfrm>
              <a:off x="6758549" y="1786817"/>
              <a:ext cx="294161" cy="746853"/>
            </a:xfrm>
            <a:custGeom>
              <a:avLst/>
              <a:gdLst/>
              <a:ahLst/>
              <a:cxnLst/>
              <a:rect l="l" t="t" r="r" b="b"/>
              <a:pathLst>
                <a:path w="5472" h="13893" extrusionOk="0">
                  <a:moveTo>
                    <a:pt x="1500" y="1"/>
                  </a:moveTo>
                  <a:cubicBezTo>
                    <a:pt x="1487" y="1"/>
                    <a:pt x="1483" y="29"/>
                    <a:pt x="1490" y="93"/>
                  </a:cubicBezTo>
                  <a:cubicBezTo>
                    <a:pt x="1490" y="93"/>
                    <a:pt x="1277" y="2616"/>
                    <a:pt x="2766" y="3710"/>
                  </a:cubicBezTo>
                  <a:cubicBezTo>
                    <a:pt x="2766" y="3710"/>
                    <a:pt x="1095" y="8118"/>
                    <a:pt x="0" y="11400"/>
                  </a:cubicBezTo>
                  <a:cubicBezTo>
                    <a:pt x="1307" y="12525"/>
                    <a:pt x="2918" y="13346"/>
                    <a:pt x="4651" y="13893"/>
                  </a:cubicBezTo>
                  <a:cubicBezTo>
                    <a:pt x="5472" y="10580"/>
                    <a:pt x="5046" y="3832"/>
                    <a:pt x="5046" y="3832"/>
                  </a:cubicBezTo>
                  <a:cubicBezTo>
                    <a:pt x="5046" y="3832"/>
                    <a:pt x="4621" y="1400"/>
                    <a:pt x="3891" y="1279"/>
                  </a:cubicBezTo>
                  <a:cubicBezTo>
                    <a:pt x="3833" y="1269"/>
                    <a:pt x="3781" y="1264"/>
                    <a:pt x="3734" y="1264"/>
                  </a:cubicBezTo>
                  <a:cubicBezTo>
                    <a:pt x="3199" y="1264"/>
                    <a:pt x="3405" y="1856"/>
                    <a:pt x="3405" y="1856"/>
                  </a:cubicBezTo>
                  <a:cubicBezTo>
                    <a:pt x="3405" y="1856"/>
                    <a:pt x="2626" y="326"/>
                    <a:pt x="2319" y="326"/>
                  </a:cubicBezTo>
                  <a:cubicBezTo>
                    <a:pt x="2305" y="326"/>
                    <a:pt x="2292" y="330"/>
                    <a:pt x="2280" y="336"/>
                  </a:cubicBezTo>
                  <a:cubicBezTo>
                    <a:pt x="2007" y="488"/>
                    <a:pt x="2189" y="1613"/>
                    <a:pt x="2189" y="1613"/>
                  </a:cubicBezTo>
                  <a:cubicBezTo>
                    <a:pt x="2189" y="1613"/>
                    <a:pt x="1596" y="1"/>
                    <a:pt x="150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392;p52">
              <a:extLst>
                <a:ext uri="{FF2B5EF4-FFF2-40B4-BE49-F238E27FC236}">
                  <a16:creationId xmlns:a16="http://schemas.microsoft.com/office/drawing/2014/main" id="{895944D3-8942-482B-8676-CF073807DAA3}"/>
                </a:ext>
              </a:extLst>
            </p:cNvPr>
            <p:cNvSpPr/>
            <p:nvPr/>
          </p:nvSpPr>
          <p:spPr>
            <a:xfrm>
              <a:off x="7724268" y="2412728"/>
              <a:ext cx="268035" cy="222287"/>
            </a:xfrm>
            <a:custGeom>
              <a:avLst/>
              <a:gdLst/>
              <a:ahLst/>
              <a:cxnLst/>
              <a:rect l="l" t="t" r="r" b="b"/>
              <a:pathLst>
                <a:path w="4986" h="4135" extrusionOk="0">
                  <a:moveTo>
                    <a:pt x="3587" y="0"/>
                  </a:moveTo>
                  <a:cubicBezTo>
                    <a:pt x="2584" y="973"/>
                    <a:pt x="0" y="2402"/>
                    <a:pt x="0" y="2402"/>
                  </a:cubicBezTo>
                  <a:cubicBezTo>
                    <a:pt x="0" y="2402"/>
                    <a:pt x="0" y="3101"/>
                    <a:pt x="183" y="4134"/>
                  </a:cubicBezTo>
                  <a:cubicBezTo>
                    <a:pt x="1824" y="3678"/>
                    <a:pt x="3374" y="2888"/>
                    <a:pt x="4985" y="2645"/>
                  </a:cubicBezTo>
                  <a:cubicBezTo>
                    <a:pt x="4468" y="1247"/>
                    <a:pt x="3587" y="0"/>
                    <a:pt x="358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393;p52">
              <a:extLst>
                <a:ext uri="{FF2B5EF4-FFF2-40B4-BE49-F238E27FC236}">
                  <a16:creationId xmlns:a16="http://schemas.microsoft.com/office/drawing/2014/main" id="{7957FEEB-EFC3-4714-B203-B2A1EE186FD6}"/>
                </a:ext>
              </a:extLst>
            </p:cNvPr>
            <p:cNvSpPr/>
            <p:nvPr/>
          </p:nvSpPr>
          <p:spPr>
            <a:xfrm>
              <a:off x="7268342" y="2710121"/>
              <a:ext cx="764808" cy="162831"/>
            </a:xfrm>
            <a:custGeom>
              <a:avLst/>
              <a:gdLst/>
              <a:ahLst/>
              <a:cxnLst/>
              <a:rect l="l" t="t" r="r" b="b"/>
              <a:pathLst>
                <a:path w="14227" h="3029" extrusionOk="0">
                  <a:moveTo>
                    <a:pt x="1" y="2645"/>
                  </a:moveTo>
                  <a:cubicBezTo>
                    <a:pt x="4" y="2645"/>
                    <a:pt x="7" y="2645"/>
                    <a:pt x="10" y="2646"/>
                  </a:cubicBezTo>
                  <a:lnTo>
                    <a:pt x="10" y="2646"/>
                  </a:lnTo>
                  <a:cubicBezTo>
                    <a:pt x="7" y="2645"/>
                    <a:pt x="4" y="2645"/>
                    <a:pt x="1" y="2645"/>
                  </a:cubicBezTo>
                  <a:close/>
                  <a:moveTo>
                    <a:pt x="14196" y="0"/>
                  </a:moveTo>
                  <a:cubicBezTo>
                    <a:pt x="10818" y="1948"/>
                    <a:pt x="6781" y="2776"/>
                    <a:pt x="2781" y="2776"/>
                  </a:cubicBezTo>
                  <a:cubicBezTo>
                    <a:pt x="1852" y="2776"/>
                    <a:pt x="926" y="2731"/>
                    <a:pt x="10" y="2646"/>
                  </a:cubicBezTo>
                  <a:lnTo>
                    <a:pt x="10" y="2646"/>
                  </a:lnTo>
                  <a:cubicBezTo>
                    <a:pt x="37" y="2651"/>
                    <a:pt x="65" y="2678"/>
                    <a:pt x="92" y="2706"/>
                  </a:cubicBezTo>
                  <a:cubicBezTo>
                    <a:pt x="484" y="2883"/>
                    <a:pt x="2545" y="3028"/>
                    <a:pt x="4958" y="3028"/>
                  </a:cubicBezTo>
                  <a:cubicBezTo>
                    <a:pt x="8343" y="3028"/>
                    <a:pt x="12422" y="2742"/>
                    <a:pt x="13557" y="1855"/>
                  </a:cubicBezTo>
                  <a:cubicBezTo>
                    <a:pt x="14074" y="1459"/>
                    <a:pt x="14226" y="791"/>
                    <a:pt x="14196" y="0"/>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394;p52">
              <a:extLst>
                <a:ext uri="{FF2B5EF4-FFF2-40B4-BE49-F238E27FC236}">
                  <a16:creationId xmlns:a16="http://schemas.microsoft.com/office/drawing/2014/main" id="{5099DD63-353D-4633-B301-CBCA1CE6B850}"/>
                </a:ext>
              </a:extLst>
            </p:cNvPr>
            <p:cNvSpPr/>
            <p:nvPr/>
          </p:nvSpPr>
          <p:spPr>
            <a:xfrm>
              <a:off x="7213293" y="2554866"/>
              <a:ext cx="818189" cy="304375"/>
            </a:xfrm>
            <a:custGeom>
              <a:avLst/>
              <a:gdLst/>
              <a:ahLst/>
              <a:cxnLst/>
              <a:rect l="l" t="t" r="r" b="b"/>
              <a:pathLst>
                <a:path w="15220" h="5662" extrusionOk="0">
                  <a:moveTo>
                    <a:pt x="14490" y="1"/>
                  </a:moveTo>
                  <a:cubicBezTo>
                    <a:pt x="12879" y="244"/>
                    <a:pt x="11299" y="1034"/>
                    <a:pt x="9688" y="1521"/>
                  </a:cubicBezTo>
                  <a:cubicBezTo>
                    <a:pt x="9688" y="1551"/>
                    <a:pt x="9688" y="1612"/>
                    <a:pt x="9688" y="1673"/>
                  </a:cubicBezTo>
                  <a:cubicBezTo>
                    <a:pt x="9701" y="2084"/>
                    <a:pt x="8573" y="2200"/>
                    <a:pt x="7297" y="2200"/>
                  </a:cubicBezTo>
                  <a:cubicBezTo>
                    <a:pt x="5651" y="2200"/>
                    <a:pt x="3760" y="2007"/>
                    <a:pt x="3760" y="2007"/>
                  </a:cubicBezTo>
                  <a:cubicBezTo>
                    <a:pt x="3760" y="2007"/>
                    <a:pt x="3396" y="1399"/>
                    <a:pt x="2514" y="1004"/>
                  </a:cubicBezTo>
                  <a:cubicBezTo>
                    <a:pt x="2420" y="965"/>
                    <a:pt x="2344" y="947"/>
                    <a:pt x="2283" y="947"/>
                  </a:cubicBezTo>
                  <a:cubicBezTo>
                    <a:pt x="1775" y="947"/>
                    <a:pt x="2332" y="2159"/>
                    <a:pt x="2332" y="2159"/>
                  </a:cubicBezTo>
                  <a:cubicBezTo>
                    <a:pt x="2332" y="2159"/>
                    <a:pt x="2314" y="2159"/>
                    <a:pt x="2282" y="2159"/>
                  </a:cubicBezTo>
                  <a:cubicBezTo>
                    <a:pt x="1941" y="2159"/>
                    <a:pt x="1" y="2184"/>
                    <a:pt x="417" y="2767"/>
                  </a:cubicBezTo>
                  <a:cubicBezTo>
                    <a:pt x="805" y="3350"/>
                    <a:pt x="1574" y="3375"/>
                    <a:pt x="1705" y="3375"/>
                  </a:cubicBezTo>
                  <a:cubicBezTo>
                    <a:pt x="1717" y="3375"/>
                    <a:pt x="1724" y="3375"/>
                    <a:pt x="1724" y="3375"/>
                  </a:cubicBezTo>
                  <a:lnTo>
                    <a:pt x="1724" y="3375"/>
                  </a:lnTo>
                  <a:cubicBezTo>
                    <a:pt x="1724" y="3375"/>
                    <a:pt x="143" y="3800"/>
                    <a:pt x="508" y="4195"/>
                  </a:cubicBezTo>
                  <a:cubicBezTo>
                    <a:pt x="903" y="4560"/>
                    <a:pt x="1663" y="4743"/>
                    <a:pt x="1663" y="4743"/>
                  </a:cubicBezTo>
                  <a:cubicBezTo>
                    <a:pt x="1663" y="4743"/>
                    <a:pt x="265" y="5107"/>
                    <a:pt x="1025" y="5533"/>
                  </a:cubicBezTo>
                  <a:cubicBezTo>
                    <a:pt x="1928" y="5617"/>
                    <a:pt x="2840" y="5661"/>
                    <a:pt x="3754" y="5661"/>
                  </a:cubicBezTo>
                  <a:cubicBezTo>
                    <a:pt x="7763" y="5661"/>
                    <a:pt x="11804" y="4819"/>
                    <a:pt x="15220" y="2888"/>
                  </a:cubicBezTo>
                  <a:cubicBezTo>
                    <a:pt x="15159" y="1977"/>
                    <a:pt x="14855" y="913"/>
                    <a:pt x="1449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1620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0E7FB811-C444-4FCC-A7E1-AF3CFC58FEC5}"/>
              </a:ext>
            </a:extLst>
          </p:cNvPr>
          <p:cNvGrpSpPr/>
          <p:nvPr/>
        </p:nvGrpSpPr>
        <p:grpSpPr>
          <a:xfrm>
            <a:off x="761191" y="1525059"/>
            <a:ext cx="5021542" cy="1158874"/>
            <a:chOff x="870026" y="1465614"/>
            <a:chExt cx="5021542" cy="930274"/>
          </a:xfrm>
        </p:grpSpPr>
        <p:grpSp>
          <p:nvGrpSpPr>
            <p:cNvPr id="12" name="Group 11">
              <a:extLst>
                <a:ext uri="{FF2B5EF4-FFF2-40B4-BE49-F238E27FC236}">
                  <a16:creationId xmlns:a16="http://schemas.microsoft.com/office/drawing/2014/main" id="{C55CB7BF-9409-4F27-B574-41DA05F6C201}"/>
                </a:ext>
              </a:extLst>
            </p:cNvPr>
            <p:cNvGrpSpPr/>
            <p:nvPr/>
          </p:nvGrpSpPr>
          <p:grpSpPr>
            <a:xfrm>
              <a:off x="870026" y="1465614"/>
              <a:ext cx="5021542" cy="930274"/>
              <a:chOff x="853955" y="1231613"/>
              <a:chExt cx="5021542" cy="930274"/>
            </a:xfrm>
          </p:grpSpPr>
          <p:sp>
            <p:nvSpPr>
              <p:cNvPr id="15" name="Freeform 7306">
                <a:extLst>
                  <a:ext uri="{FF2B5EF4-FFF2-40B4-BE49-F238E27FC236}">
                    <a16:creationId xmlns:a16="http://schemas.microsoft.com/office/drawing/2014/main" id="{38A3E3E1-4CC0-4A4D-9D75-14C8FB906D17}"/>
                  </a:ext>
                </a:extLst>
              </p:cNvPr>
              <p:cNvSpPr>
                <a:spLocks/>
              </p:cNvSpPr>
              <p:nvPr/>
            </p:nvSpPr>
            <p:spPr bwMode="auto">
              <a:xfrm>
                <a:off x="853955" y="1363683"/>
                <a:ext cx="5021542" cy="798204"/>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 </a:t>
                </a:r>
                <a:r>
                  <a:rPr lang="en-US" b="1" i="1">
                    <a:solidFill>
                      <a:schemeClr val="accent4">
                        <a:lumMod val="20000"/>
                        <a:lumOff val="80000"/>
                      </a:schemeClr>
                    </a:solidFill>
                  </a:rPr>
                  <a:t>d) </a:t>
                </a:r>
                <a:r>
                  <a:rPr lang="en-US" b="1" i="1">
                    <a:solidFill>
                      <a:schemeClr val="bg1"/>
                    </a:solidFill>
                  </a:rPr>
                  <a:t>Joulemeter</a:t>
                </a:r>
              </a:p>
              <a:p>
                <a:r>
                  <a:rPr lang="vi-VN"/>
                  <a:t>- Joulemeter là thiết bị đo dòng điện, điện áp, công suất và năng lượng điện cung cấp cho mạch điện. Các giá trị đo được hiển thị trên màn hình LED. </a:t>
                </a:r>
                <a:endParaRPr lang="en-US"/>
              </a:p>
            </p:txBody>
          </p:sp>
          <p:pic>
            <p:nvPicPr>
              <p:cNvPr id="16" name="Picture 15">
                <a:extLst>
                  <a:ext uri="{FF2B5EF4-FFF2-40B4-BE49-F238E27FC236}">
                    <a16:creationId xmlns:a16="http://schemas.microsoft.com/office/drawing/2014/main" id="{852BCDC1-4313-4D1F-A81D-DEF0EC779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B1BD9EFD-842D-4D8D-8C5B-42FAFFCB6D92}"/>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A926BFA-19CE-4A4E-AE8C-B9F8FCDA3B1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a:extLst>
              <a:ext uri="{FF2B5EF4-FFF2-40B4-BE49-F238E27FC236}">
                <a16:creationId xmlns:a16="http://schemas.microsoft.com/office/drawing/2014/main" id="{3E55F756-1AB2-4183-A488-FE30E739AFA6}"/>
              </a:ext>
            </a:extLst>
          </p:cNvPr>
          <p:cNvGrpSpPr/>
          <p:nvPr/>
        </p:nvGrpSpPr>
        <p:grpSpPr>
          <a:xfrm>
            <a:off x="5956232" y="1365413"/>
            <a:ext cx="2281376" cy="1782818"/>
            <a:chOff x="5956232" y="1365413"/>
            <a:chExt cx="2281376" cy="1782818"/>
          </a:xfrm>
        </p:grpSpPr>
        <p:pic>
          <p:nvPicPr>
            <p:cNvPr id="18434" name="Picture 2" descr="https://mindsetsonline.co.uk/wp-content/uploads/2017/09/SEP-044.jpg">
              <a:extLst>
                <a:ext uri="{FF2B5EF4-FFF2-40B4-BE49-F238E27FC236}">
                  <a16:creationId xmlns:a16="http://schemas.microsoft.com/office/drawing/2014/main" id="{DF1E2F57-0F4D-40BD-8C23-18A903B1BDD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56232" y="1365413"/>
              <a:ext cx="2212160" cy="1659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9A87102-0A13-4268-95C3-8F87438C9513}"/>
                </a:ext>
              </a:extLst>
            </p:cNvPr>
            <p:cNvSpPr/>
            <p:nvPr/>
          </p:nvSpPr>
          <p:spPr>
            <a:xfrm>
              <a:off x="6352155" y="2840454"/>
              <a:ext cx="1885453" cy="307777"/>
            </a:xfrm>
            <a:prstGeom prst="rect">
              <a:avLst/>
            </a:prstGeom>
          </p:spPr>
          <p:txBody>
            <a:bodyPr wrap="none">
              <a:spAutoFit/>
            </a:bodyPr>
            <a:lstStyle/>
            <a:p>
              <a:r>
                <a:rPr lang="en-US" b="1" i="1">
                  <a:solidFill>
                    <a:schemeClr val="bg1"/>
                  </a:solidFill>
                </a:rPr>
                <a:t>Hình 1.7 Joulemeter</a:t>
              </a:r>
              <a:endParaRPr lang="en-US"/>
            </a:p>
          </p:txBody>
        </p:sp>
      </p:grpSp>
      <p:grpSp>
        <p:nvGrpSpPr>
          <p:cNvPr id="18" name="Google Shape;1087;p49">
            <a:extLst>
              <a:ext uri="{FF2B5EF4-FFF2-40B4-BE49-F238E27FC236}">
                <a16:creationId xmlns:a16="http://schemas.microsoft.com/office/drawing/2014/main" id="{E3506A26-7F81-4B86-8C25-A281FDA8CD90}"/>
              </a:ext>
            </a:extLst>
          </p:cNvPr>
          <p:cNvGrpSpPr/>
          <p:nvPr/>
        </p:nvGrpSpPr>
        <p:grpSpPr>
          <a:xfrm>
            <a:off x="6788794" y="3148230"/>
            <a:ext cx="2355206" cy="1977829"/>
            <a:chOff x="2039108" y="678179"/>
            <a:chExt cx="1846062" cy="2319889"/>
          </a:xfrm>
        </p:grpSpPr>
        <p:grpSp>
          <p:nvGrpSpPr>
            <p:cNvPr id="19" name="Google Shape;1088;p49">
              <a:extLst>
                <a:ext uri="{FF2B5EF4-FFF2-40B4-BE49-F238E27FC236}">
                  <a16:creationId xmlns:a16="http://schemas.microsoft.com/office/drawing/2014/main" id="{0EE19B56-7E31-4353-8A4D-6CD2717072E5}"/>
                </a:ext>
              </a:extLst>
            </p:cNvPr>
            <p:cNvGrpSpPr/>
            <p:nvPr/>
          </p:nvGrpSpPr>
          <p:grpSpPr>
            <a:xfrm>
              <a:off x="2039108" y="678179"/>
              <a:ext cx="1846062" cy="2319889"/>
              <a:chOff x="-1122992" y="804804"/>
              <a:chExt cx="1846062" cy="2319889"/>
            </a:xfrm>
          </p:grpSpPr>
          <p:sp>
            <p:nvSpPr>
              <p:cNvPr id="21" name="Google Shape;1089;p49">
                <a:extLst>
                  <a:ext uri="{FF2B5EF4-FFF2-40B4-BE49-F238E27FC236}">
                    <a16:creationId xmlns:a16="http://schemas.microsoft.com/office/drawing/2014/main" id="{7FB3B034-803F-4CBE-B47C-C608BC1B1637}"/>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90;p49">
                <a:extLst>
                  <a:ext uri="{FF2B5EF4-FFF2-40B4-BE49-F238E27FC236}">
                    <a16:creationId xmlns:a16="http://schemas.microsoft.com/office/drawing/2014/main" id="{653A7DA9-6F94-4DF8-9AC9-21EC04CF891A}"/>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91;p49">
                <a:extLst>
                  <a:ext uri="{FF2B5EF4-FFF2-40B4-BE49-F238E27FC236}">
                    <a16:creationId xmlns:a16="http://schemas.microsoft.com/office/drawing/2014/main" id="{F3E0A57E-8AFD-4809-BEA6-C60E343078ED}"/>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92;p49">
                <a:extLst>
                  <a:ext uri="{FF2B5EF4-FFF2-40B4-BE49-F238E27FC236}">
                    <a16:creationId xmlns:a16="http://schemas.microsoft.com/office/drawing/2014/main" id="{17C2BA88-AB18-4175-B982-02CFDFCA1A3D}"/>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93;p49">
                <a:extLst>
                  <a:ext uri="{FF2B5EF4-FFF2-40B4-BE49-F238E27FC236}">
                    <a16:creationId xmlns:a16="http://schemas.microsoft.com/office/drawing/2014/main" id="{1009404E-07AB-491D-A723-DD8A6DBE972A}"/>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4;p49">
                <a:extLst>
                  <a:ext uri="{FF2B5EF4-FFF2-40B4-BE49-F238E27FC236}">
                    <a16:creationId xmlns:a16="http://schemas.microsoft.com/office/drawing/2014/main" id="{D86EC0A0-0115-4CE1-B213-19AFE2E539D8}"/>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95;p49">
                <a:extLst>
                  <a:ext uri="{FF2B5EF4-FFF2-40B4-BE49-F238E27FC236}">
                    <a16:creationId xmlns:a16="http://schemas.microsoft.com/office/drawing/2014/main" id="{09A57787-1199-4BCA-958C-C07D05B9DDE5}"/>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96;p49">
                <a:extLst>
                  <a:ext uri="{FF2B5EF4-FFF2-40B4-BE49-F238E27FC236}">
                    <a16:creationId xmlns:a16="http://schemas.microsoft.com/office/drawing/2014/main" id="{89AD354F-5B55-408D-AED3-7DDB25A049E4}"/>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7;p49">
                <a:extLst>
                  <a:ext uri="{FF2B5EF4-FFF2-40B4-BE49-F238E27FC236}">
                    <a16:creationId xmlns:a16="http://schemas.microsoft.com/office/drawing/2014/main" id="{178CDB5C-3673-451E-B9A6-AFD40A02F436}"/>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98;p49">
                <a:extLst>
                  <a:ext uri="{FF2B5EF4-FFF2-40B4-BE49-F238E27FC236}">
                    <a16:creationId xmlns:a16="http://schemas.microsoft.com/office/drawing/2014/main" id="{B3844C61-9B22-4B3C-A4F2-3A9C81D59325}"/>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99;p49">
                <a:extLst>
                  <a:ext uri="{FF2B5EF4-FFF2-40B4-BE49-F238E27FC236}">
                    <a16:creationId xmlns:a16="http://schemas.microsoft.com/office/drawing/2014/main" id="{409D26F2-42A0-4F89-88ED-952078B479B6}"/>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00;p49">
                <a:extLst>
                  <a:ext uri="{FF2B5EF4-FFF2-40B4-BE49-F238E27FC236}">
                    <a16:creationId xmlns:a16="http://schemas.microsoft.com/office/drawing/2014/main" id="{1E93E979-F159-4698-A265-F9C37B1892AB}"/>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01;p49">
                <a:extLst>
                  <a:ext uri="{FF2B5EF4-FFF2-40B4-BE49-F238E27FC236}">
                    <a16:creationId xmlns:a16="http://schemas.microsoft.com/office/drawing/2014/main" id="{B788E560-090C-439B-979F-C43C73F1FC3A}"/>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02;p49">
                <a:extLst>
                  <a:ext uri="{FF2B5EF4-FFF2-40B4-BE49-F238E27FC236}">
                    <a16:creationId xmlns:a16="http://schemas.microsoft.com/office/drawing/2014/main" id="{646F2910-D244-4AAC-AEA0-059D30C93CD5}"/>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03;p49">
                <a:extLst>
                  <a:ext uri="{FF2B5EF4-FFF2-40B4-BE49-F238E27FC236}">
                    <a16:creationId xmlns:a16="http://schemas.microsoft.com/office/drawing/2014/main" id="{7210A92A-3CE8-4125-BA67-8199F1E989AF}"/>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04;p49">
                <a:extLst>
                  <a:ext uri="{FF2B5EF4-FFF2-40B4-BE49-F238E27FC236}">
                    <a16:creationId xmlns:a16="http://schemas.microsoft.com/office/drawing/2014/main" id="{091153BA-C947-4B2C-A3E5-C1D7148D50DA}"/>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05;p49">
                <a:extLst>
                  <a:ext uri="{FF2B5EF4-FFF2-40B4-BE49-F238E27FC236}">
                    <a16:creationId xmlns:a16="http://schemas.microsoft.com/office/drawing/2014/main" id="{A8DC4587-70B6-4DAA-BD87-5BFF043F1FDD}"/>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06;p49">
                <a:extLst>
                  <a:ext uri="{FF2B5EF4-FFF2-40B4-BE49-F238E27FC236}">
                    <a16:creationId xmlns:a16="http://schemas.microsoft.com/office/drawing/2014/main" id="{8AAB2CDE-D2FC-47FF-9B49-E50E05E57307}"/>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7;p49">
                <a:extLst>
                  <a:ext uri="{FF2B5EF4-FFF2-40B4-BE49-F238E27FC236}">
                    <a16:creationId xmlns:a16="http://schemas.microsoft.com/office/drawing/2014/main" id="{51E34475-3A10-433E-ADE3-29E0952D6C0B}"/>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8;p49">
                <a:extLst>
                  <a:ext uri="{FF2B5EF4-FFF2-40B4-BE49-F238E27FC236}">
                    <a16:creationId xmlns:a16="http://schemas.microsoft.com/office/drawing/2014/main" id="{846833CC-33FD-4F00-BF64-ED557BAEF98F}"/>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09;p49">
                <a:extLst>
                  <a:ext uri="{FF2B5EF4-FFF2-40B4-BE49-F238E27FC236}">
                    <a16:creationId xmlns:a16="http://schemas.microsoft.com/office/drawing/2014/main" id="{8DEBAAAD-B951-416E-A8F5-D85560C23C08}"/>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10;p49">
                <a:extLst>
                  <a:ext uri="{FF2B5EF4-FFF2-40B4-BE49-F238E27FC236}">
                    <a16:creationId xmlns:a16="http://schemas.microsoft.com/office/drawing/2014/main" id="{81B79CF5-48D2-4745-819A-3168E93B83AE}"/>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11;p49">
                <a:extLst>
                  <a:ext uri="{FF2B5EF4-FFF2-40B4-BE49-F238E27FC236}">
                    <a16:creationId xmlns:a16="http://schemas.microsoft.com/office/drawing/2014/main" id="{44DD7BDB-5433-4B64-B599-3A49D572C4C3}"/>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12;p49">
                <a:extLst>
                  <a:ext uri="{FF2B5EF4-FFF2-40B4-BE49-F238E27FC236}">
                    <a16:creationId xmlns:a16="http://schemas.microsoft.com/office/drawing/2014/main" id="{875D8524-8603-4F57-827D-A65BE9A60DD9}"/>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13;p49">
                <a:extLst>
                  <a:ext uri="{FF2B5EF4-FFF2-40B4-BE49-F238E27FC236}">
                    <a16:creationId xmlns:a16="http://schemas.microsoft.com/office/drawing/2014/main" id="{3D768464-9E45-456C-BB6C-35DDFE45B612}"/>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14;p49">
                <a:extLst>
                  <a:ext uri="{FF2B5EF4-FFF2-40B4-BE49-F238E27FC236}">
                    <a16:creationId xmlns:a16="http://schemas.microsoft.com/office/drawing/2014/main" id="{7C00EC06-2596-4D73-B501-C61689108FA6}"/>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15;p49">
                <a:extLst>
                  <a:ext uri="{FF2B5EF4-FFF2-40B4-BE49-F238E27FC236}">
                    <a16:creationId xmlns:a16="http://schemas.microsoft.com/office/drawing/2014/main" id="{48067713-E62F-4B5A-ABA4-89B88420C8CB}"/>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16;p49">
                <a:extLst>
                  <a:ext uri="{FF2B5EF4-FFF2-40B4-BE49-F238E27FC236}">
                    <a16:creationId xmlns:a16="http://schemas.microsoft.com/office/drawing/2014/main" id="{A0A9C6CC-ADC5-46E5-8800-54B213A9AE0F}"/>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17;p49">
                <a:extLst>
                  <a:ext uri="{FF2B5EF4-FFF2-40B4-BE49-F238E27FC236}">
                    <a16:creationId xmlns:a16="http://schemas.microsoft.com/office/drawing/2014/main" id="{CB640132-69CE-4E69-A2AB-A55BB64DC9E6}"/>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18;p49">
                <a:extLst>
                  <a:ext uri="{FF2B5EF4-FFF2-40B4-BE49-F238E27FC236}">
                    <a16:creationId xmlns:a16="http://schemas.microsoft.com/office/drawing/2014/main" id="{1EDD347C-A5C7-47A2-A203-F7C743A31A91}"/>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19;p49">
                <a:extLst>
                  <a:ext uri="{FF2B5EF4-FFF2-40B4-BE49-F238E27FC236}">
                    <a16:creationId xmlns:a16="http://schemas.microsoft.com/office/drawing/2014/main" id="{F8DE3FAC-A95D-45A7-9E6B-7CD743A358CE}"/>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20;p49">
                <a:extLst>
                  <a:ext uri="{FF2B5EF4-FFF2-40B4-BE49-F238E27FC236}">
                    <a16:creationId xmlns:a16="http://schemas.microsoft.com/office/drawing/2014/main" id="{ECD9D7DF-BA33-4E47-A6F3-AF77F286829A}"/>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21;p49">
                <a:extLst>
                  <a:ext uri="{FF2B5EF4-FFF2-40B4-BE49-F238E27FC236}">
                    <a16:creationId xmlns:a16="http://schemas.microsoft.com/office/drawing/2014/main" id="{13D349DB-EAD8-4295-9EE4-7CB526070406}"/>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2;p49">
                <a:extLst>
                  <a:ext uri="{FF2B5EF4-FFF2-40B4-BE49-F238E27FC236}">
                    <a16:creationId xmlns:a16="http://schemas.microsoft.com/office/drawing/2014/main" id="{56A715E7-FD9E-4601-860C-967C4BE58285}"/>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3;p49">
                <a:extLst>
                  <a:ext uri="{FF2B5EF4-FFF2-40B4-BE49-F238E27FC236}">
                    <a16:creationId xmlns:a16="http://schemas.microsoft.com/office/drawing/2014/main" id="{CBB6BD05-7AEB-476F-B8B4-8EA28796A6AC}"/>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24;p49">
                <a:extLst>
                  <a:ext uri="{FF2B5EF4-FFF2-40B4-BE49-F238E27FC236}">
                    <a16:creationId xmlns:a16="http://schemas.microsoft.com/office/drawing/2014/main" id="{591A7F4E-D28A-4364-A791-E65560350639}"/>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1125;p49">
              <a:extLst>
                <a:ext uri="{FF2B5EF4-FFF2-40B4-BE49-F238E27FC236}">
                  <a16:creationId xmlns:a16="http://schemas.microsoft.com/office/drawing/2014/main" id="{F552345A-0E09-4349-9370-E7ECC7C659E2}"/>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8999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40" name="Google Shape;640;p42"/>
          <p:cNvSpPr/>
          <p:nvPr/>
        </p:nvSpPr>
        <p:spPr>
          <a:xfrm>
            <a:off x="7749886" y="77351"/>
            <a:ext cx="1211396" cy="966953"/>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42"/>
          <p:cNvGrpSpPr/>
          <p:nvPr/>
        </p:nvGrpSpPr>
        <p:grpSpPr>
          <a:xfrm>
            <a:off x="7498213" y="3957605"/>
            <a:ext cx="1230754" cy="1438978"/>
            <a:chOff x="4786575" y="766525"/>
            <a:chExt cx="921775" cy="1077725"/>
          </a:xfrm>
        </p:grpSpPr>
        <p:sp>
          <p:nvSpPr>
            <p:cNvPr id="642" name="Google Shape;642;p42"/>
            <p:cNvSpPr/>
            <p:nvPr/>
          </p:nvSpPr>
          <p:spPr>
            <a:xfrm>
              <a:off x="4786575" y="768400"/>
              <a:ext cx="921775" cy="1075850"/>
            </a:xfrm>
            <a:custGeom>
              <a:avLst/>
              <a:gdLst/>
              <a:ahLst/>
              <a:cxnLst/>
              <a:rect l="l" t="t" r="r" b="b"/>
              <a:pathLst>
                <a:path w="36871" h="43034" extrusionOk="0">
                  <a:moveTo>
                    <a:pt x="7113" y="0"/>
                  </a:moveTo>
                  <a:cubicBezTo>
                    <a:pt x="6019" y="790"/>
                    <a:pt x="5502" y="4438"/>
                    <a:pt x="5502" y="4438"/>
                  </a:cubicBezTo>
                  <a:lnTo>
                    <a:pt x="92" y="34560"/>
                  </a:lnTo>
                  <a:cubicBezTo>
                    <a:pt x="1" y="35077"/>
                    <a:pt x="183" y="37691"/>
                    <a:pt x="2949" y="38207"/>
                  </a:cubicBezTo>
                  <a:lnTo>
                    <a:pt x="29819" y="43010"/>
                  </a:lnTo>
                  <a:cubicBezTo>
                    <a:pt x="29890" y="43026"/>
                    <a:pt x="29961" y="43033"/>
                    <a:pt x="30030" y="43033"/>
                  </a:cubicBezTo>
                  <a:cubicBezTo>
                    <a:pt x="30486" y="43033"/>
                    <a:pt x="30864" y="42699"/>
                    <a:pt x="30943" y="42250"/>
                  </a:cubicBezTo>
                  <a:lnTo>
                    <a:pt x="36871" y="9301"/>
                  </a:lnTo>
                  <a:lnTo>
                    <a:pt x="7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2"/>
            <p:cNvSpPr/>
            <p:nvPr/>
          </p:nvSpPr>
          <p:spPr>
            <a:xfrm>
              <a:off x="4812425" y="842100"/>
              <a:ext cx="869325" cy="973025"/>
            </a:xfrm>
            <a:custGeom>
              <a:avLst/>
              <a:gdLst/>
              <a:ahLst/>
              <a:cxnLst/>
              <a:rect l="l" t="t" r="r" b="b"/>
              <a:pathLst>
                <a:path w="34773" h="38921" extrusionOk="0">
                  <a:moveTo>
                    <a:pt x="5988" y="1"/>
                  </a:moveTo>
                  <a:lnTo>
                    <a:pt x="91" y="32949"/>
                  </a:lnTo>
                  <a:cubicBezTo>
                    <a:pt x="0" y="33466"/>
                    <a:pt x="334" y="33983"/>
                    <a:pt x="882" y="34074"/>
                  </a:cubicBezTo>
                  <a:lnTo>
                    <a:pt x="27751" y="38907"/>
                  </a:lnTo>
                  <a:cubicBezTo>
                    <a:pt x="27805" y="38916"/>
                    <a:pt x="27858" y="38921"/>
                    <a:pt x="27911" y="38921"/>
                  </a:cubicBezTo>
                  <a:cubicBezTo>
                    <a:pt x="28371" y="38921"/>
                    <a:pt x="28794" y="38580"/>
                    <a:pt x="28876" y="38117"/>
                  </a:cubicBezTo>
                  <a:lnTo>
                    <a:pt x="34773" y="5168"/>
                  </a:lnTo>
                  <a:lnTo>
                    <a:pt x="5988" y="1"/>
                  </a:ln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2"/>
            <p:cNvSpPr/>
            <p:nvPr/>
          </p:nvSpPr>
          <p:spPr>
            <a:xfrm>
              <a:off x="4805575" y="820825"/>
              <a:ext cx="869350" cy="972275"/>
            </a:xfrm>
            <a:custGeom>
              <a:avLst/>
              <a:gdLst/>
              <a:ahLst/>
              <a:cxnLst/>
              <a:rect l="l" t="t" r="r" b="b"/>
              <a:pathLst>
                <a:path w="34774" h="38891" extrusionOk="0">
                  <a:moveTo>
                    <a:pt x="5988" y="0"/>
                  </a:moveTo>
                  <a:lnTo>
                    <a:pt x="92" y="32919"/>
                  </a:lnTo>
                  <a:cubicBezTo>
                    <a:pt x="1" y="33436"/>
                    <a:pt x="335" y="33952"/>
                    <a:pt x="852" y="34044"/>
                  </a:cubicBezTo>
                  <a:lnTo>
                    <a:pt x="27721" y="38876"/>
                  </a:lnTo>
                  <a:cubicBezTo>
                    <a:pt x="27778" y="38886"/>
                    <a:pt x="27834" y="38890"/>
                    <a:pt x="27889" y="38890"/>
                  </a:cubicBezTo>
                  <a:cubicBezTo>
                    <a:pt x="28365" y="38890"/>
                    <a:pt x="28767" y="38549"/>
                    <a:pt x="28876" y="38086"/>
                  </a:cubicBezTo>
                  <a:lnTo>
                    <a:pt x="34773" y="5168"/>
                  </a:lnTo>
                  <a:lnTo>
                    <a:pt x="5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2"/>
            <p:cNvSpPr/>
            <p:nvPr/>
          </p:nvSpPr>
          <p:spPr>
            <a:xfrm>
              <a:off x="4800250" y="766525"/>
              <a:ext cx="871625" cy="992400"/>
            </a:xfrm>
            <a:custGeom>
              <a:avLst/>
              <a:gdLst/>
              <a:ahLst/>
              <a:cxnLst/>
              <a:rect l="l" t="t" r="r" b="b"/>
              <a:pathLst>
                <a:path w="34865" h="39696" extrusionOk="0">
                  <a:moveTo>
                    <a:pt x="6976" y="0"/>
                  </a:moveTo>
                  <a:cubicBezTo>
                    <a:pt x="6500" y="0"/>
                    <a:pt x="6101" y="341"/>
                    <a:pt x="6019" y="805"/>
                  </a:cubicBezTo>
                  <a:lnTo>
                    <a:pt x="92" y="33723"/>
                  </a:lnTo>
                  <a:cubicBezTo>
                    <a:pt x="1" y="34270"/>
                    <a:pt x="366" y="34757"/>
                    <a:pt x="882" y="34848"/>
                  </a:cubicBezTo>
                  <a:lnTo>
                    <a:pt x="27752" y="39681"/>
                  </a:lnTo>
                  <a:cubicBezTo>
                    <a:pt x="27809" y="39691"/>
                    <a:pt x="27866" y="39696"/>
                    <a:pt x="27922" y="39696"/>
                  </a:cubicBezTo>
                  <a:cubicBezTo>
                    <a:pt x="28377" y="39696"/>
                    <a:pt x="28796" y="39377"/>
                    <a:pt x="28877" y="38890"/>
                  </a:cubicBezTo>
                  <a:lnTo>
                    <a:pt x="34773" y="5972"/>
                  </a:lnTo>
                  <a:cubicBezTo>
                    <a:pt x="34865" y="5455"/>
                    <a:pt x="34530" y="4938"/>
                    <a:pt x="33983" y="4847"/>
                  </a:cubicBezTo>
                  <a:lnTo>
                    <a:pt x="7144" y="14"/>
                  </a:lnTo>
                  <a:cubicBezTo>
                    <a:pt x="7087" y="5"/>
                    <a:pt x="7031" y="0"/>
                    <a:pt x="6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2"/>
            <p:cNvSpPr/>
            <p:nvPr/>
          </p:nvSpPr>
          <p:spPr>
            <a:xfrm>
              <a:off x="5063175" y="985375"/>
              <a:ext cx="364775" cy="252250"/>
            </a:xfrm>
            <a:custGeom>
              <a:avLst/>
              <a:gdLst/>
              <a:ahLst/>
              <a:cxnLst/>
              <a:rect l="l" t="t" r="r" b="b"/>
              <a:pathLst>
                <a:path w="14591" h="10090" extrusionOk="0">
                  <a:moveTo>
                    <a:pt x="2143" y="0"/>
                  </a:moveTo>
                  <a:cubicBezTo>
                    <a:pt x="1667" y="0"/>
                    <a:pt x="1268" y="341"/>
                    <a:pt x="1186" y="805"/>
                  </a:cubicBezTo>
                  <a:lnTo>
                    <a:pt x="92" y="6884"/>
                  </a:lnTo>
                  <a:cubicBezTo>
                    <a:pt x="1" y="7431"/>
                    <a:pt x="335" y="7917"/>
                    <a:pt x="882" y="8008"/>
                  </a:cubicBezTo>
                  <a:lnTo>
                    <a:pt x="12281" y="10075"/>
                  </a:lnTo>
                  <a:cubicBezTo>
                    <a:pt x="12334" y="10085"/>
                    <a:pt x="12388" y="10089"/>
                    <a:pt x="12441" y="10089"/>
                  </a:cubicBezTo>
                  <a:cubicBezTo>
                    <a:pt x="12900" y="10089"/>
                    <a:pt x="13323" y="9748"/>
                    <a:pt x="13405" y="9285"/>
                  </a:cubicBezTo>
                  <a:lnTo>
                    <a:pt x="14499" y="3206"/>
                  </a:lnTo>
                  <a:cubicBezTo>
                    <a:pt x="14591" y="2689"/>
                    <a:pt x="14256" y="2172"/>
                    <a:pt x="13709" y="2081"/>
                  </a:cubicBezTo>
                  <a:lnTo>
                    <a:pt x="2311" y="14"/>
                  </a:lnTo>
                  <a:cubicBezTo>
                    <a:pt x="2254" y="5"/>
                    <a:pt x="2198" y="0"/>
                    <a:pt x="2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42"/>
          <p:cNvSpPr txBox="1">
            <a:spLocks noGrp="1"/>
          </p:cNvSpPr>
          <p:nvPr>
            <p:ph type="title"/>
          </p:nvPr>
        </p:nvSpPr>
        <p:spPr>
          <a:xfrm>
            <a:off x="633054" y="827457"/>
            <a:ext cx="7713600" cy="575400"/>
          </a:xfrm>
          <a:prstGeom prst="rect">
            <a:avLst/>
          </a:prstGeom>
        </p:spPr>
        <p:txBody>
          <a:bodyPr spcFirstLastPara="1" wrap="square" lIns="91425" tIns="91425" rIns="91425" bIns="91425" anchor="ctr" anchorCtr="0">
            <a:noAutofit/>
          </a:bodyPr>
          <a:lstStyle/>
          <a:p>
            <a:r>
              <a:rPr lang="en-US" sz="3200">
                <a:ln w="0"/>
                <a:solidFill>
                  <a:srgbClr val="FFFF00"/>
                </a:solidFill>
                <a:effectLst>
                  <a:outerShdw blurRad="38100" dist="19050" dir="2700000" algn="tl" rotWithShape="0">
                    <a:schemeClr val="dk1">
                      <a:alpha val="40000"/>
                    </a:schemeClr>
                  </a:outerShdw>
                </a:effectLst>
              </a:rPr>
              <a:t>MỤC TIÊU</a:t>
            </a:r>
          </a:p>
        </p:txBody>
      </p:sp>
      <p:grpSp>
        <p:nvGrpSpPr>
          <p:cNvPr id="656" name="Google Shape;656;p42"/>
          <p:cNvGrpSpPr/>
          <p:nvPr/>
        </p:nvGrpSpPr>
        <p:grpSpPr>
          <a:xfrm>
            <a:off x="285556" y="3645474"/>
            <a:ext cx="1380880" cy="1823176"/>
            <a:chOff x="-5969450" y="12871025"/>
            <a:chExt cx="1275875" cy="1684850"/>
          </a:xfrm>
        </p:grpSpPr>
        <p:sp>
          <p:nvSpPr>
            <p:cNvPr id="657" name="Google Shape;657;p42"/>
            <p:cNvSpPr/>
            <p:nvPr/>
          </p:nvSpPr>
          <p:spPr>
            <a:xfrm>
              <a:off x="-5932225" y="12871025"/>
              <a:ext cx="1221175" cy="1040575"/>
            </a:xfrm>
            <a:custGeom>
              <a:avLst/>
              <a:gdLst/>
              <a:ahLst/>
              <a:cxnLst/>
              <a:rect l="l" t="t" r="r" b="b"/>
              <a:pathLst>
                <a:path w="48847" h="41623" extrusionOk="0">
                  <a:moveTo>
                    <a:pt x="1156" y="0"/>
                  </a:moveTo>
                  <a:cubicBezTo>
                    <a:pt x="719" y="0"/>
                    <a:pt x="364" y="173"/>
                    <a:pt x="1" y="437"/>
                  </a:cubicBezTo>
                  <a:cubicBezTo>
                    <a:pt x="6171" y="8036"/>
                    <a:pt x="13831" y="13933"/>
                    <a:pt x="22129" y="20164"/>
                  </a:cubicBezTo>
                  <a:cubicBezTo>
                    <a:pt x="31217" y="27519"/>
                    <a:pt x="39059" y="34875"/>
                    <a:pt x="48847" y="41623"/>
                  </a:cubicBezTo>
                  <a:cubicBezTo>
                    <a:pt x="48634" y="41258"/>
                    <a:pt x="48360" y="41045"/>
                    <a:pt x="48360" y="41045"/>
                  </a:cubicBezTo>
                  <a:cubicBezTo>
                    <a:pt x="48360" y="41045"/>
                    <a:pt x="7813" y="4692"/>
                    <a:pt x="4712" y="2048"/>
                  </a:cubicBezTo>
                  <a:cubicBezTo>
                    <a:pt x="2948" y="536"/>
                    <a:pt x="1926" y="0"/>
                    <a:pt x="1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2"/>
            <p:cNvSpPr/>
            <p:nvPr/>
          </p:nvSpPr>
          <p:spPr>
            <a:xfrm>
              <a:off x="-5969450" y="12881925"/>
              <a:ext cx="1275875" cy="1673950"/>
            </a:xfrm>
            <a:custGeom>
              <a:avLst/>
              <a:gdLst/>
              <a:ahLst/>
              <a:cxnLst/>
              <a:rect l="l" t="t" r="r" b="b"/>
              <a:pathLst>
                <a:path w="51035" h="66958" extrusionOk="0">
                  <a:moveTo>
                    <a:pt x="18776" y="26232"/>
                  </a:moveTo>
                  <a:cubicBezTo>
                    <a:pt x="19069" y="26232"/>
                    <a:pt x="19453" y="26428"/>
                    <a:pt x="20122" y="26992"/>
                  </a:cubicBezTo>
                  <a:cubicBezTo>
                    <a:pt x="21278" y="27995"/>
                    <a:pt x="36445" y="41582"/>
                    <a:pt x="36445" y="41582"/>
                  </a:cubicBezTo>
                  <a:cubicBezTo>
                    <a:pt x="36445" y="41582"/>
                    <a:pt x="37114" y="42190"/>
                    <a:pt x="36506" y="42737"/>
                  </a:cubicBezTo>
                  <a:cubicBezTo>
                    <a:pt x="35503" y="43588"/>
                    <a:pt x="27083" y="51126"/>
                    <a:pt x="27083" y="51126"/>
                  </a:cubicBezTo>
                  <a:cubicBezTo>
                    <a:pt x="27083" y="51126"/>
                    <a:pt x="26799" y="51451"/>
                    <a:pt x="26439" y="51451"/>
                  </a:cubicBezTo>
                  <a:cubicBezTo>
                    <a:pt x="26259" y="51451"/>
                    <a:pt x="26060" y="51369"/>
                    <a:pt x="25867" y="51126"/>
                  </a:cubicBezTo>
                  <a:cubicBezTo>
                    <a:pt x="25823" y="51793"/>
                    <a:pt x="25735" y="52012"/>
                    <a:pt x="25604" y="52012"/>
                  </a:cubicBezTo>
                  <a:cubicBezTo>
                    <a:pt x="25466" y="52012"/>
                    <a:pt x="25280" y="51770"/>
                    <a:pt x="25047" y="51552"/>
                  </a:cubicBezTo>
                  <a:cubicBezTo>
                    <a:pt x="24469" y="50974"/>
                    <a:pt x="21247" y="40032"/>
                    <a:pt x="19150" y="33011"/>
                  </a:cubicBezTo>
                  <a:cubicBezTo>
                    <a:pt x="17334" y="26843"/>
                    <a:pt x="17981" y="26468"/>
                    <a:pt x="18165" y="26468"/>
                  </a:cubicBezTo>
                  <a:cubicBezTo>
                    <a:pt x="18191" y="26468"/>
                    <a:pt x="18208" y="26475"/>
                    <a:pt x="18208" y="26475"/>
                  </a:cubicBezTo>
                  <a:cubicBezTo>
                    <a:pt x="18399" y="26335"/>
                    <a:pt x="18564" y="26232"/>
                    <a:pt x="18776" y="26232"/>
                  </a:cubicBezTo>
                  <a:close/>
                  <a:moveTo>
                    <a:pt x="1490" y="1"/>
                  </a:moveTo>
                  <a:cubicBezTo>
                    <a:pt x="1368" y="62"/>
                    <a:pt x="1247" y="153"/>
                    <a:pt x="1156" y="244"/>
                  </a:cubicBezTo>
                  <a:cubicBezTo>
                    <a:pt x="1" y="1186"/>
                    <a:pt x="1611" y="6110"/>
                    <a:pt x="1611" y="6110"/>
                  </a:cubicBezTo>
                  <a:cubicBezTo>
                    <a:pt x="1611" y="6110"/>
                    <a:pt x="20639" y="64288"/>
                    <a:pt x="20974" y="65017"/>
                  </a:cubicBezTo>
                  <a:cubicBezTo>
                    <a:pt x="21623" y="66516"/>
                    <a:pt x="22386" y="66958"/>
                    <a:pt x="23058" y="66958"/>
                  </a:cubicBezTo>
                  <a:cubicBezTo>
                    <a:pt x="24023" y="66958"/>
                    <a:pt x="24803" y="66051"/>
                    <a:pt x="24803" y="66051"/>
                  </a:cubicBezTo>
                  <a:cubicBezTo>
                    <a:pt x="24803" y="66051"/>
                    <a:pt x="47357" y="45929"/>
                    <a:pt x="50001" y="43619"/>
                  </a:cubicBezTo>
                  <a:cubicBezTo>
                    <a:pt x="51035" y="42737"/>
                    <a:pt x="50731" y="41795"/>
                    <a:pt x="50336" y="41187"/>
                  </a:cubicBezTo>
                  <a:cubicBezTo>
                    <a:pt x="40548" y="34439"/>
                    <a:pt x="32706" y="27083"/>
                    <a:pt x="23618" y="19728"/>
                  </a:cubicBezTo>
                  <a:cubicBezTo>
                    <a:pt x="15320" y="13497"/>
                    <a:pt x="7660" y="7600"/>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2"/>
            <p:cNvSpPr/>
            <p:nvPr/>
          </p:nvSpPr>
          <p:spPr>
            <a:xfrm>
              <a:off x="-5536100" y="13543625"/>
              <a:ext cx="213350" cy="638600"/>
            </a:xfrm>
            <a:custGeom>
              <a:avLst/>
              <a:gdLst/>
              <a:ahLst/>
              <a:cxnLst/>
              <a:rect l="l" t="t" r="r" b="b"/>
              <a:pathLst>
                <a:path w="8534" h="25544" extrusionOk="0">
                  <a:moveTo>
                    <a:pt x="831" y="0"/>
                  </a:moveTo>
                  <a:cubicBezTo>
                    <a:pt x="647" y="0"/>
                    <a:pt x="0" y="375"/>
                    <a:pt x="1816" y="6543"/>
                  </a:cubicBezTo>
                  <a:cubicBezTo>
                    <a:pt x="3913" y="13594"/>
                    <a:pt x="7135" y="24506"/>
                    <a:pt x="7713" y="25084"/>
                  </a:cubicBezTo>
                  <a:cubicBezTo>
                    <a:pt x="7931" y="25302"/>
                    <a:pt x="8117" y="25544"/>
                    <a:pt x="8259" y="25544"/>
                  </a:cubicBezTo>
                  <a:cubicBezTo>
                    <a:pt x="8394" y="25544"/>
                    <a:pt x="8489" y="25325"/>
                    <a:pt x="8533" y="24658"/>
                  </a:cubicBezTo>
                  <a:cubicBezTo>
                    <a:pt x="8442" y="24567"/>
                    <a:pt x="8381" y="24446"/>
                    <a:pt x="8290" y="24263"/>
                  </a:cubicBezTo>
                  <a:cubicBezTo>
                    <a:pt x="8199" y="23990"/>
                    <a:pt x="1056" y="2196"/>
                    <a:pt x="1056" y="2196"/>
                  </a:cubicBezTo>
                  <a:cubicBezTo>
                    <a:pt x="1056" y="2196"/>
                    <a:pt x="448" y="372"/>
                    <a:pt x="874" y="7"/>
                  </a:cubicBezTo>
                  <a:cubicBezTo>
                    <a:pt x="874" y="7"/>
                    <a:pt x="857" y="0"/>
                    <a:pt x="831" y="0"/>
                  </a:cubicBezTo>
                  <a:close/>
                </a:path>
              </a:pathLst>
            </a:custGeom>
            <a:solidFill>
              <a:srgbClr val="9A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2"/>
            <p:cNvSpPr/>
            <p:nvPr/>
          </p:nvSpPr>
          <p:spPr>
            <a:xfrm>
              <a:off x="-5845375" y="12930950"/>
              <a:ext cx="47075" cy="52700"/>
            </a:xfrm>
            <a:custGeom>
              <a:avLst/>
              <a:gdLst/>
              <a:ahLst/>
              <a:cxnLst/>
              <a:rect l="l" t="t" r="r" b="b"/>
              <a:pathLst>
                <a:path w="1883" h="2108" extrusionOk="0">
                  <a:moveTo>
                    <a:pt x="1730" y="1"/>
                  </a:moveTo>
                  <a:cubicBezTo>
                    <a:pt x="1705" y="1"/>
                    <a:pt x="1680" y="14"/>
                    <a:pt x="1664" y="46"/>
                  </a:cubicBezTo>
                  <a:cubicBezTo>
                    <a:pt x="1542" y="289"/>
                    <a:pt x="1329" y="502"/>
                    <a:pt x="1117" y="684"/>
                  </a:cubicBezTo>
                  <a:cubicBezTo>
                    <a:pt x="722" y="1079"/>
                    <a:pt x="387" y="1596"/>
                    <a:pt x="22" y="2022"/>
                  </a:cubicBezTo>
                  <a:cubicBezTo>
                    <a:pt x="1" y="2065"/>
                    <a:pt x="25" y="2108"/>
                    <a:pt x="52" y="2108"/>
                  </a:cubicBezTo>
                  <a:cubicBezTo>
                    <a:pt x="63" y="2108"/>
                    <a:pt x="74" y="2100"/>
                    <a:pt x="83" y="2083"/>
                  </a:cubicBezTo>
                  <a:cubicBezTo>
                    <a:pt x="478" y="1657"/>
                    <a:pt x="873" y="1231"/>
                    <a:pt x="1238" y="806"/>
                  </a:cubicBezTo>
                  <a:cubicBezTo>
                    <a:pt x="1421" y="593"/>
                    <a:pt x="1573" y="350"/>
                    <a:pt x="1816" y="168"/>
                  </a:cubicBezTo>
                  <a:cubicBezTo>
                    <a:pt x="1883" y="101"/>
                    <a:pt x="1802" y="1"/>
                    <a:pt x="173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2"/>
            <p:cNvSpPr/>
            <p:nvPr/>
          </p:nvSpPr>
          <p:spPr>
            <a:xfrm>
              <a:off x="-5728275" y="13041475"/>
              <a:ext cx="47050" cy="52700"/>
            </a:xfrm>
            <a:custGeom>
              <a:avLst/>
              <a:gdLst/>
              <a:ahLst/>
              <a:cxnLst/>
              <a:rect l="l" t="t" r="r" b="b"/>
              <a:pathLst>
                <a:path w="1882" h="2108" extrusionOk="0">
                  <a:moveTo>
                    <a:pt x="1736" y="0"/>
                  </a:moveTo>
                  <a:cubicBezTo>
                    <a:pt x="1710" y="0"/>
                    <a:pt x="1684" y="10"/>
                    <a:pt x="1661" y="32"/>
                  </a:cubicBezTo>
                  <a:cubicBezTo>
                    <a:pt x="1539" y="276"/>
                    <a:pt x="1326" y="488"/>
                    <a:pt x="1114" y="701"/>
                  </a:cubicBezTo>
                  <a:cubicBezTo>
                    <a:pt x="718" y="1066"/>
                    <a:pt x="384" y="1583"/>
                    <a:pt x="50" y="2008"/>
                  </a:cubicBezTo>
                  <a:cubicBezTo>
                    <a:pt x="0" y="2058"/>
                    <a:pt x="32" y="2107"/>
                    <a:pt x="78" y="2107"/>
                  </a:cubicBezTo>
                  <a:cubicBezTo>
                    <a:pt x="88" y="2107"/>
                    <a:pt x="99" y="2105"/>
                    <a:pt x="111" y="2099"/>
                  </a:cubicBezTo>
                  <a:cubicBezTo>
                    <a:pt x="475" y="1674"/>
                    <a:pt x="870" y="1248"/>
                    <a:pt x="1235" y="792"/>
                  </a:cubicBezTo>
                  <a:cubicBezTo>
                    <a:pt x="1448" y="580"/>
                    <a:pt x="1600" y="336"/>
                    <a:pt x="1813" y="154"/>
                  </a:cubicBezTo>
                  <a:cubicBezTo>
                    <a:pt x="1881" y="86"/>
                    <a:pt x="1813" y="0"/>
                    <a:pt x="1736"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2"/>
            <p:cNvSpPr/>
            <p:nvPr/>
          </p:nvSpPr>
          <p:spPr>
            <a:xfrm>
              <a:off x="-5609050" y="13144475"/>
              <a:ext cx="46325" cy="52700"/>
            </a:xfrm>
            <a:custGeom>
              <a:avLst/>
              <a:gdLst/>
              <a:ahLst/>
              <a:cxnLst/>
              <a:rect l="l" t="t" r="r" b="b"/>
              <a:pathLst>
                <a:path w="1853" h="2108" extrusionOk="0">
                  <a:moveTo>
                    <a:pt x="1725" y="1"/>
                  </a:moveTo>
                  <a:cubicBezTo>
                    <a:pt x="1702" y="1"/>
                    <a:pt x="1680" y="14"/>
                    <a:pt x="1664" y="46"/>
                  </a:cubicBezTo>
                  <a:cubicBezTo>
                    <a:pt x="1512" y="289"/>
                    <a:pt x="1299" y="502"/>
                    <a:pt x="1117" y="685"/>
                  </a:cubicBezTo>
                  <a:cubicBezTo>
                    <a:pt x="691" y="1080"/>
                    <a:pt x="357" y="1596"/>
                    <a:pt x="22" y="2022"/>
                  </a:cubicBezTo>
                  <a:cubicBezTo>
                    <a:pt x="1" y="2065"/>
                    <a:pt x="25" y="2108"/>
                    <a:pt x="52" y="2108"/>
                  </a:cubicBezTo>
                  <a:cubicBezTo>
                    <a:pt x="63" y="2108"/>
                    <a:pt x="74" y="2101"/>
                    <a:pt x="83" y="2083"/>
                  </a:cubicBezTo>
                  <a:cubicBezTo>
                    <a:pt x="478" y="1657"/>
                    <a:pt x="843" y="1232"/>
                    <a:pt x="1238" y="806"/>
                  </a:cubicBezTo>
                  <a:cubicBezTo>
                    <a:pt x="1421" y="593"/>
                    <a:pt x="1573" y="350"/>
                    <a:pt x="1785" y="168"/>
                  </a:cubicBezTo>
                  <a:cubicBezTo>
                    <a:pt x="1852" y="101"/>
                    <a:pt x="1788" y="1"/>
                    <a:pt x="172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2"/>
            <p:cNvSpPr/>
            <p:nvPr/>
          </p:nvSpPr>
          <p:spPr>
            <a:xfrm>
              <a:off x="-5490575" y="13252250"/>
              <a:ext cx="46300" cy="52425"/>
            </a:xfrm>
            <a:custGeom>
              <a:avLst/>
              <a:gdLst/>
              <a:ahLst/>
              <a:cxnLst/>
              <a:rect l="l" t="t" r="r" b="b"/>
              <a:pathLst>
                <a:path w="1852" h="2097" extrusionOk="0">
                  <a:moveTo>
                    <a:pt x="1737" y="0"/>
                  </a:moveTo>
                  <a:cubicBezTo>
                    <a:pt x="1711" y="0"/>
                    <a:pt x="1685" y="15"/>
                    <a:pt x="1667" y="51"/>
                  </a:cubicBezTo>
                  <a:cubicBezTo>
                    <a:pt x="1515" y="264"/>
                    <a:pt x="1302" y="477"/>
                    <a:pt x="1119" y="690"/>
                  </a:cubicBezTo>
                  <a:cubicBezTo>
                    <a:pt x="694" y="1085"/>
                    <a:pt x="360" y="1571"/>
                    <a:pt x="25" y="2027"/>
                  </a:cubicBezTo>
                  <a:cubicBezTo>
                    <a:pt x="1" y="2052"/>
                    <a:pt x="36" y="2096"/>
                    <a:pt x="66" y="2096"/>
                  </a:cubicBezTo>
                  <a:cubicBezTo>
                    <a:pt x="73" y="2096"/>
                    <a:pt x="80" y="2094"/>
                    <a:pt x="86" y="2088"/>
                  </a:cubicBezTo>
                  <a:cubicBezTo>
                    <a:pt x="481" y="1662"/>
                    <a:pt x="846" y="1237"/>
                    <a:pt x="1211" y="811"/>
                  </a:cubicBezTo>
                  <a:cubicBezTo>
                    <a:pt x="1423" y="568"/>
                    <a:pt x="1575" y="325"/>
                    <a:pt x="1788" y="143"/>
                  </a:cubicBezTo>
                  <a:cubicBezTo>
                    <a:pt x="1852" y="79"/>
                    <a:pt x="1797" y="0"/>
                    <a:pt x="173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2"/>
            <p:cNvSpPr/>
            <p:nvPr/>
          </p:nvSpPr>
          <p:spPr>
            <a:xfrm>
              <a:off x="-5391775" y="13339000"/>
              <a:ext cx="46375" cy="52300"/>
            </a:xfrm>
            <a:custGeom>
              <a:avLst/>
              <a:gdLst/>
              <a:ahLst/>
              <a:cxnLst/>
              <a:rect l="l" t="t" r="r" b="b"/>
              <a:pathLst>
                <a:path w="1855" h="2092" extrusionOk="0">
                  <a:moveTo>
                    <a:pt x="1729" y="1"/>
                  </a:moveTo>
                  <a:cubicBezTo>
                    <a:pt x="1706" y="1"/>
                    <a:pt x="1683" y="14"/>
                    <a:pt x="1666" y="46"/>
                  </a:cubicBezTo>
                  <a:cubicBezTo>
                    <a:pt x="1514" y="290"/>
                    <a:pt x="1301" y="502"/>
                    <a:pt x="1119" y="685"/>
                  </a:cubicBezTo>
                  <a:cubicBezTo>
                    <a:pt x="724" y="1080"/>
                    <a:pt x="359" y="1566"/>
                    <a:pt x="25" y="2022"/>
                  </a:cubicBezTo>
                  <a:cubicBezTo>
                    <a:pt x="0" y="2047"/>
                    <a:pt x="35" y="2091"/>
                    <a:pt x="66" y="2091"/>
                  </a:cubicBezTo>
                  <a:cubicBezTo>
                    <a:pt x="73" y="2091"/>
                    <a:pt x="80" y="2089"/>
                    <a:pt x="85" y="2083"/>
                  </a:cubicBezTo>
                  <a:cubicBezTo>
                    <a:pt x="481" y="1657"/>
                    <a:pt x="845" y="1232"/>
                    <a:pt x="1240" y="806"/>
                  </a:cubicBezTo>
                  <a:cubicBezTo>
                    <a:pt x="1423" y="594"/>
                    <a:pt x="1575" y="320"/>
                    <a:pt x="1788" y="138"/>
                  </a:cubicBezTo>
                  <a:cubicBezTo>
                    <a:pt x="1854" y="93"/>
                    <a:pt x="1791" y="1"/>
                    <a:pt x="1729"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2"/>
            <p:cNvSpPr/>
            <p:nvPr/>
          </p:nvSpPr>
          <p:spPr>
            <a:xfrm>
              <a:off x="-5298325" y="13421400"/>
              <a:ext cx="46425" cy="52725"/>
            </a:xfrm>
            <a:custGeom>
              <a:avLst/>
              <a:gdLst/>
              <a:ahLst/>
              <a:cxnLst/>
              <a:rect l="l" t="t" r="r" b="b"/>
              <a:pathLst>
                <a:path w="1857" h="2109" extrusionOk="0">
                  <a:moveTo>
                    <a:pt x="1724" y="1"/>
                  </a:moveTo>
                  <a:cubicBezTo>
                    <a:pt x="1703" y="1"/>
                    <a:pt x="1682" y="10"/>
                    <a:pt x="1667" y="33"/>
                  </a:cubicBezTo>
                  <a:cubicBezTo>
                    <a:pt x="1515" y="276"/>
                    <a:pt x="1302" y="489"/>
                    <a:pt x="1120" y="702"/>
                  </a:cubicBezTo>
                  <a:cubicBezTo>
                    <a:pt x="694" y="1067"/>
                    <a:pt x="360" y="1583"/>
                    <a:pt x="25" y="2009"/>
                  </a:cubicBezTo>
                  <a:cubicBezTo>
                    <a:pt x="0" y="2059"/>
                    <a:pt x="36" y="2108"/>
                    <a:pt x="67" y="2108"/>
                  </a:cubicBezTo>
                  <a:cubicBezTo>
                    <a:pt x="74" y="2108"/>
                    <a:pt x="81" y="2106"/>
                    <a:pt x="86" y="2100"/>
                  </a:cubicBezTo>
                  <a:cubicBezTo>
                    <a:pt x="481" y="1675"/>
                    <a:pt x="846" y="1249"/>
                    <a:pt x="1211" y="793"/>
                  </a:cubicBezTo>
                  <a:cubicBezTo>
                    <a:pt x="1424" y="580"/>
                    <a:pt x="1575" y="337"/>
                    <a:pt x="1788" y="155"/>
                  </a:cubicBezTo>
                  <a:cubicBezTo>
                    <a:pt x="1857" y="86"/>
                    <a:pt x="1788" y="1"/>
                    <a:pt x="1724"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2"/>
            <p:cNvSpPr/>
            <p:nvPr/>
          </p:nvSpPr>
          <p:spPr>
            <a:xfrm>
              <a:off x="-5211700" y="13502250"/>
              <a:ext cx="47075" cy="52425"/>
            </a:xfrm>
            <a:custGeom>
              <a:avLst/>
              <a:gdLst/>
              <a:ahLst/>
              <a:cxnLst/>
              <a:rect l="l" t="t" r="r" b="b"/>
              <a:pathLst>
                <a:path w="1883" h="2097" extrusionOk="0">
                  <a:moveTo>
                    <a:pt x="1757" y="0"/>
                  </a:moveTo>
                  <a:cubicBezTo>
                    <a:pt x="1727" y="0"/>
                    <a:pt x="1694" y="15"/>
                    <a:pt x="1667" y="52"/>
                  </a:cubicBezTo>
                  <a:cubicBezTo>
                    <a:pt x="1545" y="264"/>
                    <a:pt x="1332" y="477"/>
                    <a:pt x="1120" y="690"/>
                  </a:cubicBezTo>
                  <a:cubicBezTo>
                    <a:pt x="725" y="1085"/>
                    <a:pt x="390" y="1571"/>
                    <a:pt x="25" y="2027"/>
                  </a:cubicBezTo>
                  <a:cubicBezTo>
                    <a:pt x="1" y="2052"/>
                    <a:pt x="36" y="2096"/>
                    <a:pt x="82" y="2096"/>
                  </a:cubicBezTo>
                  <a:cubicBezTo>
                    <a:pt x="93" y="2096"/>
                    <a:pt x="105" y="2094"/>
                    <a:pt x="117" y="2088"/>
                  </a:cubicBezTo>
                  <a:cubicBezTo>
                    <a:pt x="481" y="1662"/>
                    <a:pt x="877" y="1237"/>
                    <a:pt x="1241" y="811"/>
                  </a:cubicBezTo>
                  <a:cubicBezTo>
                    <a:pt x="1424" y="568"/>
                    <a:pt x="1576" y="325"/>
                    <a:pt x="1819" y="143"/>
                  </a:cubicBezTo>
                  <a:cubicBezTo>
                    <a:pt x="1883" y="79"/>
                    <a:pt x="1827" y="0"/>
                    <a:pt x="175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2"/>
            <p:cNvSpPr/>
            <p:nvPr/>
          </p:nvSpPr>
          <p:spPr>
            <a:xfrm>
              <a:off x="-5120425" y="13584475"/>
              <a:ext cx="46875" cy="52675"/>
            </a:xfrm>
            <a:custGeom>
              <a:avLst/>
              <a:gdLst/>
              <a:ahLst/>
              <a:cxnLst/>
              <a:rect l="l" t="t" r="r" b="b"/>
              <a:pathLst>
                <a:path w="1875" h="2107" extrusionOk="0">
                  <a:moveTo>
                    <a:pt x="1729" y="0"/>
                  </a:moveTo>
                  <a:cubicBezTo>
                    <a:pt x="1704" y="0"/>
                    <a:pt x="1679" y="13"/>
                    <a:pt x="1663" y="45"/>
                  </a:cubicBezTo>
                  <a:cubicBezTo>
                    <a:pt x="1511" y="288"/>
                    <a:pt x="1299" y="501"/>
                    <a:pt x="1116" y="684"/>
                  </a:cubicBezTo>
                  <a:cubicBezTo>
                    <a:pt x="721" y="1079"/>
                    <a:pt x="387" y="1595"/>
                    <a:pt x="22" y="2021"/>
                  </a:cubicBezTo>
                  <a:cubicBezTo>
                    <a:pt x="0" y="2064"/>
                    <a:pt x="25" y="2107"/>
                    <a:pt x="51" y="2107"/>
                  </a:cubicBezTo>
                  <a:cubicBezTo>
                    <a:pt x="62" y="2107"/>
                    <a:pt x="74" y="2100"/>
                    <a:pt x="83" y="2082"/>
                  </a:cubicBezTo>
                  <a:cubicBezTo>
                    <a:pt x="478" y="1656"/>
                    <a:pt x="843" y="1231"/>
                    <a:pt x="1238" y="805"/>
                  </a:cubicBezTo>
                  <a:cubicBezTo>
                    <a:pt x="1420" y="592"/>
                    <a:pt x="1572" y="349"/>
                    <a:pt x="1785" y="167"/>
                  </a:cubicBezTo>
                  <a:cubicBezTo>
                    <a:pt x="1874" y="100"/>
                    <a:pt x="1799" y="0"/>
                    <a:pt x="1729"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2"/>
            <p:cNvSpPr/>
            <p:nvPr/>
          </p:nvSpPr>
          <p:spPr>
            <a:xfrm>
              <a:off x="-5039950" y="13649675"/>
              <a:ext cx="47050" cy="52400"/>
            </a:xfrm>
            <a:custGeom>
              <a:avLst/>
              <a:gdLst/>
              <a:ahLst/>
              <a:cxnLst/>
              <a:rect l="l" t="t" r="r" b="b"/>
              <a:pathLst>
                <a:path w="1882" h="2096" extrusionOk="0">
                  <a:moveTo>
                    <a:pt x="1757" y="0"/>
                  </a:moveTo>
                  <a:cubicBezTo>
                    <a:pt x="1727" y="0"/>
                    <a:pt x="1694" y="15"/>
                    <a:pt x="1666" y="51"/>
                  </a:cubicBezTo>
                  <a:cubicBezTo>
                    <a:pt x="1545" y="264"/>
                    <a:pt x="1332" y="477"/>
                    <a:pt x="1119" y="690"/>
                  </a:cubicBezTo>
                  <a:cubicBezTo>
                    <a:pt x="724" y="1085"/>
                    <a:pt x="390" y="1571"/>
                    <a:pt x="25" y="2027"/>
                  </a:cubicBezTo>
                  <a:cubicBezTo>
                    <a:pt x="0" y="2052"/>
                    <a:pt x="35" y="2096"/>
                    <a:pt x="66" y="2096"/>
                  </a:cubicBezTo>
                  <a:cubicBezTo>
                    <a:pt x="73" y="2096"/>
                    <a:pt x="80" y="2094"/>
                    <a:pt x="86" y="2088"/>
                  </a:cubicBezTo>
                  <a:cubicBezTo>
                    <a:pt x="481" y="1662"/>
                    <a:pt x="876" y="1237"/>
                    <a:pt x="1241" y="811"/>
                  </a:cubicBezTo>
                  <a:cubicBezTo>
                    <a:pt x="1423" y="568"/>
                    <a:pt x="1575" y="325"/>
                    <a:pt x="1818" y="142"/>
                  </a:cubicBezTo>
                  <a:cubicBezTo>
                    <a:pt x="1882" y="79"/>
                    <a:pt x="1827" y="0"/>
                    <a:pt x="175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2"/>
            <p:cNvSpPr/>
            <p:nvPr/>
          </p:nvSpPr>
          <p:spPr>
            <a:xfrm>
              <a:off x="-4959325" y="13725800"/>
              <a:ext cx="46300" cy="52700"/>
            </a:xfrm>
            <a:custGeom>
              <a:avLst/>
              <a:gdLst/>
              <a:ahLst/>
              <a:cxnLst/>
              <a:rect l="l" t="t" r="r" b="b"/>
              <a:pathLst>
                <a:path w="1852" h="2108" extrusionOk="0">
                  <a:moveTo>
                    <a:pt x="1725" y="1"/>
                  </a:moveTo>
                  <a:cubicBezTo>
                    <a:pt x="1702" y="1"/>
                    <a:pt x="1679" y="14"/>
                    <a:pt x="1663" y="46"/>
                  </a:cubicBezTo>
                  <a:cubicBezTo>
                    <a:pt x="1511" y="289"/>
                    <a:pt x="1298" y="502"/>
                    <a:pt x="1116" y="684"/>
                  </a:cubicBezTo>
                  <a:cubicBezTo>
                    <a:pt x="721" y="1079"/>
                    <a:pt x="356" y="1596"/>
                    <a:pt x="22" y="2022"/>
                  </a:cubicBezTo>
                  <a:cubicBezTo>
                    <a:pt x="0" y="2065"/>
                    <a:pt x="24" y="2108"/>
                    <a:pt x="51" y="2108"/>
                  </a:cubicBezTo>
                  <a:cubicBezTo>
                    <a:pt x="62" y="2108"/>
                    <a:pt x="74" y="2100"/>
                    <a:pt x="83" y="2082"/>
                  </a:cubicBezTo>
                  <a:cubicBezTo>
                    <a:pt x="478" y="1657"/>
                    <a:pt x="842" y="1231"/>
                    <a:pt x="1238" y="806"/>
                  </a:cubicBezTo>
                  <a:cubicBezTo>
                    <a:pt x="1420" y="593"/>
                    <a:pt x="1572" y="350"/>
                    <a:pt x="1785" y="167"/>
                  </a:cubicBezTo>
                  <a:cubicBezTo>
                    <a:pt x="1852" y="100"/>
                    <a:pt x="1787" y="1"/>
                    <a:pt x="172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2"/>
            <p:cNvSpPr/>
            <p:nvPr/>
          </p:nvSpPr>
          <p:spPr>
            <a:xfrm>
              <a:off x="-4866700" y="13806325"/>
              <a:ext cx="47125" cy="52300"/>
            </a:xfrm>
            <a:custGeom>
              <a:avLst/>
              <a:gdLst/>
              <a:ahLst/>
              <a:cxnLst/>
              <a:rect l="l" t="t" r="r" b="b"/>
              <a:pathLst>
                <a:path w="1885" h="2092" extrusionOk="0">
                  <a:moveTo>
                    <a:pt x="1735" y="1"/>
                  </a:moveTo>
                  <a:cubicBezTo>
                    <a:pt x="1708" y="1"/>
                    <a:pt x="1683" y="14"/>
                    <a:pt x="1666" y="47"/>
                  </a:cubicBezTo>
                  <a:cubicBezTo>
                    <a:pt x="1514" y="290"/>
                    <a:pt x="1332" y="503"/>
                    <a:pt x="1119" y="685"/>
                  </a:cubicBezTo>
                  <a:cubicBezTo>
                    <a:pt x="724" y="1080"/>
                    <a:pt x="390" y="1567"/>
                    <a:pt x="25" y="2022"/>
                  </a:cubicBezTo>
                  <a:cubicBezTo>
                    <a:pt x="0" y="2047"/>
                    <a:pt x="36" y="2092"/>
                    <a:pt x="66" y="2092"/>
                  </a:cubicBezTo>
                  <a:cubicBezTo>
                    <a:pt x="73" y="2092"/>
                    <a:pt x="80" y="2089"/>
                    <a:pt x="86" y="2083"/>
                  </a:cubicBezTo>
                  <a:cubicBezTo>
                    <a:pt x="481" y="1658"/>
                    <a:pt x="876" y="1232"/>
                    <a:pt x="1241" y="807"/>
                  </a:cubicBezTo>
                  <a:cubicBezTo>
                    <a:pt x="1423" y="594"/>
                    <a:pt x="1575" y="320"/>
                    <a:pt x="1818" y="138"/>
                  </a:cubicBezTo>
                  <a:cubicBezTo>
                    <a:pt x="1885" y="94"/>
                    <a:pt x="1806" y="1"/>
                    <a:pt x="173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42"/>
          <p:cNvGrpSpPr/>
          <p:nvPr/>
        </p:nvGrpSpPr>
        <p:grpSpPr>
          <a:xfrm>
            <a:off x="-385433" y="3639035"/>
            <a:ext cx="1211444" cy="1630231"/>
            <a:chOff x="-1138858" y="3639035"/>
            <a:chExt cx="1211444" cy="1630231"/>
          </a:xfrm>
        </p:grpSpPr>
        <p:sp>
          <p:nvSpPr>
            <p:cNvPr id="672" name="Google Shape;672;p42"/>
            <p:cNvSpPr/>
            <p:nvPr/>
          </p:nvSpPr>
          <p:spPr>
            <a:xfrm>
              <a:off x="-985216" y="4615716"/>
              <a:ext cx="897590" cy="653550"/>
            </a:xfrm>
            <a:custGeom>
              <a:avLst/>
              <a:gdLst/>
              <a:ahLst/>
              <a:cxnLst/>
              <a:rect l="l" t="t" r="r" b="b"/>
              <a:pathLst>
                <a:path w="12432" h="9051" extrusionOk="0">
                  <a:moveTo>
                    <a:pt x="0" y="1"/>
                  </a:moveTo>
                  <a:lnTo>
                    <a:pt x="0" y="1"/>
                  </a:lnTo>
                  <a:cubicBezTo>
                    <a:pt x="0" y="1"/>
                    <a:pt x="730" y="7934"/>
                    <a:pt x="1854" y="8390"/>
                  </a:cubicBezTo>
                  <a:cubicBezTo>
                    <a:pt x="2536" y="8648"/>
                    <a:pt x="5295" y="9051"/>
                    <a:pt x="7721" y="9051"/>
                  </a:cubicBezTo>
                  <a:cubicBezTo>
                    <a:pt x="9298" y="9051"/>
                    <a:pt x="10734" y="8881"/>
                    <a:pt x="11368" y="8390"/>
                  </a:cubicBezTo>
                  <a:cubicBezTo>
                    <a:pt x="12432" y="5958"/>
                    <a:pt x="12310" y="761"/>
                    <a:pt x="12310" y="761"/>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2"/>
            <p:cNvSpPr/>
            <p:nvPr/>
          </p:nvSpPr>
          <p:spPr>
            <a:xfrm>
              <a:off x="-1138858" y="4236121"/>
              <a:ext cx="1211444" cy="576505"/>
            </a:xfrm>
            <a:custGeom>
              <a:avLst/>
              <a:gdLst/>
              <a:ahLst/>
              <a:cxnLst/>
              <a:rect l="l" t="t" r="r" b="b"/>
              <a:pathLst>
                <a:path w="16779" h="7984" extrusionOk="0">
                  <a:moveTo>
                    <a:pt x="9380" y="0"/>
                  </a:moveTo>
                  <a:cubicBezTo>
                    <a:pt x="4747" y="0"/>
                    <a:pt x="456" y="1914"/>
                    <a:pt x="456" y="1914"/>
                  </a:cubicBezTo>
                  <a:cubicBezTo>
                    <a:pt x="456" y="1914"/>
                    <a:pt x="0" y="3829"/>
                    <a:pt x="1034" y="6352"/>
                  </a:cubicBezTo>
                  <a:cubicBezTo>
                    <a:pt x="2801" y="7604"/>
                    <a:pt x="5904" y="7984"/>
                    <a:pt x="8827" y="7984"/>
                  </a:cubicBezTo>
                  <a:cubicBezTo>
                    <a:pt x="12290" y="7984"/>
                    <a:pt x="15499" y="7450"/>
                    <a:pt x="15928" y="7203"/>
                  </a:cubicBezTo>
                  <a:cubicBezTo>
                    <a:pt x="16718" y="6717"/>
                    <a:pt x="16779" y="2461"/>
                    <a:pt x="16779" y="2461"/>
                  </a:cubicBezTo>
                  <a:cubicBezTo>
                    <a:pt x="14665" y="598"/>
                    <a:pt x="11969" y="0"/>
                    <a:pt x="93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2"/>
            <p:cNvSpPr/>
            <p:nvPr/>
          </p:nvSpPr>
          <p:spPr>
            <a:xfrm>
              <a:off x="-1105935" y="4242619"/>
              <a:ext cx="1178521" cy="342480"/>
            </a:xfrm>
            <a:custGeom>
              <a:avLst/>
              <a:gdLst/>
              <a:ahLst/>
              <a:cxnLst/>
              <a:rect l="l" t="t" r="r" b="b"/>
              <a:pathLst>
                <a:path w="16323" h="4743" extrusionOk="0">
                  <a:moveTo>
                    <a:pt x="8177" y="0"/>
                  </a:moveTo>
                  <a:cubicBezTo>
                    <a:pt x="3648" y="0"/>
                    <a:pt x="0" y="1064"/>
                    <a:pt x="0" y="2371"/>
                  </a:cubicBezTo>
                  <a:cubicBezTo>
                    <a:pt x="0" y="3678"/>
                    <a:pt x="3648" y="4742"/>
                    <a:pt x="8177" y="4742"/>
                  </a:cubicBezTo>
                  <a:cubicBezTo>
                    <a:pt x="12675" y="4742"/>
                    <a:pt x="16323" y="3678"/>
                    <a:pt x="16323" y="2371"/>
                  </a:cubicBezTo>
                  <a:cubicBezTo>
                    <a:pt x="16323" y="1064"/>
                    <a:pt x="12675" y="0"/>
                    <a:pt x="8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2"/>
            <p:cNvSpPr/>
            <p:nvPr/>
          </p:nvSpPr>
          <p:spPr>
            <a:xfrm>
              <a:off x="-934358" y="4335256"/>
              <a:ext cx="880200" cy="139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2"/>
            <p:cNvSpPr/>
            <p:nvPr/>
          </p:nvSpPr>
          <p:spPr>
            <a:xfrm>
              <a:off x="-631941" y="3639035"/>
              <a:ext cx="546554" cy="829736"/>
            </a:xfrm>
            <a:custGeom>
              <a:avLst/>
              <a:gdLst/>
              <a:ahLst/>
              <a:cxnLst/>
              <a:rect l="l" t="t" r="r" b="b"/>
              <a:pathLst>
                <a:path w="7570" h="11491" extrusionOk="0">
                  <a:moveTo>
                    <a:pt x="3905" y="0"/>
                  </a:moveTo>
                  <a:cubicBezTo>
                    <a:pt x="2721" y="0"/>
                    <a:pt x="1152" y="6248"/>
                    <a:pt x="426" y="9575"/>
                  </a:cubicBezTo>
                  <a:cubicBezTo>
                    <a:pt x="214" y="10487"/>
                    <a:pt x="62" y="11156"/>
                    <a:pt x="1" y="11460"/>
                  </a:cubicBezTo>
                  <a:cubicBezTo>
                    <a:pt x="426" y="11460"/>
                    <a:pt x="822" y="11490"/>
                    <a:pt x="1277" y="11490"/>
                  </a:cubicBezTo>
                  <a:cubicBezTo>
                    <a:pt x="2828" y="11490"/>
                    <a:pt x="4256" y="11369"/>
                    <a:pt x="5320" y="11217"/>
                  </a:cubicBezTo>
                  <a:cubicBezTo>
                    <a:pt x="5624" y="10882"/>
                    <a:pt x="6019" y="10457"/>
                    <a:pt x="6384" y="10031"/>
                  </a:cubicBezTo>
                  <a:cubicBezTo>
                    <a:pt x="6992" y="9271"/>
                    <a:pt x="7448" y="8542"/>
                    <a:pt x="7144" y="8299"/>
                  </a:cubicBezTo>
                  <a:cubicBezTo>
                    <a:pt x="7096" y="8263"/>
                    <a:pt x="7036" y="8247"/>
                    <a:pt x="6965" y="8247"/>
                  </a:cubicBezTo>
                  <a:cubicBezTo>
                    <a:pt x="6490" y="8247"/>
                    <a:pt x="5532" y="8991"/>
                    <a:pt x="4712" y="9758"/>
                  </a:cubicBezTo>
                  <a:cubicBezTo>
                    <a:pt x="3861" y="10487"/>
                    <a:pt x="3162" y="11217"/>
                    <a:pt x="3162" y="11217"/>
                  </a:cubicBezTo>
                  <a:cubicBezTo>
                    <a:pt x="3162" y="11217"/>
                    <a:pt x="3557" y="10578"/>
                    <a:pt x="4074" y="9666"/>
                  </a:cubicBezTo>
                  <a:cubicBezTo>
                    <a:pt x="5381" y="7448"/>
                    <a:pt x="7569" y="3496"/>
                    <a:pt x="7022" y="3223"/>
                  </a:cubicBezTo>
                  <a:cubicBezTo>
                    <a:pt x="7004" y="3214"/>
                    <a:pt x="6984" y="3210"/>
                    <a:pt x="6963" y="3210"/>
                  </a:cubicBezTo>
                  <a:cubicBezTo>
                    <a:pt x="6300" y="3210"/>
                    <a:pt x="4093" y="7192"/>
                    <a:pt x="2828" y="9606"/>
                  </a:cubicBezTo>
                  <a:cubicBezTo>
                    <a:pt x="2281" y="10639"/>
                    <a:pt x="1916" y="11369"/>
                    <a:pt x="1916" y="11369"/>
                  </a:cubicBezTo>
                  <a:cubicBezTo>
                    <a:pt x="1916" y="11369"/>
                    <a:pt x="2129" y="10669"/>
                    <a:pt x="2433" y="9575"/>
                  </a:cubicBezTo>
                  <a:cubicBezTo>
                    <a:pt x="3375" y="6384"/>
                    <a:pt x="5107" y="61"/>
                    <a:pt x="3922" y="1"/>
                  </a:cubicBezTo>
                  <a:cubicBezTo>
                    <a:pt x="3916" y="0"/>
                    <a:pt x="3911" y="0"/>
                    <a:pt x="3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 name="Google Shape;677;p42"/>
          <p:cNvSpPr/>
          <p:nvPr/>
        </p:nvSpPr>
        <p:spPr>
          <a:xfrm>
            <a:off x="59028" y="150914"/>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42"/>
          <p:cNvGrpSpPr/>
          <p:nvPr/>
        </p:nvGrpSpPr>
        <p:grpSpPr>
          <a:xfrm>
            <a:off x="8095965" y="4008298"/>
            <a:ext cx="1950884" cy="1283366"/>
            <a:chOff x="2238621" y="-1082064"/>
            <a:chExt cx="1831816" cy="1205152"/>
          </a:xfrm>
        </p:grpSpPr>
        <p:grpSp>
          <p:nvGrpSpPr>
            <p:cNvPr id="680" name="Google Shape;680;p42"/>
            <p:cNvGrpSpPr/>
            <p:nvPr/>
          </p:nvGrpSpPr>
          <p:grpSpPr>
            <a:xfrm>
              <a:off x="2238621" y="-1082064"/>
              <a:ext cx="1405317" cy="1205152"/>
              <a:chOff x="7020531" y="2940607"/>
              <a:chExt cx="1260261" cy="1080756"/>
            </a:xfrm>
          </p:grpSpPr>
          <p:sp>
            <p:nvSpPr>
              <p:cNvPr id="681" name="Google Shape;681;p42"/>
              <p:cNvSpPr/>
              <p:nvPr/>
            </p:nvSpPr>
            <p:spPr>
              <a:xfrm>
                <a:off x="7047373" y="2940607"/>
                <a:ext cx="1233419" cy="1080351"/>
              </a:xfrm>
              <a:custGeom>
                <a:avLst/>
                <a:gdLst/>
                <a:ahLst/>
                <a:cxnLst/>
                <a:rect l="l" t="t" r="r" b="b"/>
                <a:pathLst>
                  <a:path w="51694" h="45274" extrusionOk="0">
                    <a:moveTo>
                      <a:pt x="37153" y="14505"/>
                    </a:moveTo>
                    <a:cubicBezTo>
                      <a:pt x="37897" y="14505"/>
                      <a:pt x="38566" y="14735"/>
                      <a:pt x="39059" y="15216"/>
                    </a:cubicBezTo>
                    <a:cubicBezTo>
                      <a:pt x="40396" y="16523"/>
                      <a:pt x="39910" y="19167"/>
                      <a:pt x="37995" y="21143"/>
                    </a:cubicBezTo>
                    <a:cubicBezTo>
                      <a:pt x="36785" y="22391"/>
                      <a:pt x="35295" y="23069"/>
                      <a:pt x="34025" y="23069"/>
                    </a:cubicBezTo>
                    <a:cubicBezTo>
                      <a:pt x="33286" y="23069"/>
                      <a:pt x="32621" y="22840"/>
                      <a:pt x="32128" y="22359"/>
                    </a:cubicBezTo>
                    <a:cubicBezTo>
                      <a:pt x="30791" y="21052"/>
                      <a:pt x="31247" y="18407"/>
                      <a:pt x="33162" y="16431"/>
                    </a:cubicBezTo>
                    <a:cubicBezTo>
                      <a:pt x="34372" y="15183"/>
                      <a:pt x="35874" y="14505"/>
                      <a:pt x="37153" y="14505"/>
                    </a:cubicBezTo>
                    <a:close/>
                    <a:moveTo>
                      <a:pt x="32645" y="1"/>
                    </a:moveTo>
                    <a:cubicBezTo>
                      <a:pt x="28949" y="1"/>
                      <a:pt x="24832" y="1426"/>
                      <a:pt x="21368" y="4091"/>
                    </a:cubicBezTo>
                    <a:cubicBezTo>
                      <a:pt x="14742" y="9167"/>
                      <a:pt x="0" y="31568"/>
                      <a:pt x="13374" y="42055"/>
                    </a:cubicBezTo>
                    <a:cubicBezTo>
                      <a:pt x="16290" y="44329"/>
                      <a:pt x="19514" y="45273"/>
                      <a:pt x="22804" y="45273"/>
                    </a:cubicBezTo>
                    <a:cubicBezTo>
                      <a:pt x="34639" y="45273"/>
                      <a:pt x="47313" y="33053"/>
                      <a:pt x="49454" y="26584"/>
                    </a:cubicBezTo>
                    <a:cubicBezTo>
                      <a:pt x="51693" y="19714"/>
                      <a:pt x="48850" y="16719"/>
                      <a:pt x="46201" y="16719"/>
                    </a:cubicBezTo>
                    <a:cubicBezTo>
                      <a:pt x="45650" y="16719"/>
                      <a:pt x="45108" y="16849"/>
                      <a:pt x="44621" y="17100"/>
                    </a:cubicBezTo>
                    <a:cubicBezTo>
                      <a:pt x="43838" y="17513"/>
                      <a:pt x="43209" y="17676"/>
                      <a:pt x="42710" y="17676"/>
                    </a:cubicBezTo>
                    <a:cubicBezTo>
                      <a:pt x="41407" y="17676"/>
                      <a:pt x="40990" y="16566"/>
                      <a:pt x="41034" y="15884"/>
                    </a:cubicBezTo>
                    <a:cubicBezTo>
                      <a:pt x="41277" y="12906"/>
                      <a:pt x="44773" y="8863"/>
                      <a:pt x="40852" y="3635"/>
                    </a:cubicBezTo>
                    <a:cubicBezTo>
                      <a:pt x="38990" y="1166"/>
                      <a:pt x="35989" y="1"/>
                      <a:pt x="32645" y="1"/>
                    </a:cubicBezTo>
                    <a:close/>
                  </a:path>
                </a:pathLst>
              </a:custGeom>
              <a:solidFill>
                <a:srgbClr val="EC9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7020531" y="2940989"/>
                <a:ext cx="1018273" cy="1065532"/>
              </a:xfrm>
              <a:custGeom>
                <a:avLst/>
                <a:gdLst/>
                <a:ahLst/>
                <a:cxnLst/>
                <a:rect l="l" t="t" r="r" b="b"/>
                <a:pathLst>
                  <a:path w="42677" h="44653" extrusionOk="0">
                    <a:moveTo>
                      <a:pt x="32630" y="1"/>
                    </a:moveTo>
                    <a:cubicBezTo>
                      <a:pt x="28941" y="1"/>
                      <a:pt x="24838" y="1417"/>
                      <a:pt x="21369" y="4075"/>
                    </a:cubicBezTo>
                    <a:cubicBezTo>
                      <a:pt x="14773" y="9151"/>
                      <a:pt x="0" y="31583"/>
                      <a:pt x="13405" y="42039"/>
                    </a:cubicBezTo>
                    <a:cubicBezTo>
                      <a:pt x="14986" y="43285"/>
                      <a:pt x="16688" y="44136"/>
                      <a:pt x="18420" y="44653"/>
                    </a:cubicBezTo>
                    <a:cubicBezTo>
                      <a:pt x="25259" y="38270"/>
                      <a:pt x="30974" y="30853"/>
                      <a:pt x="35624" y="22738"/>
                    </a:cubicBezTo>
                    <a:lnTo>
                      <a:pt x="35624" y="22738"/>
                    </a:lnTo>
                    <a:cubicBezTo>
                      <a:pt x="35073" y="22951"/>
                      <a:pt x="34522" y="23060"/>
                      <a:pt x="34006" y="23060"/>
                    </a:cubicBezTo>
                    <a:cubicBezTo>
                      <a:pt x="33272" y="23060"/>
                      <a:pt x="32611" y="22837"/>
                      <a:pt x="32129" y="22373"/>
                    </a:cubicBezTo>
                    <a:cubicBezTo>
                      <a:pt x="30791" y="21066"/>
                      <a:pt x="31278" y="18422"/>
                      <a:pt x="33193" y="16446"/>
                    </a:cubicBezTo>
                    <a:cubicBezTo>
                      <a:pt x="34410" y="15190"/>
                      <a:pt x="35922" y="14511"/>
                      <a:pt x="37197" y="14511"/>
                    </a:cubicBezTo>
                    <a:cubicBezTo>
                      <a:pt x="37929" y="14511"/>
                      <a:pt x="38583" y="14734"/>
                      <a:pt x="39059" y="15200"/>
                    </a:cubicBezTo>
                    <a:cubicBezTo>
                      <a:pt x="39181" y="15321"/>
                      <a:pt x="39302" y="15473"/>
                      <a:pt x="39393" y="15595"/>
                    </a:cubicBezTo>
                    <a:cubicBezTo>
                      <a:pt x="40579" y="13133"/>
                      <a:pt x="41673" y="10610"/>
                      <a:pt x="42676" y="8057"/>
                    </a:cubicBezTo>
                    <a:cubicBezTo>
                      <a:pt x="42554" y="6689"/>
                      <a:pt x="42068" y="5230"/>
                      <a:pt x="40883" y="3649"/>
                    </a:cubicBezTo>
                    <a:cubicBezTo>
                      <a:pt x="39000" y="1173"/>
                      <a:pt x="35986" y="1"/>
                      <a:pt x="3263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a:off x="7460032" y="3133225"/>
                <a:ext cx="794466" cy="888138"/>
              </a:xfrm>
              <a:custGeom>
                <a:avLst/>
                <a:gdLst/>
                <a:ahLst/>
                <a:cxnLst/>
                <a:rect l="l" t="t" r="r" b="b"/>
                <a:pathLst>
                  <a:path w="33297" h="37219" extrusionOk="0">
                    <a:moveTo>
                      <a:pt x="24256" y="1"/>
                    </a:moveTo>
                    <a:cubicBezTo>
                      <a:pt x="23253" y="2554"/>
                      <a:pt x="22159" y="5077"/>
                      <a:pt x="20973" y="7539"/>
                    </a:cubicBezTo>
                    <a:cubicBezTo>
                      <a:pt x="21885" y="8937"/>
                      <a:pt x="21338" y="11277"/>
                      <a:pt x="19606" y="13071"/>
                    </a:cubicBezTo>
                    <a:cubicBezTo>
                      <a:pt x="18876" y="13831"/>
                      <a:pt x="18025" y="14378"/>
                      <a:pt x="17204" y="14682"/>
                    </a:cubicBezTo>
                    <a:cubicBezTo>
                      <a:pt x="12554" y="22797"/>
                      <a:pt x="6839" y="30214"/>
                      <a:pt x="0" y="36597"/>
                    </a:cubicBezTo>
                    <a:cubicBezTo>
                      <a:pt x="1447" y="37024"/>
                      <a:pt x="2930" y="37219"/>
                      <a:pt x="4426" y="37219"/>
                    </a:cubicBezTo>
                    <a:cubicBezTo>
                      <a:pt x="16255" y="37219"/>
                      <a:pt x="28903" y="25015"/>
                      <a:pt x="31034" y="18512"/>
                    </a:cubicBezTo>
                    <a:cubicBezTo>
                      <a:pt x="33296" y="11651"/>
                      <a:pt x="30446" y="8675"/>
                      <a:pt x="27793" y="8675"/>
                    </a:cubicBezTo>
                    <a:cubicBezTo>
                      <a:pt x="27238" y="8675"/>
                      <a:pt x="26691" y="8806"/>
                      <a:pt x="26201" y="9059"/>
                    </a:cubicBezTo>
                    <a:cubicBezTo>
                      <a:pt x="25421" y="9461"/>
                      <a:pt x="24793" y="9621"/>
                      <a:pt x="24295" y="9621"/>
                    </a:cubicBezTo>
                    <a:cubicBezTo>
                      <a:pt x="22989" y="9621"/>
                      <a:pt x="22571" y="8525"/>
                      <a:pt x="22615" y="7843"/>
                    </a:cubicBezTo>
                    <a:cubicBezTo>
                      <a:pt x="22797" y="5745"/>
                      <a:pt x="24530" y="3162"/>
                      <a:pt x="24256" y="1"/>
                    </a:cubicBezTo>
                    <a:close/>
                  </a:path>
                </a:pathLst>
              </a:custGeom>
              <a:solidFill>
                <a:srgbClr val="F4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2"/>
              <p:cNvSpPr/>
              <p:nvPr/>
            </p:nvSpPr>
            <p:spPr>
              <a:xfrm>
                <a:off x="7640604" y="3017230"/>
                <a:ext cx="159576" cy="175509"/>
              </a:xfrm>
              <a:custGeom>
                <a:avLst/>
                <a:gdLst/>
                <a:ahLst/>
                <a:cxnLst/>
                <a:rect l="l" t="t" r="r" b="b"/>
                <a:pathLst>
                  <a:path w="6688" h="7355" extrusionOk="0">
                    <a:moveTo>
                      <a:pt x="5311" y="0"/>
                    </a:moveTo>
                    <a:cubicBezTo>
                      <a:pt x="4164" y="0"/>
                      <a:pt x="2986" y="468"/>
                      <a:pt x="2037" y="1761"/>
                    </a:cubicBezTo>
                    <a:cubicBezTo>
                      <a:pt x="1" y="4558"/>
                      <a:pt x="2129" y="6746"/>
                      <a:pt x="4591" y="7354"/>
                    </a:cubicBezTo>
                    <a:cubicBezTo>
                      <a:pt x="4499" y="4679"/>
                      <a:pt x="5077" y="2096"/>
                      <a:pt x="6688" y="211"/>
                    </a:cubicBezTo>
                    <a:cubicBezTo>
                      <a:pt x="6246" y="79"/>
                      <a:pt x="5781" y="0"/>
                      <a:pt x="5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2"/>
              <p:cNvSpPr/>
              <p:nvPr/>
            </p:nvSpPr>
            <p:spPr>
              <a:xfrm>
                <a:off x="7747950" y="3022265"/>
                <a:ext cx="155233" cy="174387"/>
              </a:xfrm>
              <a:custGeom>
                <a:avLst/>
                <a:gdLst/>
                <a:ahLst/>
                <a:cxnLst/>
                <a:rect l="l" t="t" r="r" b="b"/>
                <a:pathLst>
                  <a:path w="6506" h="7308" extrusionOk="0">
                    <a:moveTo>
                      <a:pt x="2189" y="0"/>
                    </a:moveTo>
                    <a:cubicBezTo>
                      <a:pt x="578" y="1885"/>
                      <a:pt x="0" y="4468"/>
                      <a:pt x="92" y="7143"/>
                    </a:cubicBezTo>
                    <a:cubicBezTo>
                      <a:pt x="541" y="7251"/>
                      <a:pt x="999" y="7308"/>
                      <a:pt x="1446" y="7308"/>
                    </a:cubicBezTo>
                    <a:cubicBezTo>
                      <a:pt x="2390" y="7308"/>
                      <a:pt x="3282" y="7052"/>
                      <a:pt x="3921" y="6474"/>
                    </a:cubicBezTo>
                    <a:cubicBezTo>
                      <a:pt x="6505" y="4104"/>
                      <a:pt x="5441" y="2523"/>
                      <a:pt x="4651" y="1550"/>
                    </a:cubicBezTo>
                    <a:cubicBezTo>
                      <a:pt x="4195" y="973"/>
                      <a:pt x="3283" y="335"/>
                      <a:pt x="2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2"/>
              <p:cNvSpPr/>
              <p:nvPr/>
            </p:nvSpPr>
            <p:spPr>
              <a:xfrm>
                <a:off x="7405798" y="3186176"/>
                <a:ext cx="123881" cy="177513"/>
              </a:xfrm>
              <a:custGeom>
                <a:avLst/>
                <a:gdLst/>
                <a:ahLst/>
                <a:cxnLst/>
                <a:rect l="l" t="t" r="r" b="b"/>
                <a:pathLst>
                  <a:path w="5192" h="7439" extrusionOk="0">
                    <a:moveTo>
                      <a:pt x="4918" y="1"/>
                    </a:moveTo>
                    <a:lnTo>
                      <a:pt x="4918" y="1"/>
                    </a:lnTo>
                    <a:cubicBezTo>
                      <a:pt x="3337" y="31"/>
                      <a:pt x="1665" y="760"/>
                      <a:pt x="966" y="2919"/>
                    </a:cubicBezTo>
                    <a:cubicBezTo>
                      <a:pt x="1" y="6014"/>
                      <a:pt x="2299" y="7438"/>
                      <a:pt x="4688" y="7438"/>
                    </a:cubicBezTo>
                    <a:cubicBezTo>
                      <a:pt x="4855" y="7438"/>
                      <a:pt x="5024" y="7431"/>
                      <a:pt x="5191" y="7417"/>
                    </a:cubicBezTo>
                    <a:cubicBezTo>
                      <a:pt x="4249" y="4925"/>
                      <a:pt x="3975" y="2280"/>
                      <a:pt x="491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a:off x="7500642" y="3186129"/>
                <a:ext cx="150867" cy="177060"/>
              </a:xfrm>
              <a:custGeom>
                <a:avLst/>
                <a:gdLst/>
                <a:ahLst/>
                <a:cxnLst/>
                <a:rect l="l" t="t" r="r" b="b"/>
                <a:pathLst>
                  <a:path w="6323" h="7420" extrusionOk="0">
                    <a:moveTo>
                      <a:pt x="1098" y="0"/>
                    </a:moveTo>
                    <a:cubicBezTo>
                      <a:pt x="1046" y="0"/>
                      <a:pt x="995" y="1"/>
                      <a:pt x="943" y="3"/>
                    </a:cubicBezTo>
                    <a:cubicBezTo>
                      <a:pt x="0" y="2282"/>
                      <a:pt x="274" y="4927"/>
                      <a:pt x="1216" y="7419"/>
                    </a:cubicBezTo>
                    <a:cubicBezTo>
                      <a:pt x="2645" y="7298"/>
                      <a:pt x="4013" y="6690"/>
                      <a:pt x="4621" y="5565"/>
                    </a:cubicBezTo>
                    <a:cubicBezTo>
                      <a:pt x="6323" y="2525"/>
                      <a:pt x="4803" y="1370"/>
                      <a:pt x="3769" y="702"/>
                    </a:cubicBezTo>
                    <a:cubicBezTo>
                      <a:pt x="3161" y="296"/>
                      <a:pt x="2165" y="0"/>
                      <a:pt x="1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2"/>
              <p:cNvSpPr/>
              <p:nvPr/>
            </p:nvSpPr>
            <p:spPr>
              <a:xfrm>
                <a:off x="7295398" y="3487178"/>
                <a:ext cx="149411" cy="174029"/>
              </a:xfrm>
              <a:custGeom>
                <a:avLst/>
                <a:gdLst/>
                <a:ahLst/>
                <a:cxnLst/>
                <a:rect l="l" t="t" r="r" b="b"/>
                <a:pathLst>
                  <a:path w="6262" h="7293" extrusionOk="0">
                    <a:moveTo>
                      <a:pt x="2493" y="1"/>
                    </a:moveTo>
                    <a:cubicBezTo>
                      <a:pt x="1125" y="791"/>
                      <a:pt x="0" y="2220"/>
                      <a:pt x="426" y="4469"/>
                    </a:cubicBezTo>
                    <a:cubicBezTo>
                      <a:pt x="812" y="6508"/>
                      <a:pt x="2085" y="7292"/>
                      <a:pt x="3502" y="7292"/>
                    </a:cubicBezTo>
                    <a:cubicBezTo>
                      <a:pt x="4430" y="7292"/>
                      <a:pt x="5420" y="6956"/>
                      <a:pt x="6262" y="6414"/>
                    </a:cubicBezTo>
                    <a:cubicBezTo>
                      <a:pt x="4256" y="4651"/>
                      <a:pt x="2766" y="2463"/>
                      <a:pt x="2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2"/>
              <p:cNvSpPr/>
              <p:nvPr/>
            </p:nvSpPr>
            <p:spPr>
              <a:xfrm>
                <a:off x="7354857" y="3469544"/>
                <a:ext cx="141466" cy="170712"/>
              </a:xfrm>
              <a:custGeom>
                <a:avLst/>
                <a:gdLst/>
                <a:ahLst/>
                <a:cxnLst/>
                <a:rect l="l" t="t" r="r" b="b"/>
                <a:pathLst>
                  <a:path w="5929" h="7154" extrusionOk="0">
                    <a:moveTo>
                      <a:pt x="2575" y="0"/>
                    </a:moveTo>
                    <a:cubicBezTo>
                      <a:pt x="1855" y="0"/>
                      <a:pt x="867" y="225"/>
                      <a:pt x="1" y="740"/>
                    </a:cubicBezTo>
                    <a:cubicBezTo>
                      <a:pt x="244" y="3202"/>
                      <a:pt x="1764" y="5390"/>
                      <a:pt x="3770" y="7153"/>
                    </a:cubicBezTo>
                    <a:cubicBezTo>
                      <a:pt x="4986" y="6363"/>
                      <a:pt x="5867" y="5147"/>
                      <a:pt x="5898" y="3901"/>
                    </a:cubicBezTo>
                    <a:cubicBezTo>
                      <a:pt x="5928" y="405"/>
                      <a:pt x="4074" y="101"/>
                      <a:pt x="2828" y="10"/>
                    </a:cubicBezTo>
                    <a:cubicBezTo>
                      <a:pt x="2748" y="4"/>
                      <a:pt x="2664" y="0"/>
                      <a:pt x="2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2"/>
              <p:cNvSpPr/>
              <p:nvPr/>
            </p:nvSpPr>
            <p:spPr>
              <a:xfrm>
                <a:off x="7376617" y="3753364"/>
                <a:ext cx="164658" cy="168350"/>
              </a:xfrm>
              <a:custGeom>
                <a:avLst/>
                <a:gdLst/>
                <a:ahLst/>
                <a:cxnLst/>
                <a:rect l="l" t="t" r="r" b="b"/>
                <a:pathLst>
                  <a:path w="6901" h="7055" extrusionOk="0">
                    <a:moveTo>
                      <a:pt x="2068" y="1"/>
                    </a:moveTo>
                    <a:cubicBezTo>
                      <a:pt x="852" y="1004"/>
                      <a:pt x="1" y="2615"/>
                      <a:pt x="821" y="4743"/>
                    </a:cubicBezTo>
                    <a:cubicBezTo>
                      <a:pt x="1448" y="6403"/>
                      <a:pt x="2551" y="7054"/>
                      <a:pt x="3727" y="7054"/>
                    </a:cubicBezTo>
                    <a:cubicBezTo>
                      <a:pt x="4832" y="7054"/>
                      <a:pt x="6002" y="6478"/>
                      <a:pt x="6901" y="5624"/>
                    </a:cubicBezTo>
                    <a:cubicBezTo>
                      <a:pt x="4621" y="4256"/>
                      <a:pt x="2736" y="2372"/>
                      <a:pt x="2068"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a:off x="7425936" y="3722749"/>
                <a:ext cx="156689" cy="164842"/>
              </a:xfrm>
              <a:custGeom>
                <a:avLst/>
                <a:gdLst/>
                <a:ahLst/>
                <a:cxnLst/>
                <a:rect l="l" t="t" r="r" b="b"/>
                <a:pathLst>
                  <a:path w="6567" h="6908" extrusionOk="0">
                    <a:moveTo>
                      <a:pt x="3302" y="0"/>
                    </a:moveTo>
                    <a:cubicBezTo>
                      <a:pt x="3071" y="0"/>
                      <a:pt x="2850" y="18"/>
                      <a:pt x="2645" y="38"/>
                    </a:cubicBezTo>
                    <a:cubicBezTo>
                      <a:pt x="1916" y="129"/>
                      <a:pt x="852" y="554"/>
                      <a:pt x="1" y="1284"/>
                    </a:cubicBezTo>
                    <a:cubicBezTo>
                      <a:pt x="669" y="3655"/>
                      <a:pt x="2554" y="5539"/>
                      <a:pt x="4834" y="6907"/>
                    </a:cubicBezTo>
                    <a:cubicBezTo>
                      <a:pt x="5867" y="5934"/>
                      <a:pt x="6566" y="4597"/>
                      <a:pt x="6353" y="3351"/>
                    </a:cubicBezTo>
                    <a:cubicBezTo>
                      <a:pt x="5871" y="454"/>
                      <a:pt x="4475" y="0"/>
                      <a:pt x="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42"/>
            <p:cNvGrpSpPr/>
            <p:nvPr/>
          </p:nvGrpSpPr>
          <p:grpSpPr>
            <a:xfrm rot="-3668426">
              <a:off x="3073974" y="-844863"/>
              <a:ext cx="912500" cy="730750"/>
              <a:chOff x="2179003" y="2368249"/>
              <a:chExt cx="1738088" cy="1391899"/>
            </a:xfrm>
          </p:grpSpPr>
          <p:sp>
            <p:nvSpPr>
              <p:cNvPr id="693" name="Google Shape;693;p42"/>
              <p:cNvSpPr/>
              <p:nvPr/>
            </p:nvSpPr>
            <p:spPr>
              <a:xfrm rot="3281200">
                <a:off x="2454539" y="2964003"/>
                <a:ext cx="322662" cy="842178"/>
              </a:xfrm>
              <a:custGeom>
                <a:avLst/>
                <a:gdLst/>
                <a:ahLst/>
                <a:cxnLst/>
                <a:rect l="l" t="t" r="r" b="b"/>
                <a:pathLst>
                  <a:path w="4378" h="11427" extrusionOk="0">
                    <a:moveTo>
                      <a:pt x="547" y="1"/>
                    </a:moveTo>
                    <a:cubicBezTo>
                      <a:pt x="91" y="3983"/>
                      <a:pt x="0" y="9363"/>
                      <a:pt x="2401" y="11247"/>
                    </a:cubicBezTo>
                    <a:cubicBezTo>
                      <a:pt x="2557" y="11373"/>
                      <a:pt x="2696" y="11427"/>
                      <a:pt x="2823" y="11427"/>
                    </a:cubicBezTo>
                    <a:cubicBezTo>
                      <a:pt x="3217" y="11427"/>
                      <a:pt x="3493" y="10909"/>
                      <a:pt x="3769" y="10427"/>
                    </a:cubicBezTo>
                    <a:cubicBezTo>
                      <a:pt x="4012" y="9971"/>
                      <a:pt x="4225" y="9332"/>
                      <a:pt x="4377" y="8542"/>
                    </a:cubicBezTo>
                    <a:cubicBezTo>
                      <a:pt x="2584" y="6050"/>
                      <a:pt x="1368" y="3040"/>
                      <a:pt x="547"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2"/>
              <p:cNvSpPr/>
              <p:nvPr/>
            </p:nvSpPr>
            <p:spPr>
              <a:xfrm rot="3281200">
                <a:off x="2704715" y="2770707"/>
                <a:ext cx="342782" cy="983536"/>
              </a:xfrm>
              <a:custGeom>
                <a:avLst/>
                <a:gdLst/>
                <a:ahLst/>
                <a:cxnLst/>
                <a:rect l="l" t="t" r="r" b="b"/>
                <a:pathLst>
                  <a:path w="4651" h="13345" extrusionOk="0">
                    <a:moveTo>
                      <a:pt x="3009" y="0"/>
                    </a:moveTo>
                    <a:lnTo>
                      <a:pt x="760" y="152"/>
                    </a:lnTo>
                    <a:cubicBezTo>
                      <a:pt x="760" y="152"/>
                      <a:pt x="304" y="2158"/>
                      <a:pt x="0" y="4803"/>
                    </a:cubicBezTo>
                    <a:cubicBezTo>
                      <a:pt x="821" y="7842"/>
                      <a:pt x="2037" y="10852"/>
                      <a:pt x="3830" y="13344"/>
                    </a:cubicBezTo>
                    <a:cubicBezTo>
                      <a:pt x="4651" y="8997"/>
                      <a:pt x="3952" y="608"/>
                      <a:pt x="3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2"/>
              <p:cNvSpPr/>
              <p:nvPr/>
            </p:nvSpPr>
            <p:spPr>
              <a:xfrm rot="3281200">
                <a:off x="3315949" y="2423720"/>
                <a:ext cx="403290" cy="535362"/>
              </a:xfrm>
              <a:custGeom>
                <a:avLst/>
                <a:gdLst/>
                <a:ahLst/>
                <a:cxnLst/>
                <a:rect l="l" t="t" r="r" b="b"/>
                <a:pathLst>
                  <a:path w="5472" h="7264" extrusionOk="0">
                    <a:moveTo>
                      <a:pt x="2948" y="0"/>
                    </a:moveTo>
                    <a:cubicBezTo>
                      <a:pt x="3404" y="2432"/>
                      <a:pt x="0" y="4772"/>
                      <a:pt x="2584" y="6991"/>
                    </a:cubicBezTo>
                    <a:cubicBezTo>
                      <a:pt x="2614" y="7022"/>
                      <a:pt x="2584" y="7052"/>
                      <a:pt x="2553" y="7052"/>
                    </a:cubicBezTo>
                    <a:cubicBezTo>
                      <a:pt x="2657" y="7091"/>
                      <a:pt x="2889" y="7174"/>
                      <a:pt x="3184" y="7224"/>
                    </a:cubicBezTo>
                    <a:lnTo>
                      <a:pt x="3184" y="7224"/>
                    </a:lnTo>
                    <a:cubicBezTo>
                      <a:pt x="1587" y="4947"/>
                      <a:pt x="3525" y="2398"/>
                      <a:pt x="2948" y="0"/>
                    </a:cubicBezTo>
                    <a:close/>
                    <a:moveTo>
                      <a:pt x="3344" y="547"/>
                    </a:moveTo>
                    <a:lnTo>
                      <a:pt x="3344" y="547"/>
                    </a:lnTo>
                    <a:cubicBezTo>
                      <a:pt x="3435" y="912"/>
                      <a:pt x="3496" y="1277"/>
                      <a:pt x="3647" y="1581"/>
                    </a:cubicBezTo>
                    <a:cubicBezTo>
                      <a:pt x="3860" y="2037"/>
                      <a:pt x="4012" y="2584"/>
                      <a:pt x="3982" y="3070"/>
                    </a:cubicBezTo>
                    <a:cubicBezTo>
                      <a:pt x="3951" y="4499"/>
                      <a:pt x="3344" y="5715"/>
                      <a:pt x="3587" y="7174"/>
                    </a:cubicBezTo>
                    <a:cubicBezTo>
                      <a:pt x="3587" y="7211"/>
                      <a:pt x="3563" y="7237"/>
                      <a:pt x="3539" y="7237"/>
                    </a:cubicBezTo>
                    <a:cubicBezTo>
                      <a:pt x="3523" y="7237"/>
                      <a:pt x="3507" y="7227"/>
                      <a:pt x="3496" y="7204"/>
                    </a:cubicBezTo>
                    <a:cubicBezTo>
                      <a:pt x="3192" y="6049"/>
                      <a:pt x="3526" y="5107"/>
                      <a:pt x="3739" y="3952"/>
                    </a:cubicBezTo>
                    <a:cubicBezTo>
                      <a:pt x="3921" y="2918"/>
                      <a:pt x="3647" y="2189"/>
                      <a:pt x="3283" y="1216"/>
                    </a:cubicBezTo>
                    <a:cubicBezTo>
                      <a:pt x="3252" y="1186"/>
                      <a:pt x="3252" y="1125"/>
                      <a:pt x="3222" y="1064"/>
                    </a:cubicBezTo>
                    <a:lnTo>
                      <a:pt x="3222" y="1064"/>
                    </a:lnTo>
                    <a:cubicBezTo>
                      <a:pt x="3222" y="3131"/>
                      <a:pt x="2097" y="5137"/>
                      <a:pt x="3252" y="7204"/>
                    </a:cubicBezTo>
                    <a:cubicBezTo>
                      <a:pt x="3252" y="7215"/>
                      <a:pt x="3249" y="7225"/>
                      <a:pt x="3243" y="7233"/>
                    </a:cubicBezTo>
                    <a:lnTo>
                      <a:pt x="3243" y="7233"/>
                    </a:lnTo>
                    <a:cubicBezTo>
                      <a:pt x="3223" y="7230"/>
                      <a:pt x="3203" y="7227"/>
                      <a:pt x="3184" y="7224"/>
                    </a:cubicBezTo>
                    <a:lnTo>
                      <a:pt x="3184" y="7224"/>
                    </a:lnTo>
                    <a:cubicBezTo>
                      <a:pt x="3187" y="7227"/>
                      <a:pt x="3189" y="7231"/>
                      <a:pt x="3192" y="7234"/>
                    </a:cubicBezTo>
                    <a:cubicBezTo>
                      <a:pt x="3200" y="7243"/>
                      <a:pt x="3209" y="7247"/>
                      <a:pt x="3218" y="7247"/>
                    </a:cubicBezTo>
                    <a:cubicBezTo>
                      <a:pt x="3228" y="7247"/>
                      <a:pt x="3236" y="7241"/>
                      <a:pt x="3243" y="7233"/>
                    </a:cubicBezTo>
                    <a:lnTo>
                      <a:pt x="3243" y="7233"/>
                    </a:lnTo>
                    <a:cubicBezTo>
                      <a:pt x="3366" y="7251"/>
                      <a:pt x="3499" y="7263"/>
                      <a:pt x="3638" y="7263"/>
                    </a:cubicBezTo>
                    <a:cubicBezTo>
                      <a:pt x="3934" y="7263"/>
                      <a:pt x="4255" y="7210"/>
                      <a:pt x="4559" y="7052"/>
                    </a:cubicBezTo>
                    <a:cubicBezTo>
                      <a:pt x="4559" y="7052"/>
                      <a:pt x="4529" y="7022"/>
                      <a:pt x="4559" y="6991"/>
                    </a:cubicBezTo>
                    <a:cubicBezTo>
                      <a:pt x="5106" y="5745"/>
                      <a:pt x="5471" y="4286"/>
                      <a:pt x="5076" y="2918"/>
                    </a:cubicBezTo>
                    <a:cubicBezTo>
                      <a:pt x="4833" y="1976"/>
                      <a:pt x="4286" y="1277"/>
                      <a:pt x="3647" y="639"/>
                    </a:cubicBezTo>
                    <a:lnTo>
                      <a:pt x="3647" y="639"/>
                    </a:lnTo>
                    <a:cubicBezTo>
                      <a:pt x="4134" y="1398"/>
                      <a:pt x="4651" y="2067"/>
                      <a:pt x="4772" y="3070"/>
                    </a:cubicBezTo>
                    <a:cubicBezTo>
                      <a:pt x="4833" y="3648"/>
                      <a:pt x="4863" y="4256"/>
                      <a:pt x="4711" y="4833"/>
                    </a:cubicBezTo>
                    <a:cubicBezTo>
                      <a:pt x="4529" y="5563"/>
                      <a:pt x="4225" y="6262"/>
                      <a:pt x="4347" y="7052"/>
                    </a:cubicBezTo>
                    <a:cubicBezTo>
                      <a:pt x="4365" y="7090"/>
                      <a:pt x="4338" y="7116"/>
                      <a:pt x="4307" y="7116"/>
                    </a:cubicBezTo>
                    <a:cubicBezTo>
                      <a:pt x="4288" y="7116"/>
                      <a:pt x="4267" y="7106"/>
                      <a:pt x="4255" y="7082"/>
                    </a:cubicBezTo>
                    <a:cubicBezTo>
                      <a:pt x="3982" y="5988"/>
                      <a:pt x="4711" y="5046"/>
                      <a:pt x="4681" y="3952"/>
                    </a:cubicBezTo>
                    <a:cubicBezTo>
                      <a:pt x="4620" y="2918"/>
                      <a:pt x="4407" y="1946"/>
                      <a:pt x="3769" y="1094"/>
                    </a:cubicBezTo>
                    <a:cubicBezTo>
                      <a:pt x="3617" y="912"/>
                      <a:pt x="3496" y="730"/>
                      <a:pt x="3344" y="547"/>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2"/>
              <p:cNvSpPr/>
              <p:nvPr/>
            </p:nvSpPr>
            <p:spPr>
              <a:xfrm rot="3281200">
                <a:off x="3411557" y="2385923"/>
                <a:ext cx="174818" cy="461587"/>
              </a:xfrm>
              <a:custGeom>
                <a:avLst/>
                <a:gdLst/>
                <a:ahLst/>
                <a:cxnLst/>
                <a:rect l="l" t="t" r="r" b="b"/>
                <a:pathLst>
                  <a:path w="2372" h="6263" extrusionOk="0">
                    <a:moveTo>
                      <a:pt x="2219" y="1"/>
                    </a:moveTo>
                    <a:cubicBezTo>
                      <a:pt x="2219" y="31"/>
                      <a:pt x="2219" y="31"/>
                      <a:pt x="2219" y="31"/>
                    </a:cubicBezTo>
                    <a:cubicBezTo>
                      <a:pt x="2098" y="1521"/>
                      <a:pt x="1156" y="1156"/>
                      <a:pt x="669" y="3436"/>
                    </a:cubicBezTo>
                    <a:cubicBezTo>
                      <a:pt x="365" y="4712"/>
                      <a:pt x="821" y="5685"/>
                      <a:pt x="1277" y="6262"/>
                    </a:cubicBezTo>
                    <a:cubicBezTo>
                      <a:pt x="1" y="4408"/>
                      <a:pt x="2371" y="1977"/>
                      <a:pt x="2219" y="1"/>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2"/>
              <p:cNvSpPr/>
              <p:nvPr/>
            </p:nvSpPr>
            <p:spPr>
              <a:xfrm rot="3281200">
                <a:off x="3496570" y="2567043"/>
                <a:ext cx="271145" cy="506324"/>
              </a:xfrm>
              <a:custGeom>
                <a:avLst/>
                <a:gdLst/>
                <a:ahLst/>
                <a:cxnLst/>
                <a:rect l="l" t="t" r="r" b="b"/>
                <a:pathLst>
                  <a:path w="3679" h="6870" extrusionOk="0">
                    <a:moveTo>
                      <a:pt x="1" y="0"/>
                    </a:moveTo>
                    <a:cubicBezTo>
                      <a:pt x="31" y="92"/>
                      <a:pt x="92" y="183"/>
                      <a:pt x="153" y="274"/>
                    </a:cubicBezTo>
                    <a:cubicBezTo>
                      <a:pt x="2250" y="1885"/>
                      <a:pt x="2615" y="4469"/>
                      <a:pt x="1582" y="6870"/>
                    </a:cubicBezTo>
                    <a:cubicBezTo>
                      <a:pt x="3679" y="4165"/>
                      <a:pt x="1065" y="487"/>
                      <a:pt x="1" y="0"/>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rot="3281200">
                <a:off x="3438478" y="2414098"/>
                <a:ext cx="145706" cy="533225"/>
              </a:xfrm>
              <a:custGeom>
                <a:avLst/>
                <a:gdLst/>
                <a:ahLst/>
                <a:cxnLst/>
                <a:rect l="l" t="t" r="r" b="b"/>
                <a:pathLst>
                  <a:path w="1977" h="7235" extrusionOk="0">
                    <a:moveTo>
                      <a:pt x="1399" y="0"/>
                    </a:moveTo>
                    <a:cubicBezTo>
                      <a:pt x="1976" y="2401"/>
                      <a:pt x="1" y="4955"/>
                      <a:pt x="1581" y="7234"/>
                    </a:cubicBezTo>
                    <a:cubicBezTo>
                      <a:pt x="1581" y="7234"/>
                      <a:pt x="1612" y="7234"/>
                      <a:pt x="1612" y="7204"/>
                    </a:cubicBezTo>
                    <a:cubicBezTo>
                      <a:pt x="487" y="5107"/>
                      <a:pt x="1672" y="3131"/>
                      <a:pt x="1703" y="1064"/>
                    </a:cubicBezTo>
                    <a:cubicBezTo>
                      <a:pt x="1612" y="730"/>
                      <a:pt x="1581" y="304"/>
                      <a:pt x="1429"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2"/>
              <p:cNvSpPr/>
              <p:nvPr/>
            </p:nvSpPr>
            <p:spPr>
              <a:xfrm rot="3281200">
                <a:off x="3515869" y="2489403"/>
                <a:ext cx="62793" cy="515684"/>
              </a:xfrm>
              <a:custGeom>
                <a:avLst/>
                <a:gdLst/>
                <a:ahLst/>
                <a:cxnLst/>
                <a:rect l="l" t="t" r="r" b="b"/>
                <a:pathLst>
                  <a:path w="852" h="6997" extrusionOk="0">
                    <a:moveTo>
                      <a:pt x="61" y="0"/>
                    </a:moveTo>
                    <a:lnTo>
                      <a:pt x="61" y="0"/>
                    </a:lnTo>
                    <a:cubicBezTo>
                      <a:pt x="91" y="274"/>
                      <a:pt x="122" y="548"/>
                      <a:pt x="122" y="821"/>
                    </a:cubicBezTo>
                    <a:cubicBezTo>
                      <a:pt x="122" y="882"/>
                      <a:pt x="152" y="912"/>
                      <a:pt x="152" y="973"/>
                    </a:cubicBezTo>
                    <a:cubicBezTo>
                      <a:pt x="517" y="1976"/>
                      <a:pt x="760" y="2675"/>
                      <a:pt x="578" y="3739"/>
                    </a:cubicBezTo>
                    <a:cubicBezTo>
                      <a:pt x="365" y="4864"/>
                      <a:pt x="0" y="5806"/>
                      <a:pt x="304" y="6961"/>
                    </a:cubicBezTo>
                    <a:cubicBezTo>
                      <a:pt x="304" y="6987"/>
                      <a:pt x="315" y="6996"/>
                      <a:pt x="328" y="6996"/>
                    </a:cubicBezTo>
                    <a:cubicBezTo>
                      <a:pt x="345" y="6996"/>
                      <a:pt x="365" y="6979"/>
                      <a:pt x="365" y="6961"/>
                    </a:cubicBezTo>
                    <a:cubicBezTo>
                      <a:pt x="183" y="5472"/>
                      <a:pt x="790" y="4286"/>
                      <a:pt x="851" y="2858"/>
                    </a:cubicBezTo>
                    <a:cubicBezTo>
                      <a:pt x="851" y="2341"/>
                      <a:pt x="730" y="1794"/>
                      <a:pt x="517" y="1338"/>
                    </a:cubicBezTo>
                    <a:cubicBezTo>
                      <a:pt x="395" y="1064"/>
                      <a:pt x="335" y="669"/>
                      <a:pt x="243" y="304"/>
                    </a:cubicBezTo>
                    <a:cubicBezTo>
                      <a:pt x="183" y="213"/>
                      <a:pt x="122" y="122"/>
                      <a:pt x="6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2"/>
              <p:cNvSpPr/>
              <p:nvPr/>
            </p:nvSpPr>
            <p:spPr>
              <a:xfrm rot="3281200">
                <a:off x="3711370" y="2544766"/>
                <a:ext cx="20194" cy="78491"/>
              </a:xfrm>
              <a:custGeom>
                <a:avLst/>
                <a:gdLst/>
                <a:ahLst/>
                <a:cxnLst/>
                <a:rect l="l" t="t" r="r" b="b"/>
                <a:pathLst>
                  <a:path w="274" h="1065" extrusionOk="0">
                    <a:moveTo>
                      <a:pt x="0" y="0"/>
                    </a:moveTo>
                    <a:cubicBezTo>
                      <a:pt x="152" y="304"/>
                      <a:pt x="183" y="730"/>
                      <a:pt x="274" y="1064"/>
                    </a:cubicBezTo>
                    <a:cubicBezTo>
                      <a:pt x="274" y="791"/>
                      <a:pt x="243" y="517"/>
                      <a:pt x="213" y="243"/>
                    </a:cubicBezTo>
                    <a:cubicBezTo>
                      <a:pt x="183" y="213"/>
                      <a:pt x="183" y="183"/>
                      <a:pt x="152" y="152"/>
                    </a:cubicBezTo>
                    <a:cubicBezTo>
                      <a:pt x="91" y="91"/>
                      <a:pt x="61" y="61"/>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2"/>
              <p:cNvSpPr/>
              <p:nvPr/>
            </p:nvSpPr>
            <p:spPr>
              <a:xfrm rot="3281200">
                <a:off x="3749911" y="2548728"/>
                <a:ext cx="4569" cy="2285"/>
              </a:xfrm>
              <a:custGeom>
                <a:avLst/>
                <a:gdLst/>
                <a:ahLst/>
                <a:cxnLst/>
                <a:rect l="l" t="t" r="r" b="b"/>
                <a:pathLst>
                  <a:path w="62" h="31" extrusionOk="0">
                    <a:moveTo>
                      <a:pt x="1" y="0"/>
                    </a:moveTo>
                    <a:cubicBezTo>
                      <a:pt x="1" y="0"/>
                      <a:pt x="1" y="30"/>
                      <a:pt x="1" y="30"/>
                    </a:cubicBezTo>
                    <a:cubicBezTo>
                      <a:pt x="1" y="30"/>
                      <a:pt x="14" y="17"/>
                      <a:pt x="32" y="17"/>
                    </a:cubicBezTo>
                    <a:cubicBezTo>
                      <a:pt x="41" y="17"/>
                      <a:pt x="51" y="20"/>
                      <a:pt x="62" y="30"/>
                    </a:cubicBezTo>
                    <a:cubicBezTo>
                      <a:pt x="62" y="0"/>
                      <a:pt x="62" y="0"/>
                      <a:pt x="62"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rot="3281200">
                <a:off x="3515055" y="2525910"/>
                <a:ext cx="112099" cy="502197"/>
              </a:xfrm>
              <a:custGeom>
                <a:avLst/>
                <a:gdLst/>
                <a:ahLst/>
                <a:cxnLst/>
                <a:rect l="l" t="t" r="r" b="b"/>
                <a:pathLst>
                  <a:path w="1521" h="6814" extrusionOk="0">
                    <a:moveTo>
                      <a:pt x="1" y="0"/>
                    </a:moveTo>
                    <a:lnTo>
                      <a:pt x="1" y="0"/>
                    </a:lnTo>
                    <a:cubicBezTo>
                      <a:pt x="31" y="91"/>
                      <a:pt x="31" y="152"/>
                      <a:pt x="61" y="243"/>
                    </a:cubicBezTo>
                    <a:cubicBezTo>
                      <a:pt x="183" y="426"/>
                      <a:pt x="335" y="608"/>
                      <a:pt x="456" y="821"/>
                    </a:cubicBezTo>
                    <a:cubicBezTo>
                      <a:pt x="1095" y="1672"/>
                      <a:pt x="1308" y="2614"/>
                      <a:pt x="1338" y="3678"/>
                    </a:cubicBezTo>
                    <a:cubicBezTo>
                      <a:pt x="1368" y="4742"/>
                      <a:pt x="608" y="5684"/>
                      <a:pt x="882" y="6778"/>
                    </a:cubicBezTo>
                    <a:cubicBezTo>
                      <a:pt x="882" y="6804"/>
                      <a:pt x="898" y="6813"/>
                      <a:pt x="917" y="6813"/>
                    </a:cubicBezTo>
                    <a:cubicBezTo>
                      <a:pt x="943" y="6813"/>
                      <a:pt x="973" y="6796"/>
                      <a:pt x="973" y="6778"/>
                    </a:cubicBezTo>
                    <a:cubicBezTo>
                      <a:pt x="852" y="5988"/>
                      <a:pt x="1156" y="5289"/>
                      <a:pt x="1368" y="4560"/>
                    </a:cubicBezTo>
                    <a:cubicBezTo>
                      <a:pt x="1520" y="3982"/>
                      <a:pt x="1490" y="3374"/>
                      <a:pt x="1429" y="2797"/>
                    </a:cubicBezTo>
                    <a:cubicBezTo>
                      <a:pt x="1338" y="1794"/>
                      <a:pt x="852" y="1094"/>
                      <a:pt x="335" y="335"/>
                    </a:cubicBezTo>
                    <a:cubicBezTo>
                      <a:pt x="244" y="243"/>
                      <a:pt x="122" y="122"/>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2"/>
              <p:cNvSpPr/>
              <p:nvPr/>
            </p:nvSpPr>
            <p:spPr>
              <a:xfrm rot="3281200">
                <a:off x="3747947" y="2562766"/>
                <a:ext cx="17983" cy="22405"/>
              </a:xfrm>
              <a:custGeom>
                <a:avLst/>
                <a:gdLst/>
                <a:ahLst/>
                <a:cxnLst/>
                <a:rect l="l" t="t" r="r" b="b"/>
                <a:pathLst>
                  <a:path w="244" h="304" extrusionOk="0">
                    <a:moveTo>
                      <a:pt x="1" y="0"/>
                    </a:moveTo>
                    <a:cubicBezTo>
                      <a:pt x="31" y="61"/>
                      <a:pt x="61" y="152"/>
                      <a:pt x="92" y="213"/>
                    </a:cubicBezTo>
                    <a:cubicBezTo>
                      <a:pt x="122" y="243"/>
                      <a:pt x="183" y="274"/>
                      <a:pt x="244" y="304"/>
                    </a:cubicBezTo>
                    <a:cubicBezTo>
                      <a:pt x="183" y="213"/>
                      <a:pt x="122" y="122"/>
                      <a:pt x="92" y="30"/>
                    </a:cubicBezTo>
                    <a:cubicBezTo>
                      <a:pt x="61" y="30"/>
                      <a:pt x="3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2"/>
              <p:cNvSpPr/>
              <p:nvPr/>
            </p:nvSpPr>
            <p:spPr>
              <a:xfrm rot="3281200">
                <a:off x="3731875" y="2573432"/>
                <a:ext cx="13561" cy="26974"/>
              </a:xfrm>
              <a:custGeom>
                <a:avLst/>
                <a:gdLst/>
                <a:ahLst/>
                <a:cxnLst/>
                <a:rect l="l" t="t" r="r" b="b"/>
                <a:pathLst>
                  <a:path w="184" h="366" extrusionOk="0">
                    <a:moveTo>
                      <a:pt x="1" y="1"/>
                    </a:moveTo>
                    <a:cubicBezTo>
                      <a:pt x="1" y="31"/>
                      <a:pt x="1" y="61"/>
                      <a:pt x="1" y="61"/>
                    </a:cubicBezTo>
                    <a:cubicBezTo>
                      <a:pt x="62" y="183"/>
                      <a:pt x="123" y="274"/>
                      <a:pt x="183" y="365"/>
                    </a:cubicBezTo>
                    <a:cubicBezTo>
                      <a:pt x="153" y="274"/>
                      <a:pt x="153" y="213"/>
                      <a:pt x="123" y="122"/>
                    </a:cubicBezTo>
                    <a:lnTo>
                      <a:pt x="1" y="1"/>
                    </a:ln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2"/>
              <p:cNvSpPr/>
              <p:nvPr/>
            </p:nvSpPr>
            <p:spPr>
              <a:xfrm rot="3281200">
                <a:off x="3751302" y="2558708"/>
                <a:ext cx="8991" cy="15698"/>
              </a:xfrm>
              <a:custGeom>
                <a:avLst/>
                <a:gdLst/>
                <a:ahLst/>
                <a:cxnLst/>
                <a:rect l="l" t="t" r="r" b="b"/>
                <a:pathLst>
                  <a:path w="122" h="213" extrusionOk="0">
                    <a:moveTo>
                      <a:pt x="0" y="0"/>
                    </a:moveTo>
                    <a:cubicBezTo>
                      <a:pt x="0" y="61"/>
                      <a:pt x="31" y="91"/>
                      <a:pt x="31" y="152"/>
                    </a:cubicBezTo>
                    <a:cubicBezTo>
                      <a:pt x="61" y="152"/>
                      <a:pt x="91" y="182"/>
                      <a:pt x="122" y="213"/>
                    </a:cubicBezTo>
                    <a:cubicBezTo>
                      <a:pt x="91" y="152"/>
                      <a:pt x="61" y="61"/>
                      <a:pt x="3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2"/>
              <p:cNvSpPr/>
              <p:nvPr/>
            </p:nvSpPr>
            <p:spPr>
              <a:xfrm rot="3281200">
                <a:off x="3741275" y="2569108"/>
                <a:ext cx="4496" cy="6780"/>
              </a:xfrm>
              <a:custGeom>
                <a:avLst/>
                <a:gdLst/>
                <a:ahLst/>
                <a:cxnLst/>
                <a:rect l="l" t="t" r="r" b="b"/>
                <a:pathLst>
                  <a:path w="61" h="92" extrusionOk="0">
                    <a:moveTo>
                      <a:pt x="0" y="0"/>
                    </a:moveTo>
                    <a:cubicBezTo>
                      <a:pt x="31" y="31"/>
                      <a:pt x="31" y="61"/>
                      <a:pt x="61" y="91"/>
                    </a:cubicBezTo>
                    <a:cubicBezTo>
                      <a:pt x="61" y="91"/>
                      <a:pt x="61" y="61"/>
                      <a:pt x="61" y="31"/>
                    </a:cubicBezTo>
                    <a:cubicBezTo>
                      <a:pt x="31" y="31"/>
                      <a:pt x="31" y="0"/>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2"/>
              <p:cNvSpPr/>
              <p:nvPr/>
            </p:nvSpPr>
            <p:spPr>
              <a:xfrm rot="3281200">
                <a:off x="3748780" y="2552904"/>
                <a:ext cx="11276" cy="10023"/>
              </a:xfrm>
              <a:custGeom>
                <a:avLst/>
                <a:gdLst/>
                <a:ahLst/>
                <a:cxnLst/>
                <a:rect l="l" t="t" r="r" b="b"/>
                <a:pathLst>
                  <a:path w="153" h="136" extrusionOk="0">
                    <a:moveTo>
                      <a:pt x="32" y="1"/>
                    </a:moveTo>
                    <a:cubicBezTo>
                      <a:pt x="21" y="1"/>
                      <a:pt x="11" y="4"/>
                      <a:pt x="1" y="14"/>
                    </a:cubicBezTo>
                    <a:cubicBezTo>
                      <a:pt x="1" y="14"/>
                      <a:pt x="1" y="14"/>
                      <a:pt x="1" y="44"/>
                    </a:cubicBezTo>
                    <a:cubicBezTo>
                      <a:pt x="61" y="75"/>
                      <a:pt x="92" y="105"/>
                      <a:pt x="153" y="136"/>
                    </a:cubicBezTo>
                    <a:cubicBezTo>
                      <a:pt x="122" y="105"/>
                      <a:pt x="122" y="44"/>
                      <a:pt x="122" y="14"/>
                    </a:cubicBezTo>
                    <a:cubicBezTo>
                      <a:pt x="82" y="14"/>
                      <a:pt x="55" y="1"/>
                      <a:pt x="32"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2"/>
              <p:cNvSpPr/>
              <p:nvPr/>
            </p:nvSpPr>
            <p:spPr>
              <a:xfrm rot="3281200">
                <a:off x="3283186" y="2762538"/>
                <a:ext cx="51590" cy="51590"/>
              </a:xfrm>
              <a:custGeom>
                <a:avLst/>
                <a:gdLst/>
                <a:ahLst/>
                <a:cxnLst/>
                <a:rect l="l" t="t" r="r" b="b"/>
                <a:pathLst>
                  <a:path w="700" h="700" extrusionOk="0">
                    <a:moveTo>
                      <a:pt x="1" y="1"/>
                    </a:moveTo>
                    <a:lnTo>
                      <a:pt x="1" y="1"/>
                    </a:lnTo>
                    <a:cubicBezTo>
                      <a:pt x="153" y="244"/>
                      <a:pt x="366" y="457"/>
                      <a:pt x="639" y="700"/>
                    </a:cubicBezTo>
                    <a:lnTo>
                      <a:pt x="700" y="700"/>
                    </a:lnTo>
                    <a:cubicBezTo>
                      <a:pt x="669" y="670"/>
                      <a:pt x="639" y="670"/>
                      <a:pt x="639" y="670"/>
                    </a:cubicBezTo>
                    <a:cubicBezTo>
                      <a:pt x="639" y="670"/>
                      <a:pt x="305" y="426"/>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2"/>
              <p:cNvSpPr/>
              <p:nvPr/>
            </p:nvSpPr>
            <p:spPr>
              <a:xfrm rot="3281200">
                <a:off x="3356734" y="2360472"/>
                <a:ext cx="253162" cy="526444"/>
              </a:xfrm>
              <a:custGeom>
                <a:avLst/>
                <a:gdLst/>
                <a:ahLst/>
                <a:cxnLst/>
                <a:rect l="l" t="t" r="r" b="b"/>
                <a:pathLst>
                  <a:path w="3435" h="7143" extrusionOk="0">
                    <a:moveTo>
                      <a:pt x="2979" y="0"/>
                    </a:moveTo>
                    <a:cubicBezTo>
                      <a:pt x="2888" y="30"/>
                      <a:pt x="2857" y="91"/>
                      <a:pt x="2857" y="213"/>
                    </a:cubicBezTo>
                    <a:cubicBezTo>
                      <a:pt x="2979" y="2189"/>
                      <a:pt x="578" y="4559"/>
                      <a:pt x="1824" y="6444"/>
                    </a:cubicBezTo>
                    <a:cubicBezTo>
                      <a:pt x="2158" y="6869"/>
                      <a:pt x="2462" y="7113"/>
                      <a:pt x="2462" y="7113"/>
                    </a:cubicBezTo>
                    <a:cubicBezTo>
                      <a:pt x="2462" y="7113"/>
                      <a:pt x="2492" y="7113"/>
                      <a:pt x="2523" y="7143"/>
                    </a:cubicBezTo>
                    <a:cubicBezTo>
                      <a:pt x="2553" y="7113"/>
                      <a:pt x="2553" y="7082"/>
                      <a:pt x="2523" y="7052"/>
                    </a:cubicBezTo>
                    <a:cubicBezTo>
                      <a:pt x="0" y="4803"/>
                      <a:pt x="3435" y="2492"/>
                      <a:pt x="2979" y="91"/>
                    </a:cubicBezTo>
                    <a:lnTo>
                      <a:pt x="2979" y="61"/>
                    </a:lnTo>
                    <a:cubicBezTo>
                      <a:pt x="2979" y="61"/>
                      <a:pt x="2979" y="61"/>
                      <a:pt x="2979" y="30"/>
                    </a:cubicBezTo>
                    <a:cubicBezTo>
                      <a:pt x="2979" y="0"/>
                      <a:pt x="2979" y="0"/>
                      <a:pt x="2979"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2"/>
              <p:cNvSpPr/>
              <p:nvPr/>
            </p:nvSpPr>
            <p:spPr>
              <a:xfrm rot="3281200">
                <a:off x="3751851" y="2542911"/>
                <a:ext cx="2285" cy="4569"/>
              </a:xfrm>
              <a:custGeom>
                <a:avLst/>
                <a:gdLst/>
                <a:ahLst/>
                <a:cxnLst/>
                <a:rect l="l" t="t" r="r" b="b"/>
                <a:pathLst>
                  <a:path w="31" h="62" extrusionOk="0">
                    <a:moveTo>
                      <a:pt x="0" y="0"/>
                    </a:moveTo>
                    <a:cubicBezTo>
                      <a:pt x="0" y="31"/>
                      <a:pt x="0" y="61"/>
                      <a:pt x="0" y="61"/>
                    </a:cubicBezTo>
                    <a:lnTo>
                      <a:pt x="31" y="61"/>
                    </a:lnTo>
                    <a:lnTo>
                      <a:pt x="31" y="31"/>
                    </a:lnTo>
                    <a:cubicBezTo>
                      <a:pt x="31" y="31"/>
                      <a:pt x="31" y="31"/>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2"/>
              <p:cNvSpPr/>
              <p:nvPr/>
            </p:nvSpPr>
            <p:spPr>
              <a:xfrm rot="3281200">
                <a:off x="3750860" y="2546894"/>
                <a:ext cx="74" cy="2285"/>
              </a:xfrm>
              <a:custGeom>
                <a:avLst/>
                <a:gdLst/>
                <a:ahLst/>
                <a:cxnLst/>
                <a:rect l="l" t="t" r="r" b="b"/>
                <a:pathLst>
                  <a:path w="1" h="31" extrusionOk="0">
                    <a:moveTo>
                      <a:pt x="1" y="0"/>
                    </a:moveTo>
                    <a:cubicBezTo>
                      <a:pt x="1" y="0"/>
                      <a:pt x="1" y="0"/>
                      <a:pt x="1" y="0"/>
                    </a:cubicBezTo>
                    <a:cubicBezTo>
                      <a:pt x="1" y="0"/>
                      <a:pt x="1" y="30"/>
                      <a:pt x="1" y="30"/>
                    </a:cubicBezTo>
                    <a:lnTo>
                      <a:pt x="1" y="30"/>
                    </a:lnTo>
                    <a:lnTo>
                      <a:pt x="1" y="30"/>
                    </a:lnTo>
                    <a:cubicBezTo>
                      <a:pt x="1" y="30"/>
                      <a:pt x="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2"/>
              <p:cNvSpPr/>
              <p:nvPr/>
            </p:nvSpPr>
            <p:spPr>
              <a:xfrm rot="3281200">
                <a:off x="3509519" y="2552166"/>
                <a:ext cx="174818" cy="506397"/>
              </a:xfrm>
              <a:custGeom>
                <a:avLst/>
                <a:gdLst/>
                <a:ahLst/>
                <a:cxnLst/>
                <a:rect l="l" t="t" r="r" b="b"/>
                <a:pathLst>
                  <a:path w="2372" h="6871" extrusionOk="0">
                    <a:moveTo>
                      <a:pt x="1" y="1"/>
                    </a:moveTo>
                    <a:lnTo>
                      <a:pt x="1" y="1"/>
                    </a:lnTo>
                    <a:cubicBezTo>
                      <a:pt x="62" y="153"/>
                      <a:pt x="153" y="305"/>
                      <a:pt x="244" y="427"/>
                    </a:cubicBezTo>
                    <a:cubicBezTo>
                      <a:pt x="882" y="1095"/>
                      <a:pt x="1399" y="1794"/>
                      <a:pt x="1672" y="2737"/>
                    </a:cubicBezTo>
                    <a:cubicBezTo>
                      <a:pt x="2037" y="4104"/>
                      <a:pt x="1642" y="5563"/>
                      <a:pt x="1065" y="6810"/>
                    </a:cubicBezTo>
                    <a:cubicBezTo>
                      <a:pt x="1065" y="6810"/>
                      <a:pt x="1065" y="6840"/>
                      <a:pt x="1065" y="6870"/>
                    </a:cubicBezTo>
                    <a:cubicBezTo>
                      <a:pt x="1095" y="6840"/>
                      <a:pt x="1125" y="6840"/>
                      <a:pt x="1156" y="6810"/>
                    </a:cubicBezTo>
                    <a:cubicBezTo>
                      <a:pt x="1217" y="6749"/>
                      <a:pt x="1277" y="6688"/>
                      <a:pt x="1308" y="6597"/>
                    </a:cubicBezTo>
                    <a:cubicBezTo>
                      <a:pt x="2372" y="4226"/>
                      <a:pt x="2037" y="1642"/>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2"/>
              <p:cNvSpPr/>
              <p:nvPr/>
            </p:nvSpPr>
            <p:spPr>
              <a:xfrm rot="3281200">
                <a:off x="3747221" y="2549434"/>
                <a:ext cx="74" cy="2358"/>
              </a:xfrm>
              <a:custGeom>
                <a:avLst/>
                <a:gdLst/>
                <a:ahLst/>
                <a:cxnLst/>
                <a:rect l="l" t="t" r="r" b="b"/>
                <a:pathLst>
                  <a:path w="1" h="32" extrusionOk="0">
                    <a:moveTo>
                      <a:pt x="1" y="1"/>
                    </a:moveTo>
                    <a:cubicBezTo>
                      <a:pt x="1" y="1"/>
                      <a:pt x="1" y="1"/>
                      <a:pt x="1" y="31"/>
                    </a:cubicBezTo>
                    <a:lnTo>
                      <a:pt x="1" y="31"/>
                    </a:lnTo>
                    <a:cubicBezTo>
                      <a:pt x="1" y="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2"/>
              <p:cNvSpPr/>
              <p:nvPr/>
            </p:nvSpPr>
            <p:spPr>
              <a:xfrm rot="3281200">
                <a:off x="3746739" y="2550367"/>
                <a:ext cx="2358" cy="2358"/>
              </a:xfrm>
              <a:custGeom>
                <a:avLst/>
                <a:gdLst/>
                <a:ahLst/>
                <a:cxnLst/>
                <a:rect l="l" t="t" r="r" b="b"/>
                <a:pathLst>
                  <a:path w="32" h="32" extrusionOk="0">
                    <a:moveTo>
                      <a:pt x="1" y="1"/>
                    </a:moveTo>
                    <a:cubicBezTo>
                      <a:pt x="1" y="1"/>
                      <a:pt x="1" y="1"/>
                      <a:pt x="1" y="31"/>
                    </a:cubicBezTo>
                    <a:lnTo>
                      <a:pt x="31" y="31"/>
                    </a:lnTo>
                    <a:cubicBezTo>
                      <a:pt x="31" y="3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2"/>
              <p:cNvSpPr/>
              <p:nvPr/>
            </p:nvSpPr>
            <p:spPr>
              <a:xfrm rot="3281200">
                <a:off x="3748153" y="2549916"/>
                <a:ext cx="74" cy="74"/>
              </a:xfrm>
              <a:custGeom>
                <a:avLst/>
                <a:gdLst/>
                <a:ahLst/>
                <a:cxnLst/>
                <a:rect l="l" t="t" r="r" b="b"/>
                <a:pathLst>
                  <a:path w="1" h="1" extrusionOk="0">
                    <a:moveTo>
                      <a:pt x="1" y="1"/>
                    </a:moveTo>
                    <a:lnTo>
                      <a:pt x="1" y="1"/>
                    </a:lnTo>
                    <a:lnTo>
                      <a:pt x="1" y="1"/>
                    </a:ln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2"/>
              <p:cNvSpPr/>
              <p:nvPr/>
            </p:nvSpPr>
            <p:spPr>
              <a:xfrm rot="3281200">
                <a:off x="3741128" y="2550015"/>
                <a:ext cx="13561" cy="16804"/>
              </a:xfrm>
              <a:custGeom>
                <a:avLst/>
                <a:gdLst/>
                <a:ahLst/>
                <a:cxnLst/>
                <a:rect l="l" t="t" r="r" b="b"/>
                <a:pathLst>
                  <a:path w="184" h="228" extrusionOk="0">
                    <a:moveTo>
                      <a:pt x="32" y="1"/>
                    </a:moveTo>
                    <a:cubicBezTo>
                      <a:pt x="14" y="1"/>
                      <a:pt x="1" y="14"/>
                      <a:pt x="1" y="14"/>
                    </a:cubicBezTo>
                    <a:lnTo>
                      <a:pt x="1" y="45"/>
                    </a:lnTo>
                    <a:cubicBezTo>
                      <a:pt x="1" y="45"/>
                      <a:pt x="31" y="75"/>
                      <a:pt x="31" y="75"/>
                    </a:cubicBezTo>
                    <a:cubicBezTo>
                      <a:pt x="92" y="136"/>
                      <a:pt x="122" y="166"/>
                      <a:pt x="183" y="227"/>
                    </a:cubicBezTo>
                    <a:cubicBezTo>
                      <a:pt x="153" y="166"/>
                      <a:pt x="122" y="106"/>
                      <a:pt x="62" y="14"/>
                    </a:cubicBezTo>
                    <a:cubicBezTo>
                      <a:pt x="51" y="4"/>
                      <a:pt x="41" y="1"/>
                      <a:pt x="32"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rot="3281200">
                <a:off x="3730275" y="2578513"/>
                <a:ext cx="29185" cy="38177"/>
              </a:xfrm>
              <a:custGeom>
                <a:avLst/>
                <a:gdLst/>
                <a:ahLst/>
                <a:cxnLst/>
                <a:rect l="l" t="t" r="r" b="b"/>
                <a:pathLst>
                  <a:path w="396" h="518" extrusionOk="0">
                    <a:moveTo>
                      <a:pt x="1" y="1"/>
                    </a:moveTo>
                    <a:cubicBezTo>
                      <a:pt x="31" y="62"/>
                      <a:pt x="31" y="122"/>
                      <a:pt x="62" y="183"/>
                    </a:cubicBezTo>
                    <a:cubicBezTo>
                      <a:pt x="183" y="305"/>
                      <a:pt x="305" y="426"/>
                      <a:pt x="396" y="518"/>
                    </a:cubicBezTo>
                    <a:cubicBezTo>
                      <a:pt x="305" y="396"/>
                      <a:pt x="214" y="244"/>
                      <a:pt x="153" y="92"/>
                    </a:cubicBezTo>
                    <a:cubicBezTo>
                      <a:pt x="92" y="62"/>
                      <a:pt x="31" y="3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rot="3281200">
                <a:off x="3742025" y="2567438"/>
                <a:ext cx="11276" cy="17983"/>
              </a:xfrm>
              <a:custGeom>
                <a:avLst/>
                <a:gdLst/>
                <a:ahLst/>
                <a:cxnLst/>
                <a:rect l="l" t="t" r="r" b="b"/>
                <a:pathLst>
                  <a:path w="153" h="244" extrusionOk="0">
                    <a:moveTo>
                      <a:pt x="1" y="0"/>
                    </a:moveTo>
                    <a:cubicBezTo>
                      <a:pt x="1" y="30"/>
                      <a:pt x="1" y="91"/>
                      <a:pt x="31" y="122"/>
                    </a:cubicBezTo>
                    <a:lnTo>
                      <a:pt x="153" y="243"/>
                    </a:lnTo>
                    <a:cubicBezTo>
                      <a:pt x="122" y="182"/>
                      <a:pt x="122" y="122"/>
                      <a:pt x="92" y="61"/>
                    </a:cubicBezTo>
                    <a:cubicBezTo>
                      <a:pt x="61" y="30"/>
                      <a:pt x="3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rot="3281200">
                <a:off x="3742886" y="2553099"/>
                <a:ext cx="11276" cy="17983"/>
              </a:xfrm>
              <a:custGeom>
                <a:avLst/>
                <a:gdLst/>
                <a:ahLst/>
                <a:cxnLst/>
                <a:rect l="l" t="t" r="r" b="b"/>
                <a:pathLst>
                  <a:path w="153" h="244" extrusionOk="0">
                    <a:moveTo>
                      <a:pt x="1" y="0"/>
                    </a:moveTo>
                    <a:lnTo>
                      <a:pt x="1" y="0"/>
                    </a:lnTo>
                    <a:cubicBezTo>
                      <a:pt x="31" y="61"/>
                      <a:pt x="92" y="152"/>
                      <a:pt x="122" y="213"/>
                    </a:cubicBezTo>
                    <a:cubicBezTo>
                      <a:pt x="122" y="213"/>
                      <a:pt x="153" y="244"/>
                      <a:pt x="153" y="244"/>
                    </a:cubicBezTo>
                    <a:cubicBezTo>
                      <a:pt x="153" y="213"/>
                      <a:pt x="153" y="152"/>
                      <a:pt x="153" y="92"/>
                    </a:cubicBezTo>
                    <a:cubicBezTo>
                      <a:pt x="92" y="61"/>
                      <a:pt x="61" y="31"/>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rot="3281200">
                <a:off x="3747221" y="2549434"/>
                <a:ext cx="74" cy="2358"/>
              </a:xfrm>
              <a:custGeom>
                <a:avLst/>
                <a:gdLst/>
                <a:ahLst/>
                <a:cxnLst/>
                <a:rect l="l" t="t" r="r" b="b"/>
                <a:pathLst>
                  <a:path w="1" h="32" extrusionOk="0">
                    <a:moveTo>
                      <a:pt x="1" y="1"/>
                    </a:moveTo>
                    <a:cubicBezTo>
                      <a:pt x="1" y="1"/>
                      <a:pt x="1" y="1"/>
                      <a:pt x="1" y="31"/>
                    </a:cubicBezTo>
                    <a:lnTo>
                      <a:pt x="1" y="31"/>
                    </a:lnTo>
                    <a:cubicBezTo>
                      <a:pt x="1" y="1"/>
                      <a:pt x="1" y="1"/>
                      <a:pt x="1" y="1"/>
                    </a:cubicBezTo>
                    <a:cubicBezTo>
                      <a:pt x="1" y="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rot="3281200">
                <a:off x="3749056" y="2548172"/>
                <a:ext cx="74" cy="2285"/>
              </a:xfrm>
              <a:custGeom>
                <a:avLst/>
                <a:gdLst/>
                <a:ahLst/>
                <a:cxnLst/>
                <a:rect l="l" t="t" r="r" b="b"/>
                <a:pathLst>
                  <a:path w="1" h="31" extrusionOk="0">
                    <a:moveTo>
                      <a:pt x="1" y="31"/>
                    </a:moveTo>
                    <a:lnTo>
                      <a:pt x="1" y="0"/>
                    </a:lnTo>
                    <a:lnTo>
                      <a:pt x="1" y="0"/>
                    </a:lnTo>
                    <a:cubicBezTo>
                      <a:pt x="1" y="31"/>
                      <a:pt x="1" y="31"/>
                      <a:pt x="1" y="31"/>
                    </a:cubicBezTo>
                    <a:cubicBezTo>
                      <a:pt x="1" y="31"/>
                      <a:pt x="1" y="31"/>
                      <a:pt x="1" y="3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rot="3281200">
                <a:off x="3749056" y="2548172"/>
                <a:ext cx="74" cy="2285"/>
              </a:xfrm>
              <a:custGeom>
                <a:avLst/>
                <a:gdLst/>
                <a:ahLst/>
                <a:cxnLst/>
                <a:rect l="l" t="t" r="r" b="b"/>
                <a:pathLst>
                  <a:path w="1" h="31" extrusionOk="0">
                    <a:moveTo>
                      <a:pt x="1" y="0"/>
                    </a:moveTo>
                    <a:lnTo>
                      <a:pt x="1" y="31"/>
                    </a:lnTo>
                    <a:cubicBezTo>
                      <a:pt x="1" y="31"/>
                      <a:pt x="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rot="3281200">
                <a:off x="3178614" y="2832990"/>
                <a:ext cx="217343" cy="146370"/>
              </a:xfrm>
              <a:custGeom>
                <a:avLst/>
                <a:gdLst/>
                <a:ahLst/>
                <a:cxnLst/>
                <a:rect l="l" t="t" r="r" b="b"/>
                <a:pathLst>
                  <a:path w="2949" h="1986" extrusionOk="0">
                    <a:moveTo>
                      <a:pt x="791" y="0"/>
                    </a:moveTo>
                    <a:cubicBezTo>
                      <a:pt x="0" y="456"/>
                      <a:pt x="669" y="1763"/>
                      <a:pt x="669" y="1763"/>
                    </a:cubicBezTo>
                    <a:cubicBezTo>
                      <a:pt x="954" y="1927"/>
                      <a:pt x="1258" y="1986"/>
                      <a:pt x="1547" y="1986"/>
                    </a:cubicBezTo>
                    <a:cubicBezTo>
                      <a:pt x="2279" y="1986"/>
                      <a:pt x="2918" y="1611"/>
                      <a:pt x="2918" y="1611"/>
                    </a:cubicBezTo>
                    <a:cubicBezTo>
                      <a:pt x="2949" y="1581"/>
                      <a:pt x="2949" y="1551"/>
                      <a:pt x="2949" y="1520"/>
                    </a:cubicBezTo>
                    <a:cubicBezTo>
                      <a:pt x="2098" y="1186"/>
                      <a:pt x="1338" y="700"/>
                      <a:pt x="7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2"/>
              <p:cNvSpPr/>
              <p:nvPr/>
            </p:nvSpPr>
            <p:spPr>
              <a:xfrm rot="3281200">
                <a:off x="3236367" y="2858296"/>
                <a:ext cx="177840" cy="128976"/>
              </a:xfrm>
              <a:custGeom>
                <a:avLst/>
                <a:gdLst/>
                <a:ahLst/>
                <a:cxnLst/>
                <a:rect l="l" t="t" r="r" b="b"/>
                <a:pathLst>
                  <a:path w="2413" h="1750" extrusionOk="0">
                    <a:moveTo>
                      <a:pt x="1113" y="1"/>
                    </a:moveTo>
                    <a:cubicBezTo>
                      <a:pt x="865" y="1"/>
                      <a:pt x="590" y="42"/>
                      <a:pt x="305" y="108"/>
                    </a:cubicBezTo>
                    <a:cubicBezTo>
                      <a:pt x="183" y="138"/>
                      <a:pt x="92" y="199"/>
                      <a:pt x="1" y="229"/>
                    </a:cubicBezTo>
                    <a:cubicBezTo>
                      <a:pt x="548" y="929"/>
                      <a:pt x="1308" y="1415"/>
                      <a:pt x="2159" y="1749"/>
                    </a:cubicBezTo>
                    <a:cubicBezTo>
                      <a:pt x="2413" y="411"/>
                      <a:pt x="1895" y="1"/>
                      <a:pt x="1113" y="1"/>
                    </a:cubicBezTo>
                    <a:close/>
                  </a:path>
                </a:pathLst>
              </a:custGeom>
              <a:solidFill>
                <a:srgbClr val="F17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 name="Group 2">
            <a:extLst>
              <a:ext uri="{FF2B5EF4-FFF2-40B4-BE49-F238E27FC236}">
                <a16:creationId xmlns:a16="http://schemas.microsoft.com/office/drawing/2014/main" id="{1BE98AD2-3EE0-4377-854C-F6F0515106CE}"/>
              </a:ext>
            </a:extLst>
          </p:cNvPr>
          <p:cNvGrpSpPr/>
          <p:nvPr/>
        </p:nvGrpSpPr>
        <p:grpSpPr>
          <a:xfrm>
            <a:off x="870025" y="1465614"/>
            <a:ext cx="6923875" cy="682052"/>
            <a:chOff x="853954" y="1231613"/>
            <a:chExt cx="6923875" cy="682052"/>
          </a:xfrm>
        </p:grpSpPr>
        <p:grpSp>
          <p:nvGrpSpPr>
            <p:cNvPr id="2" name="Group 1">
              <a:extLst>
                <a:ext uri="{FF2B5EF4-FFF2-40B4-BE49-F238E27FC236}">
                  <a16:creationId xmlns:a16="http://schemas.microsoft.com/office/drawing/2014/main" id="{71870ED5-D9E6-43A3-8FFE-92A61B06B1E9}"/>
                </a:ext>
              </a:extLst>
            </p:cNvPr>
            <p:cNvGrpSpPr/>
            <p:nvPr/>
          </p:nvGrpSpPr>
          <p:grpSpPr>
            <a:xfrm>
              <a:off x="853954" y="1231613"/>
              <a:ext cx="6923875" cy="682052"/>
              <a:chOff x="853954" y="1231613"/>
              <a:chExt cx="6923875" cy="682052"/>
            </a:xfrm>
          </p:grpSpPr>
          <p:sp>
            <p:nvSpPr>
              <p:cNvPr id="81" name="Freeform 7306">
                <a:extLst>
                  <a:ext uri="{FF2B5EF4-FFF2-40B4-BE49-F238E27FC236}">
                    <a16:creationId xmlns:a16="http://schemas.microsoft.com/office/drawing/2014/main" id="{82A6728E-D405-418F-B6D6-F6BE7D16FBA2}"/>
                  </a:ext>
                </a:extLst>
              </p:cNvPr>
              <p:cNvSpPr>
                <a:spLocks/>
              </p:cNvSpPr>
              <p:nvPr/>
            </p:nvSpPr>
            <p:spPr bwMode="auto">
              <a:xfrm>
                <a:off x="853954" y="1345702"/>
                <a:ext cx="6923875" cy="567963"/>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Nhận biết đ</a:t>
                </a:r>
                <a:r>
                  <a:rPr lang="vi-VN"/>
                  <a:t>ư</a:t>
                </a:r>
                <a:r>
                  <a:rPr lang="en-US"/>
                  <a:t>ợc một số dụng cụ, hoá chất và nêu đ</a:t>
                </a:r>
                <a:r>
                  <a:rPr lang="vi-VN"/>
                  <a:t>ư</a:t>
                </a:r>
                <a:r>
                  <a:rPr lang="en-US"/>
                  <a:t>ợc quy tắc sử dụng hoá chất an toàn.</a:t>
                </a:r>
              </a:p>
            </p:txBody>
          </p:sp>
          <p:pic>
            <p:nvPicPr>
              <p:cNvPr id="82" name="Picture 81">
                <a:extLst>
                  <a:ext uri="{FF2B5EF4-FFF2-40B4-BE49-F238E27FC236}">
                    <a16:creationId xmlns:a16="http://schemas.microsoft.com/office/drawing/2014/main" id="{062BF7BA-89F4-45F5-97EF-09B8E67E6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AutoShape 7304">
                <a:extLst>
                  <a:ext uri="{FF2B5EF4-FFF2-40B4-BE49-F238E27FC236}">
                    <a16:creationId xmlns:a16="http://schemas.microsoft.com/office/drawing/2014/main" id="{060BE434-B5EA-4B18-8E75-A0EB0850B98E}"/>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90" name="Picture 89">
              <a:extLst>
                <a:ext uri="{FF2B5EF4-FFF2-40B4-BE49-F238E27FC236}">
                  <a16:creationId xmlns:a16="http://schemas.microsoft.com/office/drawing/2014/main" id="{77FE001E-8308-4394-AB6B-F2163C068F1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8383" y="1254928"/>
              <a:ext cx="201295" cy="20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a:extLst>
              <a:ext uri="{FF2B5EF4-FFF2-40B4-BE49-F238E27FC236}">
                <a16:creationId xmlns:a16="http://schemas.microsoft.com/office/drawing/2014/main" id="{2855AEE6-5C96-468D-8114-18F4A637FB71}"/>
              </a:ext>
            </a:extLst>
          </p:cNvPr>
          <p:cNvGrpSpPr/>
          <p:nvPr/>
        </p:nvGrpSpPr>
        <p:grpSpPr>
          <a:xfrm>
            <a:off x="870025" y="2324018"/>
            <a:ext cx="6923875" cy="719469"/>
            <a:chOff x="853954" y="2107352"/>
            <a:chExt cx="6923875" cy="719469"/>
          </a:xfrm>
        </p:grpSpPr>
        <p:grpSp>
          <p:nvGrpSpPr>
            <p:cNvPr id="85" name="Group 84">
              <a:extLst>
                <a:ext uri="{FF2B5EF4-FFF2-40B4-BE49-F238E27FC236}">
                  <a16:creationId xmlns:a16="http://schemas.microsoft.com/office/drawing/2014/main" id="{0F52E64C-5AE5-4978-B325-D51B1D32C7AE}"/>
                </a:ext>
              </a:extLst>
            </p:cNvPr>
            <p:cNvGrpSpPr>
              <a:grpSpLocks/>
            </p:cNvGrpSpPr>
            <p:nvPr/>
          </p:nvGrpSpPr>
          <p:grpSpPr bwMode="auto">
            <a:xfrm>
              <a:off x="853954" y="2107352"/>
              <a:ext cx="6923875" cy="719469"/>
              <a:chOff x="0" y="0"/>
              <a:chExt cx="7492" cy="1100"/>
            </a:xfrm>
          </p:grpSpPr>
          <p:sp>
            <p:nvSpPr>
              <p:cNvPr id="86" name="Freeform 7306">
                <a:extLst>
                  <a:ext uri="{FF2B5EF4-FFF2-40B4-BE49-F238E27FC236}">
                    <a16:creationId xmlns:a16="http://schemas.microsoft.com/office/drawing/2014/main" id="{37F3D7C2-280C-4805-A337-83032EE3D5BB}"/>
                  </a:ext>
                </a:extLst>
              </p:cNvPr>
              <p:cNvSpPr>
                <a:spLocks/>
              </p:cNvSpPr>
              <p:nvPr/>
            </p:nvSpPr>
            <p:spPr bwMode="auto">
              <a:xfrm>
                <a:off x="0" y="184"/>
                <a:ext cx="7492" cy="916"/>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Nhận biết được các thiết bị điện trong môn Khoa học tự nhiên 8 và trình bày được cách sử dụng điện an toàn</a:t>
                </a:r>
                <a:r>
                  <a:rPr lang="en-US"/>
                  <a:t>.</a:t>
                </a:r>
              </a:p>
            </p:txBody>
          </p:sp>
          <p:pic>
            <p:nvPicPr>
              <p:cNvPr id="87" name="Picture 86">
                <a:extLst>
                  <a:ext uri="{FF2B5EF4-FFF2-40B4-BE49-F238E27FC236}">
                    <a16:creationId xmlns:a16="http://schemas.microsoft.com/office/drawing/2014/main" id="{A7200094-AB6C-4DFD-8880-F874A2408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 y="14"/>
                <a:ext cx="40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AutoShape 7304">
                <a:extLst>
                  <a:ext uri="{FF2B5EF4-FFF2-40B4-BE49-F238E27FC236}">
                    <a16:creationId xmlns:a16="http://schemas.microsoft.com/office/drawing/2014/main" id="{ACC89CA8-E426-4D91-9F69-78032265CB0E}"/>
                  </a:ext>
                </a:extLst>
              </p:cNvPr>
              <p:cNvSpPr>
                <a:spLocks/>
              </p:cNvSpPr>
              <p:nvPr/>
            </p:nvSpPr>
            <p:spPr bwMode="auto">
              <a:xfrm>
                <a:off x="25" y="0"/>
                <a:ext cx="429" cy="487"/>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91" name="Picture 90">
              <a:extLst>
                <a:ext uri="{FF2B5EF4-FFF2-40B4-BE49-F238E27FC236}">
                  <a16:creationId xmlns:a16="http://schemas.microsoft.com/office/drawing/2014/main" id="{E61CE06A-0161-48BE-801B-C5ECCC07306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7592" y="2139516"/>
              <a:ext cx="201295" cy="20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 name="Google Shape;253;p59">
            <a:extLst>
              <a:ext uri="{FF2B5EF4-FFF2-40B4-BE49-F238E27FC236}">
                <a16:creationId xmlns:a16="http://schemas.microsoft.com/office/drawing/2014/main" id="{F8ED43DC-CF75-46F3-AB00-D58D1A114C5A}"/>
              </a:ext>
            </a:extLst>
          </p:cNvPr>
          <p:cNvGrpSpPr/>
          <p:nvPr/>
        </p:nvGrpSpPr>
        <p:grpSpPr>
          <a:xfrm rot="5400000">
            <a:off x="4341521" y="-1369940"/>
            <a:ext cx="296666" cy="3148069"/>
            <a:chOff x="160205" y="1887156"/>
            <a:chExt cx="296666" cy="3148069"/>
          </a:xfrm>
        </p:grpSpPr>
        <p:sp>
          <p:nvSpPr>
            <p:cNvPr id="96" name="Google Shape;254;p59">
              <a:extLst>
                <a:ext uri="{FF2B5EF4-FFF2-40B4-BE49-F238E27FC236}">
                  <a16:creationId xmlns:a16="http://schemas.microsoft.com/office/drawing/2014/main" id="{2AE97043-C784-4BA2-B4B1-A737FC0A0659}"/>
                </a:ext>
              </a:extLst>
            </p:cNvPr>
            <p:cNvSpPr/>
            <p:nvPr/>
          </p:nvSpPr>
          <p:spPr>
            <a:xfrm>
              <a:off x="160205" y="1887156"/>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7" name="Google Shape;255;p59">
              <a:extLst>
                <a:ext uri="{FF2B5EF4-FFF2-40B4-BE49-F238E27FC236}">
                  <a16:creationId xmlns:a16="http://schemas.microsoft.com/office/drawing/2014/main" id="{DEEFCD75-544C-4C15-8FD0-D5DB7D802430}"/>
                </a:ext>
              </a:extLst>
            </p:cNvPr>
            <p:cNvSpPr/>
            <p:nvPr/>
          </p:nvSpPr>
          <p:spPr>
            <a:xfrm>
              <a:off x="160205" y="4738559"/>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98" name="Google Shape;256;p59">
              <a:extLst>
                <a:ext uri="{FF2B5EF4-FFF2-40B4-BE49-F238E27FC236}">
                  <a16:creationId xmlns:a16="http://schemas.microsoft.com/office/drawing/2014/main" id="{1D59D5F6-AF78-4C82-9FE6-C2C3545C9D1D}"/>
                </a:ext>
              </a:extLst>
            </p:cNvPr>
            <p:cNvCxnSpPr/>
            <p:nvPr/>
          </p:nvCxnSpPr>
          <p:spPr>
            <a:xfrm>
              <a:off x="308538" y="2149023"/>
              <a:ext cx="0" cy="2643686"/>
            </a:xfrm>
            <a:prstGeom prst="straightConnector1">
              <a:avLst/>
            </a:prstGeom>
            <a:noFill/>
            <a:ln w="136525" cap="rnd" cmpd="sng">
              <a:solidFill>
                <a:schemeClr val="lt1"/>
              </a:solidFill>
              <a:prstDash val="solid"/>
              <a:miter lim="80000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0E7FB811-C444-4FCC-A7E1-AF3CFC58FEC5}"/>
              </a:ext>
            </a:extLst>
          </p:cNvPr>
          <p:cNvGrpSpPr/>
          <p:nvPr/>
        </p:nvGrpSpPr>
        <p:grpSpPr>
          <a:xfrm>
            <a:off x="761191" y="1525059"/>
            <a:ext cx="5021542" cy="2113242"/>
            <a:chOff x="870026" y="1465614"/>
            <a:chExt cx="5021542" cy="1696383"/>
          </a:xfrm>
        </p:grpSpPr>
        <p:grpSp>
          <p:nvGrpSpPr>
            <p:cNvPr id="12" name="Group 11">
              <a:extLst>
                <a:ext uri="{FF2B5EF4-FFF2-40B4-BE49-F238E27FC236}">
                  <a16:creationId xmlns:a16="http://schemas.microsoft.com/office/drawing/2014/main" id="{C55CB7BF-9409-4F27-B574-41DA05F6C201}"/>
                </a:ext>
              </a:extLst>
            </p:cNvPr>
            <p:cNvGrpSpPr/>
            <p:nvPr/>
          </p:nvGrpSpPr>
          <p:grpSpPr>
            <a:xfrm>
              <a:off x="870026" y="1465614"/>
              <a:ext cx="5021542" cy="1696383"/>
              <a:chOff x="853955" y="1231613"/>
              <a:chExt cx="5021542" cy="1696383"/>
            </a:xfrm>
          </p:grpSpPr>
          <p:sp>
            <p:nvSpPr>
              <p:cNvPr id="15" name="Freeform 7306">
                <a:extLst>
                  <a:ext uri="{FF2B5EF4-FFF2-40B4-BE49-F238E27FC236}">
                    <a16:creationId xmlns:a16="http://schemas.microsoft.com/office/drawing/2014/main" id="{38A3E3E1-4CC0-4A4D-9D75-14C8FB906D17}"/>
                  </a:ext>
                </a:extLst>
              </p:cNvPr>
              <p:cNvSpPr>
                <a:spLocks/>
              </p:cNvSpPr>
              <p:nvPr/>
            </p:nvSpPr>
            <p:spPr bwMode="auto">
              <a:xfrm>
                <a:off x="853955" y="1363683"/>
                <a:ext cx="5021542" cy="1564313"/>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 </a:t>
                </a:r>
                <a:r>
                  <a:rPr lang="en-US" b="1" i="1">
                    <a:solidFill>
                      <a:schemeClr val="accent4">
                        <a:lumMod val="20000"/>
                        <a:lumOff val="80000"/>
                      </a:schemeClr>
                    </a:solidFill>
                  </a:rPr>
                  <a:t>e) </a:t>
                </a:r>
                <a:r>
                  <a:rPr lang="en-US" b="1" i="1">
                    <a:solidFill>
                      <a:schemeClr val="bg1"/>
                    </a:solidFill>
                  </a:rPr>
                  <a:t>Thiết bị sử dụng điện</a:t>
                </a:r>
              </a:p>
              <a:p>
                <a:r>
                  <a:rPr lang="vi-VN"/>
                  <a:t>- Biến trở</a:t>
                </a:r>
              </a:p>
              <a:p>
                <a:r>
                  <a:rPr lang="vi-VN"/>
                  <a:t>- Đèn phát quang (kèm điện trở bảo vệ)</a:t>
                </a:r>
              </a:p>
              <a:p>
                <a:r>
                  <a:rPr lang="vi-VN"/>
                  <a:t>- Bóng đèn pin kèm đa 3V</a:t>
                </a:r>
              </a:p>
              <a:p>
                <a:r>
                  <a:rPr lang="vi-VN"/>
                  <a:t>- Khi sử dụng đèn phát quang (LED), cần kết nối cực dương (+) với cực dương của nguồn điện và cực âm (-) với cực âm của nguồn điện. Để đèn LED không bị hỏng, cần mắc nối tiếp với đèn một điện trở có giá trị thích hợp.</a:t>
                </a:r>
              </a:p>
            </p:txBody>
          </p:sp>
          <p:pic>
            <p:nvPicPr>
              <p:cNvPr id="16" name="Picture 15">
                <a:extLst>
                  <a:ext uri="{FF2B5EF4-FFF2-40B4-BE49-F238E27FC236}">
                    <a16:creationId xmlns:a16="http://schemas.microsoft.com/office/drawing/2014/main" id="{852BCDC1-4313-4D1F-A81D-DEF0EC779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B1BD9EFD-842D-4D8D-8C5B-42FAFFCB6D92}"/>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A926BFA-19CE-4A4E-AE8C-B9F8FCDA3B1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Google Shape;1236;p52">
            <a:extLst>
              <a:ext uri="{FF2B5EF4-FFF2-40B4-BE49-F238E27FC236}">
                <a16:creationId xmlns:a16="http://schemas.microsoft.com/office/drawing/2014/main" id="{95EA5DB1-2818-4CC6-B4F1-FD43869644EB}"/>
              </a:ext>
            </a:extLst>
          </p:cNvPr>
          <p:cNvGrpSpPr/>
          <p:nvPr/>
        </p:nvGrpSpPr>
        <p:grpSpPr>
          <a:xfrm>
            <a:off x="6797785" y="3081867"/>
            <a:ext cx="2346215" cy="2061633"/>
            <a:chOff x="6093502" y="731375"/>
            <a:chExt cx="2104606" cy="3691204"/>
          </a:xfrm>
        </p:grpSpPr>
        <p:sp>
          <p:nvSpPr>
            <p:cNvPr id="58" name="Google Shape;1237;p52">
              <a:extLst>
                <a:ext uri="{FF2B5EF4-FFF2-40B4-BE49-F238E27FC236}">
                  <a16:creationId xmlns:a16="http://schemas.microsoft.com/office/drawing/2014/main" id="{A64D4B19-5FEC-4077-8C49-345D0E1FDF6C}"/>
                </a:ext>
              </a:extLst>
            </p:cNvPr>
            <p:cNvSpPr/>
            <p:nvPr/>
          </p:nvSpPr>
          <p:spPr>
            <a:xfrm>
              <a:off x="6930093" y="2056524"/>
              <a:ext cx="893880" cy="544133"/>
            </a:xfrm>
            <a:custGeom>
              <a:avLst/>
              <a:gdLst/>
              <a:ahLst/>
              <a:cxnLst/>
              <a:rect l="l" t="t" r="r" b="b"/>
              <a:pathLst>
                <a:path w="16628" h="10122" extrusionOk="0">
                  <a:moveTo>
                    <a:pt x="16627" y="0"/>
                  </a:moveTo>
                  <a:lnTo>
                    <a:pt x="1" y="61"/>
                  </a:lnTo>
                  <a:lnTo>
                    <a:pt x="1" y="10122"/>
                  </a:lnTo>
                  <a:lnTo>
                    <a:pt x="16019" y="10091"/>
                  </a:lnTo>
                  <a:lnTo>
                    <a:pt x="1662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38;p52">
              <a:extLst>
                <a:ext uri="{FF2B5EF4-FFF2-40B4-BE49-F238E27FC236}">
                  <a16:creationId xmlns:a16="http://schemas.microsoft.com/office/drawing/2014/main" id="{3854CBDA-B4CE-4CD5-A932-9901D0E6D8AD}"/>
                </a:ext>
              </a:extLst>
            </p:cNvPr>
            <p:cNvSpPr/>
            <p:nvPr/>
          </p:nvSpPr>
          <p:spPr>
            <a:xfrm>
              <a:off x="6766720" y="1791817"/>
              <a:ext cx="125846" cy="1067033"/>
            </a:xfrm>
            <a:custGeom>
              <a:avLst/>
              <a:gdLst/>
              <a:ahLst/>
              <a:cxnLst/>
              <a:rect l="l" t="t" r="r" b="b"/>
              <a:pathLst>
                <a:path w="2341" h="19849" extrusionOk="0">
                  <a:moveTo>
                    <a:pt x="2189" y="0"/>
                  </a:moveTo>
                  <a:lnTo>
                    <a:pt x="304" y="91"/>
                  </a:lnTo>
                  <a:lnTo>
                    <a:pt x="0" y="19848"/>
                  </a:lnTo>
                  <a:lnTo>
                    <a:pt x="2341" y="19757"/>
                  </a:lnTo>
                  <a:lnTo>
                    <a:pt x="2189"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39;p52">
              <a:extLst>
                <a:ext uri="{FF2B5EF4-FFF2-40B4-BE49-F238E27FC236}">
                  <a16:creationId xmlns:a16="http://schemas.microsoft.com/office/drawing/2014/main" id="{F61AAD11-288C-4291-87DE-4C96631118AF}"/>
                </a:ext>
              </a:extLst>
            </p:cNvPr>
            <p:cNvSpPr/>
            <p:nvPr/>
          </p:nvSpPr>
          <p:spPr>
            <a:xfrm>
              <a:off x="6884344" y="1791817"/>
              <a:ext cx="73594" cy="1062141"/>
            </a:xfrm>
            <a:custGeom>
              <a:avLst/>
              <a:gdLst/>
              <a:ahLst/>
              <a:cxnLst/>
              <a:rect l="l" t="t" r="r" b="b"/>
              <a:pathLst>
                <a:path w="1369" h="19758" extrusionOk="0">
                  <a:moveTo>
                    <a:pt x="1" y="0"/>
                  </a:moveTo>
                  <a:lnTo>
                    <a:pt x="153" y="19757"/>
                  </a:lnTo>
                  <a:lnTo>
                    <a:pt x="1369" y="19727"/>
                  </a:lnTo>
                  <a:lnTo>
                    <a:pt x="1338" y="1003"/>
                  </a:lnTo>
                  <a:lnTo>
                    <a:pt x="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40;p52">
              <a:extLst>
                <a:ext uri="{FF2B5EF4-FFF2-40B4-BE49-F238E27FC236}">
                  <a16:creationId xmlns:a16="http://schemas.microsoft.com/office/drawing/2014/main" id="{E51EB677-D5AB-4374-AF01-A7292FB512CA}"/>
                </a:ext>
              </a:extLst>
            </p:cNvPr>
            <p:cNvSpPr/>
            <p:nvPr/>
          </p:nvSpPr>
          <p:spPr>
            <a:xfrm>
              <a:off x="7734052" y="1819556"/>
              <a:ext cx="152026" cy="1062141"/>
            </a:xfrm>
            <a:custGeom>
              <a:avLst/>
              <a:gdLst/>
              <a:ahLst/>
              <a:cxnLst/>
              <a:rect l="l" t="t" r="r" b="b"/>
              <a:pathLst>
                <a:path w="2828" h="19758" extrusionOk="0">
                  <a:moveTo>
                    <a:pt x="973" y="1"/>
                  </a:moveTo>
                  <a:lnTo>
                    <a:pt x="1" y="19758"/>
                  </a:lnTo>
                  <a:lnTo>
                    <a:pt x="231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41;p52">
              <a:extLst>
                <a:ext uri="{FF2B5EF4-FFF2-40B4-BE49-F238E27FC236}">
                  <a16:creationId xmlns:a16="http://schemas.microsoft.com/office/drawing/2014/main" id="{33E6D724-6B42-4DEA-8F3C-899516F4CED5}"/>
                </a:ext>
              </a:extLst>
            </p:cNvPr>
            <p:cNvSpPr/>
            <p:nvPr/>
          </p:nvSpPr>
          <p:spPr>
            <a:xfrm>
              <a:off x="7858235" y="1819556"/>
              <a:ext cx="98107" cy="1062141"/>
            </a:xfrm>
            <a:custGeom>
              <a:avLst/>
              <a:gdLst/>
              <a:ahLst/>
              <a:cxnLst/>
              <a:rect l="l" t="t" r="r" b="b"/>
              <a:pathLst>
                <a:path w="1825" h="19758" extrusionOk="0">
                  <a:moveTo>
                    <a:pt x="517" y="1"/>
                  </a:moveTo>
                  <a:lnTo>
                    <a:pt x="1" y="19758"/>
                  </a:lnTo>
                  <a:lnTo>
                    <a:pt x="1247" y="19758"/>
                  </a:lnTo>
                  <a:lnTo>
                    <a:pt x="1824" y="1034"/>
                  </a:lnTo>
                  <a:lnTo>
                    <a:pt x="51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42;p52">
              <a:extLst>
                <a:ext uri="{FF2B5EF4-FFF2-40B4-BE49-F238E27FC236}">
                  <a16:creationId xmlns:a16="http://schemas.microsoft.com/office/drawing/2014/main" id="{C55FB9D3-F35A-436B-83C7-5CBC39AB8891}"/>
                </a:ext>
              </a:extLst>
            </p:cNvPr>
            <p:cNvSpPr/>
            <p:nvPr/>
          </p:nvSpPr>
          <p:spPr>
            <a:xfrm>
              <a:off x="6926867" y="2925800"/>
              <a:ext cx="124234" cy="1042519"/>
            </a:xfrm>
            <a:custGeom>
              <a:avLst/>
              <a:gdLst/>
              <a:ahLst/>
              <a:cxnLst/>
              <a:rect l="l" t="t" r="r" b="b"/>
              <a:pathLst>
                <a:path w="2311" h="19393" extrusionOk="0">
                  <a:moveTo>
                    <a:pt x="0" y="1"/>
                  </a:moveTo>
                  <a:lnTo>
                    <a:pt x="517" y="19332"/>
                  </a:lnTo>
                  <a:lnTo>
                    <a:pt x="2310" y="19393"/>
                  </a:lnTo>
                  <a:lnTo>
                    <a:pt x="2249" y="61"/>
                  </a:lnTo>
                  <a:lnTo>
                    <a:pt x="0"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43;p52">
              <a:extLst>
                <a:ext uri="{FF2B5EF4-FFF2-40B4-BE49-F238E27FC236}">
                  <a16:creationId xmlns:a16="http://schemas.microsoft.com/office/drawing/2014/main" id="{E7AB0137-7FA3-451A-B8B2-F16DA47E1E2B}"/>
                </a:ext>
              </a:extLst>
            </p:cNvPr>
            <p:cNvSpPr/>
            <p:nvPr/>
          </p:nvSpPr>
          <p:spPr>
            <a:xfrm>
              <a:off x="7047770" y="2929079"/>
              <a:ext cx="75207" cy="1039240"/>
            </a:xfrm>
            <a:custGeom>
              <a:avLst/>
              <a:gdLst/>
              <a:ahLst/>
              <a:cxnLst/>
              <a:rect l="l" t="t" r="r" b="b"/>
              <a:pathLst>
                <a:path w="1399" h="19332" extrusionOk="0">
                  <a:moveTo>
                    <a:pt x="0" y="0"/>
                  </a:moveTo>
                  <a:lnTo>
                    <a:pt x="61" y="19332"/>
                  </a:lnTo>
                  <a:lnTo>
                    <a:pt x="1399" y="18359"/>
                  </a:lnTo>
                  <a:lnTo>
                    <a:pt x="1186" y="31"/>
                  </a:lnTo>
                  <a:lnTo>
                    <a:pt x="0"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44;p52">
              <a:extLst>
                <a:ext uri="{FF2B5EF4-FFF2-40B4-BE49-F238E27FC236}">
                  <a16:creationId xmlns:a16="http://schemas.microsoft.com/office/drawing/2014/main" id="{CDD8D0B7-3E9F-4513-AB05-3B138B26C614}"/>
                </a:ext>
              </a:extLst>
            </p:cNvPr>
            <p:cNvSpPr/>
            <p:nvPr/>
          </p:nvSpPr>
          <p:spPr>
            <a:xfrm>
              <a:off x="7771629" y="2978107"/>
              <a:ext cx="145468" cy="1039240"/>
            </a:xfrm>
            <a:custGeom>
              <a:avLst/>
              <a:gdLst/>
              <a:ahLst/>
              <a:cxnLst/>
              <a:rect l="l" t="t" r="r" b="b"/>
              <a:pathLst>
                <a:path w="2706" h="19332" extrusionOk="0">
                  <a:moveTo>
                    <a:pt x="1" y="0"/>
                  </a:moveTo>
                  <a:lnTo>
                    <a:pt x="882" y="19332"/>
                  </a:lnTo>
                  <a:lnTo>
                    <a:pt x="2706" y="19332"/>
                  </a:lnTo>
                  <a:lnTo>
                    <a:pt x="2280"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45;p52">
              <a:extLst>
                <a:ext uri="{FF2B5EF4-FFF2-40B4-BE49-F238E27FC236}">
                  <a16:creationId xmlns:a16="http://schemas.microsoft.com/office/drawing/2014/main" id="{3D20C403-000B-428F-92F1-3A9CDF3A12E9}"/>
                </a:ext>
              </a:extLst>
            </p:cNvPr>
            <p:cNvSpPr/>
            <p:nvPr/>
          </p:nvSpPr>
          <p:spPr>
            <a:xfrm>
              <a:off x="7894199" y="2979720"/>
              <a:ext cx="93162" cy="1037627"/>
            </a:xfrm>
            <a:custGeom>
              <a:avLst/>
              <a:gdLst/>
              <a:ahLst/>
              <a:cxnLst/>
              <a:rect l="l" t="t" r="r" b="b"/>
              <a:pathLst>
                <a:path w="1733" h="19302" extrusionOk="0">
                  <a:moveTo>
                    <a:pt x="0" y="1"/>
                  </a:moveTo>
                  <a:lnTo>
                    <a:pt x="426" y="19302"/>
                  </a:lnTo>
                  <a:lnTo>
                    <a:pt x="173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46;p52">
              <a:extLst>
                <a:ext uri="{FF2B5EF4-FFF2-40B4-BE49-F238E27FC236}">
                  <a16:creationId xmlns:a16="http://schemas.microsoft.com/office/drawing/2014/main" id="{3DF10882-61BA-4AF0-8E99-4003353F317B}"/>
                </a:ext>
              </a:extLst>
            </p:cNvPr>
            <p:cNvSpPr/>
            <p:nvPr/>
          </p:nvSpPr>
          <p:spPr>
            <a:xfrm>
              <a:off x="6864776" y="1965027"/>
              <a:ext cx="919952" cy="575205"/>
            </a:xfrm>
            <a:custGeom>
              <a:avLst/>
              <a:gdLst/>
              <a:ahLst/>
              <a:cxnLst/>
              <a:rect l="l" t="t" r="r" b="b"/>
              <a:pathLst>
                <a:path w="17113" h="10700" extrusionOk="0">
                  <a:moveTo>
                    <a:pt x="0" y="0"/>
                  </a:moveTo>
                  <a:lnTo>
                    <a:pt x="456" y="10699"/>
                  </a:lnTo>
                  <a:lnTo>
                    <a:pt x="16475" y="10638"/>
                  </a:lnTo>
                  <a:lnTo>
                    <a:pt x="17113" y="547"/>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47;p52">
              <a:extLst>
                <a:ext uri="{FF2B5EF4-FFF2-40B4-BE49-F238E27FC236}">
                  <a16:creationId xmlns:a16="http://schemas.microsoft.com/office/drawing/2014/main" id="{AED5C645-12C5-43F3-9040-CDCE62467B09}"/>
                </a:ext>
              </a:extLst>
            </p:cNvPr>
            <p:cNvSpPr/>
            <p:nvPr/>
          </p:nvSpPr>
          <p:spPr>
            <a:xfrm>
              <a:off x="6766720" y="2177427"/>
              <a:ext cx="1055582" cy="256047"/>
            </a:xfrm>
            <a:custGeom>
              <a:avLst/>
              <a:gdLst/>
              <a:ahLst/>
              <a:cxnLst/>
              <a:rect l="l" t="t" r="r" b="b"/>
              <a:pathLst>
                <a:path w="19636" h="4763" extrusionOk="0">
                  <a:moveTo>
                    <a:pt x="18147" y="0"/>
                  </a:moveTo>
                  <a:cubicBezTo>
                    <a:pt x="15097" y="776"/>
                    <a:pt x="11990" y="1180"/>
                    <a:pt x="8879" y="1180"/>
                  </a:cubicBezTo>
                  <a:cubicBezTo>
                    <a:pt x="6501" y="1180"/>
                    <a:pt x="4121" y="944"/>
                    <a:pt x="1763" y="456"/>
                  </a:cubicBezTo>
                  <a:cubicBezTo>
                    <a:pt x="1490" y="730"/>
                    <a:pt x="1247" y="1034"/>
                    <a:pt x="1034" y="1368"/>
                  </a:cubicBezTo>
                  <a:cubicBezTo>
                    <a:pt x="548" y="2159"/>
                    <a:pt x="244" y="2858"/>
                    <a:pt x="0" y="3496"/>
                  </a:cubicBezTo>
                  <a:cubicBezTo>
                    <a:pt x="2381" y="4380"/>
                    <a:pt x="4765" y="4763"/>
                    <a:pt x="7138" y="4763"/>
                  </a:cubicBezTo>
                  <a:cubicBezTo>
                    <a:pt x="11370" y="4763"/>
                    <a:pt x="15566" y="3547"/>
                    <a:pt x="19636" y="1794"/>
                  </a:cubicBezTo>
                  <a:cubicBezTo>
                    <a:pt x="19241" y="1186"/>
                    <a:pt x="18755" y="578"/>
                    <a:pt x="18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48;p52">
              <a:extLst>
                <a:ext uri="{FF2B5EF4-FFF2-40B4-BE49-F238E27FC236}">
                  <a16:creationId xmlns:a16="http://schemas.microsoft.com/office/drawing/2014/main" id="{DF54FCB9-3B32-4A59-B4F4-FBBEF4ED0951}"/>
                </a:ext>
              </a:extLst>
            </p:cNvPr>
            <p:cNvSpPr/>
            <p:nvPr/>
          </p:nvSpPr>
          <p:spPr>
            <a:xfrm>
              <a:off x="6738927" y="2273816"/>
              <a:ext cx="1138960" cy="280990"/>
            </a:xfrm>
            <a:custGeom>
              <a:avLst/>
              <a:gdLst/>
              <a:ahLst/>
              <a:cxnLst/>
              <a:rect l="l" t="t" r="r" b="b"/>
              <a:pathLst>
                <a:path w="21187" h="5227" extrusionOk="0">
                  <a:moveTo>
                    <a:pt x="20153" y="1"/>
                  </a:moveTo>
                  <a:cubicBezTo>
                    <a:pt x="16083" y="1754"/>
                    <a:pt x="11887" y="2970"/>
                    <a:pt x="7655" y="2970"/>
                  </a:cubicBezTo>
                  <a:cubicBezTo>
                    <a:pt x="5282" y="2970"/>
                    <a:pt x="2898" y="2587"/>
                    <a:pt x="517" y="1703"/>
                  </a:cubicBezTo>
                  <a:cubicBezTo>
                    <a:pt x="1" y="3162"/>
                    <a:pt x="31" y="4165"/>
                    <a:pt x="31" y="4165"/>
                  </a:cubicBezTo>
                  <a:cubicBezTo>
                    <a:pt x="31" y="4165"/>
                    <a:pt x="274" y="4347"/>
                    <a:pt x="761" y="4560"/>
                  </a:cubicBezTo>
                  <a:cubicBezTo>
                    <a:pt x="2772" y="5012"/>
                    <a:pt x="4806" y="5226"/>
                    <a:pt x="6837" y="5226"/>
                  </a:cubicBezTo>
                  <a:cubicBezTo>
                    <a:pt x="11773" y="5226"/>
                    <a:pt x="16685" y="3960"/>
                    <a:pt x="21186" y="1764"/>
                  </a:cubicBezTo>
                  <a:cubicBezTo>
                    <a:pt x="20943" y="1277"/>
                    <a:pt x="20639" y="669"/>
                    <a:pt x="20153"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49;p52">
              <a:extLst>
                <a:ext uri="{FF2B5EF4-FFF2-40B4-BE49-F238E27FC236}">
                  <a16:creationId xmlns:a16="http://schemas.microsoft.com/office/drawing/2014/main" id="{50A557CA-7E57-4E66-AE34-298F072BC451}"/>
                </a:ext>
              </a:extLst>
            </p:cNvPr>
            <p:cNvSpPr/>
            <p:nvPr/>
          </p:nvSpPr>
          <p:spPr>
            <a:xfrm>
              <a:off x="6903966" y="2803230"/>
              <a:ext cx="826844" cy="284162"/>
            </a:xfrm>
            <a:custGeom>
              <a:avLst/>
              <a:gdLst/>
              <a:ahLst/>
              <a:cxnLst/>
              <a:rect l="l" t="t" r="r" b="b"/>
              <a:pathLst>
                <a:path w="15381" h="5286" extrusionOk="0">
                  <a:moveTo>
                    <a:pt x="15138" y="1"/>
                  </a:moveTo>
                  <a:cubicBezTo>
                    <a:pt x="11571" y="1441"/>
                    <a:pt x="7781" y="2194"/>
                    <a:pt x="3910" y="2194"/>
                  </a:cubicBezTo>
                  <a:cubicBezTo>
                    <a:pt x="2634" y="2194"/>
                    <a:pt x="1350" y="2112"/>
                    <a:pt x="61" y="1946"/>
                  </a:cubicBezTo>
                  <a:lnTo>
                    <a:pt x="1" y="4499"/>
                  </a:lnTo>
                  <a:cubicBezTo>
                    <a:pt x="1" y="4499"/>
                    <a:pt x="3550" y="5286"/>
                    <a:pt x="7915" y="5286"/>
                  </a:cubicBezTo>
                  <a:cubicBezTo>
                    <a:pt x="10309" y="5286"/>
                    <a:pt x="12948" y="5049"/>
                    <a:pt x="15381" y="4317"/>
                  </a:cubicBezTo>
                  <a:lnTo>
                    <a:pt x="15350" y="3800"/>
                  </a:lnTo>
                  <a:lnTo>
                    <a:pt x="15138" y="1"/>
                  </a:ln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50;p52">
              <a:extLst>
                <a:ext uri="{FF2B5EF4-FFF2-40B4-BE49-F238E27FC236}">
                  <a16:creationId xmlns:a16="http://schemas.microsoft.com/office/drawing/2014/main" id="{B444808A-5618-4959-A742-35ABADC3C527}"/>
                </a:ext>
              </a:extLst>
            </p:cNvPr>
            <p:cNvSpPr/>
            <p:nvPr/>
          </p:nvSpPr>
          <p:spPr>
            <a:xfrm>
              <a:off x="6907245" y="2646363"/>
              <a:ext cx="810502" cy="274808"/>
            </a:xfrm>
            <a:custGeom>
              <a:avLst/>
              <a:gdLst/>
              <a:ahLst/>
              <a:cxnLst/>
              <a:rect l="l" t="t" r="r" b="b"/>
              <a:pathLst>
                <a:path w="15077" h="5112" extrusionOk="0">
                  <a:moveTo>
                    <a:pt x="14925" y="1"/>
                  </a:moveTo>
                  <a:cubicBezTo>
                    <a:pt x="11643" y="1292"/>
                    <a:pt x="8081" y="1979"/>
                    <a:pt x="4588" y="1979"/>
                  </a:cubicBezTo>
                  <a:cubicBezTo>
                    <a:pt x="3067" y="1979"/>
                    <a:pt x="1558" y="1849"/>
                    <a:pt x="92" y="1582"/>
                  </a:cubicBezTo>
                  <a:lnTo>
                    <a:pt x="0" y="4864"/>
                  </a:lnTo>
                  <a:cubicBezTo>
                    <a:pt x="1289" y="5030"/>
                    <a:pt x="2573" y="5112"/>
                    <a:pt x="3849" y="5112"/>
                  </a:cubicBezTo>
                  <a:cubicBezTo>
                    <a:pt x="7720" y="5112"/>
                    <a:pt x="11510" y="4359"/>
                    <a:pt x="15077" y="2919"/>
                  </a:cubicBezTo>
                  <a:lnTo>
                    <a:pt x="14925" y="1"/>
                  </a:ln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51;p52">
              <a:extLst>
                <a:ext uri="{FF2B5EF4-FFF2-40B4-BE49-F238E27FC236}">
                  <a16:creationId xmlns:a16="http://schemas.microsoft.com/office/drawing/2014/main" id="{CC53DC3F-853B-4DFA-9C66-CD29CDFF240D}"/>
                </a:ext>
              </a:extLst>
            </p:cNvPr>
            <p:cNvSpPr/>
            <p:nvPr/>
          </p:nvSpPr>
          <p:spPr>
            <a:xfrm>
              <a:off x="6779784" y="2368592"/>
              <a:ext cx="1116059" cy="384205"/>
            </a:xfrm>
            <a:custGeom>
              <a:avLst/>
              <a:gdLst/>
              <a:ahLst/>
              <a:cxnLst/>
              <a:rect l="l" t="t" r="r" b="b"/>
              <a:pathLst>
                <a:path w="20761" h="7147" extrusionOk="0">
                  <a:moveTo>
                    <a:pt x="20426" y="1"/>
                  </a:moveTo>
                  <a:cubicBezTo>
                    <a:pt x="15925" y="2197"/>
                    <a:pt x="11013" y="3463"/>
                    <a:pt x="6077" y="3463"/>
                  </a:cubicBezTo>
                  <a:cubicBezTo>
                    <a:pt x="4046" y="3463"/>
                    <a:pt x="2012" y="3249"/>
                    <a:pt x="1" y="2797"/>
                  </a:cubicBezTo>
                  <a:lnTo>
                    <a:pt x="1" y="2797"/>
                  </a:lnTo>
                  <a:cubicBezTo>
                    <a:pt x="517" y="3010"/>
                    <a:pt x="1277" y="3253"/>
                    <a:pt x="2280" y="3314"/>
                  </a:cubicBezTo>
                  <a:cubicBezTo>
                    <a:pt x="2371" y="3314"/>
                    <a:pt x="2463" y="3344"/>
                    <a:pt x="2523" y="3344"/>
                  </a:cubicBezTo>
                  <a:lnTo>
                    <a:pt x="2493" y="4682"/>
                  </a:lnTo>
                  <a:lnTo>
                    <a:pt x="2463" y="6749"/>
                  </a:lnTo>
                  <a:cubicBezTo>
                    <a:pt x="3929" y="7016"/>
                    <a:pt x="5438" y="7146"/>
                    <a:pt x="6958" y="7146"/>
                  </a:cubicBezTo>
                  <a:cubicBezTo>
                    <a:pt x="10449" y="7146"/>
                    <a:pt x="14005" y="6459"/>
                    <a:pt x="17265" y="5168"/>
                  </a:cubicBezTo>
                  <a:lnTo>
                    <a:pt x="17174" y="3223"/>
                  </a:lnTo>
                  <a:cubicBezTo>
                    <a:pt x="17174" y="3223"/>
                    <a:pt x="19150" y="2828"/>
                    <a:pt x="20761" y="852"/>
                  </a:cubicBezTo>
                  <a:cubicBezTo>
                    <a:pt x="20761" y="852"/>
                    <a:pt x="20639" y="517"/>
                    <a:pt x="20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52;p52">
              <a:extLst>
                <a:ext uri="{FF2B5EF4-FFF2-40B4-BE49-F238E27FC236}">
                  <a16:creationId xmlns:a16="http://schemas.microsoft.com/office/drawing/2014/main" id="{B569E3F6-7849-44D1-B5DD-94A7147548D2}"/>
                </a:ext>
              </a:extLst>
            </p:cNvPr>
            <p:cNvSpPr/>
            <p:nvPr/>
          </p:nvSpPr>
          <p:spPr>
            <a:xfrm>
              <a:off x="6861497" y="2044374"/>
              <a:ext cx="880763" cy="196484"/>
            </a:xfrm>
            <a:custGeom>
              <a:avLst/>
              <a:gdLst/>
              <a:ahLst/>
              <a:cxnLst/>
              <a:rect l="l" t="t" r="r" b="b"/>
              <a:pathLst>
                <a:path w="16384" h="3655" extrusionOk="0">
                  <a:moveTo>
                    <a:pt x="8270" y="0"/>
                  </a:moveTo>
                  <a:cubicBezTo>
                    <a:pt x="5379" y="0"/>
                    <a:pt x="3952" y="591"/>
                    <a:pt x="3952" y="591"/>
                  </a:cubicBezTo>
                  <a:cubicBezTo>
                    <a:pt x="3952" y="591"/>
                    <a:pt x="1702" y="1199"/>
                    <a:pt x="0" y="2931"/>
                  </a:cubicBezTo>
                  <a:cubicBezTo>
                    <a:pt x="2358" y="3419"/>
                    <a:pt x="4738" y="3655"/>
                    <a:pt x="7116" y="3655"/>
                  </a:cubicBezTo>
                  <a:cubicBezTo>
                    <a:pt x="10227" y="3655"/>
                    <a:pt x="13334" y="3251"/>
                    <a:pt x="16384" y="2475"/>
                  </a:cubicBezTo>
                  <a:cubicBezTo>
                    <a:pt x="15289" y="1442"/>
                    <a:pt x="13830" y="561"/>
                    <a:pt x="11976" y="287"/>
                  </a:cubicBezTo>
                  <a:cubicBezTo>
                    <a:pt x="10549" y="77"/>
                    <a:pt x="9314" y="0"/>
                    <a:pt x="8270" y="0"/>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53;p52">
              <a:extLst>
                <a:ext uri="{FF2B5EF4-FFF2-40B4-BE49-F238E27FC236}">
                  <a16:creationId xmlns:a16="http://schemas.microsoft.com/office/drawing/2014/main" id="{5DA4070F-FA1E-43DC-906A-C1A5F1495680}"/>
                </a:ext>
              </a:extLst>
            </p:cNvPr>
            <p:cNvSpPr/>
            <p:nvPr/>
          </p:nvSpPr>
          <p:spPr>
            <a:xfrm>
              <a:off x="6524861" y="1663710"/>
              <a:ext cx="248413" cy="152940"/>
            </a:xfrm>
            <a:custGeom>
              <a:avLst/>
              <a:gdLst/>
              <a:ahLst/>
              <a:cxnLst/>
              <a:rect l="l" t="t" r="r" b="b"/>
              <a:pathLst>
                <a:path w="4621" h="2845" extrusionOk="0">
                  <a:moveTo>
                    <a:pt x="3198" y="0"/>
                  </a:moveTo>
                  <a:cubicBezTo>
                    <a:pt x="1993" y="0"/>
                    <a:pt x="796" y="501"/>
                    <a:pt x="1" y="1441"/>
                  </a:cubicBezTo>
                  <a:cubicBezTo>
                    <a:pt x="337" y="2206"/>
                    <a:pt x="1107" y="2845"/>
                    <a:pt x="2201" y="2845"/>
                  </a:cubicBezTo>
                  <a:cubicBezTo>
                    <a:pt x="2889" y="2845"/>
                    <a:pt x="3705" y="2592"/>
                    <a:pt x="4621" y="1958"/>
                  </a:cubicBezTo>
                  <a:lnTo>
                    <a:pt x="4135" y="103"/>
                  </a:lnTo>
                  <a:cubicBezTo>
                    <a:pt x="3827" y="34"/>
                    <a:pt x="3512" y="0"/>
                    <a:pt x="319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54;p52">
              <a:extLst>
                <a:ext uri="{FF2B5EF4-FFF2-40B4-BE49-F238E27FC236}">
                  <a16:creationId xmlns:a16="http://schemas.microsoft.com/office/drawing/2014/main" id="{6FE93246-B178-488B-8251-339E1F00DB53}"/>
                </a:ext>
              </a:extLst>
            </p:cNvPr>
            <p:cNvSpPr/>
            <p:nvPr/>
          </p:nvSpPr>
          <p:spPr>
            <a:xfrm>
              <a:off x="6508518" y="1587803"/>
              <a:ext cx="238630" cy="153370"/>
            </a:xfrm>
            <a:custGeom>
              <a:avLst/>
              <a:gdLst/>
              <a:ahLst/>
              <a:cxnLst/>
              <a:rect l="l" t="t" r="r" b="b"/>
              <a:pathLst>
                <a:path w="4439" h="2853" extrusionOk="0">
                  <a:moveTo>
                    <a:pt x="2668" y="0"/>
                  </a:moveTo>
                  <a:cubicBezTo>
                    <a:pt x="2016" y="0"/>
                    <a:pt x="1248" y="177"/>
                    <a:pt x="609" y="816"/>
                  </a:cubicBezTo>
                  <a:cubicBezTo>
                    <a:pt x="62" y="1333"/>
                    <a:pt x="1" y="2154"/>
                    <a:pt x="305" y="2853"/>
                  </a:cubicBezTo>
                  <a:cubicBezTo>
                    <a:pt x="1100" y="1913"/>
                    <a:pt x="2297" y="1412"/>
                    <a:pt x="3502" y="1412"/>
                  </a:cubicBezTo>
                  <a:cubicBezTo>
                    <a:pt x="3816" y="1412"/>
                    <a:pt x="4131" y="1446"/>
                    <a:pt x="4439" y="1515"/>
                  </a:cubicBezTo>
                  <a:lnTo>
                    <a:pt x="4104" y="269"/>
                  </a:lnTo>
                  <a:cubicBezTo>
                    <a:pt x="4104" y="269"/>
                    <a:pt x="3474" y="0"/>
                    <a:pt x="266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55;p52">
              <a:extLst>
                <a:ext uri="{FF2B5EF4-FFF2-40B4-BE49-F238E27FC236}">
                  <a16:creationId xmlns:a16="http://schemas.microsoft.com/office/drawing/2014/main" id="{B5FD4F1D-7E4B-44D9-9E90-B8B914E4832A}"/>
                </a:ext>
              </a:extLst>
            </p:cNvPr>
            <p:cNvSpPr/>
            <p:nvPr/>
          </p:nvSpPr>
          <p:spPr>
            <a:xfrm>
              <a:off x="6586952" y="1672849"/>
              <a:ext cx="166756" cy="102354"/>
            </a:xfrm>
            <a:custGeom>
              <a:avLst/>
              <a:gdLst/>
              <a:ahLst/>
              <a:cxnLst/>
              <a:rect l="l" t="t" r="r" b="b"/>
              <a:pathLst>
                <a:path w="3102" h="1904" extrusionOk="0">
                  <a:moveTo>
                    <a:pt x="1542" y="0"/>
                  </a:moveTo>
                  <a:cubicBezTo>
                    <a:pt x="1009" y="0"/>
                    <a:pt x="458" y="271"/>
                    <a:pt x="1" y="511"/>
                  </a:cubicBezTo>
                  <a:cubicBezTo>
                    <a:pt x="1" y="511"/>
                    <a:pt x="1" y="572"/>
                    <a:pt x="31" y="572"/>
                  </a:cubicBezTo>
                  <a:cubicBezTo>
                    <a:pt x="512" y="441"/>
                    <a:pt x="1040" y="121"/>
                    <a:pt x="1558" y="121"/>
                  </a:cubicBezTo>
                  <a:cubicBezTo>
                    <a:pt x="1761" y="121"/>
                    <a:pt x="1962" y="170"/>
                    <a:pt x="2159" y="298"/>
                  </a:cubicBezTo>
                  <a:cubicBezTo>
                    <a:pt x="2645" y="633"/>
                    <a:pt x="2767" y="1301"/>
                    <a:pt x="2949" y="1848"/>
                  </a:cubicBezTo>
                  <a:cubicBezTo>
                    <a:pt x="2949" y="1887"/>
                    <a:pt x="2976" y="1903"/>
                    <a:pt x="3007" y="1903"/>
                  </a:cubicBezTo>
                  <a:cubicBezTo>
                    <a:pt x="3050" y="1903"/>
                    <a:pt x="3101" y="1871"/>
                    <a:pt x="3101" y="1818"/>
                  </a:cubicBezTo>
                  <a:cubicBezTo>
                    <a:pt x="2949" y="1210"/>
                    <a:pt x="2736" y="481"/>
                    <a:pt x="2159" y="146"/>
                  </a:cubicBezTo>
                  <a:cubicBezTo>
                    <a:pt x="1961" y="43"/>
                    <a:pt x="1753" y="0"/>
                    <a:pt x="154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56;p52">
              <a:extLst>
                <a:ext uri="{FF2B5EF4-FFF2-40B4-BE49-F238E27FC236}">
                  <a16:creationId xmlns:a16="http://schemas.microsoft.com/office/drawing/2014/main" id="{38A8DB39-1BFF-46E3-A9B6-FF8A96903593}"/>
                </a:ext>
              </a:extLst>
            </p:cNvPr>
            <p:cNvSpPr/>
            <p:nvPr/>
          </p:nvSpPr>
          <p:spPr>
            <a:xfrm>
              <a:off x="6654580" y="1700696"/>
              <a:ext cx="90313" cy="38114"/>
            </a:xfrm>
            <a:custGeom>
              <a:avLst/>
              <a:gdLst/>
              <a:ahLst/>
              <a:cxnLst/>
              <a:rect l="l" t="t" r="r" b="b"/>
              <a:pathLst>
                <a:path w="1680" h="709" extrusionOk="0">
                  <a:moveTo>
                    <a:pt x="649" y="1"/>
                  </a:moveTo>
                  <a:cubicBezTo>
                    <a:pt x="433" y="1"/>
                    <a:pt x="224" y="96"/>
                    <a:pt x="50" y="327"/>
                  </a:cubicBezTo>
                  <a:cubicBezTo>
                    <a:pt x="0" y="377"/>
                    <a:pt x="52" y="427"/>
                    <a:pt x="106" y="427"/>
                  </a:cubicBezTo>
                  <a:cubicBezTo>
                    <a:pt x="118" y="427"/>
                    <a:pt x="130" y="424"/>
                    <a:pt x="141" y="418"/>
                  </a:cubicBezTo>
                  <a:cubicBezTo>
                    <a:pt x="315" y="263"/>
                    <a:pt x="477" y="170"/>
                    <a:pt x="659" y="170"/>
                  </a:cubicBezTo>
                  <a:cubicBezTo>
                    <a:pt x="762" y="170"/>
                    <a:pt x="871" y="200"/>
                    <a:pt x="992" y="266"/>
                  </a:cubicBezTo>
                  <a:cubicBezTo>
                    <a:pt x="1205" y="388"/>
                    <a:pt x="1357" y="540"/>
                    <a:pt x="1539" y="692"/>
                  </a:cubicBezTo>
                  <a:cubicBezTo>
                    <a:pt x="1551" y="704"/>
                    <a:pt x="1564" y="709"/>
                    <a:pt x="1576" y="709"/>
                  </a:cubicBezTo>
                  <a:cubicBezTo>
                    <a:pt x="1629" y="709"/>
                    <a:pt x="1680" y="620"/>
                    <a:pt x="1630" y="570"/>
                  </a:cubicBezTo>
                  <a:cubicBezTo>
                    <a:pt x="1367" y="251"/>
                    <a:pt x="999" y="1"/>
                    <a:pt x="64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57;p52">
              <a:extLst>
                <a:ext uri="{FF2B5EF4-FFF2-40B4-BE49-F238E27FC236}">
                  <a16:creationId xmlns:a16="http://schemas.microsoft.com/office/drawing/2014/main" id="{D8EC5D13-59E0-4E8D-97DE-999B3E3825A6}"/>
                </a:ext>
              </a:extLst>
            </p:cNvPr>
            <p:cNvSpPr/>
            <p:nvPr/>
          </p:nvSpPr>
          <p:spPr>
            <a:xfrm>
              <a:off x="7765125" y="1341911"/>
              <a:ext cx="234705" cy="159068"/>
            </a:xfrm>
            <a:custGeom>
              <a:avLst/>
              <a:gdLst/>
              <a:ahLst/>
              <a:cxnLst/>
              <a:rect l="l" t="t" r="r" b="b"/>
              <a:pathLst>
                <a:path w="4366" h="2959" extrusionOk="0">
                  <a:moveTo>
                    <a:pt x="2836" y="0"/>
                  </a:moveTo>
                  <a:cubicBezTo>
                    <a:pt x="1803" y="0"/>
                    <a:pt x="773" y="395"/>
                    <a:pt x="0" y="1105"/>
                  </a:cubicBezTo>
                  <a:lnTo>
                    <a:pt x="486" y="2928"/>
                  </a:lnTo>
                  <a:cubicBezTo>
                    <a:pt x="706" y="2949"/>
                    <a:pt x="914" y="2959"/>
                    <a:pt x="1112" y="2959"/>
                  </a:cubicBezTo>
                  <a:cubicBezTo>
                    <a:pt x="3520" y="2959"/>
                    <a:pt x="4366" y="1489"/>
                    <a:pt x="4225" y="253"/>
                  </a:cubicBezTo>
                  <a:cubicBezTo>
                    <a:pt x="3778" y="82"/>
                    <a:pt x="3307" y="0"/>
                    <a:pt x="2836"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58;p52">
              <a:extLst>
                <a:ext uri="{FF2B5EF4-FFF2-40B4-BE49-F238E27FC236}">
                  <a16:creationId xmlns:a16="http://schemas.microsoft.com/office/drawing/2014/main" id="{459DC113-FD8E-4C14-9784-54DD9103445C}"/>
                </a:ext>
              </a:extLst>
            </p:cNvPr>
            <p:cNvSpPr/>
            <p:nvPr/>
          </p:nvSpPr>
          <p:spPr>
            <a:xfrm>
              <a:off x="7747116" y="1283637"/>
              <a:ext cx="245188" cy="117675"/>
            </a:xfrm>
            <a:custGeom>
              <a:avLst/>
              <a:gdLst/>
              <a:ahLst/>
              <a:cxnLst/>
              <a:rect l="l" t="t" r="r" b="b"/>
              <a:pathLst>
                <a:path w="4561" h="2189" extrusionOk="0">
                  <a:moveTo>
                    <a:pt x="2007" y="1"/>
                  </a:moveTo>
                  <a:cubicBezTo>
                    <a:pt x="658" y="1"/>
                    <a:pt x="1" y="912"/>
                    <a:pt x="1" y="912"/>
                  </a:cubicBezTo>
                  <a:lnTo>
                    <a:pt x="335" y="2189"/>
                  </a:lnTo>
                  <a:cubicBezTo>
                    <a:pt x="1108" y="1479"/>
                    <a:pt x="2138" y="1084"/>
                    <a:pt x="3171" y="1084"/>
                  </a:cubicBezTo>
                  <a:cubicBezTo>
                    <a:pt x="3642" y="1084"/>
                    <a:pt x="4113" y="1166"/>
                    <a:pt x="4560" y="1337"/>
                  </a:cubicBezTo>
                  <a:cubicBezTo>
                    <a:pt x="4499" y="547"/>
                    <a:pt x="3618" y="334"/>
                    <a:pt x="2888" y="122"/>
                  </a:cubicBezTo>
                  <a:cubicBezTo>
                    <a:pt x="2567" y="36"/>
                    <a:pt x="2274" y="1"/>
                    <a:pt x="2007"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59;p52">
              <a:extLst>
                <a:ext uri="{FF2B5EF4-FFF2-40B4-BE49-F238E27FC236}">
                  <a16:creationId xmlns:a16="http://schemas.microsoft.com/office/drawing/2014/main" id="{C14413DE-DB08-415D-BB75-651E614E2A76}"/>
                </a:ext>
              </a:extLst>
            </p:cNvPr>
            <p:cNvSpPr/>
            <p:nvPr/>
          </p:nvSpPr>
          <p:spPr>
            <a:xfrm>
              <a:off x="7789639" y="1348954"/>
              <a:ext cx="130738" cy="145898"/>
            </a:xfrm>
            <a:custGeom>
              <a:avLst/>
              <a:gdLst/>
              <a:ahLst/>
              <a:cxnLst/>
              <a:rect l="l" t="t" r="r" b="b"/>
              <a:pathLst>
                <a:path w="2432" h="2714" extrusionOk="0">
                  <a:moveTo>
                    <a:pt x="2401" y="1"/>
                  </a:moveTo>
                  <a:cubicBezTo>
                    <a:pt x="1702" y="31"/>
                    <a:pt x="760" y="92"/>
                    <a:pt x="334" y="761"/>
                  </a:cubicBezTo>
                  <a:cubicBezTo>
                    <a:pt x="0" y="1308"/>
                    <a:pt x="182" y="2068"/>
                    <a:pt x="365" y="2645"/>
                  </a:cubicBezTo>
                  <a:cubicBezTo>
                    <a:pt x="377" y="2694"/>
                    <a:pt x="409" y="2713"/>
                    <a:pt x="440" y="2713"/>
                  </a:cubicBezTo>
                  <a:cubicBezTo>
                    <a:pt x="488" y="2713"/>
                    <a:pt x="535" y="2670"/>
                    <a:pt x="517" y="2615"/>
                  </a:cubicBezTo>
                  <a:cubicBezTo>
                    <a:pt x="395" y="2068"/>
                    <a:pt x="182" y="1460"/>
                    <a:pt x="426" y="913"/>
                  </a:cubicBezTo>
                  <a:cubicBezTo>
                    <a:pt x="760" y="153"/>
                    <a:pt x="1702" y="244"/>
                    <a:pt x="2401" y="62"/>
                  </a:cubicBezTo>
                  <a:cubicBezTo>
                    <a:pt x="2432" y="62"/>
                    <a:pt x="2432" y="1"/>
                    <a:pt x="24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60;p52">
              <a:extLst>
                <a:ext uri="{FF2B5EF4-FFF2-40B4-BE49-F238E27FC236}">
                  <a16:creationId xmlns:a16="http://schemas.microsoft.com/office/drawing/2014/main" id="{31950C1D-303C-45E5-BC47-784F70DEAFF1}"/>
                </a:ext>
              </a:extLst>
            </p:cNvPr>
            <p:cNvSpPr/>
            <p:nvPr/>
          </p:nvSpPr>
          <p:spPr>
            <a:xfrm>
              <a:off x="7798347" y="1395455"/>
              <a:ext cx="73003" cy="62197"/>
            </a:xfrm>
            <a:custGeom>
              <a:avLst/>
              <a:gdLst/>
              <a:ahLst/>
              <a:cxnLst/>
              <a:rect l="l" t="t" r="r" b="b"/>
              <a:pathLst>
                <a:path w="1358" h="1157" extrusionOk="0">
                  <a:moveTo>
                    <a:pt x="947" y="0"/>
                  </a:moveTo>
                  <a:cubicBezTo>
                    <a:pt x="438" y="0"/>
                    <a:pt x="96" y="525"/>
                    <a:pt x="20" y="1051"/>
                  </a:cubicBezTo>
                  <a:cubicBezTo>
                    <a:pt x="1" y="1110"/>
                    <a:pt x="45" y="1157"/>
                    <a:pt x="96" y="1157"/>
                  </a:cubicBezTo>
                  <a:cubicBezTo>
                    <a:pt x="123" y="1157"/>
                    <a:pt x="151" y="1143"/>
                    <a:pt x="172" y="1112"/>
                  </a:cubicBezTo>
                  <a:cubicBezTo>
                    <a:pt x="264" y="899"/>
                    <a:pt x="324" y="656"/>
                    <a:pt x="476" y="443"/>
                  </a:cubicBezTo>
                  <a:cubicBezTo>
                    <a:pt x="609" y="244"/>
                    <a:pt x="790" y="173"/>
                    <a:pt x="996" y="173"/>
                  </a:cubicBezTo>
                  <a:cubicBezTo>
                    <a:pt x="1073" y="173"/>
                    <a:pt x="1154" y="183"/>
                    <a:pt x="1236" y="200"/>
                  </a:cubicBezTo>
                  <a:cubicBezTo>
                    <a:pt x="1297" y="200"/>
                    <a:pt x="1358" y="109"/>
                    <a:pt x="1297" y="78"/>
                  </a:cubicBezTo>
                  <a:cubicBezTo>
                    <a:pt x="1173" y="24"/>
                    <a:pt x="1056" y="0"/>
                    <a:pt x="94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61;p52">
              <a:extLst>
                <a:ext uri="{FF2B5EF4-FFF2-40B4-BE49-F238E27FC236}">
                  <a16:creationId xmlns:a16="http://schemas.microsoft.com/office/drawing/2014/main" id="{85F27968-4CB0-4044-A523-F3CE4B47792F}"/>
                </a:ext>
              </a:extLst>
            </p:cNvPr>
            <p:cNvSpPr/>
            <p:nvPr/>
          </p:nvSpPr>
          <p:spPr>
            <a:xfrm>
              <a:off x="7175232" y="2025451"/>
              <a:ext cx="271260" cy="139071"/>
            </a:xfrm>
            <a:custGeom>
              <a:avLst/>
              <a:gdLst/>
              <a:ahLst/>
              <a:cxnLst/>
              <a:rect l="l" t="t" r="r" b="b"/>
              <a:pathLst>
                <a:path w="5046" h="2587" extrusionOk="0">
                  <a:moveTo>
                    <a:pt x="5046" y="1"/>
                  </a:moveTo>
                  <a:lnTo>
                    <a:pt x="5046" y="1"/>
                  </a:lnTo>
                  <a:cubicBezTo>
                    <a:pt x="3374" y="122"/>
                    <a:pt x="1763" y="396"/>
                    <a:pt x="183" y="943"/>
                  </a:cubicBezTo>
                  <a:cubicBezTo>
                    <a:pt x="122" y="1095"/>
                    <a:pt x="91" y="1277"/>
                    <a:pt x="0" y="1429"/>
                  </a:cubicBezTo>
                  <a:cubicBezTo>
                    <a:pt x="0" y="1429"/>
                    <a:pt x="1082" y="2587"/>
                    <a:pt x="2708" y="2587"/>
                  </a:cubicBezTo>
                  <a:cubicBezTo>
                    <a:pt x="3394" y="2587"/>
                    <a:pt x="4177" y="2380"/>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62;p52">
              <a:extLst>
                <a:ext uri="{FF2B5EF4-FFF2-40B4-BE49-F238E27FC236}">
                  <a16:creationId xmlns:a16="http://schemas.microsoft.com/office/drawing/2014/main" id="{B066C85E-4874-48CA-9EE5-15AC6A4708C8}"/>
                </a:ext>
              </a:extLst>
            </p:cNvPr>
            <p:cNvSpPr/>
            <p:nvPr/>
          </p:nvSpPr>
          <p:spPr>
            <a:xfrm>
              <a:off x="7175232" y="1878422"/>
              <a:ext cx="320287" cy="197720"/>
            </a:xfrm>
            <a:custGeom>
              <a:avLst/>
              <a:gdLst/>
              <a:ahLst/>
              <a:cxnLst/>
              <a:rect l="l" t="t" r="r" b="b"/>
              <a:pathLst>
                <a:path w="5958" h="3678" extrusionOk="0">
                  <a:moveTo>
                    <a:pt x="5958" y="0"/>
                  </a:moveTo>
                  <a:lnTo>
                    <a:pt x="0" y="1277"/>
                  </a:lnTo>
                  <a:cubicBezTo>
                    <a:pt x="0" y="1277"/>
                    <a:pt x="426" y="2614"/>
                    <a:pt x="183" y="3678"/>
                  </a:cubicBezTo>
                  <a:cubicBezTo>
                    <a:pt x="1763" y="3131"/>
                    <a:pt x="3374" y="2857"/>
                    <a:pt x="5046" y="2736"/>
                  </a:cubicBezTo>
                  <a:cubicBezTo>
                    <a:pt x="5076" y="2128"/>
                    <a:pt x="5745" y="578"/>
                    <a:pt x="595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63;p52">
              <a:extLst>
                <a:ext uri="{FF2B5EF4-FFF2-40B4-BE49-F238E27FC236}">
                  <a16:creationId xmlns:a16="http://schemas.microsoft.com/office/drawing/2014/main" id="{23F0B8A6-DD5F-4175-A4DB-C8411673E532}"/>
                </a:ext>
              </a:extLst>
            </p:cNvPr>
            <p:cNvSpPr/>
            <p:nvPr/>
          </p:nvSpPr>
          <p:spPr>
            <a:xfrm>
              <a:off x="6546149" y="923186"/>
              <a:ext cx="1253302" cy="975430"/>
            </a:xfrm>
            <a:custGeom>
              <a:avLst/>
              <a:gdLst/>
              <a:ahLst/>
              <a:cxnLst/>
              <a:rect l="l" t="t" r="r" b="b"/>
              <a:pathLst>
                <a:path w="23314" h="18145" extrusionOk="0">
                  <a:moveTo>
                    <a:pt x="12186" y="1"/>
                  </a:moveTo>
                  <a:cubicBezTo>
                    <a:pt x="6769" y="1"/>
                    <a:pt x="0" y="1862"/>
                    <a:pt x="2948" y="12055"/>
                  </a:cubicBezTo>
                  <a:cubicBezTo>
                    <a:pt x="2948" y="12055"/>
                    <a:pt x="3070" y="12602"/>
                    <a:pt x="3313" y="13362"/>
                  </a:cubicBezTo>
                  <a:cubicBezTo>
                    <a:pt x="6688" y="16628"/>
                    <a:pt x="11214" y="18145"/>
                    <a:pt x="15868" y="18145"/>
                  </a:cubicBezTo>
                  <a:cubicBezTo>
                    <a:pt x="16454" y="18145"/>
                    <a:pt x="17042" y="18121"/>
                    <a:pt x="17629" y="18073"/>
                  </a:cubicBezTo>
                  <a:cubicBezTo>
                    <a:pt x="20304" y="16888"/>
                    <a:pt x="22584" y="15003"/>
                    <a:pt x="22888" y="12936"/>
                  </a:cubicBezTo>
                  <a:cubicBezTo>
                    <a:pt x="23313" y="9836"/>
                    <a:pt x="23253" y="7799"/>
                    <a:pt x="22158" y="5064"/>
                  </a:cubicBezTo>
                  <a:cubicBezTo>
                    <a:pt x="21064" y="2328"/>
                    <a:pt x="20578" y="1112"/>
                    <a:pt x="17629" y="535"/>
                  </a:cubicBezTo>
                  <a:cubicBezTo>
                    <a:pt x="16724" y="367"/>
                    <a:pt x="14588" y="1"/>
                    <a:pt x="1218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64;p52">
              <a:extLst>
                <a:ext uri="{FF2B5EF4-FFF2-40B4-BE49-F238E27FC236}">
                  <a16:creationId xmlns:a16="http://schemas.microsoft.com/office/drawing/2014/main" id="{74795B9A-D890-47E5-B152-A4632B346370}"/>
                </a:ext>
              </a:extLst>
            </p:cNvPr>
            <p:cNvSpPr/>
            <p:nvPr/>
          </p:nvSpPr>
          <p:spPr>
            <a:xfrm>
              <a:off x="6724251" y="1641454"/>
              <a:ext cx="769646" cy="327168"/>
            </a:xfrm>
            <a:custGeom>
              <a:avLst/>
              <a:gdLst/>
              <a:ahLst/>
              <a:cxnLst/>
              <a:rect l="l" t="t" r="r" b="b"/>
              <a:pathLst>
                <a:path w="14317" h="6086" extrusionOk="0">
                  <a:moveTo>
                    <a:pt x="0" y="1"/>
                  </a:moveTo>
                  <a:lnTo>
                    <a:pt x="0" y="1"/>
                  </a:lnTo>
                  <a:cubicBezTo>
                    <a:pt x="365" y="1186"/>
                    <a:pt x="1003" y="2888"/>
                    <a:pt x="1793" y="3800"/>
                  </a:cubicBezTo>
                  <a:cubicBezTo>
                    <a:pt x="2873" y="5052"/>
                    <a:pt x="5300" y="6085"/>
                    <a:pt x="8258" y="6085"/>
                  </a:cubicBezTo>
                  <a:cubicBezTo>
                    <a:pt x="8964" y="6085"/>
                    <a:pt x="9701" y="6026"/>
                    <a:pt x="10456" y="5897"/>
                  </a:cubicBezTo>
                  <a:cubicBezTo>
                    <a:pt x="11702" y="5685"/>
                    <a:pt x="13040" y="5290"/>
                    <a:pt x="14316" y="4712"/>
                  </a:cubicBezTo>
                  <a:lnTo>
                    <a:pt x="14316" y="4712"/>
                  </a:lnTo>
                  <a:cubicBezTo>
                    <a:pt x="13729" y="4760"/>
                    <a:pt x="13141" y="4784"/>
                    <a:pt x="12555" y="4784"/>
                  </a:cubicBezTo>
                  <a:cubicBezTo>
                    <a:pt x="7901" y="4784"/>
                    <a:pt x="3375" y="3267"/>
                    <a:pt x="0" y="1"/>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65;p52">
              <a:extLst>
                <a:ext uri="{FF2B5EF4-FFF2-40B4-BE49-F238E27FC236}">
                  <a16:creationId xmlns:a16="http://schemas.microsoft.com/office/drawing/2014/main" id="{191B4A23-290B-46B8-9FBA-919A805D9A2F}"/>
                </a:ext>
              </a:extLst>
            </p:cNvPr>
            <p:cNvSpPr/>
            <p:nvPr/>
          </p:nvSpPr>
          <p:spPr>
            <a:xfrm>
              <a:off x="6957886" y="1531464"/>
              <a:ext cx="71981" cy="75153"/>
            </a:xfrm>
            <a:custGeom>
              <a:avLst/>
              <a:gdLst/>
              <a:ahLst/>
              <a:cxnLst/>
              <a:rect l="l" t="t" r="r" b="b"/>
              <a:pathLst>
                <a:path w="1339" h="1398" extrusionOk="0">
                  <a:moveTo>
                    <a:pt x="590" y="1"/>
                  </a:moveTo>
                  <a:cubicBezTo>
                    <a:pt x="556" y="1"/>
                    <a:pt x="522" y="4"/>
                    <a:pt x="487" y="10"/>
                  </a:cubicBezTo>
                  <a:cubicBezTo>
                    <a:pt x="183" y="101"/>
                    <a:pt x="1" y="466"/>
                    <a:pt x="92" y="861"/>
                  </a:cubicBezTo>
                  <a:cubicBezTo>
                    <a:pt x="196" y="1174"/>
                    <a:pt x="457" y="1397"/>
                    <a:pt x="720" y="1397"/>
                  </a:cubicBezTo>
                  <a:cubicBezTo>
                    <a:pt x="764" y="1397"/>
                    <a:pt x="808" y="1391"/>
                    <a:pt x="852" y="1378"/>
                  </a:cubicBezTo>
                  <a:cubicBezTo>
                    <a:pt x="1156" y="1317"/>
                    <a:pt x="1338" y="922"/>
                    <a:pt x="1247" y="557"/>
                  </a:cubicBezTo>
                  <a:cubicBezTo>
                    <a:pt x="1165" y="230"/>
                    <a:pt x="888" y="1"/>
                    <a:pt x="590"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66;p52">
              <a:extLst>
                <a:ext uri="{FF2B5EF4-FFF2-40B4-BE49-F238E27FC236}">
                  <a16:creationId xmlns:a16="http://schemas.microsoft.com/office/drawing/2014/main" id="{342DAAC1-50D1-481A-9E20-63D75252B003}"/>
                </a:ext>
              </a:extLst>
            </p:cNvPr>
            <p:cNvSpPr/>
            <p:nvPr/>
          </p:nvSpPr>
          <p:spPr>
            <a:xfrm>
              <a:off x="7459561" y="1400239"/>
              <a:ext cx="70315" cy="75099"/>
            </a:xfrm>
            <a:custGeom>
              <a:avLst/>
              <a:gdLst/>
              <a:ahLst/>
              <a:cxnLst/>
              <a:rect l="l" t="t" r="r" b="b"/>
              <a:pathLst>
                <a:path w="1308" h="1397" extrusionOk="0">
                  <a:moveTo>
                    <a:pt x="618" y="0"/>
                  </a:moveTo>
                  <a:cubicBezTo>
                    <a:pt x="574" y="0"/>
                    <a:pt x="530" y="7"/>
                    <a:pt x="486" y="20"/>
                  </a:cubicBezTo>
                  <a:cubicBezTo>
                    <a:pt x="152" y="80"/>
                    <a:pt x="0" y="475"/>
                    <a:pt x="91" y="840"/>
                  </a:cubicBezTo>
                  <a:cubicBezTo>
                    <a:pt x="173" y="1167"/>
                    <a:pt x="450" y="1397"/>
                    <a:pt x="726" y="1397"/>
                  </a:cubicBezTo>
                  <a:cubicBezTo>
                    <a:pt x="758" y="1397"/>
                    <a:pt x="789" y="1394"/>
                    <a:pt x="821" y="1387"/>
                  </a:cubicBezTo>
                  <a:cubicBezTo>
                    <a:pt x="1155" y="1296"/>
                    <a:pt x="1307" y="931"/>
                    <a:pt x="1216" y="536"/>
                  </a:cubicBezTo>
                  <a:cubicBezTo>
                    <a:pt x="1138" y="224"/>
                    <a:pt x="881" y="0"/>
                    <a:pt x="618"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67;p52">
              <a:extLst>
                <a:ext uri="{FF2B5EF4-FFF2-40B4-BE49-F238E27FC236}">
                  <a16:creationId xmlns:a16="http://schemas.microsoft.com/office/drawing/2014/main" id="{D97DBE53-C45E-4D2A-BCF1-BBFD9C1B8F3B}"/>
                </a:ext>
              </a:extLst>
            </p:cNvPr>
            <p:cNvSpPr/>
            <p:nvPr/>
          </p:nvSpPr>
          <p:spPr>
            <a:xfrm>
              <a:off x="7206251" y="1436526"/>
              <a:ext cx="93216" cy="122997"/>
            </a:xfrm>
            <a:custGeom>
              <a:avLst/>
              <a:gdLst/>
              <a:ahLst/>
              <a:cxnLst/>
              <a:rect l="l" t="t" r="r" b="b"/>
              <a:pathLst>
                <a:path w="1734" h="2288" extrusionOk="0">
                  <a:moveTo>
                    <a:pt x="66" y="1"/>
                  </a:moveTo>
                  <a:cubicBezTo>
                    <a:pt x="46" y="1"/>
                    <a:pt x="31" y="22"/>
                    <a:pt x="31" y="44"/>
                  </a:cubicBezTo>
                  <a:cubicBezTo>
                    <a:pt x="1" y="378"/>
                    <a:pt x="62" y="743"/>
                    <a:pt x="92" y="1077"/>
                  </a:cubicBezTo>
                  <a:cubicBezTo>
                    <a:pt x="122" y="1320"/>
                    <a:pt x="153" y="1594"/>
                    <a:pt x="335" y="1746"/>
                  </a:cubicBezTo>
                  <a:cubicBezTo>
                    <a:pt x="409" y="1819"/>
                    <a:pt x="505" y="1860"/>
                    <a:pt x="603" y="1860"/>
                  </a:cubicBezTo>
                  <a:cubicBezTo>
                    <a:pt x="666" y="1860"/>
                    <a:pt x="731" y="1843"/>
                    <a:pt x="791" y="1807"/>
                  </a:cubicBezTo>
                  <a:cubicBezTo>
                    <a:pt x="882" y="1746"/>
                    <a:pt x="913" y="1655"/>
                    <a:pt x="973" y="1594"/>
                  </a:cubicBezTo>
                  <a:cubicBezTo>
                    <a:pt x="1048" y="1538"/>
                    <a:pt x="1146" y="1390"/>
                    <a:pt x="1252" y="1390"/>
                  </a:cubicBezTo>
                  <a:cubicBezTo>
                    <a:pt x="1319" y="1390"/>
                    <a:pt x="1389" y="1448"/>
                    <a:pt x="1460" y="1624"/>
                  </a:cubicBezTo>
                  <a:cubicBezTo>
                    <a:pt x="1521" y="1807"/>
                    <a:pt x="1369" y="2019"/>
                    <a:pt x="1247" y="2111"/>
                  </a:cubicBezTo>
                  <a:cubicBezTo>
                    <a:pt x="1149" y="2160"/>
                    <a:pt x="1209" y="2288"/>
                    <a:pt x="1284" y="2288"/>
                  </a:cubicBezTo>
                  <a:cubicBezTo>
                    <a:pt x="1302" y="2288"/>
                    <a:pt x="1321" y="2280"/>
                    <a:pt x="1338" y="2263"/>
                  </a:cubicBezTo>
                  <a:cubicBezTo>
                    <a:pt x="1551" y="2111"/>
                    <a:pt x="1733" y="1807"/>
                    <a:pt x="1612" y="1503"/>
                  </a:cubicBezTo>
                  <a:cubicBezTo>
                    <a:pt x="1523" y="1369"/>
                    <a:pt x="1369" y="1284"/>
                    <a:pt x="1209" y="1284"/>
                  </a:cubicBezTo>
                  <a:cubicBezTo>
                    <a:pt x="1150" y="1284"/>
                    <a:pt x="1091" y="1296"/>
                    <a:pt x="1034" y="1320"/>
                  </a:cubicBezTo>
                  <a:cubicBezTo>
                    <a:pt x="913" y="1381"/>
                    <a:pt x="882" y="1503"/>
                    <a:pt x="791" y="1594"/>
                  </a:cubicBezTo>
                  <a:cubicBezTo>
                    <a:pt x="700" y="1659"/>
                    <a:pt x="623" y="1687"/>
                    <a:pt x="560" y="1687"/>
                  </a:cubicBezTo>
                  <a:cubicBezTo>
                    <a:pt x="329" y="1687"/>
                    <a:pt x="268" y="1322"/>
                    <a:pt x="244" y="1107"/>
                  </a:cubicBezTo>
                  <a:cubicBezTo>
                    <a:pt x="214" y="804"/>
                    <a:pt x="335" y="256"/>
                    <a:pt x="92" y="13"/>
                  </a:cubicBezTo>
                  <a:cubicBezTo>
                    <a:pt x="83" y="4"/>
                    <a:pt x="74" y="1"/>
                    <a:pt x="6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68;p52">
              <a:extLst>
                <a:ext uri="{FF2B5EF4-FFF2-40B4-BE49-F238E27FC236}">
                  <a16:creationId xmlns:a16="http://schemas.microsoft.com/office/drawing/2014/main" id="{9CA5646E-AC68-4DDE-BDC5-8E395520B69F}"/>
                </a:ext>
              </a:extLst>
            </p:cNvPr>
            <p:cNvSpPr/>
            <p:nvPr/>
          </p:nvSpPr>
          <p:spPr>
            <a:xfrm>
              <a:off x="7245763" y="1624251"/>
              <a:ext cx="110902" cy="67627"/>
            </a:xfrm>
            <a:custGeom>
              <a:avLst/>
              <a:gdLst/>
              <a:ahLst/>
              <a:cxnLst/>
              <a:rect l="l" t="t" r="r" b="b"/>
              <a:pathLst>
                <a:path w="2063" h="1258" extrusionOk="0">
                  <a:moveTo>
                    <a:pt x="1811" y="0"/>
                  </a:moveTo>
                  <a:cubicBezTo>
                    <a:pt x="1755" y="0"/>
                    <a:pt x="1697" y="40"/>
                    <a:pt x="1697" y="108"/>
                  </a:cubicBezTo>
                  <a:cubicBezTo>
                    <a:pt x="1758" y="564"/>
                    <a:pt x="1576" y="929"/>
                    <a:pt x="1090" y="1050"/>
                  </a:cubicBezTo>
                  <a:cubicBezTo>
                    <a:pt x="1027" y="1063"/>
                    <a:pt x="953" y="1070"/>
                    <a:pt x="876" y="1070"/>
                  </a:cubicBezTo>
                  <a:cubicBezTo>
                    <a:pt x="767" y="1070"/>
                    <a:pt x="649" y="1055"/>
                    <a:pt x="542" y="1020"/>
                  </a:cubicBezTo>
                  <a:cubicBezTo>
                    <a:pt x="330" y="929"/>
                    <a:pt x="238" y="777"/>
                    <a:pt x="56" y="625"/>
                  </a:cubicBezTo>
                  <a:cubicBezTo>
                    <a:pt x="56" y="616"/>
                    <a:pt x="54" y="612"/>
                    <a:pt x="50" y="612"/>
                  </a:cubicBezTo>
                  <a:cubicBezTo>
                    <a:pt x="41" y="612"/>
                    <a:pt x="26" y="634"/>
                    <a:pt x="26" y="655"/>
                  </a:cubicBezTo>
                  <a:cubicBezTo>
                    <a:pt x="1" y="1079"/>
                    <a:pt x="528" y="1257"/>
                    <a:pt x="920" y="1257"/>
                  </a:cubicBezTo>
                  <a:cubicBezTo>
                    <a:pt x="1006" y="1257"/>
                    <a:pt x="1085" y="1249"/>
                    <a:pt x="1150" y="1233"/>
                  </a:cubicBezTo>
                  <a:cubicBezTo>
                    <a:pt x="1697" y="1111"/>
                    <a:pt x="2062" y="625"/>
                    <a:pt x="1910" y="78"/>
                  </a:cubicBezTo>
                  <a:cubicBezTo>
                    <a:pt x="1897" y="24"/>
                    <a:pt x="1854" y="0"/>
                    <a:pt x="181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69;p52">
              <a:extLst>
                <a:ext uri="{FF2B5EF4-FFF2-40B4-BE49-F238E27FC236}">
                  <a16:creationId xmlns:a16="http://schemas.microsoft.com/office/drawing/2014/main" id="{41E254FF-A2B2-4A34-B1FE-DA84E385610F}"/>
                </a:ext>
              </a:extLst>
            </p:cNvPr>
            <p:cNvSpPr/>
            <p:nvPr/>
          </p:nvSpPr>
          <p:spPr>
            <a:xfrm rot="4096072">
              <a:off x="6905011" y="1289097"/>
              <a:ext cx="88271" cy="97303"/>
            </a:xfrm>
            <a:custGeom>
              <a:avLst/>
              <a:gdLst/>
              <a:ahLst/>
              <a:cxnLst/>
              <a:rect l="l" t="t" r="r" b="b"/>
              <a:pathLst>
                <a:path w="1642" h="1810" extrusionOk="0">
                  <a:moveTo>
                    <a:pt x="1490" y="1"/>
                  </a:moveTo>
                  <a:cubicBezTo>
                    <a:pt x="821" y="153"/>
                    <a:pt x="0" y="1065"/>
                    <a:pt x="61" y="1764"/>
                  </a:cubicBezTo>
                  <a:cubicBezTo>
                    <a:pt x="61" y="1794"/>
                    <a:pt x="76" y="1809"/>
                    <a:pt x="95" y="1809"/>
                  </a:cubicBezTo>
                  <a:cubicBezTo>
                    <a:pt x="114" y="1809"/>
                    <a:pt x="137" y="1794"/>
                    <a:pt x="152" y="1764"/>
                  </a:cubicBezTo>
                  <a:cubicBezTo>
                    <a:pt x="426" y="1034"/>
                    <a:pt x="821" y="518"/>
                    <a:pt x="1551" y="153"/>
                  </a:cubicBezTo>
                  <a:cubicBezTo>
                    <a:pt x="1642" y="122"/>
                    <a:pt x="1581" y="1"/>
                    <a:pt x="14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70;p52">
              <a:extLst>
                <a:ext uri="{FF2B5EF4-FFF2-40B4-BE49-F238E27FC236}">
                  <a16:creationId xmlns:a16="http://schemas.microsoft.com/office/drawing/2014/main" id="{55C52EA4-4426-4ABE-AC09-25E2CE3588BB}"/>
                </a:ext>
              </a:extLst>
            </p:cNvPr>
            <p:cNvSpPr/>
            <p:nvPr/>
          </p:nvSpPr>
          <p:spPr>
            <a:xfrm>
              <a:off x="7417038" y="1210633"/>
              <a:ext cx="121707" cy="31179"/>
            </a:xfrm>
            <a:custGeom>
              <a:avLst/>
              <a:gdLst/>
              <a:ahLst/>
              <a:cxnLst/>
              <a:rect l="l" t="t" r="r" b="b"/>
              <a:pathLst>
                <a:path w="2264" h="580" extrusionOk="0">
                  <a:moveTo>
                    <a:pt x="877" y="0"/>
                  </a:moveTo>
                  <a:cubicBezTo>
                    <a:pt x="576" y="0"/>
                    <a:pt x="287" y="54"/>
                    <a:pt x="62" y="173"/>
                  </a:cubicBezTo>
                  <a:cubicBezTo>
                    <a:pt x="1" y="203"/>
                    <a:pt x="31" y="264"/>
                    <a:pt x="92" y="264"/>
                  </a:cubicBezTo>
                  <a:cubicBezTo>
                    <a:pt x="259" y="264"/>
                    <a:pt x="426" y="260"/>
                    <a:pt x="593" y="260"/>
                  </a:cubicBezTo>
                  <a:cubicBezTo>
                    <a:pt x="1093" y="260"/>
                    <a:pt x="1589" y="294"/>
                    <a:pt x="2068" y="568"/>
                  </a:cubicBezTo>
                  <a:cubicBezTo>
                    <a:pt x="2085" y="576"/>
                    <a:pt x="2101" y="580"/>
                    <a:pt x="2116" y="580"/>
                  </a:cubicBezTo>
                  <a:cubicBezTo>
                    <a:pt x="2210" y="580"/>
                    <a:pt x="2264" y="434"/>
                    <a:pt x="2159" y="355"/>
                  </a:cubicBezTo>
                  <a:cubicBezTo>
                    <a:pt x="1844" y="132"/>
                    <a:pt x="1347" y="0"/>
                    <a:pt x="87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71;p52">
              <a:extLst>
                <a:ext uri="{FF2B5EF4-FFF2-40B4-BE49-F238E27FC236}">
                  <a16:creationId xmlns:a16="http://schemas.microsoft.com/office/drawing/2014/main" id="{D4E87559-A602-4FCE-BA98-4972A924C146}"/>
                </a:ext>
              </a:extLst>
            </p:cNvPr>
            <p:cNvSpPr/>
            <p:nvPr/>
          </p:nvSpPr>
          <p:spPr>
            <a:xfrm>
              <a:off x="6907245" y="1662312"/>
              <a:ext cx="228792" cy="196914"/>
            </a:xfrm>
            <a:custGeom>
              <a:avLst/>
              <a:gdLst/>
              <a:ahLst/>
              <a:cxnLst/>
              <a:rect l="l" t="t" r="r" b="b"/>
              <a:pathLst>
                <a:path w="4256" h="3663" extrusionOk="0">
                  <a:moveTo>
                    <a:pt x="2190" y="1"/>
                  </a:moveTo>
                  <a:cubicBezTo>
                    <a:pt x="2020" y="1"/>
                    <a:pt x="1846" y="23"/>
                    <a:pt x="1672" y="69"/>
                  </a:cubicBezTo>
                  <a:cubicBezTo>
                    <a:pt x="608" y="342"/>
                    <a:pt x="0" y="1345"/>
                    <a:pt x="244" y="2318"/>
                  </a:cubicBezTo>
                  <a:cubicBezTo>
                    <a:pt x="446" y="3127"/>
                    <a:pt x="1216" y="3662"/>
                    <a:pt x="2064" y="3662"/>
                  </a:cubicBezTo>
                  <a:cubicBezTo>
                    <a:pt x="2235" y="3662"/>
                    <a:pt x="2410" y="3641"/>
                    <a:pt x="2584" y="3595"/>
                  </a:cubicBezTo>
                  <a:cubicBezTo>
                    <a:pt x="3617" y="3321"/>
                    <a:pt x="4256" y="2318"/>
                    <a:pt x="4013" y="1345"/>
                  </a:cubicBezTo>
                  <a:cubicBezTo>
                    <a:pt x="3785" y="536"/>
                    <a:pt x="3032" y="1"/>
                    <a:pt x="2190"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72;p52">
              <a:extLst>
                <a:ext uri="{FF2B5EF4-FFF2-40B4-BE49-F238E27FC236}">
                  <a16:creationId xmlns:a16="http://schemas.microsoft.com/office/drawing/2014/main" id="{39FF0A1F-DC7A-456B-ABCA-34BCD0EDF525}"/>
                </a:ext>
              </a:extLst>
            </p:cNvPr>
            <p:cNvSpPr/>
            <p:nvPr/>
          </p:nvSpPr>
          <p:spPr>
            <a:xfrm>
              <a:off x="7459561" y="1516895"/>
              <a:ext cx="230405" cy="196914"/>
            </a:xfrm>
            <a:custGeom>
              <a:avLst/>
              <a:gdLst/>
              <a:ahLst/>
              <a:cxnLst/>
              <a:rect l="l" t="t" r="r" b="b"/>
              <a:pathLst>
                <a:path w="4286" h="3663" extrusionOk="0">
                  <a:moveTo>
                    <a:pt x="2192" y="0"/>
                  </a:moveTo>
                  <a:cubicBezTo>
                    <a:pt x="2021" y="0"/>
                    <a:pt x="1846" y="22"/>
                    <a:pt x="1672" y="68"/>
                  </a:cubicBezTo>
                  <a:cubicBezTo>
                    <a:pt x="638" y="342"/>
                    <a:pt x="0" y="1345"/>
                    <a:pt x="243" y="2318"/>
                  </a:cubicBezTo>
                  <a:cubicBezTo>
                    <a:pt x="471" y="3127"/>
                    <a:pt x="1224" y="3662"/>
                    <a:pt x="2083" y="3662"/>
                  </a:cubicBezTo>
                  <a:cubicBezTo>
                    <a:pt x="2257" y="3662"/>
                    <a:pt x="2435" y="3640"/>
                    <a:pt x="2614" y="3594"/>
                  </a:cubicBezTo>
                  <a:cubicBezTo>
                    <a:pt x="3648" y="3321"/>
                    <a:pt x="4286" y="2318"/>
                    <a:pt x="4012" y="1345"/>
                  </a:cubicBezTo>
                  <a:cubicBezTo>
                    <a:pt x="3810" y="536"/>
                    <a:pt x="3040" y="0"/>
                    <a:pt x="219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73;p52">
              <a:extLst>
                <a:ext uri="{FF2B5EF4-FFF2-40B4-BE49-F238E27FC236}">
                  <a16:creationId xmlns:a16="http://schemas.microsoft.com/office/drawing/2014/main" id="{9571489A-60D9-44A2-A770-4E2E53979E07}"/>
                </a:ext>
              </a:extLst>
            </p:cNvPr>
            <p:cNvSpPr/>
            <p:nvPr/>
          </p:nvSpPr>
          <p:spPr>
            <a:xfrm>
              <a:off x="6966057" y="1727629"/>
              <a:ext cx="22954" cy="22148"/>
            </a:xfrm>
            <a:custGeom>
              <a:avLst/>
              <a:gdLst/>
              <a:ahLst/>
              <a:cxnLst/>
              <a:rect l="l" t="t" r="r" b="b"/>
              <a:pathLst>
                <a:path w="427" h="412" extrusionOk="0">
                  <a:moveTo>
                    <a:pt x="202" y="1"/>
                  </a:moveTo>
                  <a:cubicBezTo>
                    <a:pt x="185" y="1"/>
                    <a:pt x="168" y="3"/>
                    <a:pt x="153" y="9"/>
                  </a:cubicBezTo>
                  <a:cubicBezTo>
                    <a:pt x="61" y="39"/>
                    <a:pt x="1" y="130"/>
                    <a:pt x="31" y="252"/>
                  </a:cubicBezTo>
                  <a:cubicBezTo>
                    <a:pt x="56" y="353"/>
                    <a:pt x="123" y="412"/>
                    <a:pt x="214" y="412"/>
                  </a:cubicBezTo>
                  <a:cubicBezTo>
                    <a:pt x="233" y="412"/>
                    <a:pt x="253" y="409"/>
                    <a:pt x="274" y="404"/>
                  </a:cubicBezTo>
                  <a:cubicBezTo>
                    <a:pt x="365" y="373"/>
                    <a:pt x="426" y="282"/>
                    <a:pt x="396" y="161"/>
                  </a:cubicBezTo>
                  <a:cubicBezTo>
                    <a:pt x="371" y="60"/>
                    <a:pt x="283" y="1"/>
                    <a:pt x="20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74;p52">
              <a:extLst>
                <a:ext uri="{FF2B5EF4-FFF2-40B4-BE49-F238E27FC236}">
                  <a16:creationId xmlns:a16="http://schemas.microsoft.com/office/drawing/2014/main" id="{54735E5E-C0A1-4196-A7C3-9E30C34E9A9A}"/>
                </a:ext>
              </a:extLst>
            </p:cNvPr>
            <p:cNvSpPr/>
            <p:nvPr/>
          </p:nvSpPr>
          <p:spPr>
            <a:xfrm>
              <a:off x="7047770" y="1771765"/>
              <a:ext cx="21288" cy="22148"/>
            </a:xfrm>
            <a:custGeom>
              <a:avLst/>
              <a:gdLst/>
              <a:ahLst/>
              <a:cxnLst/>
              <a:rect l="l" t="t" r="r" b="b"/>
              <a:pathLst>
                <a:path w="396" h="412" extrusionOk="0">
                  <a:moveTo>
                    <a:pt x="199" y="1"/>
                  </a:moveTo>
                  <a:cubicBezTo>
                    <a:pt x="184" y="1"/>
                    <a:pt x="168" y="3"/>
                    <a:pt x="152" y="8"/>
                  </a:cubicBezTo>
                  <a:cubicBezTo>
                    <a:pt x="31" y="39"/>
                    <a:pt x="0" y="130"/>
                    <a:pt x="31" y="252"/>
                  </a:cubicBezTo>
                  <a:cubicBezTo>
                    <a:pt x="56" y="352"/>
                    <a:pt x="123" y="411"/>
                    <a:pt x="197" y="411"/>
                  </a:cubicBezTo>
                  <a:cubicBezTo>
                    <a:pt x="212" y="411"/>
                    <a:pt x="228" y="409"/>
                    <a:pt x="244" y="403"/>
                  </a:cubicBezTo>
                  <a:cubicBezTo>
                    <a:pt x="335" y="373"/>
                    <a:pt x="396" y="282"/>
                    <a:pt x="365"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75;p52">
              <a:extLst>
                <a:ext uri="{FF2B5EF4-FFF2-40B4-BE49-F238E27FC236}">
                  <a16:creationId xmlns:a16="http://schemas.microsoft.com/office/drawing/2014/main" id="{33388F25-7FB4-4CC7-88DF-7F4E3A9E575C}"/>
                </a:ext>
              </a:extLst>
            </p:cNvPr>
            <p:cNvSpPr/>
            <p:nvPr/>
          </p:nvSpPr>
          <p:spPr>
            <a:xfrm>
              <a:off x="6979121" y="1833856"/>
              <a:ext cx="21288" cy="22148"/>
            </a:xfrm>
            <a:custGeom>
              <a:avLst/>
              <a:gdLst/>
              <a:ahLst/>
              <a:cxnLst/>
              <a:rect l="l" t="t" r="r" b="b"/>
              <a:pathLst>
                <a:path w="396" h="412" extrusionOk="0">
                  <a:moveTo>
                    <a:pt x="199" y="1"/>
                  </a:moveTo>
                  <a:cubicBezTo>
                    <a:pt x="184" y="1"/>
                    <a:pt x="168" y="3"/>
                    <a:pt x="153" y="8"/>
                  </a:cubicBezTo>
                  <a:cubicBezTo>
                    <a:pt x="62" y="39"/>
                    <a:pt x="1" y="130"/>
                    <a:pt x="31" y="252"/>
                  </a:cubicBezTo>
                  <a:cubicBezTo>
                    <a:pt x="56" y="352"/>
                    <a:pt x="123" y="411"/>
                    <a:pt x="197" y="411"/>
                  </a:cubicBezTo>
                  <a:cubicBezTo>
                    <a:pt x="213" y="411"/>
                    <a:pt x="228" y="409"/>
                    <a:pt x="244" y="404"/>
                  </a:cubicBezTo>
                  <a:cubicBezTo>
                    <a:pt x="366" y="373"/>
                    <a:pt x="396" y="282"/>
                    <a:pt x="366"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76;p52">
              <a:extLst>
                <a:ext uri="{FF2B5EF4-FFF2-40B4-BE49-F238E27FC236}">
                  <a16:creationId xmlns:a16="http://schemas.microsoft.com/office/drawing/2014/main" id="{14F66388-F0B1-4FDB-8C51-DCE6A427D1F1}"/>
                </a:ext>
              </a:extLst>
            </p:cNvPr>
            <p:cNvSpPr/>
            <p:nvPr/>
          </p:nvSpPr>
          <p:spPr>
            <a:xfrm>
              <a:off x="7073897" y="1683547"/>
              <a:ext cx="21288" cy="21718"/>
            </a:xfrm>
            <a:custGeom>
              <a:avLst/>
              <a:gdLst/>
              <a:ahLst/>
              <a:cxnLst/>
              <a:rect l="l" t="t" r="r" b="b"/>
              <a:pathLst>
                <a:path w="396" h="404" extrusionOk="0">
                  <a:moveTo>
                    <a:pt x="199" y="0"/>
                  </a:moveTo>
                  <a:cubicBezTo>
                    <a:pt x="184" y="0"/>
                    <a:pt x="168" y="3"/>
                    <a:pt x="153" y="8"/>
                  </a:cubicBezTo>
                  <a:cubicBezTo>
                    <a:pt x="62" y="8"/>
                    <a:pt x="1" y="130"/>
                    <a:pt x="31" y="251"/>
                  </a:cubicBezTo>
                  <a:cubicBezTo>
                    <a:pt x="62" y="342"/>
                    <a:pt x="153" y="403"/>
                    <a:pt x="244" y="403"/>
                  </a:cubicBezTo>
                  <a:cubicBezTo>
                    <a:pt x="335" y="373"/>
                    <a:pt x="396" y="251"/>
                    <a:pt x="366"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77;p52">
              <a:extLst>
                <a:ext uri="{FF2B5EF4-FFF2-40B4-BE49-F238E27FC236}">
                  <a16:creationId xmlns:a16="http://schemas.microsoft.com/office/drawing/2014/main" id="{54A96145-49CB-47DB-A252-A37B127C4C2E}"/>
                </a:ext>
              </a:extLst>
            </p:cNvPr>
            <p:cNvSpPr/>
            <p:nvPr/>
          </p:nvSpPr>
          <p:spPr>
            <a:xfrm>
              <a:off x="7153997" y="1765636"/>
              <a:ext cx="22901" cy="21718"/>
            </a:xfrm>
            <a:custGeom>
              <a:avLst/>
              <a:gdLst/>
              <a:ahLst/>
              <a:cxnLst/>
              <a:rect l="l" t="t" r="r" b="b"/>
              <a:pathLst>
                <a:path w="426" h="404" extrusionOk="0">
                  <a:moveTo>
                    <a:pt x="152" y="1"/>
                  </a:moveTo>
                  <a:cubicBezTo>
                    <a:pt x="61" y="31"/>
                    <a:pt x="0" y="153"/>
                    <a:pt x="31" y="244"/>
                  </a:cubicBezTo>
                  <a:cubicBezTo>
                    <a:pt x="56" y="345"/>
                    <a:pt x="143" y="404"/>
                    <a:pt x="225" y="404"/>
                  </a:cubicBezTo>
                  <a:cubicBezTo>
                    <a:pt x="242" y="404"/>
                    <a:pt x="258" y="401"/>
                    <a:pt x="274" y="396"/>
                  </a:cubicBezTo>
                  <a:cubicBezTo>
                    <a:pt x="365" y="396"/>
                    <a:pt x="426" y="274"/>
                    <a:pt x="395" y="153"/>
                  </a:cubicBezTo>
                  <a:cubicBezTo>
                    <a:pt x="365" y="62"/>
                    <a:pt x="27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78;p52">
              <a:extLst>
                <a:ext uri="{FF2B5EF4-FFF2-40B4-BE49-F238E27FC236}">
                  <a16:creationId xmlns:a16="http://schemas.microsoft.com/office/drawing/2014/main" id="{9B2093FB-663F-4A5A-9BE9-49D873A5F841}"/>
                </a:ext>
              </a:extLst>
            </p:cNvPr>
            <p:cNvSpPr/>
            <p:nvPr/>
          </p:nvSpPr>
          <p:spPr>
            <a:xfrm>
              <a:off x="7448110" y="1600275"/>
              <a:ext cx="22901" cy="22041"/>
            </a:xfrm>
            <a:custGeom>
              <a:avLst/>
              <a:gdLst/>
              <a:ahLst/>
              <a:cxnLst/>
              <a:rect l="l" t="t" r="r" b="b"/>
              <a:pathLst>
                <a:path w="426" h="410" extrusionOk="0">
                  <a:moveTo>
                    <a:pt x="190" y="1"/>
                  </a:moveTo>
                  <a:cubicBezTo>
                    <a:pt x="177" y="1"/>
                    <a:pt x="165" y="3"/>
                    <a:pt x="152" y="7"/>
                  </a:cubicBezTo>
                  <a:cubicBezTo>
                    <a:pt x="61" y="37"/>
                    <a:pt x="0" y="128"/>
                    <a:pt x="31" y="250"/>
                  </a:cubicBezTo>
                  <a:cubicBezTo>
                    <a:pt x="56" y="351"/>
                    <a:pt x="123" y="410"/>
                    <a:pt x="214" y="410"/>
                  </a:cubicBezTo>
                  <a:cubicBezTo>
                    <a:pt x="233" y="410"/>
                    <a:pt x="253" y="407"/>
                    <a:pt x="274" y="402"/>
                  </a:cubicBezTo>
                  <a:cubicBezTo>
                    <a:pt x="365" y="372"/>
                    <a:pt x="426" y="280"/>
                    <a:pt x="396" y="159"/>
                  </a:cubicBezTo>
                  <a:cubicBezTo>
                    <a:pt x="369" y="80"/>
                    <a:pt x="274" y="1"/>
                    <a:pt x="1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79;p52">
              <a:extLst>
                <a:ext uri="{FF2B5EF4-FFF2-40B4-BE49-F238E27FC236}">
                  <a16:creationId xmlns:a16="http://schemas.microsoft.com/office/drawing/2014/main" id="{0BA776F8-914D-47DA-95F0-0574D56685E4}"/>
                </a:ext>
              </a:extLst>
            </p:cNvPr>
            <p:cNvSpPr/>
            <p:nvPr/>
          </p:nvSpPr>
          <p:spPr>
            <a:xfrm>
              <a:off x="7513481" y="1693331"/>
              <a:ext cx="21288" cy="22041"/>
            </a:xfrm>
            <a:custGeom>
              <a:avLst/>
              <a:gdLst/>
              <a:ahLst/>
              <a:cxnLst/>
              <a:rect l="l" t="t" r="r" b="b"/>
              <a:pathLst>
                <a:path w="396" h="410" extrusionOk="0">
                  <a:moveTo>
                    <a:pt x="201" y="1"/>
                  </a:moveTo>
                  <a:cubicBezTo>
                    <a:pt x="184" y="1"/>
                    <a:pt x="168" y="3"/>
                    <a:pt x="152" y="8"/>
                  </a:cubicBezTo>
                  <a:cubicBezTo>
                    <a:pt x="61" y="39"/>
                    <a:pt x="0" y="130"/>
                    <a:pt x="31" y="252"/>
                  </a:cubicBezTo>
                  <a:cubicBezTo>
                    <a:pt x="57" y="330"/>
                    <a:pt x="129" y="409"/>
                    <a:pt x="207" y="409"/>
                  </a:cubicBezTo>
                  <a:cubicBezTo>
                    <a:pt x="219" y="409"/>
                    <a:pt x="231" y="408"/>
                    <a:pt x="243" y="403"/>
                  </a:cubicBezTo>
                  <a:cubicBezTo>
                    <a:pt x="335" y="373"/>
                    <a:pt x="395" y="252"/>
                    <a:pt x="365" y="160"/>
                  </a:cubicBezTo>
                  <a:cubicBezTo>
                    <a:pt x="365" y="60"/>
                    <a:pt x="282" y="1"/>
                    <a:pt x="2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80;p52">
              <a:extLst>
                <a:ext uri="{FF2B5EF4-FFF2-40B4-BE49-F238E27FC236}">
                  <a16:creationId xmlns:a16="http://schemas.microsoft.com/office/drawing/2014/main" id="{437D2B19-D8A3-47B4-8A0C-B474806E8FB2}"/>
                </a:ext>
              </a:extLst>
            </p:cNvPr>
            <p:cNvSpPr/>
            <p:nvPr/>
          </p:nvSpPr>
          <p:spPr>
            <a:xfrm>
              <a:off x="7567401" y="1575707"/>
              <a:ext cx="21288" cy="21987"/>
            </a:xfrm>
            <a:custGeom>
              <a:avLst/>
              <a:gdLst/>
              <a:ahLst/>
              <a:cxnLst/>
              <a:rect l="l" t="t" r="r" b="b"/>
              <a:pathLst>
                <a:path w="396" h="409" extrusionOk="0">
                  <a:moveTo>
                    <a:pt x="199" y="0"/>
                  </a:moveTo>
                  <a:cubicBezTo>
                    <a:pt x="184" y="0"/>
                    <a:pt x="168" y="3"/>
                    <a:pt x="152" y="8"/>
                  </a:cubicBezTo>
                  <a:cubicBezTo>
                    <a:pt x="61" y="38"/>
                    <a:pt x="0" y="129"/>
                    <a:pt x="31" y="251"/>
                  </a:cubicBezTo>
                  <a:cubicBezTo>
                    <a:pt x="57" y="330"/>
                    <a:pt x="129" y="409"/>
                    <a:pt x="207" y="409"/>
                  </a:cubicBezTo>
                  <a:cubicBezTo>
                    <a:pt x="219" y="409"/>
                    <a:pt x="231" y="407"/>
                    <a:pt x="243" y="403"/>
                  </a:cubicBezTo>
                  <a:cubicBezTo>
                    <a:pt x="335" y="373"/>
                    <a:pt x="395" y="251"/>
                    <a:pt x="365"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81;p52">
              <a:extLst>
                <a:ext uri="{FF2B5EF4-FFF2-40B4-BE49-F238E27FC236}">
                  <a16:creationId xmlns:a16="http://schemas.microsoft.com/office/drawing/2014/main" id="{00F2FEC8-2E90-4108-B664-B29E5AB2A58E}"/>
                </a:ext>
              </a:extLst>
            </p:cNvPr>
            <p:cNvSpPr/>
            <p:nvPr/>
          </p:nvSpPr>
          <p:spPr>
            <a:xfrm>
              <a:off x="7644168" y="1636562"/>
              <a:ext cx="21288" cy="21718"/>
            </a:xfrm>
            <a:custGeom>
              <a:avLst/>
              <a:gdLst/>
              <a:ahLst/>
              <a:cxnLst/>
              <a:rect l="l" t="t" r="r" b="b"/>
              <a:pathLst>
                <a:path w="396" h="404" extrusionOk="0">
                  <a:moveTo>
                    <a:pt x="153" y="1"/>
                  </a:moveTo>
                  <a:cubicBezTo>
                    <a:pt x="62" y="31"/>
                    <a:pt x="1" y="152"/>
                    <a:pt x="31" y="244"/>
                  </a:cubicBezTo>
                  <a:cubicBezTo>
                    <a:pt x="56" y="344"/>
                    <a:pt x="123" y="403"/>
                    <a:pt x="197" y="403"/>
                  </a:cubicBezTo>
                  <a:cubicBezTo>
                    <a:pt x="213" y="403"/>
                    <a:pt x="228" y="401"/>
                    <a:pt x="244" y="396"/>
                  </a:cubicBezTo>
                  <a:cubicBezTo>
                    <a:pt x="335" y="396"/>
                    <a:pt x="396" y="274"/>
                    <a:pt x="366" y="152"/>
                  </a:cubicBezTo>
                  <a:cubicBezTo>
                    <a:pt x="335" y="61"/>
                    <a:pt x="244" y="1"/>
                    <a:pt x="1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82;p52">
              <a:extLst>
                <a:ext uri="{FF2B5EF4-FFF2-40B4-BE49-F238E27FC236}">
                  <a16:creationId xmlns:a16="http://schemas.microsoft.com/office/drawing/2014/main" id="{7A5F633E-0658-41BF-8397-9B3C13E74052}"/>
                </a:ext>
              </a:extLst>
            </p:cNvPr>
            <p:cNvSpPr/>
            <p:nvPr/>
          </p:nvSpPr>
          <p:spPr>
            <a:xfrm>
              <a:off x="7564121" y="1646346"/>
              <a:ext cx="21288" cy="21718"/>
            </a:xfrm>
            <a:custGeom>
              <a:avLst/>
              <a:gdLst/>
              <a:ahLst/>
              <a:cxnLst/>
              <a:rect l="l" t="t" r="r" b="b"/>
              <a:pathLst>
                <a:path w="396" h="404" extrusionOk="0">
                  <a:moveTo>
                    <a:pt x="152" y="1"/>
                  </a:moveTo>
                  <a:cubicBezTo>
                    <a:pt x="61" y="31"/>
                    <a:pt x="0" y="153"/>
                    <a:pt x="31" y="244"/>
                  </a:cubicBezTo>
                  <a:cubicBezTo>
                    <a:pt x="56" y="345"/>
                    <a:pt x="123" y="404"/>
                    <a:pt x="197" y="404"/>
                  </a:cubicBezTo>
                  <a:cubicBezTo>
                    <a:pt x="212" y="404"/>
                    <a:pt x="228" y="401"/>
                    <a:pt x="244" y="396"/>
                  </a:cubicBezTo>
                  <a:cubicBezTo>
                    <a:pt x="335" y="396"/>
                    <a:pt x="396" y="274"/>
                    <a:pt x="365" y="153"/>
                  </a:cubicBezTo>
                  <a:cubicBezTo>
                    <a:pt x="335" y="62"/>
                    <a:pt x="24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83;p52">
              <a:extLst>
                <a:ext uri="{FF2B5EF4-FFF2-40B4-BE49-F238E27FC236}">
                  <a16:creationId xmlns:a16="http://schemas.microsoft.com/office/drawing/2014/main" id="{33A21CE8-CC3B-4C9E-A1F7-82F4B761F556}"/>
                </a:ext>
              </a:extLst>
            </p:cNvPr>
            <p:cNvSpPr/>
            <p:nvPr/>
          </p:nvSpPr>
          <p:spPr>
            <a:xfrm>
              <a:off x="6784676" y="1228481"/>
              <a:ext cx="933069" cy="517147"/>
            </a:xfrm>
            <a:custGeom>
              <a:avLst/>
              <a:gdLst/>
              <a:ahLst/>
              <a:cxnLst/>
              <a:rect l="l" t="t" r="r" b="b"/>
              <a:pathLst>
                <a:path w="17357" h="9620" extrusionOk="0">
                  <a:moveTo>
                    <a:pt x="13404" y="351"/>
                  </a:moveTo>
                  <a:cubicBezTo>
                    <a:pt x="14824" y="351"/>
                    <a:pt x="16120" y="1290"/>
                    <a:pt x="16506" y="2728"/>
                  </a:cubicBezTo>
                  <a:cubicBezTo>
                    <a:pt x="16962" y="4461"/>
                    <a:pt x="15928" y="6193"/>
                    <a:pt x="14226" y="6649"/>
                  </a:cubicBezTo>
                  <a:cubicBezTo>
                    <a:pt x="13953" y="6722"/>
                    <a:pt x="13679" y="6757"/>
                    <a:pt x="13409" y="6757"/>
                  </a:cubicBezTo>
                  <a:cubicBezTo>
                    <a:pt x="11993" y="6757"/>
                    <a:pt x="10693" y="5799"/>
                    <a:pt x="10335" y="4370"/>
                  </a:cubicBezTo>
                  <a:cubicBezTo>
                    <a:pt x="9879" y="2667"/>
                    <a:pt x="10882" y="904"/>
                    <a:pt x="12615" y="449"/>
                  </a:cubicBezTo>
                  <a:cubicBezTo>
                    <a:pt x="12879" y="383"/>
                    <a:pt x="13144" y="351"/>
                    <a:pt x="13404" y="351"/>
                  </a:cubicBezTo>
                  <a:close/>
                  <a:moveTo>
                    <a:pt x="3946" y="2864"/>
                  </a:moveTo>
                  <a:cubicBezTo>
                    <a:pt x="5356" y="2864"/>
                    <a:pt x="6639" y="3821"/>
                    <a:pt x="7022" y="5251"/>
                  </a:cubicBezTo>
                  <a:cubicBezTo>
                    <a:pt x="7478" y="6953"/>
                    <a:pt x="6445" y="8716"/>
                    <a:pt x="4742" y="9142"/>
                  </a:cubicBezTo>
                  <a:cubicBezTo>
                    <a:pt x="4470" y="9215"/>
                    <a:pt x="4196" y="9250"/>
                    <a:pt x="3926" y="9250"/>
                  </a:cubicBezTo>
                  <a:cubicBezTo>
                    <a:pt x="2510" y="9250"/>
                    <a:pt x="1209" y="8292"/>
                    <a:pt x="852" y="6862"/>
                  </a:cubicBezTo>
                  <a:cubicBezTo>
                    <a:pt x="396" y="5160"/>
                    <a:pt x="1399" y="3397"/>
                    <a:pt x="3131" y="2971"/>
                  </a:cubicBezTo>
                  <a:cubicBezTo>
                    <a:pt x="3404" y="2898"/>
                    <a:pt x="3677" y="2864"/>
                    <a:pt x="3946" y="2864"/>
                  </a:cubicBezTo>
                  <a:close/>
                  <a:moveTo>
                    <a:pt x="13395" y="1"/>
                  </a:moveTo>
                  <a:cubicBezTo>
                    <a:pt x="13097" y="1"/>
                    <a:pt x="12795" y="38"/>
                    <a:pt x="12493" y="114"/>
                  </a:cubicBezTo>
                  <a:cubicBezTo>
                    <a:pt x="10609" y="631"/>
                    <a:pt x="9454" y="2576"/>
                    <a:pt x="9971" y="4461"/>
                  </a:cubicBezTo>
                  <a:cubicBezTo>
                    <a:pt x="9971" y="4461"/>
                    <a:pt x="9603" y="4350"/>
                    <a:pt x="9107" y="4350"/>
                  </a:cubicBezTo>
                  <a:cubicBezTo>
                    <a:pt x="8563" y="4350"/>
                    <a:pt x="7866" y="4483"/>
                    <a:pt x="7326" y="5038"/>
                  </a:cubicBezTo>
                  <a:cubicBezTo>
                    <a:pt x="7041" y="3615"/>
                    <a:pt x="5479" y="2500"/>
                    <a:pt x="3858" y="2500"/>
                  </a:cubicBezTo>
                  <a:cubicBezTo>
                    <a:pt x="3575" y="2500"/>
                    <a:pt x="3290" y="2534"/>
                    <a:pt x="3010" y="2607"/>
                  </a:cubicBezTo>
                  <a:cubicBezTo>
                    <a:pt x="1125" y="3123"/>
                    <a:pt x="1" y="5069"/>
                    <a:pt x="487" y="6953"/>
                  </a:cubicBezTo>
                  <a:cubicBezTo>
                    <a:pt x="923" y="8567"/>
                    <a:pt x="2373" y="9620"/>
                    <a:pt x="3946" y="9620"/>
                  </a:cubicBezTo>
                  <a:cubicBezTo>
                    <a:pt x="4239" y="9620"/>
                    <a:pt x="4537" y="9583"/>
                    <a:pt x="4834" y="9506"/>
                  </a:cubicBezTo>
                  <a:cubicBezTo>
                    <a:pt x="6627" y="9020"/>
                    <a:pt x="7721" y="7288"/>
                    <a:pt x="7448" y="5494"/>
                  </a:cubicBezTo>
                  <a:cubicBezTo>
                    <a:pt x="7543" y="5303"/>
                    <a:pt x="7975" y="4739"/>
                    <a:pt x="9066" y="4739"/>
                  </a:cubicBezTo>
                  <a:cubicBezTo>
                    <a:pt x="9366" y="4739"/>
                    <a:pt x="9716" y="4781"/>
                    <a:pt x="10123" y="4886"/>
                  </a:cubicBezTo>
                  <a:cubicBezTo>
                    <a:pt x="10412" y="5598"/>
                    <a:pt x="11616" y="7131"/>
                    <a:pt x="13436" y="7131"/>
                  </a:cubicBezTo>
                  <a:cubicBezTo>
                    <a:pt x="13715" y="7131"/>
                    <a:pt x="14009" y="7095"/>
                    <a:pt x="14317" y="7014"/>
                  </a:cubicBezTo>
                  <a:cubicBezTo>
                    <a:pt x="16232" y="6497"/>
                    <a:pt x="17357" y="4552"/>
                    <a:pt x="16840" y="2637"/>
                  </a:cubicBezTo>
                  <a:cubicBezTo>
                    <a:pt x="16430" y="1049"/>
                    <a:pt x="14985" y="1"/>
                    <a:pt x="1339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84;p52">
              <a:extLst>
                <a:ext uri="{FF2B5EF4-FFF2-40B4-BE49-F238E27FC236}">
                  <a16:creationId xmlns:a16="http://schemas.microsoft.com/office/drawing/2014/main" id="{04BACE0F-C6C8-485A-8F8F-E8EC4C565563}"/>
                </a:ext>
              </a:extLst>
            </p:cNvPr>
            <p:cNvSpPr/>
            <p:nvPr/>
          </p:nvSpPr>
          <p:spPr>
            <a:xfrm>
              <a:off x="6426859" y="1162680"/>
              <a:ext cx="398719" cy="297333"/>
            </a:xfrm>
            <a:custGeom>
              <a:avLst/>
              <a:gdLst/>
              <a:ahLst/>
              <a:cxnLst/>
              <a:rect l="l" t="t" r="r" b="b"/>
              <a:pathLst>
                <a:path w="7417" h="5531" extrusionOk="0">
                  <a:moveTo>
                    <a:pt x="1034" y="1"/>
                  </a:moveTo>
                  <a:cubicBezTo>
                    <a:pt x="395" y="1065"/>
                    <a:pt x="0" y="2463"/>
                    <a:pt x="334" y="4165"/>
                  </a:cubicBezTo>
                  <a:cubicBezTo>
                    <a:pt x="365" y="4256"/>
                    <a:pt x="365" y="4317"/>
                    <a:pt x="395" y="4378"/>
                  </a:cubicBezTo>
                  <a:cubicBezTo>
                    <a:pt x="1957" y="5146"/>
                    <a:pt x="3742" y="5531"/>
                    <a:pt x="5551" y="5531"/>
                  </a:cubicBezTo>
                  <a:cubicBezTo>
                    <a:pt x="5960" y="5531"/>
                    <a:pt x="6370" y="5511"/>
                    <a:pt x="6778" y="5472"/>
                  </a:cubicBezTo>
                  <a:cubicBezTo>
                    <a:pt x="6991" y="5016"/>
                    <a:pt x="7234" y="4499"/>
                    <a:pt x="7417" y="3983"/>
                  </a:cubicBezTo>
                  <a:cubicBezTo>
                    <a:pt x="5076" y="3071"/>
                    <a:pt x="2948" y="1673"/>
                    <a:pt x="1034"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85;p52">
              <a:extLst>
                <a:ext uri="{FF2B5EF4-FFF2-40B4-BE49-F238E27FC236}">
                  <a16:creationId xmlns:a16="http://schemas.microsoft.com/office/drawing/2014/main" id="{4B784060-1615-4A8E-A53F-02FA9A81852F}"/>
                </a:ext>
              </a:extLst>
            </p:cNvPr>
            <p:cNvSpPr/>
            <p:nvPr/>
          </p:nvSpPr>
          <p:spPr>
            <a:xfrm>
              <a:off x="6482391" y="773791"/>
              <a:ext cx="962474" cy="602998"/>
            </a:xfrm>
            <a:custGeom>
              <a:avLst/>
              <a:gdLst/>
              <a:ahLst/>
              <a:cxnLst/>
              <a:rect l="l" t="t" r="r" b="b"/>
              <a:pathLst>
                <a:path w="17904" h="11217" extrusionOk="0">
                  <a:moveTo>
                    <a:pt x="10092" y="1"/>
                  </a:moveTo>
                  <a:cubicBezTo>
                    <a:pt x="6627" y="1186"/>
                    <a:pt x="4256" y="3131"/>
                    <a:pt x="4256" y="3131"/>
                  </a:cubicBezTo>
                  <a:cubicBezTo>
                    <a:pt x="4256" y="3131"/>
                    <a:pt x="4230" y="220"/>
                    <a:pt x="3422" y="220"/>
                  </a:cubicBezTo>
                  <a:cubicBezTo>
                    <a:pt x="3360" y="220"/>
                    <a:pt x="3294" y="237"/>
                    <a:pt x="3222" y="274"/>
                  </a:cubicBezTo>
                  <a:cubicBezTo>
                    <a:pt x="2280" y="791"/>
                    <a:pt x="3374" y="3679"/>
                    <a:pt x="3374" y="3679"/>
                  </a:cubicBezTo>
                  <a:cubicBezTo>
                    <a:pt x="3374" y="3679"/>
                    <a:pt x="2256" y="1953"/>
                    <a:pt x="1692" y="1953"/>
                  </a:cubicBezTo>
                  <a:cubicBezTo>
                    <a:pt x="1612" y="1953"/>
                    <a:pt x="1543" y="1988"/>
                    <a:pt x="1490" y="2068"/>
                  </a:cubicBezTo>
                  <a:cubicBezTo>
                    <a:pt x="1095" y="2675"/>
                    <a:pt x="2797" y="4560"/>
                    <a:pt x="2797" y="4560"/>
                  </a:cubicBezTo>
                  <a:cubicBezTo>
                    <a:pt x="2797" y="4560"/>
                    <a:pt x="1064" y="5441"/>
                    <a:pt x="1" y="7235"/>
                  </a:cubicBezTo>
                  <a:cubicBezTo>
                    <a:pt x="1915" y="8907"/>
                    <a:pt x="4043" y="10335"/>
                    <a:pt x="6384" y="11217"/>
                  </a:cubicBezTo>
                  <a:cubicBezTo>
                    <a:pt x="6748" y="10244"/>
                    <a:pt x="6961" y="9241"/>
                    <a:pt x="6870" y="8420"/>
                  </a:cubicBezTo>
                  <a:lnTo>
                    <a:pt x="6870" y="8420"/>
                  </a:lnTo>
                  <a:cubicBezTo>
                    <a:pt x="6870" y="8420"/>
                    <a:pt x="9393" y="9910"/>
                    <a:pt x="11581" y="10274"/>
                  </a:cubicBezTo>
                  <a:cubicBezTo>
                    <a:pt x="11612" y="10153"/>
                    <a:pt x="11612" y="10031"/>
                    <a:pt x="11581" y="9849"/>
                  </a:cubicBezTo>
                  <a:lnTo>
                    <a:pt x="11581" y="9849"/>
                  </a:lnTo>
                  <a:cubicBezTo>
                    <a:pt x="11642" y="10031"/>
                    <a:pt x="11612" y="10153"/>
                    <a:pt x="11581" y="10274"/>
                  </a:cubicBezTo>
                  <a:cubicBezTo>
                    <a:pt x="11868" y="10329"/>
                    <a:pt x="12155" y="10359"/>
                    <a:pt x="12431" y="10359"/>
                  </a:cubicBezTo>
                  <a:cubicBezTo>
                    <a:pt x="12769" y="10359"/>
                    <a:pt x="13090" y="10314"/>
                    <a:pt x="13375" y="10214"/>
                  </a:cubicBezTo>
                  <a:cubicBezTo>
                    <a:pt x="15290" y="9545"/>
                    <a:pt x="14135" y="7782"/>
                    <a:pt x="13800" y="7296"/>
                  </a:cubicBezTo>
                  <a:lnTo>
                    <a:pt x="13800" y="7296"/>
                  </a:lnTo>
                  <a:cubicBezTo>
                    <a:pt x="14197" y="7805"/>
                    <a:pt x="15911" y="9791"/>
                    <a:pt x="17545" y="9791"/>
                  </a:cubicBezTo>
                  <a:cubicBezTo>
                    <a:pt x="17665" y="9791"/>
                    <a:pt x="17785" y="9781"/>
                    <a:pt x="17904" y="9758"/>
                  </a:cubicBezTo>
                  <a:cubicBezTo>
                    <a:pt x="16232" y="5837"/>
                    <a:pt x="13648" y="2280"/>
                    <a:pt x="10092"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86;p52">
              <a:extLst>
                <a:ext uri="{FF2B5EF4-FFF2-40B4-BE49-F238E27FC236}">
                  <a16:creationId xmlns:a16="http://schemas.microsoft.com/office/drawing/2014/main" id="{1C121D1D-9A31-449A-B26E-6187F1CCE9DD}"/>
                </a:ext>
              </a:extLst>
            </p:cNvPr>
            <p:cNvSpPr/>
            <p:nvPr/>
          </p:nvSpPr>
          <p:spPr>
            <a:xfrm>
              <a:off x="7024869" y="731375"/>
              <a:ext cx="495160" cy="566980"/>
            </a:xfrm>
            <a:custGeom>
              <a:avLst/>
              <a:gdLst/>
              <a:ahLst/>
              <a:cxnLst/>
              <a:rect l="l" t="t" r="r" b="b"/>
              <a:pathLst>
                <a:path w="9211" h="10547" extrusionOk="0">
                  <a:moveTo>
                    <a:pt x="4137" y="0"/>
                  </a:moveTo>
                  <a:cubicBezTo>
                    <a:pt x="3582" y="0"/>
                    <a:pt x="3008" y="45"/>
                    <a:pt x="2402" y="151"/>
                  </a:cubicBezTo>
                  <a:cubicBezTo>
                    <a:pt x="1551" y="303"/>
                    <a:pt x="761" y="546"/>
                    <a:pt x="1" y="790"/>
                  </a:cubicBezTo>
                  <a:cubicBezTo>
                    <a:pt x="3588" y="3069"/>
                    <a:pt x="6141" y="6626"/>
                    <a:pt x="7813" y="10547"/>
                  </a:cubicBezTo>
                  <a:cubicBezTo>
                    <a:pt x="7904" y="10516"/>
                    <a:pt x="7965" y="10516"/>
                    <a:pt x="8056" y="10486"/>
                  </a:cubicBezTo>
                  <a:cubicBezTo>
                    <a:pt x="8694" y="10273"/>
                    <a:pt x="9028" y="9939"/>
                    <a:pt x="9211" y="9544"/>
                  </a:cubicBezTo>
                  <a:cubicBezTo>
                    <a:pt x="8664" y="6078"/>
                    <a:pt x="7387" y="2765"/>
                    <a:pt x="5290" y="60"/>
                  </a:cubicBezTo>
                  <a:cubicBezTo>
                    <a:pt x="4912" y="22"/>
                    <a:pt x="4529" y="0"/>
                    <a:pt x="4137"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87;p52">
              <a:extLst>
                <a:ext uri="{FF2B5EF4-FFF2-40B4-BE49-F238E27FC236}">
                  <a16:creationId xmlns:a16="http://schemas.microsoft.com/office/drawing/2014/main" id="{A0E8C625-1B3E-4948-B9BA-5DC69F74BDB7}"/>
                </a:ext>
              </a:extLst>
            </p:cNvPr>
            <p:cNvSpPr/>
            <p:nvPr/>
          </p:nvSpPr>
          <p:spPr>
            <a:xfrm>
              <a:off x="7309198" y="734601"/>
              <a:ext cx="593214" cy="578162"/>
            </a:xfrm>
            <a:custGeom>
              <a:avLst/>
              <a:gdLst/>
              <a:ahLst/>
              <a:cxnLst/>
              <a:rect l="l" t="t" r="r" b="b"/>
              <a:pathLst>
                <a:path w="11035" h="10755" extrusionOk="0">
                  <a:moveTo>
                    <a:pt x="1" y="0"/>
                  </a:moveTo>
                  <a:lnTo>
                    <a:pt x="1" y="0"/>
                  </a:lnTo>
                  <a:cubicBezTo>
                    <a:pt x="2098" y="2705"/>
                    <a:pt x="3375" y="6018"/>
                    <a:pt x="3922" y="9484"/>
                  </a:cubicBezTo>
                  <a:cubicBezTo>
                    <a:pt x="4317" y="8633"/>
                    <a:pt x="3922" y="7660"/>
                    <a:pt x="3922" y="7660"/>
                  </a:cubicBezTo>
                  <a:lnTo>
                    <a:pt x="3922" y="7660"/>
                  </a:lnTo>
                  <a:cubicBezTo>
                    <a:pt x="3922" y="7661"/>
                    <a:pt x="5804" y="10755"/>
                    <a:pt x="7936" y="10755"/>
                  </a:cubicBezTo>
                  <a:cubicBezTo>
                    <a:pt x="8166" y="10755"/>
                    <a:pt x="8399" y="10719"/>
                    <a:pt x="8633" y="10639"/>
                  </a:cubicBezTo>
                  <a:cubicBezTo>
                    <a:pt x="11034" y="9818"/>
                    <a:pt x="7721" y="4803"/>
                    <a:pt x="6536" y="3344"/>
                  </a:cubicBezTo>
                  <a:cubicBezTo>
                    <a:pt x="5624" y="2189"/>
                    <a:pt x="3253" y="334"/>
                    <a:pt x="1"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88;p52">
              <a:extLst>
                <a:ext uri="{FF2B5EF4-FFF2-40B4-BE49-F238E27FC236}">
                  <a16:creationId xmlns:a16="http://schemas.microsoft.com/office/drawing/2014/main" id="{9CE39382-A478-47FB-863E-8D949B935170}"/>
                </a:ext>
              </a:extLst>
            </p:cNvPr>
            <p:cNvSpPr/>
            <p:nvPr/>
          </p:nvSpPr>
          <p:spPr>
            <a:xfrm>
              <a:off x="6448093" y="1397981"/>
              <a:ext cx="343188" cy="208579"/>
            </a:xfrm>
            <a:custGeom>
              <a:avLst/>
              <a:gdLst/>
              <a:ahLst/>
              <a:cxnLst/>
              <a:rect l="l" t="t" r="r" b="b"/>
              <a:pathLst>
                <a:path w="6384" h="3880" extrusionOk="0">
                  <a:moveTo>
                    <a:pt x="0" y="1"/>
                  </a:moveTo>
                  <a:lnTo>
                    <a:pt x="0" y="1"/>
                  </a:lnTo>
                  <a:cubicBezTo>
                    <a:pt x="713" y="3542"/>
                    <a:pt x="1824" y="3880"/>
                    <a:pt x="2223" y="3880"/>
                  </a:cubicBezTo>
                  <a:cubicBezTo>
                    <a:pt x="2317" y="3880"/>
                    <a:pt x="2371" y="3861"/>
                    <a:pt x="2371" y="3861"/>
                  </a:cubicBezTo>
                  <a:cubicBezTo>
                    <a:pt x="2371" y="3861"/>
                    <a:pt x="2983" y="3591"/>
                    <a:pt x="3943" y="3591"/>
                  </a:cubicBezTo>
                  <a:cubicBezTo>
                    <a:pt x="4231" y="3591"/>
                    <a:pt x="4550" y="3615"/>
                    <a:pt x="4894" y="3679"/>
                  </a:cubicBezTo>
                  <a:cubicBezTo>
                    <a:pt x="4894" y="3679"/>
                    <a:pt x="5654" y="2554"/>
                    <a:pt x="6383" y="1095"/>
                  </a:cubicBezTo>
                  <a:lnTo>
                    <a:pt x="6383" y="1095"/>
                  </a:lnTo>
                  <a:cubicBezTo>
                    <a:pt x="5975" y="1134"/>
                    <a:pt x="5565" y="1154"/>
                    <a:pt x="5156" y="1154"/>
                  </a:cubicBezTo>
                  <a:cubicBezTo>
                    <a:pt x="3347" y="1154"/>
                    <a:pt x="1562" y="769"/>
                    <a:pt x="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89;p52">
              <a:extLst>
                <a:ext uri="{FF2B5EF4-FFF2-40B4-BE49-F238E27FC236}">
                  <a16:creationId xmlns:a16="http://schemas.microsoft.com/office/drawing/2014/main" id="{136927D1-96D9-4BA1-9B40-C2A8EDAC2D99}"/>
                </a:ext>
              </a:extLst>
            </p:cNvPr>
            <p:cNvSpPr/>
            <p:nvPr/>
          </p:nvSpPr>
          <p:spPr>
            <a:xfrm>
              <a:off x="7219314" y="1159401"/>
              <a:ext cx="4999" cy="6612"/>
            </a:xfrm>
            <a:custGeom>
              <a:avLst/>
              <a:gdLst/>
              <a:ahLst/>
              <a:cxnLst/>
              <a:rect l="l" t="t" r="r" b="b"/>
              <a:pathLst>
                <a:path w="93" h="123" extrusionOk="0">
                  <a:moveTo>
                    <a:pt x="92" y="123"/>
                  </a:moveTo>
                  <a:cubicBezTo>
                    <a:pt x="31" y="62"/>
                    <a:pt x="1" y="1"/>
                    <a:pt x="1" y="1"/>
                  </a:cubicBezTo>
                  <a:cubicBezTo>
                    <a:pt x="1" y="1"/>
                    <a:pt x="31" y="62"/>
                    <a:pt x="92" y="12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90;p52">
              <a:extLst>
                <a:ext uri="{FF2B5EF4-FFF2-40B4-BE49-F238E27FC236}">
                  <a16:creationId xmlns:a16="http://schemas.microsoft.com/office/drawing/2014/main" id="{DE386F3B-DAF4-4B15-8F2C-645F2E9211F4}"/>
                </a:ext>
              </a:extLst>
            </p:cNvPr>
            <p:cNvSpPr/>
            <p:nvPr/>
          </p:nvSpPr>
          <p:spPr>
            <a:xfrm>
              <a:off x="6990571" y="3360438"/>
              <a:ext cx="300719" cy="254972"/>
            </a:xfrm>
            <a:custGeom>
              <a:avLst/>
              <a:gdLst/>
              <a:ahLst/>
              <a:cxnLst/>
              <a:rect l="l" t="t" r="r" b="b"/>
              <a:pathLst>
                <a:path w="5594" h="4743" extrusionOk="0">
                  <a:moveTo>
                    <a:pt x="1" y="1"/>
                  </a:moveTo>
                  <a:lnTo>
                    <a:pt x="578" y="4743"/>
                  </a:lnTo>
                  <a:cubicBezTo>
                    <a:pt x="2098" y="3770"/>
                    <a:pt x="3770" y="3071"/>
                    <a:pt x="5533" y="2676"/>
                  </a:cubicBezTo>
                  <a:lnTo>
                    <a:pt x="5593"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91;p52">
              <a:extLst>
                <a:ext uri="{FF2B5EF4-FFF2-40B4-BE49-F238E27FC236}">
                  <a16:creationId xmlns:a16="http://schemas.microsoft.com/office/drawing/2014/main" id="{AE49F26F-8DFE-484B-96EB-91A789520F68}"/>
                </a:ext>
              </a:extLst>
            </p:cNvPr>
            <p:cNvSpPr/>
            <p:nvPr/>
          </p:nvSpPr>
          <p:spPr>
            <a:xfrm>
              <a:off x="7021644"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92;p52">
              <a:extLst>
                <a:ext uri="{FF2B5EF4-FFF2-40B4-BE49-F238E27FC236}">
                  <a16:creationId xmlns:a16="http://schemas.microsoft.com/office/drawing/2014/main" id="{60981BF1-03C9-4C5A-B8B8-3C58E743CE71}"/>
                </a:ext>
              </a:extLst>
            </p:cNvPr>
            <p:cNvSpPr/>
            <p:nvPr/>
          </p:nvSpPr>
          <p:spPr>
            <a:xfrm>
              <a:off x="6881119" y="3921409"/>
              <a:ext cx="403611" cy="336414"/>
            </a:xfrm>
            <a:custGeom>
              <a:avLst/>
              <a:gdLst/>
              <a:ahLst/>
              <a:cxnLst/>
              <a:rect l="l" t="t" r="r" b="b"/>
              <a:pathLst>
                <a:path w="7508" h="6258" extrusionOk="0">
                  <a:moveTo>
                    <a:pt x="7415" y="1"/>
                  </a:moveTo>
                  <a:cubicBezTo>
                    <a:pt x="7357" y="1"/>
                    <a:pt x="7228" y="1108"/>
                    <a:pt x="5551" y="1108"/>
                  </a:cubicBezTo>
                  <a:cubicBezTo>
                    <a:pt x="4994" y="1108"/>
                    <a:pt x="4266" y="986"/>
                    <a:pt x="3313" y="660"/>
                  </a:cubicBezTo>
                  <a:cubicBezTo>
                    <a:pt x="3313" y="660"/>
                    <a:pt x="0" y="6071"/>
                    <a:pt x="2736" y="6253"/>
                  </a:cubicBezTo>
                  <a:cubicBezTo>
                    <a:pt x="2782" y="6256"/>
                    <a:pt x="2828" y="6257"/>
                    <a:pt x="2874" y="6257"/>
                  </a:cubicBezTo>
                  <a:cubicBezTo>
                    <a:pt x="5857" y="6257"/>
                    <a:pt x="7508" y="478"/>
                    <a:pt x="7508" y="478"/>
                  </a:cubicBezTo>
                  <a:cubicBezTo>
                    <a:pt x="7446" y="130"/>
                    <a:pt x="7434"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93;p52">
              <a:extLst>
                <a:ext uri="{FF2B5EF4-FFF2-40B4-BE49-F238E27FC236}">
                  <a16:creationId xmlns:a16="http://schemas.microsoft.com/office/drawing/2014/main" id="{F8157FBF-10EB-4C39-9CD7-DEAF5AFECF9F}"/>
                </a:ext>
              </a:extLst>
            </p:cNvPr>
            <p:cNvSpPr/>
            <p:nvPr/>
          </p:nvSpPr>
          <p:spPr>
            <a:xfrm>
              <a:off x="6979121" y="3935655"/>
              <a:ext cx="297440" cy="186323"/>
            </a:xfrm>
            <a:custGeom>
              <a:avLst/>
              <a:gdLst/>
              <a:ahLst/>
              <a:cxnLst/>
              <a:rect l="l" t="t" r="r" b="b"/>
              <a:pathLst>
                <a:path w="5533" h="3466" extrusionOk="0">
                  <a:moveTo>
                    <a:pt x="1490" y="0"/>
                  </a:moveTo>
                  <a:cubicBezTo>
                    <a:pt x="1490" y="0"/>
                    <a:pt x="426" y="1763"/>
                    <a:pt x="1" y="3313"/>
                  </a:cubicBezTo>
                  <a:cubicBezTo>
                    <a:pt x="574" y="3118"/>
                    <a:pt x="1153" y="3028"/>
                    <a:pt x="1732" y="3028"/>
                  </a:cubicBezTo>
                  <a:cubicBezTo>
                    <a:pt x="2505" y="3028"/>
                    <a:pt x="3279" y="3187"/>
                    <a:pt x="4043" y="3465"/>
                  </a:cubicBezTo>
                  <a:cubicBezTo>
                    <a:pt x="5046" y="1885"/>
                    <a:pt x="5533" y="0"/>
                    <a:pt x="5533" y="0"/>
                  </a:cubicBezTo>
                  <a:lnTo>
                    <a:pt x="5533" y="0"/>
                  </a:lnTo>
                  <a:cubicBezTo>
                    <a:pt x="5077" y="122"/>
                    <a:pt x="4476" y="162"/>
                    <a:pt x="3877" y="162"/>
                  </a:cubicBezTo>
                  <a:cubicBezTo>
                    <a:pt x="2679"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94;p52">
              <a:extLst>
                <a:ext uri="{FF2B5EF4-FFF2-40B4-BE49-F238E27FC236}">
                  <a16:creationId xmlns:a16="http://schemas.microsoft.com/office/drawing/2014/main" id="{7573D16A-D6BF-4478-B8C4-E7928C4B76A7}"/>
                </a:ext>
              </a:extLst>
            </p:cNvPr>
            <p:cNvSpPr/>
            <p:nvPr/>
          </p:nvSpPr>
          <p:spPr>
            <a:xfrm>
              <a:off x="7031428" y="3823891"/>
              <a:ext cx="202236" cy="173529"/>
            </a:xfrm>
            <a:custGeom>
              <a:avLst/>
              <a:gdLst/>
              <a:ahLst/>
              <a:cxnLst/>
              <a:rect l="l" t="t" r="r" b="b"/>
              <a:pathLst>
                <a:path w="3762" h="3228" extrusionOk="0">
                  <a:moveTo>
                    <a:pt x="1214" y="327"/>
                  </a:moveTo>
                  <a:cubicBezTo>
                    <a:pt x="1511" y="327"/>
                    <a:pt x="1642" y="1586"/>
                    <a:pt x="1642" y="1714"/>
                  </a:cubicBezTo>
                  <a:cubicBezTo>
                    <a:pt x="1642" y="1950"/>
                    <a:pt x="1634" y="2177"/>
                    <a:pt x="1622" y="2401"/>
                  </a:cubicBezTo>
                  <a:lnTo>
                    <a:pt x="1622" y="2401"/>
                  </a:lnTo>
                  <a:cubicBezTo>
                    <a:pt x="1525" y="2225"/>
                    <a:pt x="1428" y="2046"/>
                    <a:pt x="1338" y="1866"/>
                  </a:cubicBezTo>
                  <a:cubicBezTo>
                    <a:pt x="1216"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4" y="2390"/>
                    <a:pt x="2004" y="2043"/>
                    <a:pt x="2098" y="1714"/>
                  </a:cubicBezTo>
                  <a:cubicBezTo>
                    <a:pt x="2159" y="1502"/>
                    <a:pt x="2219" y="1228"/>
                    <a:pt x="2371" y="1106"/>
                  </a:cubicBezTo>
                  <a:cubicBezTo>
                    <a:pt x="2444" y="1042"/>
                    <a:pt x="2517" y="1014"/>
                    <a:pt x="2583" y="1014"/>
                  </a:cubicBezTo>
                  <a:close/>
                  <a:moveTo>
                    <a:pt x="1269" y="0"/>
                  </a:moveTo>
                  <a:cubicBezTo>
                    <a:pt x="1181" y="0"/>
                    <a:pt x="1083" y="23"/>
                    <a:pt x="973" y="73"/>
                  </a:cubicBezTo>
                  <a:cubicBezTo>
                    <a:pt x="0" y="559"/>
                    <a:pt x="1247" y="2535"/>
                    <a:pt x="1581" y="3113"/>
                  </a:cubicBezTo>
                  <a:cubicBezTo>
                    <a:pt x="1622" y="3194"/>
                    <a:pt x="1689" y="3227"/>
                    <a:pt x="1756" y="3227"/>
                  </a:cubicBezTo>
                  <a:cubicBezTo>
                    <a:pt x="1864" y="3227"/>
                    <a:pt x="1970" y="3137"/>
                    <a:pt x="1949" y="3015"/>
                  </a:cubicBezTo>
                  <a:lnTo>
                    <a:pt x="1949" y="3015"/>
                  </a:lnTo>
                  <a:cubicBezTo>
                    <a:pt x="2629" y="2559"/>
                    <a:pt x="3762" y="1414"/>
                    <a:pt x="2918" y="711"/>
                  </a:cubicBezTo>
                  <a:cubicBezTo>
                    <a:pt x="2843" y="644"/>
                    <a:pt x="2756" y="617"/>
                    <a:pt x="2667" y="617"/>
                  </a:cubicBezTo>
                  <a:cubicBezTo>
                    <a:pt x="2431" y="617"/>
                    <a:pt x="2178" y="809"/>
                    <a:pt x="2067" y="985"/>
                  </a:cubicBezTo>
                  <a:cubicBezTo>
                    <a:pt x="2021" y="1062"/>
                    <a:pt x="1979" y="1141"/>
                    <a:pt x="1941" y="1223"/>
                  </a:cubicBezTo>
                  <a:lnTo>
                    <a:pt x="1941" y="1223"/>
                  </a:lnTo>
                  <a:cubicBezTo>
                    <a:pt x="1881"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95;p52">
              <a:extLst>
                <a:ext uri="{FF2B5EF4-FFF2-40B4-BE49-F238E27FC236}">
                  <a16:creationId xmlns:a16="http://schemas.microsoft.com/office/drawing/2014/main" id="{3D951CB6-E177-4DBA-AC6B-9898A81E48DF}"/>
                </a:ext>
              </a:extLst>
            </p:cNvPr>
            <p:cNvSpPr/>
            <p:nvPr/>
          </p:nvSpPr>
          <p:spPr>
            <a:xfrm>
              <a:off x="6962778" y="4098436"/>
              <a:ext cx="233738" cy="138211"/>
            </a:xfrm>
            <a:custGeom>
              <a:avLst/>
              <a:gdLst/>
              <a:ahLst/>
              <a:cxnLst/>
              <a:rect l="l" t="t" r="r" b="b"/>
              <a:pathLst>
                <a:path w="4348" h="2571" extrusionOk="0">
                  <a:moveTo>
                    <a:pt x="2036" y="0"/>
                  </a:moveTo>
                  <a:cubicBezTo>
                    <a:pt x="1457" y="0"/>
                    <a:pt x="878" y="90"/>
                    <a:pt x="305" y="285"/>
                  </a:cubicBezTo>
                  <a:cubicBezTo>
                    <a:pt x="1" y="1471"/>
                    <a:pt x="31" y="2504"/>
                    <a:pt x="1217" y="2565"/>
                  </a:cubicBezTo>
                  <a:cubicBezTo>
                    <a:pt x="1272" y="2569"/>
                    <a:pt x="1327" y="2570"/>
                    <a:pt x="1381" y="2570"/>
                  </a:cubicBezTo>
                  <a:cubicBezTo>
                    <a:pt x="2639" y="2570"/>
                    <a:pt x="3619" y="1574"/>
                    <a:pt x="4347" y="437"/>
                  </a:cubicBezTo>
                  <a:cubicBezTo>
                    <a:pt x="3583" y="159"/>
                    <a:pt x="2809" y="0"/>
                    <a:pt x="203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96;p52">
              <a:extLst>
                <a:ext uri="{FF2B5EF4-FFF2-40B4-BE49-F238E27FC236}">
                  <a16:creationId xmlns:a16="http://schemas.microsoft.com/office/drawing/2014/main" id="{3B69356A-0514-45B0-B73D-BBF9A63BD445}"/>
                </a:ext>
              </a:extLst>
            </p:cNvPr>
            <p:cNvSpPr/>
            <p:nvPr/>
          </p:nvSpPr>
          <p:spPr>
            <a:xfrm>
              <a:off x="7041212" y="3992263"/>
              <a:ext cx="181109" cy="20482"/>
            </a:xfrm>
            <a:custGeom>
              <a:avLst/>
              <a:gdLst/>
              <a:ahLst/>
              <a:cxnLst/>
              <a:rect l="l" t="t" r="r" b="b"/>
              <a:pathLst>
                <a:path w="3369" h="381" extrusionOk="0">
                  <a:moveTo>
                    <a:pt x="1969" y="0"/>
                  </a:moveTo>
                  <a:cubicBezTo>
                    <a:pt x="1331" y="0"/>
                    <a:pt x="681" y="123"/>
                    <a:pt x="62" y="193"/>
                  </a:cubicBezTo>
                  <a:cubicBezTo>
                    <a:pt x="1" y="224"/>
                    <a:pt x="1" y="284"/>
                    <a:pt x="62" y="284"/>
                  </a:cubicBezTo>
                  <a:cubicBezTo>
                    <a:pt x="679" y="250"/>
                    <a:pt x="1277" y="167"/>
                    <a:pt x="1873" y="167"/>
                  </a:cubicBezTo>
                  <a:cubicBezTo>
                    <a:pt x="2332" y="167"/>
                    <a:pt x="2790" y="217"/>
                    <a:pt x="3253" y="376"/>
                  </a:cubicBezTo>
                  <a:cubicBezTo>
                    <a:pt x="3263" y="379"/>
                    <a:pt x="3272" y="381"/>
                    <a:pt x="3281" y="381"/>
                  </a:cubicBezTo>
                  <a:cubicBezTo>
                    <a:pt x="3350" y="381"/>
                    <a:pt x="3368" y="281"/>
                    <a:pt x="3314" y="254"/>
                  </a:cubicBezTo>
                  <a:cubicBezTo>
                    <a:pt x="2882" y="63"/>
                    <a:pt x="2429"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97;p52">
              <a:extLst>
                <a:ext uri="{FF2B5EF4-FFF2-40B4-BE49-F238E27FC236}">
                  <a16:creationId xmlns:a16="http://schemas.microsoft.com/office/drawing/2014/main" id="{AF96E746-17CA-4558-BF6F-1A314A26F8D2}"/>
                </a:ext>
              </a:extLst>
            </p:cNvPr>
            <p:cNvSpPr/>
            <p:nvPr/>
          </p:nvSpPr>
          <p:spPr>
            <a:xfrm>
              <a:off x="7023310" y="4038119"/>
              <a:ext cx="182453" cy="20374"/>
            </a:xfrm>
            <a:custGeom>
              <a:avLst/>
              <a:gdLst/>
              <a:ahLst/>
              <a:cxnLst/>
              <a:rect l="l" t="t" r="r" b="b"/>
              <a:pathLst>
                <a:path w="3394" h="379" extrusionOk="0">
                  <a:moveTo>
                    <a:pt x="2004" y="1"/>
                  </a:moveTo>
                  <a:cubicBezTo>
                    <a:pt x="1356" y="1"/>
                    <a:pt x="687" y="132"/>
                    <a:pt x="60" y="222"/>
                  </a:cubicBezTo>
                  <a:cubicBezTo>
                    <a:pt x="8" y="222"/>
                    <a:pt x="1" y="289"/>
                    <a:pt x="38" y="289"/>
                  </a:cubicBezTo>
                  <a:cubicBezTo>
                    <a:pt x="44" y="289"/>
                    <a:pt x="52" y="287"/>
                    <a:pt x="60" y="283"/>
                  </a:cubicBezTo>
                  <a:cubicBezTo>
                    <a:pt x="695" y="248"/>
                    <a:pt x="1291" y="166"/>
                    <a:pt x="1886" y="166"/>
                  </a:cubicBezTo>
                  <a:cubicBezTo>
                    <a:pt x="2346" y="166"/>
                    <a:pt x="2806" y="215"/>
                    <a:pt x="3282" y="374"/>
                  </a:cubicBezTo>
                  <a:cubicBezTo>
                    <a:pt x="3289" y="377"/>
                    <a:pt x="3296" y="379"/>
                    <a:pt x="3302" y="379"/>
                  </a:cubicBezTo>
                  <a:cubicBezTo>
                    <a:pt x="3355" y="379"/>
                    <a:pt x="3394" y="279"/>
                    <a:pt x="3313" y="252"/>
                  </a:cubicBezTo>
                  <a:cubicBezTo>
                    <a:pt x="2900" y="65"/>
                    <a:pt x="2457" y="1"/>
                    <a:pt x="200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98;p52">
              <a:extLst>
                <a:ext uri="{FF2B5EF4-FFF2-40B4-BE49-F238E27FC236}">
                  <a16:creationId xmlns:a16="http://schemas.microsoft.com/office/drawing/2014/main" id="{893B76AB-B047-4F00-A7CE-6A64EDE79F3B}"/>
                </a:ext>
              </a:extLst>
            </p:cNvPr>
            <p:cNvSpPr/>
            <p:nvPr/>
          </p:nvSpPr>
          <p:spPr>
            <a:xfrm>
              <a:off x="7292856" y="3360438"/>
              <a:ext cx="300719" cy="254972"/>
            </a:xfrm>
            <a:custGeom>
              <a:avLst/>
              <a:gdLst/>
              <a:ahLst/>
              <a:cxnLst/>
              <a:rect l="l" t="t" r="r" b="b"/>
              <a:pathLst>
                <a:path w="5594" h="4743" extrusionOk="0">
                  <a:moveTo>
                    <a:pt x="1" y="1"/>
                  </a:moveTo>
                  <a:lnTo>
                    <a:pt x="578" y="4743"/>
                  </a:lnTo>
                  <a:cubicBezTo>
                    <a:pt x="2098" y="3770"/>
                    <a:pt x="3770" y="3071"/>
                    <a:pt x="5533" y="2676"/>
                  </a:cubicBezTo>
                  <a:lnTo>
                    <a:pt x="5594"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99;p52">
              <a:extLst>
                <a:ext uri="{FF2B5EF4-FFF2-40B4-BE49-F238E27FC236}">
                  <a16:creationId xmlns:a16="http://schemas.microsoft.com/office/drawing/2014/main" id="{890FF93D-02BF-432C-B8B8-A3E31E0CCF03}"/>
                </a:ext>
              </a:extLst>
            </p:cNvPr>
            <p:cNvSpPr/>
            <p:nvPr/>
          </p:nvSpPr>
          <p:spPr>
            <a:xfrm>
              <a:off x="7323928"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300;p52">
              <a:extLst>
                <a:ext uri="{FF2B5EF4-FFF2-40B4-BE49-F238E27FC236}">
                  <a16:creationId xmlns:a16="http://schemas.microsoft.com/office/drawing/2014/main" id="{EC365A39-7527-40CD-AFA8-6706566A9C91}"/>
                </a:ext>
              </a:extLst>
            </p:cNvPr>
            <p:cNvSpPr/>
            <p:nvPr/>
          </p:nvSpPr>
          <p:spPr>
            <a:xfrm>
              <a:off x="7183403" y="3921409"/>
              <a:ext cx="403611" cy="336414"/>
            </a:xfrm>
            <a:custGeom>
              <a:avLst/>
              <a:gdLst/>
              <a:ahLst/>
              <a:cxnLst/>
              <a:rect l="l" t="t" r="r" b="b"/>
              <a:pathLst>
                <a:path w="7508" h="6258" extrusionOk="0">
                  <a:moveTo>
                    <a:pt x="7415" y="1"/>
                  </a:moveTo>
                  <a:cubicBezTo>
                    <a:pt x="7358" y="1"/>
                    <a:pt x="7232" y="1108"/>
                    <a:pt x="5567" y="1108"/>
                  </a:cubicBezTo>
                  <a:cubicBezTo>
                    <a:pt x="5014" y="1108"/>
                    <a:pt x="4291" y="986"/>
                    <a:pt x="3344" y="660"/>
                  </a:cubicBezTo>
                  <a:cubicBezTo>
                    <a:pt x="3344" y="660"/>
                    <a:pt x="0" y="6071"/>
                    <a:pt x="2736" y="6253"/>
                  </a:cubicBezTo>
                  <a:cubicBezTo>
                    <a:pt x="2782" y="6256"/>
                    <a:pt x="2828" y="6257"/>
                    <a:pt x="2874" y="6257"/>
                  </a:cubicBezTo>
                  <a:cubicBezTo>
                    <a:pt x="5857" y="6257"/>
                    <a:pt x="7508" y="478"/>
                    <a:pt x="7508" y="478"/>
                  </a:cubicBezTo>
                  <a:cubicBezTo>
                    <a:pt x="7446" y="130"/>
                    <a:pt x="7435"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301;p52">
              <a:extLst>
                <a:ext uri="{FF2B5EF4-FFF2-40B4-BE49-F238E27FC236}">
                  <a16:creationId xmlns:a16="http://schemas.microsoft.com/office/drawing/2014/main" id="{5EE12E61-8260-499E-A4CC-711E50D02125}"/>
                </a:ext>
              </a:extLst>
            </p:cNvPr>
            <p:cNvSpPr/>
            <p:nvPr/>
          </p:nvSpPr>
          <p:spPr>
            <a:xfrm>
              <a:off x="7281459" y="3935655"/>
              <a:ext cx="297440" cy="186323"/>
            </a:xfrm>
            <a:custGeom>
              <a:avLst/>
              <a:gdLst/>
              <a:ahLst/>
              <a:cxnLst/>
              <a:rect l="l" t="t" r="r" b="b"/>
              <a:pathLst>
                <a:path w="5533" h="3466" extrusionOk="0">
                  <a:moveTo>
                    <a:pt x="1520" y="0"/>
                  </a:moveTo>
                  <a:cubicBezTo>
                    <a:pt x="1520" y="0"/>
                    <a:pt x="426" y="1763"/>
                    <a:pt x="0" y="3313"/>
                  </a:cubicBezTo>
                  <a:cubicBezTo>
                    <a:pt x="573" y="3118"/>
                    <a:pt x="1158" y="3028"/>
                    <a:pt x="1741" y="3028"/>
                  </a:cubicBezTo>
                  <a:cubicBezTo>
                    <a:pt x="2519" y="3028"/>
                    <a:pt x="3296" y="3187"/>
                    <a:pt x="4043" y="3465"/>
                  </a:cubicBezTo>
                  <a:cubicBezTo>
                    <a:pt x="5046" y="1885"/>
                    <a:pt x="5532" y="0"/>
                    <a:pt x="5532" y="0"/>
                  </a:cubicBezTo>
                  <a:lnTo>
                    <a:pt x="5532" y="0"/>
                  </a:lnTo>
                  <a:cubicBezTo>
                    <a:pt x="5076" y="122"/>
                    <a:pt x="4478" y="162"/>
                    <a:pt x="3884" y="162"/>
                  </a:cubicBezTo>
                  <a:cubicBezTo>
                    <a:pt x="2695" y="162"/>
                    <a:pt x="1520" y="0"/>
                    <a:pt x="152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302;p52">
              <a:extLst>
                <a:ext uri="{FF2B5EF4-FFF2-40B4-BE49-F238E27FC236}">
                  <a16:creationId xmlns:a16="http://schemas.microsoft.com/office/drawing/2014/main" id="{87EAF0A6-8279-4056-9627-DFEDEC9E2DE2}"/>
                </a:ext>
              </a:extLst>
            </p:cNvPr>
            <p:cNvSpPr/>
            <p:nvPr/>
          </p:nvSpPr>
          <p:spPr>
            <a:xfrm>
              <a:off x="7333712" y="3823891"/>
              <a:ext cx="200623" cy="173529"/>
            </a:xfrm>
            <a:custGeom>
              <a:avLst/>
              <a:gdLst/>
              <a:ahLst/>
              <a:cxnLst/>
              <a:rect l="l" t="t" r="r" b="b"/>
              <a:pathLst>
                <a:path w="3732" h="3228" extrusionOk="0">
                  <a:moveTo>
                    <a:pt x="1214" y="327"/>
                  </a:moveTo>
                  <a:cubicBezTo>
                    <a:pt x="1512" y="327"/>
                    <a:pt x="1642" y="1586"/>
                    <a:pt x="1642" y="1714"/>
                  </a:cubicBezTo>
                  <a:cubicBezTo>
                    <a:pt x="1642" y="1950"/>
                    <a:pt x="1634" y="2177"/>
                    <a:pt x="1622" y="2401"/>
                  </a:cubicBezTo>
                  <a:lnTo>
                    <a:pt x="1622" y="2401"/>
                  </a:lnTo>
                  <a:cubicBezTo>
                    <a:pt x="1525" y="2225"/>
                    <a:pt x="1428" y="2046"/>
                    <a:pt x="1338" y="1866"/>
                  </a:cubicBezTo>
                  <a:cubicBezTo>
                    <a:pt x="1217"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5" y="2390"/>
                    <a:pt x="2004" y="2043"/>
                    <a:pt x="2098" y="1714"/>
                  </a:cubicBezTo>
                  <a:cubicBezTo>
                    <a:pt x="2159" y="1502"/>
                    <a:pt x="2220" y="1228"/>
                    <a:pt x="2372" y="1106"/>
                  </a:cubicBezTo>
                  <a:cubicBezTo>
                    <a:pt x="2445" y="1042"/>
                    <a:pt x="2518" y="1014"/>
                    <a:pt x="2583" y="1014"/>
                  </a:cubicBezTo>
                  <a:close/>
                  <a:moveTo>
                    <a:pt x="1269" y="0"/>
                  </a:moveTo>
                  <a:cubicBezTo>
                    <a:pt x="1182" y="0"/>
                    <a:pt x="1083" y="23"/>
                    <a:pt x="973" y="73"/>
                  </a:cubicBezTo>
                  <a:cubicBezTo>
                    <a:pt x="1" y="559"/>
                    <a:pt x="1247" y="2535"/>
                    <a:pt x="1581" y="3113"/>
                  </a:cubicBezTo>
                  <a:cubicBezTo>
                    <a:pt x="1622" y="3194"/>
                    <a:pt x="1689" y="3227"/>
                    <a:pt x="1756" y="3227"/>
                  </a:cubicBezTo>
                  <a:cubicBezTo>
                    <a:pt x="1866" y="3227"/>
                    <a:pt x="1972" y="3135"/>
                    <a:pt x="1949" y="3012"/>
                  </a:cubicBezTo>
                  <a:lnTo>
                    <a:pt x="1949" y="3012"/>
                  </a:lnTo>
                  <a:cubicBezTo>
                    <a:pt x="2606" y="2552"/>
                    <a:pt x="3732" y="1412"/>
                    <a:pt x="2919" y="711"/>
                  </a:cubicBezTo>
                  <a:cubicBezTo>
                    <a:pt x="2843" y="644"/>
                    <a:pt x="2756" y="617"/>
                    <a:pt x="2667" y="617"/>
                  </a:cubicBezTo>
                  <a:cubicBezTo>
                    <a:pt x="2431" y="617"/>
                    <a:pt x="2178" y="809"/>
                    <a:pt x="2068" y="985"/>
                  </a:cubicBezTo>
                  <a:cubicBezTo>
                    <a:pt x="2021" y="1062"/>
                    <a:pt x="1980" y="1141"/>
                    <a:pt x="1942" y="1223"/>
                  </a:cubicBezTo>
                  <a:lnTo>
                    <a:pt x="1942" y="1223"/>
                  </a:lnTo>
                  <a:cubicBezTo>
                    <a:pt x="1882"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303;p52">
              <a:extLst>
                <a:ext uri="{FF2B5EF4-FFF2-40B4-BE49-F238E27FC236}">
                  <a16:creationId xmlns:a16="http://schemas.microsoft.com/office/drawing/2014/main" id="{7BEFA318-0D75-4BD5-ADC4-B4E225ACA5D1}"/>
                </a:ext>
              </a:extLst>
            </p:cNvPr>
            <p:cNvSpPr/>
            <p:nvPr/>
          </p:nvSpPr>
          <p:spPr>
            <a:xfrm>
              <a:off x="7265116" y="4098436"/>
              <a:ext cx="233684" cy="138211"/>
            </a:xfrm>
            <a:custGeom>
              <a:avLst/>
              <a:gdLst/>
              <a:ahLst/>
              <a:cxnLst/>
              <a:rect l="l" t="t" r="r" b="b"/>
              <a:pathLst>
                <a:path w="4347" h="2571" extrusionOk="0">
                  <a:moveTo>
                    <a:pt x="2045" y="0"/>
                  </a:moveTo>
                  <a:cubicBezTo>
                    <a:pt x="1462" y="0"/>
                    <a:pt x="877" y="90"/>
                    <a:pt x="304" y="285"/>
                  </a:cubicBezTo>
                  <a:cubicBezTo>
                    <a:pt x="0" y="1471"/>
                    <a:pt x="30" y="2504"/>
                    <a:pt x="1216" y="2565"/>
                  </a:cubicBezTo>
                  <a:cubicBezTo>
                    <a:pt x="1271" y="2569"/>
                    <a:pt x="1326" y="2570"/>
                    <a:pt x="1380" y="2570"/>
                  </a:cubicBezTo>
                  <a:cubicBezTo>
                    <a:pt x="2638" y="2570"/>
                    <a:pt x="3618" y="1574"/>
                    <a:pt x="4347" y="437"/>
                  </a:cubicBezTo>
                  <a:cubicBezTo>
                    <a:pt x="3600" y="159"/>
                    <a:pt x="2823" y="0"/>
                    <a:pt x="204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304;p52">
              <a:extLst>
                <a:ext uri="{FF2B5EF4-FFF2-40B4-BE49-F238E27FC236}">
                  <a16:creationId xmlns:a16="http://schemas.microsoft.com/office/drawing/2014/main" id="{AF512C9E-9EC8-4146-9402-ECF95A832FCA}"/>
                </a:ext>
              </a:extLst>
            </p:cNvPr>
            <p:cNvSpPr/>
            <p:nvPr/>
          </p:nvSpPr>
          <p:spPr>
            <a:xfrm>
              <a:off x="7343550" y="3992263"/>
              <a:ext cx="181055" cy="20482"/>
            </a:xfrm>
            <a:custGeom>
              <a:avLst/>
              <a:gdLst/>
              <a:ahLst/>
              <a:cxnLst/>
              <a:rect l="l" t="t" r="r" b="b"/>
              <a:pathLst>
                <a:path w="3368" h="381" extrusionOk="0">
                  <a:moveTo>
                    <a:pt x="1969" y="0"/>
                  </a:moveTo>
                  <a:cubicBezTo>
                    <a:pt x="1330" y="0"/>
                    <a:pt x="680" y="123"/>
                    <a:pt x="61" y="193"/>
                  </a:cubicBezTo>
                  <a:cubicBezTo>
                    <a:pt x="0" y="224"/>
                    <a:pt x="0" y="284"/>
                    <a:pt x="61" y="284"/>
                  </a:cubicBezTo>
                  <a:cubicBezTo>
                    <a:pt x="678" y="250"/>
                    <a:pt x="1277" y="167"/>
                    <a:pt x="1877" y="167"/>
                  </a:cubicBezTo>
                  <a:cubicBezTo>
                    <a:pt x="2341" y="167"/>
                    <a:pt x="2806" y="217"/>
                    <a:pt x="3283" y="376"/>
                  </a:cubicBezTo>
                  <a:cubicBezTo>
                    <a:pt x="3289" y="379"/>
                    <a:pt x="3296" y="381"/>
                    <a:pt x="3302" y="381"/>
                  </a:cubicBezTo>
                  <a:cubicBezTo>
                    <a:pt x="3349" y="381"/>
                    <a:pt x="3367" y="281"/>
                    <a:pt x="3313" y="254"/>
                  </a:cubicBezTo>
                  <a:cubicBezTo>
                    <a:pt x="2881" y="63"/>
                    <a:pt x="2428"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305;p52">
              <a:extLst>
                <a:ext uri="{FF2B5EF4-FFF2-40B4-BE49-F238E27FC236}">
                  <a16:creationId xmlns:a16="http://schemas.microsoft.com/office/drawing/2014/main" id="{B4A03AD3-E315-4F89-9F47-5F8D13735228}"/>
                </a:ext>
              </a:extLst>
            </p:cNvPr>
            <p:cNvSpPr/>
            <p:nvPr/>
          </p:nvSpPr>
          <p:spPr>
            <a:xfrm>
              <a:off x="7325595" y="4038119"/>
              <a:ext cx="182668" cy="20374"/>
            </a:xfrm>
            <a:custGeom>
              <a:avLst/>
              <a:gdLst/>
              <a:ahLst/>
              <a:cxnLst/>
              <a:rect l="l" t="t" r="r" b="b"/>
              <a:pathLst>
                <a:path w="3398" h="379" extrusionOk="0">
                  <a:moveTo>
                    <a:pt x="2011" y="1"/>
                  </a:moveTo>
                  <a:cubicBezTo>
                    <a:pt x="1356" y="1"/>
                    <a:pt x="687" y="132"/>
                    <a:pt x="61" y="222"/>
                  </a:cubicBezTo>
                  <a:cubicBezTo>
                    <a:pt x="8" y="222"/>
                    <a:pt x="1" y="289"/>
                    <a:pt x="38" y="289"/>
                  </a:cubicBezTo>
                  <a:cubicBezTo>
                    <a:pt x="44" y="289"/>
                    <a:pt x="52" y="287"/>
                    <a:pt x="61" y="283"/>
                  </a:cubicBezTo>
                  <a:cubicBezTo>
                    <a:pt x="695" y="248"/>
                    <a:pt x="1291" y="166"/>
                    <a:pt x="1887" y="166"/>
                  </a:cubicBezTo>
                  <a:cubicBezTo>
                    <a:pt x="2346" y="166"/>
                    <a:pt x="2806" y="215"/>
                    <a:pt x="3282" y="374"/>
                  </a:cubicBezTo>
                  <a:cubicBezTo>
                    <a:pt x="3289" y="377"/>
                    <a:pt x="3296" y="379"/>
                    <a:pt x="3302" y="379"/>
                  </a:cubicBezTo>
                  <a:cubicBezTo>
                    <a:pt x="3355" y="379"/>
                    <a:pt x="3397" y="279"/>
                    <a:pt x="3343" y="252"/>
                  </a:cubicBezTo>
                  <a:cubicBezTo>
                    <a:pt x="2918" y="65"/>
                    <a:pt x="2468" y="1"/>
                    <a:pt x="201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306;p52">
              <a:extLst>
                <a:ext uri="{FF2B5EF4-FFF2-40B4-BE49-F238E27FC236}">
                  <a16:creationId xmlns:a16="http://schemas.microsoft.com/office/drawing/2014/main" id="{744A6EF4-B718-422F-8FD2-85C82412D9DF}"/>
                </a:ext>
              </a:extLst>
            </p:cNvPr>
            <p:cNvSpPr/>
            <p:nvPr/>
          </p:nvSpPr>
          <p:spPr>
            <a:xfrm>
              <a:off x="7903983" y="2597389"/>
              <a:ext cx="289269" cy="586656"/>
            </a:xfrm>
            <a:custGeom>
              <a:avLst/>
              <a:gdLst/>
              <a:ahLst/>
              <a:cxnLst/>
              <a:rect l="l" t="t" r="r" b="b"/>
              <a:pathLst>
                <a:path w="5381" h="10913" extrusionOk="0">
                  <a:moveTo>
                    <a:pt x="5381" y="0"/>
                  </a:moveTo>
                  <a:lnTo>
                    <a:pt x="426" y="7721"/>
                  </a:lnTo>
                  <a:lnTo>
                    <a:pt x="1" y="10912"/>
                  </a:lnTo>
                  <a:lnTo>
                    <a:pt x="5381" y="2796"/>
                  </a:lnTo>
                  <a:lnTo>
                    <a:pt x="538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07;p52">
              <a:extLst>
                <a:ext uri="{FF2B5EF4-FFF2-40B4-BE49-F238E27FC236}">
                  <a16:creationId xmlns:a16="http://schemas.microsoft.com/office/drawing/2014/main" id="{E3EB9E2F-9CC8-43AB-8747-2B184D914418}"/>
                </a:ext>
              </a:extLst>
            </p:cNvPr>
            <p:cNvSpPr/>
            <p:nvPr/>
          </p:nvSpPr>
          <p:spPr>
            <a:xfrm>
              <a:off x="6712801" y="3099010"/>
              <a:ext cx="158531" cy="1062141"/>
            </a:xfrm>
            <a:custGeom>
              <a:avLst/>
              <a:gdLst/>
              <a:ahLst/>
              <a:cxnLst/>
              <a:rect l="l" t="t" r="r" b="b"/>
              <a:pathLst>
                <a:path w="2949" h="19758" extrusionOk="0">
                  <a:moveTo>
                    <a:pt x="0" y="1"/>
                  </a:moveTo>
                  <a:lnTo>
                    <a:pt x="106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08;p52">
              <a:extLst>
                <a:ext uri="{FF2B5EF4-FFF2-40B4-BE49-F238E27FC236}">
                  <a16:creationId xmlns:a16="http://schemas.microsoft.com/office/drawing/2014/main" id="{113BB70B-FABE-41D7-AAA1-648A89530654}"/>
                </a:ext>
              </a:extLst>
            </p:cNvPr>
            <p:cNvSpPr/>
            <p:nvPr/>
          </p:nvSpPr>
          <p:spPr>
            <a:xfrm>
              <a:off x="6840262" y="3099010"/>
              <a:ext cx="102999" cy="1062141"/>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9;p52">
              <a:extLst>
                <a:ext uri="{FF2B5EF4-FFF2-40B4-BE49-F238E27FC236}">
                  <a16:creationId xmlns:a16="http://schemas.microsoft.com/office/drawing/2014/main" id="{C0FA52EC-AE54-45DE-9C70-DBEDEA27D8BD}"/>
                </a:ext>
              </a:extLst>
            </p:cNvPr>
            <p:cNvSpPr/>
            <p:nvPr/>
          </p:nvSpPr>
          <p:spPr>
            <a:xfrm>
              <a:off x="7943227" y="3082668"/>
              <a:ext cx="130738" cy="1078483"/>
            </a:xfrm>
            <a:custGeom>
              <a:avLst/>
              <a:gdLst/>
              <a:ahLst/>
              <a:cxnLst/>
              <a:rect l="l" t="t" r="r" b="b"/>
              <a:pathLst>
                <a:path w="2432" h="20062" extrusionOk="0">
                  <a:moveTo>
                    <a:pt x="0" y="1"/>
                  </a:moveTo>
                  <a:lnTo>
                    <a:pt x="547" y="20062"/>
                  </a:lnTo>
                  <a:lnTo>
                    <a:pt x="2432" y="20062"/>
                  </a:lnTo>
                  <a:lnTo>
                    <a:pt x="1885" y="305"/>
                  </a:lnTo>
                  <a:lnTo>
                    <a:pt x="0"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0;p52">
              <a:extLst>
                <a:ext uri="{FF2B5EF4-FFF2-40B4-BE49-F238E27FC236}">
                  <a16:creationId xmlns:a16="http://schemas.microsoft.com/office/drawing/2014/main" id="{D239728F-CA46-4395-83FB-5A49BBC4E080}"/>
                </a:ext>
              </a:extLst>
            </p:cNvPr>
            <p:cNvSpPr/>
            <p:nvPr/>
          </p:nvSpPr>
          <p:spPr>
            <a:xfrm>
              <a:off x="8044508" y="2991170"/>
              <a:ext cx="102999" cy="1169978"/>
            </a:xfrm>
            <a:custGeom>
              <a:avLst/>
              <a:gdLst/>
              <a:ahLst/>
              <a:cxnLst/>
              <a:rect l="l" t="t" r="r" b="b"/>
              <a:pathLst>
                <a:path w="1916" h="21764" extrusionOk="0">
                  <a:moveTo>
                    <a:pt x="1338" y="0"/>
                  </a:moveTo>
                  <a:lnTo>
                    <a:pt x="1" y="2007"/>
                  </a:lnTo>
                  <a:lnTo>
                    <a:pt x="548" y="21764"/>
                  </a:lnTo>
                  <a:lnTo>
                    <a:pt x="1916" y="20700"/>
                  </a:lnTo>
                  <a:lnTo>
                    <a:pt x="133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11;p52">
              <a:extLst>
                <a:ext uri="{FF2B5EF4-FFF2-40B4-BE49-F238E27FC236}">
                  <a16:creationId xmlns:a16="http://schemas.microsoft.com/office/drawing/2014/main" id="{9E88D046-E775-410F-9361-F02C36315032}"/>
                </a:ext>
              </a:extLst>
            </p:cNvPr>
            <p:cNvSpPr/>
            <p:nvPr/>
          </p:nvSpPr>
          <p:spPr>
            <a:xfrm>
              <a:off x="6222576" y="3184002"/>
              <a:ext cx="1697769" cy="176486"/>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12;p52">
              <a:extLst>
                <a:ext uri="{FF2B5EF4-FFF2-40B4-BE49-F238E27FC236}">
                  <a16:creationId xmlns:a16="http://schemas.microsoft.com/office/drawing/2014/main" id="{FF13EF49-AD1F-4762-93B2-CD51D8F9726C}"/>
                </a:ext>
              </a:extLst>
            </p:cNvPr>
            <p:cNvSpPr/>
            <p:nvPr/>
          </p:nvSpPr>
          <p:spPr>
            <a:xfrm>
              <a:off x="7903983" y="2798338"/>
              <a:ext cx="254972" cy="562142"/>
            </a:xfrm>
            <a:custGeom>
              <a:avLst/>
              <a:gdLst/>
              <a:ahLst/>
              <a:cxnLst/>
              <a:rect l="l" t="t" r="r" b="b"/>
              <a:pathLst>
                <a:path w="4743" h="10457" extrusionOk="0">
                  <a:moveTo>
                    <a:pt x="4743" y="1"/>
                  </a:moveTo>
                  <a:lnTo>
                    <a:pt x="1" y="7174"/>
                  </a:lnTo>
                  <a:lnTo>
                    <a:pt x="305" y="10457"/>
                  </a:lnTo>
                  <a:lnTo>
                    <a:pt x="4743" y="2767"/>
                  </a:lnTo>
                  <a:lnTo>
                    <a:pt x="4743"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13;p52">
              <a:extLst>
                <a:ext uri="{FF2B5EF4-FFF2-40B4-BE49-F238E27FC236}">
                  <a16:creationId xmlns:a16="http://schemas.microsoft.com/office/drawing/2014/main" id="{7D23BDFE-89EA-4C00-A35E-F0D941CB3C01}"/>
                </a:ext>
              </a:extLst>
            </p:cNvPr>
            <p:cNvSpPr/>
            <p:nvPr/>
          </p:nvSpPr>
          <p:spPr>
            <a:xfrm>
              <a:off x="6289559"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14;p52">
              <a:extLst>
                <a:ext uri="{FF2B5EF4-FFF2-40B4-BE49-F238E27FC236}">
                  <a16:creationId xmlns:a16="http://schemas.microsoft.com/office/drawing/2014/main" id="{AD72710C-F1DC-4D09-B4E7-7B30CBD73708}"/>
                </a:ext>
              </a:extLst>
            </p:cNvPr>
            <p:cNvSpPr/>
            <p:nvPr/>
          </p:nvSpPr>
          <p:spPr>
            <a:xfrm>
              <a:off x="6417021"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15;p52">
              <a:extLst>
                <a:ext uri="{FF2B5EF4-FFF2-40B4-BE49-F238E27FC236}">
                  <a16:creationId xmlns:a16="http://schemas.microsoft.com/office/drawing/2014/main" id="{C7A795F9-70B3-4CCE-A563-B51FBBE92868}"/>
                </a:ext>
              </a:extLst>
            </p:cNvPr>
            <p:cNvSpPr/>
            <p:nvPr/>
          </p:nvSpPr>
          <p:spPr>
            <a:xfrm>
              <a:off x="7673574"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16;p52">
              <a:extLst>
                <a:ext uri="{FF2B5EF4-FFF2-40B4-BE49-F238E27FC236}">
                  <a16:creationId xmlns:a16="http://schemas.microsoft.com/office/drawing/2014/main" id="{68616F58-0878-4CDF-A2E8-BFD82F4613B7}"/>
                </a:ext>
              </a:extLst>
            </p:cNvPr>
            <p:cNvSpPr/>
            <p:nvPr/>
          </p:nvSpPr>
          <p:spPr>
            <a:xfrm>
              <a:off x="7801035"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17;p52">
              <a:extLst>
                <a:ext uri="{FF2B5EF4-FFF2-40B4-BE49-F238E27FC236}">
                  <a16:creationId xmlns:a16="http://schemas.microsoft.com/office/drawing/2014/main" id="{68531A77-501B-4FE3-AF5D-9655BC217B50}"/>
                </a:ext>
              </a:extLst>
            </p:cNvPr>
            <p:cNvSpPr/>
            <p:nvPr/>
          </p:nvSpPr>
          <p:spPr>
            <a:xfrm>
              <a:off x="6093502" y="3012405"/>
              <a:ext cx="472260" cy="171648"/>
            </a:xfrm>
            <a:custGeom>
              <a:avLst/>
              <a:gdLst/>
              <a:ahLst/>
              <a:cxnLst/>
              <a:rect l="l" t="t" r="r" b="b"/>
              <a:pathLst>
                <a:path w="8785" h="3193" extrusionOk="0">
                  <a:moveTo>
                    <a:pt x="0" y="1"/>
                  </a:moveTo>
                  <a:lnTo>
                    <a:pt x="578" y="3192"/>
                  </a:lnTo>
                  <a:lnTo>
                    <a:pt x="8785" y="3192"/>
                  </a:lnTo>
                  <a:cubicBezTo>
                    <a:pt x="8055" y="2341"/>
                    <a:pt x="7295" y="943"/>
                    <a:pt x="6596"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18;p52">
              <a:extLst>
                <a:ext uri="{FF2B5EF4-FFF2-40B4-BE49-F238E27FC236}">
                  <a16:creationId xmlns:a16="http://schemas.microsoft.com/office/drawing/2014/main" id="{14E91852-F481-4B6E-8A65-81EF2D0038F0}"/>
                </a:ext>
              </a:extLst>
            </p:cNvPr>
            <p:cNvSpPr/>
            <p:nvPr/>
          </p:nvSpPr>
          <p:spPr>
            <a:xfrm>
              <a:off x="6448093" y="3012405"/>
              <a:ext cx="251693" cy="171648"/>
            </a:xfrm>
            <a:custGeom>
              <a:avLst/>
              <a:gdLst/>
              <a:ahLst/>
              <a:cxnLst/>
              <a:rect l="l" t="t" r="r" b="b"/>
              <a:pathLst>
                <a:path w="4682" h="3193" extrusionOk="0">
                  <a:moveTo>
                    <a:pt x="0" y="1"/>
                  </a:moveTo>
                  <a:cubicBezTo>
                    <a:pt x="699" y="943"/>
                    <a:pt x="1459" y="2341"/>
                    <a:pt x="2189" y="3192"/>
                  </a:cubicBezTo>
                  <a:lnTo>
                    <a:pt x="4681" y="3192"/>
                  </a:lnTo>
                  <a:cubicBezTo>
                    <a:pt x="3982" y="2280"/>
                    <a:pt x="3070" y="912"/>
                    <a:pt x="2341"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319;p52">
              <a:extLst>
                <a:ext uri="{FF2B5EF4-FFF2-40B4-BE49-F238E27FC236}">
                  <a16:creationId xmlns:a16="http://schemas.microsoft.com/office/drawing/2014/main" id="{135DEA18-CA78-4D53-9A72-95D72A08F0F2}"/>
                </a:ext>
              </a:extLst>
            </p:cNvPr>
            <p:cNvSpPr/>
            <p:nvPr/>
          </p:nvSpPr>
          <p:spPr>
            <a:xfrm>
              <a:off x="6573888" y="3012405"/>
              <a:ext cx="277819" cy="171648"/>
            </a:xfrm>
            <a:custGeom>
              <a:avLst/>
              <a:gdLst/>
              <a:ahLst/>
              <a:cxnLst/>
              <a:rect l="l" t="t" r="r" b="b"/>
              <a:pathLst>
                <a:path w="5168" h="3193" extrusionOk="0">
                  <a:moveTo>
                    <a:pt x="1" y="1"/>
                  </a:moveTo>
                  <a:cubicBezTo>
                    <a:pt x="730" y="912"/>
                    <a:pt x="1672" y="2280"/>
                    <a:pt x="2341" y="3192"/>
                  </a:cubicBezTo>
                  <a:lnTo>
                    <a:pt x="5168" y="3192"/>
                  </a:lnTo>
                  <a:cubicBezTo>
                    <a:pt x="4682" y="2250"/>
                    <a:pt x="3861" y="912"/>
                    <a:pt x="3375"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320;p52">
              <a:extLst>
                <a:ext uri="{FF2B5EF4-FFF2-40B4-BE49-F238E27FC236}">
                  <a16:creationId xmlns:a16="http://schemas.microsoft.com/office/drawing/2014/main" id="{4D41AF1E-9349-497A-AEFE-05D795A89785}"/>
                </a:ext>
              </a:extLst>
            </p:cNvPr>
            <p:cNvSpPr/>
            <p:nvPr/>
          </p:nvSpPr>
          <p:spPr>
            <a:xfrm>
              <a:off x="6990571" y="3012405"/>
              <a:ext cx="936348" cy="171648"/>
            </a:xfrm>
            <a:custGeom>
              <a:avLst/>
              <a:gdLst/>
              <a:ahLst/>
              <a:cxnLst/>
              <a:rect l="l" t="t" r="r" b="b"/>
              <a:pathLst>
                <a:path w="17418" h="3193" extrusionOk="0">
                  <a:moveTo>
                    <a:pt x="1" y="1"/>
                  </a:moveTo>
                  <a:cubicBezTo>
                    <a:pt x="487" y="973"/>
                    <a:pt x="1308" y="2250"/>
                    <a:pt x="1885" y="3192"/>
                  </a:cubicBezTo>
                  <a:lnTo>
                    <a:pt x="16992" y="3192"/>
                  </a:lnTo>
                  <a:lnTo>
                    <a:pt x="1741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321;p52">
              <a:extLst>
                <a:ext uri="{FF2B5EF4-FFF2-40B4-BE49-F238E27FC236}">
                  <a16:creationId xmlns:a16="http://schemas.microsoft.com/office/drawing/2014/main" id="{FC69DAF4-F178-4C99-901B-9E1AC1CB4F0D}"/>
                </a:ext>
              </a:extLst>
            </p:cNvPr>
            <p:cNvSpPr/>
            <p:nvPr/>
          </p:nvSpPr>
          <p:spPr>
            <a:xfrm>
              <a:off x="6755270" y="3012405"/>
              <a:ext cx="336683" cy="171648"/>
            </a:xfrm>
            <a:custGeom>
              <a:avLst/>
              <a:gdLst/>
              <a:ahLst/>
              <a:cxnLst/>
              <a:rect l="l" t="t" r="r" b="b"/>
              <a:pathLst>
                <a:path w="6263" h="3193" extrusionOk="0">
                  <a:moveTo>
                    <a:pt x="1" y="1"/>
                  </a:moveTo>
                  <a:cubicBezTo>
                    <a:pt x="487" y="912"/>
                    <a:pt x="1308" y="2250"/>
                    <a:pt x="1794" y="3192"/>
                  </a:cubicBezTo>
                  <a:lnTo>
                    <a:pt x="6262" y="3192"/>
                  </a:lnTo>
                  <a:cubicBezTo>
                    <a:pt x="5685" y="2250"/>
                    <a:pt x="4864" y="973"/>
                    <a:pt x="4378"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322;p52">
              <a:extLst>
                <a:ext uri="{FF2B5EF4-FFF2-40B4-BE49-F238E27FC236}">
                  <a16:creationId xmlns:a16="http://schemas.microsoft.com/office/drawing/2014/main" id="{F2EC0CC8-69CB-45DB-AD94-0D69486AD6F3}"/>
                </a:ext>
              </a:extLst>
            </p:cNvPr>
            <p:cNvSpPr/>
            <p:nvPr/>
          </p:nvSpPr>
          <p:spPr>
            <a:xfrm>
              <a:off x="6098394" y="2563037"/>
              <a:ext cx="2099714" cy="449413"/>
            </a:xfrm>
            <a:custGeom>
              <a:avLst/>
              <a:gdLst/>
              <a:ahLst/>
              <a:cxnLst/>
              <a:rect l="l" t="t" r="r" b="b"/>
              <a:pathLst>
                <a:path w="39059" h="8360" extrusionOk="0">
                  <a:moveTo>
                    <a:pt x="8511" y="1"/>
                  </a:moveTo>
                  <a:lnTo>
                    <a:pt x="1" y="8360"/>
                  </a:lnTo>
                  <a:lnTo>
                    <a:pt x="34105" y="8360"/>
                  </a:lnTo>
                  <a:lnTo>
                    <a:pt x="39059" y="639"/>
                  </a:lnTo>
                  <a:lnTo>
                    <a:pt x="8511"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323;p52">
              <a:extLst>
                <a:ext uri="{FF2B5EF4-FFF2-40B4-BE49-F238E27FC236}">
                  <a16:creationId xmlns:a16="http://schemas.microsoft.com/office/drawing/2014/main" id="{B747CFD4-DBB3-4B7B-A1CF-04BA1FA088F4}"/>
                </a:ext>
              </a:extLst>
            </p:cNvPr>
            <p:cNvSpPr/>
            <p:nvPr/>
          </p:nvSpPr>
          <p:spPr>
            <a:xfrm>
              <a:off x="6967724" y="2590830"/>
              <a:ext cx="643800" cy="364422"/>
            </a:xfrm>
            <a:custGeom>
              <a:avLst/>
              <a:gdLst/>
              <a:ahLst/>
              <a:cxnLst/>
              <a:rect l="l" t="t" r="r" b="b"/>
              <a:pathLst>
                <a:path w="11976" h="6779" extrusionOk="0">
                  <a:moveTo>
                    <a:pt x="10851" y="578"/>
                  </a:moveTo>
                  <a:cubicBezTo>
                    <a:pt x="11034" y="578"/>
                    <a:pt x="11186" y="700"/>
                    <a:pt x="11186" y="852"/>
                  </a:cubicBezTo>
                  <a:cubicBezTo>
                    <a:pt x="11186" y="1004"/>
                    <a:pt x="11034" y="1125"/>
                    <a:pt x="10851" y="1125"/>
                  </a:cubicBezTo>
                  <a:cubicBezTo>
                    <a:pt x="10669" y="1125"/>
                    <a:pt x="10517" y="1004"/>
                    <a:pt x="10517" y="852"/>
                  </a:cubicBezTo>
                  <a:cubicBezTo>
                    <a:pt x="10517" y="700"/>
                    <a:pt x="10639" y="578"/>
                    <a:pt x="10851" y="578"/>
                  </a:cubicBezTo>
                  <a:close/>
                  <a:moveTo>
                    <a:pt x="10183" y="2827"/>
                  </a:moveTo>
                  <a:cubicBezTo>
                    <a:pt x="10365" y="2827"/>
                    <a:pt x="10517" y="2949"/>
                    <a:pt x="10517" y="3101"/>
                  </a:cubicBezTo>
                  <a:cubicBezTo>
                    <a:pt x="10517" y="3253"/>
                    <a:pt x="10365" y="3374"/>
                    <a:pt x="10183" y="3374"/>
                  </a:cubicBezTo>
                  <a:cubicBezTo>
                    <a:pt x="10000" y="3374"/>
                    <a:pt x="9848" y="3253"/>
                    <a:pt x="9848" y="3101"/>
                  </a:cubicBezTo>
                  <a:cubicBezTo>
                    <a:pt x="9848" y="2949"/>
                    <a:pt x="10000" y="2827"/>
                    <a:pt x="10183" y="2827"/>
                  </a:cubicBezTo>
                  <a:close/>
                  <a:moveTo>
                    <a:pt x="9180" y="5563"/>
                  </a:moveTo>
                  <a:cubicBezTo>
                    <a:pt x="9392" y="5563"/>
                    <a:pt x="9514" y="5684"/>
                    <a:pt x="9514" y="5836"/>
                  </a:cubicBezTo>
                  <a:cubicBezTo>
                    <a:pt x="9514" y="5988"/>
                    <a:pt x="9362" y="6110"/>
                    <a:pt x="9180" y="6110"/>
                  </a:cubicBezTo>
                  <a:cubicBezTo>
                    <a:pt x="8997" y="6110"/>
                    <a:pt x="8845" y="5988"/>
                    <a:pt x="8845" y="5836"/>
                  </a:cubicBezTo>
                  <a:cubicBezTo>
                    <a:pt x="8845" y="5684"/>
                    <a:pt x="8997" y="5563"/>
                    <a:pt x="9180" y="5563"/>
                  </a:cubicBezTo>
                  <a:close/>
                  <a:moveTo>
                    <a:pt x="3131" y="1"/>
                  </a:moveTo>
                  <a:lnTo>
                    <a:pt x="0" y="6779"/>
                  </a:lnTo>
                  <a:lnTo>
                    <a:pt x="9848" y="6779"/>
                  </a:lnTo>
                  <a:lnTo>
                    <a:pt x="11976"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324;p52">
              <a:extLst>
                <a:ext uri="{FF2B5EF4-FFF2-40B4-BE49-F238E27FC236}">
                  <a16:creationId xmlns:a16="http://schemas.microsoft.com/office/drawing/2014/main" id="{D3954F7F-66BC-46F7-83EB-F05C6AE5DC9C}"/>
                </a:ext>
              </a:extLst>
            </p:cNvPr>
            <p:cNvSpPr/>
            <p:nvPr/>
          </p:nvSpPr>
          <p:spPr>
            <a:xfrm>
              <a:off x="7401394" y="2602603"/>
              <a:ext cx="111439" cy="332759"/>
            </a:xfrm>
            <a:custGeom>
              <a:avLst/>
              <a:gdLst/>
              <a:ahLst/>
              <a:cxnLst/>
              <a:rect l="l" t="t" r="r" b="b"/>
              <a:pathLst>
                <a:path w="2073" h="6190" extrusionOk="0">
                  <a:moveTo>
                    <a:pt x="1983" y="0"/>
                  </a:moveTo>
                  <a:cubicBezTo>
                    <a:pt x="1950" y="0"/>
                    <a:pt x="1916" y="17"/>
                    <a:pt x="1903" y="55"/>
                  </a:cubicBezTo>
                  <a:cubicBezTo>
                    <a:pt x="1143" y="2000"/>
                    <a:pt x="535" y="4098"/>
                    <a:pt x="18" y="6104"/>
                  </a:cubicBezTo>
                  <a:cubicBezTo>
                    <a:pt x="1" y="6157"/>
                    <a:pt x="34" y="6189"/>
                    <a:pt x="72" y="6189"/>
                  </a:cubicBezTo>
                  <a:cubicBezTo>
                    <a:pt x="98" y="6189"/>
                    <a:pt x="127" y="6172"/>
                    <a:pt x="140" y="6134"/>
                  </a:cubicBezTo>
                  <a:cubicBezTo>
                    <a:pt x="900" y="4219"/>
                    <a:pt x="1568" y="2122"/>
                    <a:pt x="2055" y="85"/>
                  </a:cubicBezTo>
                  <a:cubicBezTo>
                    <a:pt x="2072" y="32"/>
                    <a:pt x="2029" y="0"/>
                    <a:pt x="198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325;p52">
              <a:extLst>
                <a:ext uri="{FF2B5EF4-FFF2-40B4-BE49-F238E27FC236}">
                  <a16:creationId xmlns:a16="http://schemas.microsoft.com/office/drawing/2014/main" id="{AFAD03B6-EC38-4BCF-A4F7-0929A1B36AB1}"/>
                </a:ext>
              </a:extLst>
            </p:cNvPr>
            <p:cNvSpPr/>
            <p:nvPr/>
          </p:nvSpPr>
          <p:spPr>
            <a:xfrm>
              <a:off x="7033040" y="2843818"/>
              <a:ext cx="444521" cy="19514"/>
            </a:xfrm>
            <a:custGeom>
              <a:avLst/>
              <a:gdLst/>
              <a:ahLst/>
              <a:cxnLst/>
              <a:rect l="l" t="t" r="r" b="b"/>
              <a:pathLst>
                <a:path w="8269" h="363" extrusionOk="0">
                  <a:moveTo>
                    <a:pt x="5181" y="0"/>
                  </a:moveTo>
                  <a:cubicBezTo>
                    <a:pt x="3355" y="0"/>
                    <a:pt x="1369" y="52"/>
                    <a:pt x="92" y="127"/>
                  </a:cubicBezTo>
                  <a:cubicBezTo>
                    <a:pt x="1" y="127"/>
                    <a:pt x="1" y="249"/>
                    <a:pt x="92" y="249"/>
                  </a:cubicBezTo>
                  <a:cubicBezTo>
                    <a:pt x="1126" y="325"/>
                    <a:pt x="2630" y="363"/>
                    <a:pt x="4135" y="363"/>
                  </a:cubicBezTo>
                  <a:cubicBezTo>
                    <a:pt x="5639" y="363"/>
                    <a:pt x="7144" y="325"/>
                    <a:pt x="8177" y="249"/>
                  </a:cubicBezTo>
                  <a:cubicBezTo>
                    <a:pt x="8269" y="219"/>
                    <a:pt x="8269" y="97"/>
                    <a:pt x="8177" y="67"/>
                  </a:cubicBezTo>
                  <a:cubicBezTo>
                    <a:pt x="7376" y="20"/>
                    <a:pt x="6309" y="0"/>
                    <a:pt x="5181"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326;p52">
              <a:extLst>
                <a:ext uri="{FF2B5EF4-FFF2-40B4-BE49-F238E27FC236}">
                  <a16:creationId xmlns:a16="http://schemas.microsoft.com/office/drawing/2014/main" id="{C74700DF-5026-478D-A0F8-9CE08F61DB61}"/>
                </a:ext>
              </a:extLst>
            </p:cNvPr>
            <p:cNvSpPr/>
            <p:nvPr/>
          </p:nvSpPr>
          <p:spPr>
            <a:xfrm>
              <a:off x="7047770" y="2781620"/>
              <a:ext cx="446133" cy="18224"/>
            </a:xfrm>
            <a:custGeom>
              <a:avLst/>
              <a:gdLst/>
              <a:ahLst/>
              <a:cxnLst/>
              <a:rect l="l" t="t" r="r" b="b"/>
              <a:pathLst>
                <a:path w="8299" h="339" extrusionOk="0">
                  <a:moveTo>
                    <a:pt x="5020" y="1"/>
                  </a:moveTo>
                  <a:cubicBezTo>
                    <a:pt x="3239" y="1"/>
                    <a:pt x="1332" y="44"/>
                    <a:pt x="92" y="99"/>
                  </a:cubicBezTo>
                  <a:cubicBezTo>
                    <a:pt x="0" y="99"/>
                    <a:pt x="0" y="251"/>
                    <a:pt x="92" y="251"/>
                  </a:cubicBezTo>
                  <a:cubicBezTo>
                    <a:pt x="1067" y="308"/>
                    <a:pt x="2463" y="339"/>
                    <a:pt x="3883" y="339"/>
                  </a:cubicBezTo>
                  <a:cubicBezTo>
                    <a:pt x="5470" y="339"/>
                    <a:pt x="7086" y="301"/>
                    <a:pt x="8177" y="221"/>
                  </a:cubicBezTo>
                  <a:cubicBezTo>
                    <a:pt x="8298" y="221"/>
                    <a:pt x="8268" y="69"/>
                    <a:pt x="8177" y="69"/>
                  </a:cubicBezTo>
                  <a:cubicBezTo>
                    <a:pt x="7338" y="20"/>
                    <a:pt x="6207" y="1"/>
                    <a:pt x="502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327;p52">
              <a:extLst>
                <a:ext uri="{FF2B5EF4-FFF2-40B4-BE49-F238E27FC236}">
                  <a16:creationId xmlns:a16="http://schemas.microsoft.com/office/drawing/2014/main" id="{F9F5230D-59B8-4EA0-A99E-D7C328F30D68}"/>
                </a:ext>
              </a:extLst>
            </p:cNvPr>
            <p:cNvSpPr/>
            <p:nvPr/>
          </p:nvSpPr>
          <p:spPr>
            <a:xfrm>
              <a:off x="7090240" y="2729420"/>
              <a:ext cx="415115" cy="17579"/>
            </a:xfrm>
            <a:custGeom>
              <a:avLst/>
              <a:gdLst/>
              <a:ahLst/>
              <a:cxnLst/>
              <a:rect l="l" t="t" r="r" b="b"/>
              <a:pathLst>
                <a:path w="7722" h="327" extrusionOk="0">
                  <a:moveTo>
                    <a:pt x="4830" y="1"/>
                  </a:moveTo>
                  <a:cubicBezTo>
                    <a:pt x="3132" y="1"/>
                    <a:pt x="1275" y="53"/>
                    <a:pt x="92" y="128"/>
                  </a:cubicBezTo>
                  <a:cubicBezTo>
                    <a:pt x="1" y="128"/>
                    <a:pt x="1" y="249"/>
                    <a:pt x="92" y="249"/>
                  </a:cubicBezTo>
                  <a:cubicBezTo>
                    <a:pt x="932" y="303"/>
                    <a:pt x="2110" y="327"/>
                    <a:pt x="3330" y="327"/>
                  </a:cubicBezTo>
                  <a:cubicBezTo>
                    <a:pt x="4893" y="327"/>
                    <a:pt x="6524" y="287"/>
                    <a:pt x="7600" y="219"/>
                  </a:cubicBezTo>
                  <a:cubicBezTo>
                    <a:pt x="7721" y="189"/>
                    <a:pt x="7691" y="67"/>
                    <a:pt x="7600" y="67"/>
                  </a:cubicBezTo>
                  <a:cubicBezTo>
                    <a:pt x="6868" y="20"/>
                    <a:pt x="5880" y="1"/>
                    <a:pt x="48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328;p52">
              <a:extLst>
                <a:ext uri="{FF2B5EF4-FFF2-40B4-BE49-F238E27FC236}">
                  <a16:creationId xmlns:a16="http://schemas.microsoft.com/office/drawing/2014/main" id="{338F0A3B-0E98-4EF4-A7BB-3860EDA9E1FA}"/>
                </a:ext>
              </a:extLst>
            </p:cNvPr>
            <p:cNvSpPr/>
            <p:nvPr/>
          </p:nvSpPr>
          <p:spPr>
            <a:xfrm>
              <a:off x="7098411" y="2679209"/>
              <a:ext cx="415115" cy="17686"/>
            </a:xfrm>
            <a:custGeom>
              <a:avLst/>
              <a:gdLst/>
              <a:ahLst/>
              <a:cxnLst/>
              <a:rect l="l" t="t" r="r" b="b"/>
              <a:pathLst>
                <a:path w="7722" h="329" extrusionOk="0">
                  <a:moveTo>
                    <a:pt x="5146" y="0"/>
                  </a:moveTo>
                  <a:cubicBezTo>
                    <a:pt x="3368" y="0"/>
                    <a:pt x="1365" y="60"/>
                    <a:pt x="92" y="119"/>
                  </a:cubicBezTo>
                  <a:cubicBezTo>
                    <a:pt x="1" y="119"/>
                    <a:pt x="1" y="241"/>
                    <a:pt x="92" y="241"/>
                  </a:cubicBezTo>
                  <a:cubicBezTo>
                    <a:pt x="1010" y="298"/>
                    <a:pt x="2308" y="329"/>
                    <a:pt x="3627" y="329"/>
                  </a:cubicBezTo>
                  <a:cubicBezTo>
                    <a:pt x="5102" y="329"/>
                    <a:pt x="6603" y="291"/>
                    <a:pt x="7630" y="211"/>
                  </a:cubicBezTo>
                  <a:cubicBezTo>
                    <a:pt x="7721" y="211"/>
                    <a:pt x="7721" y="59"/>
                    <a:pt x="7630" y="59"/>
                  </a:cubicBezTo>
                  <a:cubicBezTo>
                    <a:pt x="6958" y="17"/>
                    <a:pt x="6083" y="0"/>
                    <a:pt x="5146"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329;p52">
              <a:extLst>
                <a:ext uri="{FF2B5EF4-FFF2-40B4-BE49-F238E27FC236}">
                  <a16:creationId xmlns:a16="http://schemas.microsoft.com/office/drawing/2014/main" id="{01D007BD-3C8C-4281-9A31-00C92BC0339F}"/>
                </a:ext>
              </a:extLst>
            </p:cNvPr>
            <p:cNvSpPr/>
            <p:nvPr/>
          </p:nvSpPr>
          <p:spPr>
            <a:xfrm>
              <a:off x="7114753" y="2628139"/>
              <a:ext cx="415115" cy="17579"/>
            </a:xfrm>
            <a:custGeom>
              <a:avLst/>
              <a:gdLst/>
              <a:ahLst/>
              <a:cxnLst/>
              <a:rect l="l" t="t" r="r" b="b"/>
              <a:pathLst>
                <a:path w="7722" h="327" extrusionOk="0">
                  <a:moveTo>
                    <a:pt x="4830" y="0"/>
                  </a:moveTo>
                  <a:cubicBezTo>
                    <a:pt x="3132" y="0"/>
                    <a:pt x="1275" y="52"/>
                    <a:pt x="92" y="127"/>
                  </a:cubicBezTo>
                  <a:cubicBezTo>
                    <a:pt x="1" y="127"/>
                    <a:pt x="1" y="249"/>
                    <a:pt x="92" y="249"/>
                  </a:cubicBezTo>
                  <a:cubicBezTo>
                    <a:pt x="931" y="302"/>
                    <a:pt x="2110" y="326"/>
                    <a:pt x="3330" y="326"/>
                  </a:cubicBezTo>
                  <a:cubicBezTo>
                    <a:pt x="4893" y="326"/>
                    <a:pt x="6524" y="287"/>
                    <a:pt x="7600" y="218"/>
                  </a:cubicBezTo>
                  <a:cubicBezTo>
                    <a:pt x="7721" y="188"/>
                    <a:pt x="7691" y="66"/>
                    <a:pt x="7600" y="66"/>
                  </a:cubicBezTo>
                  <a:cubicBezTo>
                    <a:pt x="6868" y="20"/>
                    <a:pt x="5880" y="0"/>
                    <a:pt x="4830"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330;p52">
              <a:extLst>
                <a:ext uri="{FF2B5EF4-FFF2-40B4-BE49-F238E27FC236}">
                  <a16:creationId xmlns:a16="http://schemas.microsoft.com/office/drawing/2014/main" id="{42E01D7E-B43E-4044-839A-100019DF465C}"/>
                </a:ext>
              </a:extLst>
            </p:cNvPr>
            <p:cNvSpPr/>
            <p:nvPr/>
          </p:nvSpPr>
          <p:spPr>
            <a:xfrm>
              <a:off x="6162098" y="2700337"/>
              <a:ext cx="822974" cy="310503"/>
            </a:xfrm>
            <a:custGeom>
              <a:avLst/>
              <a:gdLst/>
              <a:ahLst/>
              <a:cxnLst/>
              <a:rect l="l" t="t" r="r" b="b"/>
              <a:pathLst>
                <a:path w="15309" h="5776" extrusionOk="0">
                  <a:moveTo>
                    <a:pt x="4864" y="0"/>
                  </a:moveTo>
                  <a:cubicBezTo>
                    <a:pt x="4104" y="1672"/>
                    <a:pt x="1" y="4377"/>
                    <a:pt x="1" y="4377"/>
                  </a:cubicBezTo>
                  <a:lnTo>
                    <a:pt x="9576" y="5775"/>
                  </a:lnTo>
                  <a:cubicBezTo>
                    <a:pt x="10062" y="5410"/>
                    <a:pt x="14257" y="3647"/>
                    <a:pt x="14895" y="2219"/>
                  </a:cubicBezTo>
                  <a:cubicBezTo>
                    <a:pt x="15309" y="1273"/>
                    <a:pt x="14265" y="1106"/>
                    <a:pt x="13480" y="1106"/>
                  </a:cubicBezTo>
                  <a:cubicBezTo>
                    <a:pt x="13055" y="1106"/>
                    <a:pt x="12706" y="1155"/>
                    <a:pt x="12706" y="1155"/>
                  </a:cubicBezTo>
                  <a:lnTo>
                    <a:pt x="4864"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331;p52">
              <a:extLst>
                <a:ext uri="{FF2B5EF4-FFF2-40B4-BE49-F238E27FC236}">
                  <a16:creationId xmlns:a16="http://schemas.microsoft.com/office/drawing/2014/main" id="{1C988BDC-FF3E-44E2-B4FE-1B69B84DED99}"/>
                </a:ext>
              </a:extLst>
            </p:cNvPr>
            <p:cNvSpPr/>
            <p:nvPr/>
          </p:nvSpPr>
          <p:spPr>
            <a:xfrm>
              <a:off x="6209513" y="2698670"/>
              <a:ext cx="743520" cy="272927"/>
            </a:xfrm>
            <a:custGeom>
              <a:avLst/>
              <a:gdLst/>
              <a:ahLst/>
              <a:cxnLst/>
              <a:rect l="l" t="t" r="r" b="b"/>
              <a:pathLst>
                <a:path w="13831" h="5077" extrusionOk="0">
                  <a:moveTo>
                    <a:pt x="3982" y="1"/>
                  </a:moveTo>
                  <a:lnTo>
                    <a:pt x="0" y="3709"/>
                  </a:lnTo>
                  <a:lnTo>
                    <a:pt x="9271" y="5077"/>
                  </a:lnTo>
                  <a:cubicBezTo>
                    <a:pt x="11490" y="4560"/>
                    <a:pt x="13830" y="2189"/>
                    <a:pt x="13830" y="2189"/>
                  </a:cubicBezTo>
                  <a:lnTo>
                    <a:pt x="11824" y="1642"/>
                  </a:lnTo>
                  <a:lnTo>
                    <a:pt x="3982"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332;p52">
              <a:extLst>
                <a:ext uri="{FF2B5EF4-FFF2-40B4-BE49-F238E27FC236}">
                  <a16:creationId xmlns:a16="http://schemas.microsoft.com/office/drawing/2014/main" id="{79F3FB58-3EF5-4659-B050-15677F4D7463}"/>
                </a:ext>
              </a:extLst>
            </p:cNvPr>
            <p:cNvSpPr/>
            <p:nvPr/>
          </p:nvSpPr>
          <p:spPr>
            <a:xfrm>
              <a:off x="6201342" y="2672543"/>
              <a:ext cx="743520" cy="272927"/>
            </a:xfrm>
            <a:custGeom>
              <a:avLst/>
              <a:gdLst/>
              <a:ahLst/>
              <a:cxnLst/>
              <a:rect l="l" t="t" r="r" b="b"/>
              <a:pathLst>
                <a:path w="13831" h="5077" extrusionOk="0">
                  <a:moveTo>
                    <a:pt x="4013" y="0"/>
                  </a:moveTo>
                  <a:lnTo>
                    <a:pt x="0" y="3678"/>
                  </a:lnTo>
                  <a:lnTo>
                    <a:pt x="9271" y="5076"/>
                  </a:lnTo>
                  <a:cubicBezTo>
                    <a:pt x="11490" y="4560"/>
                    <a:pt x="13831" y="2158"/>
                    <a:pt x="13831" y="2158"/>
                  </a:cubicBezTo>
                  <a:lnTo>
                    <a:pt x="11824" y="1642"/>
                  </a:lnTo>
                  <a:lnTo>
                    <a:pt x="4013"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333;p52">
              <a:extLst>
                <a:ext uri="{FF2B5EF4-FFF2-40B4-BE49-F238E27FC236}">
                  <a16:creationId xmlns:a16="http://schemas.microsoft.com/office/drawing/2014/main" id="{46FDA46F-823F-4806-8E8B-44159571C0DE}"/>
                </a:ext>
              </a:extLst>
            </p:cNvPr>
            <p:cNvSpPr/>
            <p:nvPr/>
          </p:nvSpPr>
          <p:spPr>
            <a:xfrm>
              <a:off x="6165377" y="2651094"/>
              <a:ext cx="803997" cy="273142"/>
            </a:xfrm>
            <a:custGeom>
              <a:avLst/>
              <a:gdLst/>
              <a:ahLst/>
              <a:cxnLst/>
              <a:rect l="l" t="t" r="r" b="b"/>
              <a:pathLst>
                <a:path w="14956" h="5081" extrusionOk="0">
                  <a:moveTo>
                    <a:pt x="6080" y="1"/>
                  </a:moveTo>
                  <a:cubicBezTo>
                    <a:pt x="5717" y="1"/>
                    <a:pt x="5440" y="29"/>
                    <a:pt x="5290" y="95"/>
                  </a:cubicBezTo>
                  <a:cubicBezTo>
                    <a:pt x="4135" y="582"/>
                    <a:pt x="1" y="3652"/>
                    <a:pt x="1" y="3652"/>
                  </a:cubicBezTo>
                  <a:lnTo>
                    <a:pt x="9697" y="5080"/>
                  </a:lnTo>
                  <a:cubicBezTo>
                    <a:pt x="10123" y="4807"/>
                    <a:pt x="14074" y="3013"/>
                    <a:pt x="14500" y="2041"/>
                  </a:cubicBezTo>
                  <a:cubicBezTo>
                    <a:pt x="14955" y="1098"/>
                    <a:pt x="13314" y="977"/>
                    <a:pt x="13314" y="977"/>
                  </a:cubicBezTo>
                  <a:cubicBezTo>
                    <a:pt x="13314" y="977"/>
                    <a:pt x="8211" y="1"/>
                    <a:pt x="608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334;p52">
              <a:extLst>
                <a:ext uri="{FF2B5EF4-FFF2-40B4-BE49-F238E27FC236}">
                  <a16:creationId xmlns:a16="http://schemas.microsoft.com/office/drawing/2014/main" id="{30F828BE-F680-452F-B701-CDDE873C4F79}"/>
                </a:ext>
              </a:extLst>
            </p:cNvPr>
            <p:cNvSpPr/>
            <p:nvPr/>
          </p:nvSpPr>
          <p:spPr>
            <a:xfrm>
              <a:off x="6135971" y="2847366"/>
              <a:ext cx="576872" cy="163477"/>
            </a:xfrm>
            <a:custGeom>
              <a:avLst/>
              <a:gdLst/>
              <a:ahLst/>
              <a:cxnLst/>
              <a:rect l="l" t="t" r="r" b="b"/>
              <a:pathLst>
                <a:path w="10731" h="3041" extrusionOk="0">
                  <a:moveTo>
                    <a:pt x="548" y="1"/>
                  </a:moveTo>
                  <a:cubicBezTo>
                    <a:pt x="1" y="1308"/>
                    <a:pt x="487" y="1642"/>
                    <a:pt x="487" y="1642"/>
                  </a:cubicBezTo>
                  <a:lnTo>
                    <a:pt x="10062" y="3040"/>
                  </a:lnTo>
                  <a:cubicBezTo>
                    <a:pt x="10730" y="2584"/>
                    <a:pt x="10244" y="1429"/>
                    <a:pt x="10244" y="1429"/>
                  </a:cubicBezTo>
                  <a:lnTo>
                    <a:pt x="548"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335;p52">
              <a:extLst>
                <a:ext uri="{FF2B5EF4-FFF2-40B4-BE49-F238E27FC236}">
                  <a16:creationId xmlns:a16="http://schemas.microsoft.com/office/drawing/2014/main" id="{70DF6029-9F67-4419-A814-12632A335298}"/>
                </a:ext>
              </a:extLst>
            </p:cNvPr>
            <p:cNvSpPr/>
            <p:nvPr/>
          </p:nvSpPr>
          <p:spPr>
            <a:xfrm>
              <a:off x="6577168" y="2644750"/>
              <a:ext cx="305611" cy="382431"/>
            </a:xfrm>
            <a:custGeom>
              <a:avLst/>
              <a:gdLst/>
              <a:ahLst/>
              <a:cxnLst/>
              <a:rect l="l" t="t" r="r" b="b"/>
              <a:pathLst>
                <a:path w="5685" h="7114" extrusionOk="0">
                  <a:moveTo>
                    <a:pt x="1429" y="1"/>
                  </a:moveTo>
                  <a:lnTo>
                    <a:pt x="0" y="730"/>
                  </a:lnTo>
                  <a:lnTo>
                    <a:pt x="4256" y="7113"/>
                  </a:lnTo>
                  <a:lnTo>
                    <a:pt x="5684" y="6384"/>
                  </a:lnTo>
                  <a:lnTo>
                    <a:pt x="5654" y="6353"/>
                  </a:lnTo>
                  <a:lnTo>
                    <a:pt x="5472" y="6444"/>
                  </a:lnTo>
                  <a:cubicBezTo>
                    <a:pt x="5472" y="6444"/>
                    <a:pt x="5441" y="6444"/>
                    <a:pt x="5441" y="6414"/>
                  </a:cubicBezTo>
                  <a:lnTo>
                    <a:pt x="5654" y="6323"/>
                  </a:lnTo>
                  <a:lnTo>
                    <a:pt x="5563" y="6201"/>
                  </a:lnTo>
                  <a:lnTo>
                    <a:pt x="5381" y="6292"/>
                  </a:lnTo>
                  <a:lnTo>
                    <a:pt x="5350" y="6292"/>
                  </a:lnTo>
                  <a:cubicBezTo>
                    <a:pt x="5350" y="6262"/>
                    <a:pt x="5350" y="6262"/>
                    <a:pt x="5350" y="6262"/>
                  </a:cubicBezTo>
                  <a:lnTo>
                    <a:pt x="5532" y="6171"/>
                  </a:lnTo>
                  <a:lnTo>
                    <a:pt x="5472" y="6049"/>
                  </a:lnTo>
                  <a:lnTo>
                    <a:pt x="5289" y="6140"/>
                  </a:lnTo>
                  <a:lnTo>
                    <a:pt x="5259" y="6140"/>
                  </a:lnTo>
                  <a:cubicBezTo>
                    <a:pt x="5229" y="6110"/>
                    <a:pt x="5259" y="6110"/>
                    <a:pt x="5259" y="6110"/>
                  </a:cubicBezTo>
                  <a:lnTo>
                    <a:pt x="5441" y="6019"/>
                  </a:lnTo>
                  <a:lnTo>
                    <a:pt x="5381" y="5928"/>
                  </a:lnTo>
                  <a:lnTo>
                    <a:pt x="5107" y="6049"/>
                  </a:lnTo>
                  <a:cubicBezTo>
                    <a:pt x="5077" y="6049"/>
                    <a:pt x="5046" y="6049"/>
                    <a:pt x="5016" y="6019"/>
                  </a:cubicBezTo>
                  <a:cubicBezTo>
                    <a:pt x="5016" y="6019"/>
                    <a:pt x="5016" y="5989"/>
                    <a:pt x="5046" y="5958"/>
                  </a:cubicBezTo>
                  <a:lnTo>
                    <a:pt x="5320" y="5837"/>
                  </a:lnTo>
                  <a:lnTo>
                    <a:pt x="5259" y="5715"/>
                  </a:lnTo>
                  <a:lnTo>
                    <a:pt x="5046" y="5806"/>
                  </a:lnTo>
                  <a:lnTo>
                    <a:pt x="5016" y="5806"/>
                  </a:lnTo>
                  <a:cubicBezTo>
                    <a:pt x="5016" y="5776"/>
                    <a:pt x="5016" y="5776"/>
                    <a:pt x="5046" y="5776"/>
                  </a:cubicBezTo>
                  <a:lnTo>
                    <a:pt x="5229" y="5685"/>
                  </a:lnTo>
                  <a:lnTo>
                    <a:pt x="5168" y="5593"/>
                  </a:lnTo>
                  <a:lnTo>
                    <a:pt x="4985" y="5685"/>
                  </a:lnTo>
                  <a:cubicBezTo>
                    <a:pt x="4955" y="5685"/>
                    <a:pt x="4955" y="5685"/>
                    <a:pt x="4955" y="5654"/>
                  </a:cubicBezTo>
                  <a:lnTo>
                    <a:pt x="5137" y="5563"/>
                  </a:lnTo>
                  <a:lnTo>
                    <a:pt x="5077" y="5441"/>
                  </a:lnTo>
                  <a:lnTo>
                    <a:pt x="4894" y="5533"/>
                  </a:lnTo>
                  <a:lnTo>
                    <a:pt x="4864" y="5533"/>
                  </a:lnTo>
                  <a:cubicBezTo>
                    <a:pt x="4833" y="5533"/>
                    <a:pt x="4833" y="5502"/>
                    <a:pt x="4864" y="5502"/>
                  </a:cubicBezTo>
                  <a:lnTo>
                    <a:pt x="5046" y="5411"/>
                  </a:lnTo>
                  <a:lnTo>
                    <a:pt x="4955" y="5289"/>
                  </a:lnTo>
                  <a:lnTo>
                    <a:pt x="4773" y="5381"/>
                  </a:lnTo>
                  <a:lnTo>
                    <a:pt x="4742" y="5381"/>
                  </a:lnTo>
                  <a:cubicBezTo>
                    <a:pt x="4742" y="5381"/>
                    <a:pt x="4742" y="5350"/>
                    <a:pt x="4773" y="5350"/>
                  </a:cubicBezTo>
                  <a:lnTo>
                    <a:pt x="4955" y="5259"/>
                  </a:lnTo>
                  <a:lnTo>
                    <a:pt x="4864" y="5168"/>
                  </a:lnTo>
                  <a:lnTo>
                    <a:pt x="4681" y="5229"/>
                  </a:lnTo>
                  <a:cubicBezTo>
                    <a:pt x="4681" y="5239"/>
                    <a:pt x="4678" y="5242"/>
                    <a:pt x="4674" y="5242"/>
                  </a:cubicBezTo>
                  <a:cubicBezTo>
                    <a:pt x="4665" y="5242"/>
                    <a:pt x="4651" y="5229"/>
                    <a:pt x="4651" y="5229"/>
                  </a:cubicBezTo>
                  <a:cubicBezTo>
                    <a:pt x="4651" y="5229"/>
                    <a:pt x="4651" y="5198"/>
                    <a:pt x="4651" y="5198"/>
                  </a:cubicBezTo>
                  <a:lnTo>
                    <a:pt x="4833" y="5137"/>
                  </a:lnTo>
                  <a:lnTo>
                    <a:pt x="4773" y="5016"/>
                  </a:lnTo>
                  <a:lnTo>
                    <a:pt x="4499" y="5137"/>
                  </a:lnTo>
                  <a:cubicBezTo>
                    <a:pt x="4484" y="5153"/>
                    <a:pt x="4469" y="5160"/>
                    <a:pt x="4453" y="5160"/>
                  </a:cubicBezTo>
                  <a:cubicBezTo>
                    <a:pt x="4438" y="5160"/>
                    <a:pt x="4423" y="5153"/>
                    <a:pt x="4408" y="5137"/>
                  </a:cubicBezTo>
                  <a:cubicBezTo>
                    <a:pt x="4408" y="5107"/>
                    <a:pt x="4408" y="5077"/>
                    <a:pt x="4438" y="5077"/>
                  </a:cubicBezTo>
                  <a:lnTo>
                    <a:pt x="4712" y="4955"/>
                  </a:lnTo>
                  <a:lnTo>
                    <a:pt x="4651" y="4833"/>
                  </a:lnTo>
                  <a:lnTo>
                    <a:pt x="4469" y="4925"/>
                  </a:lnTo>
                  <a:cubicBezTo>
                    <a:pt x="4438" y="4925"/>
                    <a:pt x="4438" y="4925"/>
                    <a:pt x="4438" y="4894"/>
                  </a:cubicBezTo>
                  <a:lnTo>
                    <a:pt x="4621" y="4803"/>
                  </a:lnTo>
                  <a:lnTo>
                    <a:pt x="4560" y="4712"/>
                  </a:lnTo>
                  <a:lnTo>
                    <a:pt x="4377" y="4773"/>
                  </a:lnTo>
                  <a:cubicBezTo>
                    <a:pt x="4367" y="4783"/>
                    <a:pt x="4361" y="4786"/>
                    <a:pt x="4356" y="4786"/>
                  </a:cubicBezTo>
                  <a:cubicBezTo>
                    <a:pt x="4347" y="4786"/>
                    <a:pt x="4347" y="4773"/>
                    <a:pt x="4347" y="4773"/>
                  </a:cubicBezTo>
                  <a:cubicBezTo>
                    <a:pt x="4347" y="4773"/>
                    <a:pt x="4347" y="4742"/>
                    <a:pt x="4347" y="4742"/>
                  </a:cubicBezTo>
                  <a:lnTo>
                    <a:pt x="4529" y="4651"/>
                  </a:lnTo>
                  <a:lnTo>
                    <a:pt x="4469" y="4560"/>
                  </a:lnTo>
                  <a:lnTo>
                    <a:pt x="4286" y="4651"/>
                  </a:lnTo>
                  <a:lnTo>
                    <a:pt x="4256" y="4651"/>
                  </a:lnTo>
                  <a:cubicBezTo>
                    <a:pt x="4256" y="4621"/>
                    <a:pt x="4256" y="4621"/>
                    <a:pt x="4256" y="4621"/>
                  </a:cubicBezTo>
                  <a:lnTo>
                    <a:pt x="4438" y="4530"/>
                  </a:lnTo>
                  <a:lnTo>
                    <a:pt x="4377" y="4408"/>
                  </a:lnTo>
                  <a:lnTo>
                    <a:pt x="4195" y="4499"/>
                  </a:lnTo>
                  <a:lnTo>
                    <a:pt x="4165" y="4499"/>
                  </a:lnTo>
                  <a:cubicBezTo>
                    <a:pt x="4134" y="4469"/>
                    <a:pt x="4134" y="4469"/>
                    <a:pt x="4165" y="4469"/>
                  </a:cubicBezTo>
                  <a:lnTo>
                    <a:pt x="4347" y="4378"/>
                  </a:lnTo>
                  <a:lnTo>
                    <a:pt x="4256" y="4256"/>
                  </a:lnTo>
                  <a:lnTo>
                    <a:pt x="4074" y="4347"/>
                  </a:lnTo>
                  <a:lnTo>
                    <a:pt x="4043" y="4347"/>
                  </a:lnTo>
                  <a:cubicBezTo>
                    <a:pt x="4043" y="4347"/>
                    <a:pt x="4043" y="4317"/>
                    <a:pt x="4074" y="4317"/>
                  </a:cubicBezTo>
                  <a:lnTo>
                    <a:pt x="4256" y="4226"/>
                  </a:lnTo>
                  <a:lnTo>
                    <a:pt x="4165" y="4134"/>
                  </a:lnTo>
                  <a:lnTo>
                    <a:pt x="3891" y="4256"/>
                  </a:lnTo>
                  <a:cubicBezTo>
                    <a:pt x="3861" y="4256"/>
                    <a:pt x="3830" y="4256"/>
                    <a:pt x="3830" y="4226"/>
                  </a:cubicBezTo>
                  <a:cubicBezTo>
                    <a:pt x="3800" y="4226"/>
                    <a:pt x="3830" y="4195"/>
                    <a:pt x="3830" y="4165"/>
                  </a:cubicBezTo>
                  <a:lnTo>
                    <a:pt x="4134" y="4043"/>
                  </a:lnTo>
                  <a:lnTo>
                    <a:pt x="4043" y="3922"/>
                  </a:lnTo>
                  <a:lnTo>
                    <a:pt x="3861" y="4013"/>
                  </a:lnTo>
                  <a:lnTo>
                    <a:pt x="3830" y="4013"/>
                  </a:lnTo>
                  <a:cubicBezTo>
                    <a:pt x="3830" y="4013"/>
                    <a:pt x="3830" y="3982"/>
                    <a:pt x="3830" y="3982"/>
                  </a:cubicBezTo>
                  <a:lnTo>
                    <a:pt x="4013" y="3891"/>
                  </a:lnTo>
                  <a:lnTo>
                    <a:pt x="3952" y="3800"/>
                  </a:lnTo>
                  <a:lnTo>
                    <a:pt x="3770" y="3891"/>
                  </a:lnTo>
                  <a:lnTo>
                    <a:pt x="3739" y="3891"/>
                  </a:lnTo>
                  <a:cubicBezTo>
                    <a:pt x="3739" y="3861"/>
                    <a:pt x="3739" y="3861"/>
                    <a:pt x="3739" y="3861"/>
                  </a:cubicBezTo>
                  <a:lnTo>
                    <a:pt x="3952" y="3770"/>
                  </a:lnTo>
                  <a:lnTo>
                    <a:pt x="3861" y="3678"/>
                  </a:lnTo>
                  <a:lnTo>
                    <a:pt x="3678" y="3739"/>
                  </a:lnTo>
                  <a:cubicBezTo>
                    <a:pt x="3678" y="3749"/>
                    <a:pt x="3675" y="3753"/>
                    <a:pt x="3670" y="3753"/>
                  </a:cubicBezTo>
                  <a:cubicBezTo>
                    <a:pt x="3661" y="3753"/>
                    <a:pt x="3648" y="3739"/>
                    <a:pt x="3648" y="3739"/>
                  </a:cubicBezTo>
                  <a:cubicBezTo>
                    <a:pt x="3648" y="3739"/>
                    <a:pt x="3648" y="3709"/>
                    <a:pt x="3648" y="3709"/>
                  </a:cubicBezTo>
                  <a:lnTo>
                    <a:pt x="3861" y="3618"/>
                  </a:lnTo>
                  <a:lnTo>
                    <a:pt x="3770" y="3526"/>
                  </a:lnTo>
                  <a:lnTo>
                    <a:pt x="3587" y="3618"/>
                  </a:lnTo>
                  <a:cubicBezTo>
                    <a:pt x="3587" y="3618"/>
                    <a:pt x="3557" y="3618"/>
                    <a:pt x="3557" y="3587"/>
                  </a:cubicBezTo>
                  <a:cubicBezTo>
                    <a:pt x="3557" y="3587"/>
                    <a:pt x="3557" y="3587"/>
                    <a:pt x="3557" y="3557"/>
                  </a:cubicBezTo>
                  <a:lnTo>
                    <a:pt x="3739" y="3496"/>
                  </a:lnTo>
                  <a:lnTo>
                    <a:pt x="3678" y="3374"/>
                  </a:lnTo>
                  <a:lnTo>
                    <a:pt x="3496" y="3466"/>
                  </a:lnTo>
                  <a:lnTo>
                    <a:pt x="3466" y="3466"/>
                  </a:lnTo>
                  <a:cubicBezTo>
                    <a:pt x="3435" y="3435"/>
                    <a:pt x="3466" y="3435"/>
                    <a:pt x="3466" y="3435"/>
                  </a:cubicBezTo>
                  <a:lnTo>
                    <a:pt x="3648" y="3344"/>
                  </a:lnTo>
                  <a:lnTo>
                    <a:pt x="3587" y="3223"/>
                  </a:lnTo>
                  <a:lnTo>
                    <a:pt x="3314" y="3374"/>
                  </a:lnTo>
                  <a:cubicBezTo>
                    <a:pt x="3283" y="3374"/>
                    <a:pt x="3253" y="3374"/>
                    <a:pt x="3222" y="3344"/>
                  </a:cubicBezTo>
                  <a:cubicBezTo>
                    <a:pt x="3222" y="3314"/>
                    <a:pt x="3222" y="3314"/>
                    <a:pt x="3253" y="3283"/>
                  </a:cubicBezTo>
                  <a:lnTo>
                    <a:pt x="3526" y="3162"/>
                  </a:lnTo>
                  <a:lnTo>
                    <a:pt x="3466" y="3040"/>
                  </a:lnTo>
                  <a:lnTo>
                    <a:pt x="3253" y="3131"/>
                  </a:lnTo>
                  <a:lnTo>
                    <a:pt x="3222" y="3131"/>
                  </a:lnTo>
                  <a:cubicBezTo>
                    <a:pt x="3222" y="3131"/>
                    <a:pt x="3222" y="3101"/>
                    <a:pt x="3253" y="3101"/>
                  </a:cubicBezTo>
                  <a:lnTo>
                    <a:pt x="3435" y="3010"/>
                  </a:lnTo>
                  <a:lnTo>
                    <a:pt x="3374" y="2919"/>
                  </a:lnTo>
                  <a:lnTo>
                    <a:pt x="3192" y="3010"/>
                  </a:lnTo>
                  <a:lnTo>
                    <a:pt x="3162" y="3010"/>
                  </a:lnTo>
                  <a:cubicBezTo>
                    <a:pt x="3131" y="2979"/>
                    <a:pt x="3131" y="2979"/>
                    <a:pt x="3162" y="2979"/>
                  </a:cubicBezTo>
                  <a:lnTo>
                    <a:pt x="3344" y="2888"/>
                  </a:lnTo>
                  <a:lnTo>
                    <a:pt x="3283" y="2767"/>
                  </a:lnTo>
                  <a:lnTo>
                    <a:pt x="3101" y="2858"/>
                  </a:lnTo>
                  <a:lnTo>
                    <a:pt x="3070" y="2858"/>
                  </a:lnTo>
                  <a:cubicBezTo>
                    <a:pt x="3040" y="2858"/>
                    <a:pt x="3040" y="2827"/>
                    <a:pt x="3070" y="2827"/>
                  </a:cubicBezTo>
                  <a:lnTo>
                    <a:pt x="3253" y="2736"/>
                  </a:lnTo>
                  <a:lnTo>
                    <a:pt x="3162" y="2645"/>
                  </a:lnTo>
                  <a:lnTo>
                    <a:pt x="2979" y="2706"/>
                  </a:lnTo>
                  <a:cubicBezTo>
                    <a:pt x="2979" y="2716"/>
                    <a:pt x="2979" y="2719"/>
                    <a:pt x="2978" y="2719"/>
                  </a:cubicBezTo>
                  <a:cubicBezTo>
                    <a:pt x="2976" y="2719"/>
                    <a:pt x="2969" y="2706"/>
                    <a:pt x="2949" y="2706"/>
                  </a:cubicBezTo>
                  <a:cubicBezTo>
                    <a:pt x="2949" y="2706"/>
                    <a:pt x="2949" y="2675"/>
                    <a:pt x="2979" y="2675"/>
                  </a:cubicBezTo>
                  <a:lnTo>
                    <a:pt x="3162" y="2584"/>
                  </a:lnTo>
                  <a:lnTo>
                    <a:pt x="3070" y="2493"/>
                  </a:lnTo>
                  <a:lnTo>
                    <a:pt x="2888" y="2554"/>
                  </a:lnTo>
                  <a:cubicBezTo>
                    <a:pt x="2888" y="2564"/>
                    <a:pt x="2885" y="2567"/>
                    <a:pt x="2880" y="2567"/>
                  </a:cubicBezTo>
                  <a:cubicBezTo>
                    <a:pt x="2871" y="2567"/>
                    <a:pt x="2858" y="2554"/>
                    <a:pt x="2858" y="2554"/>
                  </a:cubicBezTo>
                  <a:cubicBezTo>
                    <a:pt x="2858" y="2554"/>
                    <a:pt x="2858" y="2523"/>
                    <a:pt x="2858" y="2523"/>
                  </a:cubicBezTo>
                  <a:lnTo>
                    <a:pt x="3040" y="2432"/>
                  </a:lnTo>
                  <a:lnTo>
                    <a:pt x="2979" y="2341"/>
                  </a:lnTo>
                  <a:lnTo>
                    <a:pt x="2706" y="2463"/>
                  </a:lnTo>
                  <a:cubicBezTo>
                    <a:pt x="2696" y="2473"/>
                    <a:pt x="2685" y="2476"/>
                    <a:pt x="2676" y="2476"/>
                  </a:cubicBezTo>
                  <a:cubicBezTo>
                    <a:pt x="2658" y="2476"/>
                    <a:pt x="2645" y="2463"/>
                    <a:pt x="2645" y="2463"/>
                  </a:cubicBezTo>
                  <a:cubicBezTo>
                    <a:pt x="2615" y="2432"/>
                    <a:pt x="2615" y="2402"/>
                    <a:pt x="2645" y="2402"/>
                  </a:cubicBezTo>
                  <a:lnTo>
                    <a:pt x="2918" y="2250"/>
                  </a:lnTo>
                  <a:lnTo>
                    <a:pt x="2858" y="2159"/>
                  </a:lnTo>
                  <a:lnTo>
                    <a:pt x="2675" y="2250"/>
                  </a:lnTo>
                  <a:cubicBezTo>
                    <a:pt x="2645" y="2250"/>
                    <a:pt x="2645" y="2250"/>
                    <a:pt x="2645" y="2219"/>
                  </a:cubicBezTo>
                  <a:cubicBezTo>
                    <a:pt x="2645" y="2219"/>
                    <a:pt x="2645" y="2219"/>
                    <a:pt x="2645" y="2189"/>
                  </a:cubicBezTo>
                  <a:lnTo>
                    <a:pt x="2827" y="2128"/>
                  </a:lnTo>
                  <a:lnTo>
                    <a:pt x="2766" y="2007"/>
                  </a:lnTo>
                  <a:lnTo>
                    <a:pt x="2584" y="2098"/>
                  </a:lnTo>
                  <a:lnTo>
                    <a:pt x="2554" y="2098"/>
                  </a:lnTo>
                  <a:cubicBezTo>
                    <a:pt x="2554" y="2098"/>
                    <a:pt x="2554" y="2067"/>
                    <a:pt x="2554" y="2067"/>
                  </a:cubicBezTo>
                  <a:lnTo>
                    <a:pt x="2736" y="1976"/>
                  </a:lnTo>
                  <a:lnTo>
                    <a:pt x="2675" y="1885"/>
                  </a:lnTo>
                  <a:lnTo>
                    <a:pt x="2493" y="1976"/>
                  </a:lnTo>
                  <a:lnTo>
                    <a:pt x="2463" y="1976"/>
                  </a:lnTo>
                  <a:cubicBezTo>
                    <a:pt x="2463" y="1946"/>
                    <a:pt x="2463" y="1946"/>
                    <a:pt x="2463" y="1946"/>
                  </a:cubicBezTo>
                  <a:lnTo>
                    <a:pt x="2645" y="1855"/>
                  </a:lnTo>
                  <a:lnTo>
                    <a:pt x="2584" y="1733"/>
                  </a:lnTo>
                  <a:lnTo>
                    <a:pt x="2402" y="1824"/>
                  </a:lnTo>
                  <a:lnTo>
                    <a:pt x="2371" y="1824"/>
                  </a:lnTo>
                  <a:cubicBezTo>
                    <a:pt x="2371" y="1794"/>
                    <a:pt x="2371" y="1794"/>
                    <a:pt x="2371" y="1794"/>
                  </a:cubicBezTo>
                  <a:lnTo>
                    <a:pt x="2554" y="1703"/>
                  </a:lnTo>
                  <a:lnTo>
                    <a:pt x="2493" y="1581"/>
                  </a:lnTo>
                  <a:lnTo>
                    <a:pt x="2311" y="1672"/>
                  </a:lnTo>
                  <a:lnTo>
                    <a:pt x="2280" y="1672"/>
                  </a:lnTo>
                  <a:cubicBezTo>
                    <a:pt x="2250" y="1642"/>
                    <a:pt x="2250" y="1642"/>
                    <a:pt x="2280" y="1642"/>
                  </a:cubicBezTo>
                  <a:lnTo>
                    <a:pt x="2463" y="1551"/>
                  </a:lnTo>
                  <a:lnTo>
                    <a:pt x="2402" y="1429"/>
                  </a:lnTo>
                  <a:lnTo>
                    <a:pt x="2098" y="1581"/>
                  </a:lnTo>
                  <a:cubicBezTo>
                    <a:pt x="2067" y="1581"/>
                    <a:pt x="2037" y="1581"/>
                    <a:pt x="2037" y="1551"/>
                  </a:cubicBezTo>
                  <a:cubicBezTo>
                    <a:pt x="2007" y="1520"/>
                    <a:pt x="2037" y="1490"/>
                    <a:pt x="2067" y="1490"/>
                  </a:cubicBezTo>
                  <a:lnTo>
                    <a:pt x="2341" y="1368"/>
                  </a:lnTo>
                  <a:lnTo>
                    <a:pt x="2250" y="1247"/>
                  </a:lnTo>
                  <a:lnTo>
                    <a:pt x="2067" y="1338"/>
                  </a:lnTo>
                  <a:lnTo>
                    <a:pt x="2037" y="1338"/>
                  </a:lnTo>
                  <a:cubicBezTo>
                    <a:pt x="2037" y="1308"/>
                    <a:pt x="2037" y="1308"/>
                    <a:pt x="2037" y="1308"/>
                  </a:cubicBezTo>
                  <a:lnTo>
                    <a:pt x="2250" y="1216"/>
                  </a:lnTo>
                  <a:lnTo>
                    <a:pt x="2159" y="1125"/>
                  </a:lnTo>
                  <a:lnTo>
                    <a:pt x="1976" y="1216"/>
                  </a:lnTo>
                  <a:cubicBezTo>
                    <a:pt x="1976" y="1216"/>
                    <a:pt x="1976" y="1216"/>
                    <a:pt x="1946" y="1186"/>
                  </a:cubicBezTo>
                  <a:lnTo>
                    <a:pt x="1976" y="1186"/>
                  </a:lnTo>
                  <a:lnTo>
                    <a:pt x="2159" y="1095"/>
                  </a:lnTo>
                  <a:lnTo>
                    <a:pt x="2067" y="973"/>
                  </a:lnTo>
                  <a:lnTo>
                    <a:pt x="1885" y="1064"/>
                  </a:lnTo>
                  <a:lnTo>
                    <a:pt x="1855" y="1064"/>
                  </a:lnTo>
                  <a:cubicBezTo>
                    <a:pt x="1855" y="1064"/>
                    <a:pt x="1855" y="1034"/>
                    <a:pt x="1885" y="1034"/>
                  </a:cubicBezTo>
                  <a:lnTo>
                    <a:pt x="2067" y="973"/>
                  </a:lnTo>
                  <a:lnTo>
                    <a:pt x="1976" y="852"/>
                  </a:lnTo>
                  <a:lnTo>
                    <a:pt x="1794" y="943"/>
                  </a:lnTo>
                  <a:cubicBezTo>
                    <a:pt x="1794" y="943"/>
                    <a:pt x="1794" y="943"/>
                    <a:pt x="1763" y="912"/>
                  </a:cubicBezTo>
                  <a:lnTo>
                    <a:pt x="1794" y="912"/>
                  </a:lnTo>
                  <a:lnTo>
                    <a:pt x="1976" y="821"/>
                  </a:lnTo>
                  <a:lnTo>
                    <a:pt x="1885" y="700"/>
                  </a:lnTo>
                  <a:lnTo>
                    <a:pt x="1703" y="791"/>
                  </a:lnTo>
                  <a:cubicBezTo>
                    <a:pt x="1703" y="791"/>
                    <a:pt x="1672" y="791"/>
                    <a:pt x="1672" y="760"/>
                  </a:cubicBezTo>
                  <a:lnTo>
                    <a:pt x="1855" y="669"/>
                  </a:lnTo>
                  <a:lnTo>
                    <a:pt x="1794" y="548"/>
                  </a:lnTo>
                  <a:lnTo>
                    <a:pt x="1520" y="669"/>
                  </a:lnTo>
                  <a:cubicBezTo>
                    <a:pt x="1505" y="684"/>
                    <a:pt x="1490" y="692"/>
                    <a:pt x="1475" y="692"/>
                  </a:cubicBezTo>
                  <a:cubicBezTo>
                    <a:pt x="1459" y="692"/>
                    <a:pt x="1444" y="684"/>
                    <a:pt x="1429" y="669"/>
                  </a:cubicBezTo>
                  <a:cubicBezTo>
                    <a:pt x="1429" y="639"/>
                    <a:pt x="1429" y="608"/>
                    <a:pt x="1459" y="608"/>
                  </a:cubicBezTo>
                  <a:lnTo>
                    <a:pt x="1733" y="487"/>
                  </a:lnTo>
                  <a:lnTo>
                    <a:pt x="1672" y="396"/>
                  </a:lnTo>
                  <a:lnTo>
                    <a:pt x="1490" y="487"/>
                  </a:lnTo>
                  <a:cubicBezTo>
                    <a:pt x="1490" y="487"/>
                    <a:pt x="1490" y="487"/>
                    <a:pt x="1459" y="457"/>
                  </a:cubicBezTo>
                  <a:lnTo>
                    <a:pt x="1490" y="457"/>
                  </a:lnTo>
                  <a:lnTo>
                    <a:pt x="1672" y="365"/>
                  </a:lnTo>
                  <a:lnTo>
                    <a:pt x="1611" y="274"/>
                  </a:lnTo>
                  <a:lnTo>
                    <a:pt x="1399" y="335"/>
                  </a:lnTo>
                  <a:cubicBezTo>
                    <a:pt x="1399" y="345"/>
                    <a:pt x="1399" y="348"/>
                    <a:pt x="1398" y="348"/>
                  </a:cubicBezTo>
                  <a:cubicBezTo>
                    <a:pt x="1395" y="348"/>
                    <a:pt x="1389" y="335"/>
                    <a:pt x="1368" y="335"/>
                  </a:cubicBezTo>
                  <a:cubicBezTo>
                    <a:pt x="1368" y="335"/>
                    <a:pt x="1368" y="305"/>
                    <a:pt x="1399" y="305"/>
                  </a:cubicBezTo>
                  <a:lnTo>
                    <a:pt x="1581" y="213"/>
                  </a:lnTo>
                  <a:lnTo>
                    <a:pt x="1520" y="122"/>
                  </a:lnTo>
                  <a:lnTo>
                    <a:pt x="1307" y="213"/>
                  </a:lnTo>
                  <a:lnTo>
                    <a:pt x="1277" y="213"/>
                  </a:lnTo>
                  <a:cubicBezTo>
                    <a:pt x="1277" y="183"/>
                    <a:pt x="1277" y="183"/>
                    <a:pt x="1307" y="183"/>
                  </a:cubicBezTo>
                  <a:lnTo>
                    <a:pt x="1520" y="31"/>
                  </a:lnTo>
                  <a:lnTo>
                    <a:pt x="1429"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36;p52">
              <a:extLst>
                <a:ext uri="{FF2B5EF4-FFF2-40B4-BE49-F238E27FC236}">
                  <a16:creationId xmlns:a16="http://schemas.microsoft.com/office/drawing/2014/main" id="{08587713-14D5-4F6C-8FD1-E972C67E223B}"/>
                </a:ext>
              </a:extLst>
            </p:cNvPr>
            <p:cNvSpPr/>
            <p:nvPr/>
          </p:nvSpPr>
          <p:spPr>
            <a:xfrm>
              <a:off x="6582060" y="2669264"/>
              <a:ext cx="245134" cy="354638"/>
            </a:xfrm>
            <a:custGeom>
              <a:avLst/>
              <a:gdLst/>
              <a:ahLst/>
              <a:cxnLst/>
              <a:rect l="l" t="t" r="r" b="b"/>
              <a:pathLst>
                <a:path w="4560" h="6597" extrusionOk="0">
                  <a:moveTo>
                    <a:pt x="578" y="1"/>
                  </a:moveTo>
                  <a:lnTo>
                    <a:pt x="1" y="274"/>
                  </a:lnTo>
                  <a:lnTo>
                    <a:pt x="4195" y="6596"/>
                  </a:lnTo>
                  <a:lnTo>
                    <a:pt x="4560" y="6444"/>
                  </a:lnTo>
                  <a:cubicBezTo>
                    <a:pt x="2949" y="4469"/>
                    <a:pt x="1460" y="2311"/>
                    <a:pt x="578"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37;p52">
              <a:extLst>
                <a:ext uri="{FF2B5EF4-FFF2-40B4-BE49-F238E27FC236}">
                  <a16:creationId xmlns:a16="http://schemas.microsoft.com/office/drawing/2014/main" id="{AE8F9032-BAF7-4C25-9383-C4A42B7386C3}"/>
                </a:ext>
              </a:extLst>
            </p:cNvPr>
            <p:cNvSpPr/>
            <p:nvPr/>
          </p:nvSpPr>
          <p:spPr>
            <a:xfrm>
              <a:off x="6611466" y="2646363"/>
              <a:ext cx="277873" cy="370981"/>
            </a:xfrm>
            <a:custGeom>
              <a:avLst/>
              <a:gdLst/>
              <a:ahLst/>
              <a:cxnLst/>
              <a:rect l="l" t="t" r="r" b="b"/>
              <a:pathLst>
                <a:path w="5169" h="6901" extrusionOk="0">
                  <a:moveTo>
                    <a:pt x="882" y="1"/>
                  </a:moveTo>
                  <a:lnTo>
                    <a:pt x="1" y="427"/>
                  </a:lnTo>
                  <a:cubicBezTo>
                    <a:pt x="913" y="2737"/>
                    <a:pt x="2402" y="4895"/>
                    <a:pt x="4043" y="6901"/>
                  </a:cubicBezTo>
                  <a:lnTo>
                    <a:pt x="5168" y="6384"/>
                  </a:lnTo>
                  <a:lnTo>
                    <a:pt x="5138" y="6354"/>
                  </a:lnTo>
                  <a:lnTo>
                    <a:pt x="4955" y="6445"/>
                  </a:lnTo>
                  <a:lnTo>
                    <a:pt x="4925" y="6445"/>
                  </a:lnTo>
                  <a:cubicBezTo>
                    <a:pt x="4925" y="6414"/>
                    <a:pt x="4925" y="6414"/>
                    <a:pt x="4925" y="6414"/>
                  </a:cubicBezTo>
                  <a:lnTo>
                    <a:pt x="5107" y="6323"/>
                  </a:lnTo>
                  <a:lnTo>
                    <a:pt x="5046" y="6202"/>
                  </a:lnTo>
                  <a:lnTo>
                    <a:pt x="4864" y="6293"/>
                  </a:lnTo>
                  <a:lnTo>
                    <a:pt x="4834" y="6293"/>
                  </a:lnTo>
                  <a:cubicBezTo>
                    <a:pt x="4803" y="6293"/>
                    <a:pt x="4834" y="6262"/>
                    <a:pt x="4834" y="6262"/>
                  </a:cubicBezTo>
                  <a:lnTo>
                    <a:pt x="5016" y="6171"/>
                  </a:lnTo>
                  <a:lnTo>
                    <a:pt x="4925" y="6050"/>
                  </a:lnTo>
                  <a:lnTo>
                    <a:pt x="4743" y="6141"/>
                  </a:lnTo>
                  <a:lnTo>
                    <a:pt x="4712" y="6141"/>
                  </a:lnTo>
                  <a:cubicBezTo>
                    <a:pt x="4712" y="6141"/>
                    <a:pt x="4712" y="6110"/>
                    <a:pt x="4743" y="6110"/>
                  </a:cubicBezTo>
                  <a:lnTo>
                    <a:pt x="4925" y="6019"/>
                  </a:lnTo>
                  <a:lnTo>
                    <a:pt x="4834" y="5928"/>
                  </a:lnTo>
                  <a:lnTo>
                    <a:pt x="4560" y="6050"/>
                  </a:lnTo>
                  <a:cubicBezTo>
                    <a:pt x="4530" y="6050"/>
                    <a:pt x="4499" y="6050"/>
                    <a:pt x="4499" y="6019"/>
                  </a:cubicBezTo>
                  <a:cubicBezTo>
                    <a:pt x="4469" y="6019"/>
                    <a:pt x="4469" y="5989"/>
                    <a:pt x="4499" y="5959"/>
                  </a:cubicBezTo>
                  <a:lnTo>
                    <a:pt x="4803" y="5837"/>
                  </a:lnTo>
                  <a:lnTo>
                    <a:pt x="4712" y="5715"/>
                  </a:lnTo>
                  <a:lnTo>
                    <a:pt x="4530" y="5807"/>
                  </a:lnTo>
                  <a:lnTo>
                    <a:pt x="4499" y="5807"/>
                  </a:lnTo>
                  <a:cubicBezTo>
                    <a:pt x="4499" y="5807"/>
                    <a:pt x="4499" y="5776"/>
                    <a:pt x="4499" y="5776"/>
                  </a:cubicBezTo>
                  <a:lnTo>
                    <a:pt x="4682" y="5685"/>
                  </a:lnTo>
                  <a:lnTo>
                    <a:pt x="4621" y="5594"/>
                  </a:lnTo>
                  <a:lnTo>
                    <a:pt x="4439" y="5685"/>
                  </a:lnTo>
                  <a:lnTo>
                    <a:pt x="4408" y="5685"/>
                  </a:lnTo>
                  <a:cubicBezTo>
                    <a:pt x="4408" y="5655"/>
                    <a:pt x="4408" y="5655"/>
                    <a:pt x="4408" y="5655"/>
                  </a:cubicBezTo>
                  <a:lnTo>
                    <a:pt x="4621" y="5563"/>
                  </a:lnTo>
                  <a:lnTo>
                    <a:pt x="4530" y="5472"/>
                  </a:lnTo>
                  <a:lnTo>
                    <a:pt x="4347" y="5533"/>
                  </a:lnTo>
                  <a:cubicBezTo>
                    <a:pt x="4347" y="5543"/>
                    <a:pt x="4344" y="5546"/>
                    <a:pt x="4339" y="5546"/>
                  </a:cubicBezTo>
                  <a:cubicBezTo>
                    <a:pt x="4330" y="5546"/>
                    <a:pt x="4317" y="5533"/>
                    <a:pt x="4317" y="5533"/>
                  </a:cubicBezTo>
                  <a:cubicBezTo>
                    <a:pt x="4317" y="5533"/>
                    <a:pt x="4317" y="5503"/>
                    <a:pt x="4317" y="5503"/>
                  </a:cubicBezTo>
                  <a:lnTo>
                    <a:pt x="4530" y="5411"/>
                  </a:lnTo>
                  <a:lnTo>
                    <a:pt x="4439" y="5320"/>
                  </a:lnTo>
                  <a:lnTo>
                    <a:pt x="4256" y="5411"/>
                  </a:lnTo>
                  <a:cubicBezTo>
                    <a:pt x="4256" y="5411"/>
                    <a:pt x="4226" y="5411"/>
                    <a:pt x="4226" y="5381"/>
                  </a:cubicBezTo>
                  <a:cubicBezTo>
                    <a:pt x="4226" y="5381"/>
                    <a:pt x="4226" y="5381"/>
                    <a:pt x="4226" y="5351"/>
                  </a:cubicBezTo>
                  <a:lnTo>
                    <a:pt x="4408" y="5290"/>
                  </a:lnTo>
                  <a:lnTo>
                    <a:pt x="4347" y="5168"/>
                  </a:lnTo>
                  <a:lnTo>
                    <a:pt x="4165" y="5259"/>
                  </a:lnTo>
                  <a:cubicBezTo>
                    <a:pt x="4135" y="5259"/>
                    <a:pt x="4135" y="5259"/>
                    <a:pt x="4135" y="5229"/>
                  </a:cubicBezTo>
                  <a:lnTo>
                    <a:pt x="4317" y="5138"/>
                  </a:lnTo>
                  <a:lnTo>
                    <a:pt x="4256" y="5016"/>
                  </a:lnTo>
                  <a:lnTo>
                    <a:pt x="3983" y="5138"/>
                  </a:lnTo>
                  <a:cubicBezTo>
                    <a:pt x="3967" y="5153"/>
                    <a:pt x="3952" y="5161"/>
                    <a:pt x="3937" y="5161"/>
                  </a:cubicBezTo>
                  <a:cubicBezTo>
                    <a:pt x="3922" y="5161"/>
                    <a:pt x="3907" y="5153"/>
                    <a:pt x="3891" y="5138"/>
                  </a:cubicBezTo>
                  <a:cubicBezTo>
                    <a:pt x="3891" y="5107"/>
                    <a:pt x="3891" y="5077"/>
                    <a:pt x="3922" y="5077"/>
                  </a:cubicBezTo>
                  <a:lnTo>
                    <a:pt x="4195" y="4955"/>
                  </a:lnTo>
                  <a:lnTo>
                    <a:pt x="4135" y="4834"/>
                  </a:lnTo>
                  <a:lnTo>
                    <a:pt x="3922" y="4925"/>
                  </a:lnTo>
                  <a:cubicBezTo>
                    <a:pt x="3922" y="4925"/>
                    <a:pt x="3922" y="4925"/>
                    <a:pt x="3891" y="4895"/>
                  </a:cubicBezTo>
                  <a:lnTo>
                    <a:pt x="3922" y="4895"/>
                  </a:lnTo>
                  <a:lnTo>
                    <a:pt x="4104" y="4803"/>
                  </a:lnTo>
                  <a:lnTo>
                    <a:pt x="4043" y="4712"/>
                  </a:lnTo>
                  <a:lnTo>
                    <a:pt x="3861" y="4773"/>
                  </a:lnTo>
                  <a:cubicBezTo>
                    <a:pt x="3851" y="4783"/>
                    <a:pt x="3844" y="4787"/>
                    <a:pt x="3840" y="4787"/>
                  </a:cubicBezTo>
                  <a:cubicBezTo>
                    <a:pt x="3831" y="4787"/>
                    <a:pt x="3831" y="4773"/>
                    <a:pt x="3831" y="4773"/>
                  </a:cubicBezTo>
                  <a:cubicBezTo>
                    <a:pt x="3800" y="4773"/>
                    <a:pt x="3800" y="4743"/>
                    <a:pt x="3831" y="4743"/>
                  </a:cubicBezTo>
                  <a:lnTo>
                    <a:pt x="4013" y="4651"/>
                  </a:lnTo>
                  <a:lnTo>
                    <a:pt x="3952" y="4560"/>
                  </a:lnTo>
                  <a:lnTo>
                    <a:pt x="3770" y="4651"/>
                  </a:lnTo>
                  <a:lnTo>
                    <a:pt x="3739" y="4651"/>
                  </a:lnTo>
                  <a:cubicBezTo>
                    <a:pt x="3709" y="4621"/>
                    <a:pt x="3709" y="4621"/>
                    <a:pt x="3739" y="4621"/>
                  </a:cubicBezTo>
                  <a:lnTo>
                    <a:pt x="3922" y="4530"/>
                  </a:lnTo>
                  <a:lnTo>
                    <a:pt x="3831" y="4408"/>
                  </a:lnTo>
                  <a:lnTo>
                    <a:pt x="3648" y="4500"/>
                  </a:lnTo>
                  <a:lnTo>
                    <a:pt x="3618" y="4500"/>
                  </a:lnTo>
                  <a:cubicBezTo>
                    <a:pt x="3618" y="4500"/>
                    <a:pt x="3618" y="4469"/>
                    <a:pt x="3648" y="4469"/>
                  </a:cubicBezTo>
                  <a:lnTo>
                    <a:pt x="3831" y="4378"/>
                  </a:lnTo>
                  <a:lnTo>
                    <a:pt x="3739" y="4256"/>
                  </a:lnTo>
                  <a:lnTo>
                    <a:pt x="3557" y="4348"/>
                  </a:lnTo>
                  <a:lnTo>
                    <a:pt x="3527" y="4348"/>
                  </a:lnTo>
                  <a:cubicBezTo>
                    <a:pt x="3527" y="4348"/>
                    <a:pt x="3527" y="4317"/>
                    <a:pt x="3527" y="4317"/>
                  </a:cubicBezTo>
                  <a:lnTo>
                    <a:pt x="3709" y="4226"/>
                  </a:lnTo>
                  <a:lnTo>
                    <a:pt x="3648" y="4135"/>
                  </a:lnTo>
                  <a:lnTo>
                    <a:pt x="3375" y="4256"/>
                  </a:lnTo>
                  <a:cubicBezTo>
                    <a:pt x="3344" y="4256"/>
                    <a:pt x="3314" y="4256"/>
                    <a:pt x="3284" y="4226"/>
                  </a:cubicBezTo>
                  <a:cubicBezTo>
                    <a:pt x="3284" y="4226"/>
                    <a:pt x="3284" y="4196"/>
                    <a:pt x="3314" y="4165"/>
                  </a:cubicBezTo>
                  <a:lnTo>
                    <a:pt x="3587" y="4044"/>
                  </a:lnTo>
                  <a:lnTo>
                    <a:pt x="3527" y="3922"/>
                  </a:lnTo>
                  <a:lnTo>
                    <a:pt x="3344" y="4013"/>
                  </a:lnTo>
                  <a:lnTo>
                    <a:pt x="3314" y="4013"/>
                  </a:lnTo>
                  <a:cubicBezTo>
                    <a:pt x="3284" y="4013"/>
                    <a:pt x="3314" y="3983"/>
                    <a:pt x="3314" y="3983"/>
                  </a:cubicBezTo>
                  <a:lnTo>
                    <a:pt x="3496" y="3892"/>
                  </a:lnTo>
                  <a:lnTo>
                    <a:pt x="3436" y="3800"/>
                  </a:lnTo>
                  <a:lnTo>
                    <a:pt x="3253" y="3892"/>
                  </a:lnTo>
                  <a:lnTo>
                    <a:pt x="3223" y="3892"/>
                  </a:lnTo>
                  <a:cubicBezTo>
                    <a:pt x="3223" y="3861"/>
                    <a:pt x="3223" y="3861"/>
                    <a:pt x="3223" y="3861"/>
                  </a:cubicBezTo>
                  <a:lnTo>
                    <a:pt x="3405" y="3770"/>
                  </a:lnTo>
                  <a:lnTo>
                    <a:pt x="3344" y="3679"/>
                  </a:lnTo>
                  <a:lnTo>
                    <a:pt x="3162" y="3770"/>
                  </a:lnTo>
                  <a:cubicBezTo>
                    <a:pt x="3162" y="3770"/>
                    <a:pt x="3132" y="3770"/>
                    <a:pt x="3132" y="3740"/>
                  </a:cubicBezTo>
                  <a:lnTo>
                    <a:pt x="3314" y="3648"/>
                  </a:lnTo>
                  <a:lnTo>
                    <a:pt x="3253" y="3527"/>
                  </a:lnTo>
                  <a:lnTo>
                    <a:pt x="3071" y="3618"/>
                  </a:lnTo>
                  <a:cubicBezTo>
                    <a:pt x="3040" y="3618"/>
                    <a:pt x="3040" y="3618"/>
                    <a:pt x="3040" y="3588"/>
                  </a:cubicBezTo>
                  <a:lnTo>
                    <a:pt x="3223" y="3496"/>
                  </a:lnTo>
                  <a:lnTo>
                    <a:pt x="3162" y="3375"/>
                  </a:lnTo>
                  <a:lnTo>
                    <a:pt x="2949" y="3466"/>
                  </a:lnTo>
                  <a:cubicBezTo>
                    <a:pt x="2949" y="3466"/>
                    <a:pt x="2949" y="3466"/>
                    <a:pt x="2919" y="3436"/>
                  </a:cubicBezTo>
                  <a:lnTo>
                    <a:pt x="2949" y="3436"/>
                  </a:lnTo>
                  <a:lnTo>
                    <a:pt x="3132" y="3344"/>
                  </a:lnTo>
                  <a:lnTo>
                    <a:pt x="3071" y="3223"/>
                  </a:lnTo>
                  <a:lnTo>
                    <a:pt x="2767" y="3375"/>
                  </a:lnTo>
                  <a:cubicBezTo>
                    <a:pt x="2736" y="3375"/>
                    <a:pt x="2706" y="3375"/>
                    <a:pt x="2706" y="3344"/>
                  </a:cubicBezTo>
                  <a:cubicBezTo>
                    <a:pt x="2676" y="3314"/>
                    <a:pt x="2706" y="3284"/>
                    <a:pt x="2736" y="3284"/>
                  </a:cubicBezTo>
                  <a:lnTo>
                    <a:pt x="3010" y="3162"/>
                  </a:lnTo>
                  <a:lnTo>
                    <a:pt x="2919" y="3041"/>
                  </a:lnTo>
                  <a:lnTo>
                    <a:pt x="2736" y="3132"/>
                  </a:lnTo>
                  <a:lnTo>
                    <a:pt x="2706" y="3132"/>
                  </a:lnTo>
                  <a:cubicBezTo>
                    <a:pt x="2706" y="3101"/>
                    <a:pt x="2706" y="3101"/>
                    <a:pt x="2736" y="3101"/>
                  </a:cubicBezTo>
                  <a:lnTo>
                    <a:pt x="2919" y="3010"/>
                  </a:lnTo>
                  <a:lnTo>
                    <a:pt x="2858" y="2919"/>
                  </a:lnTo>
                  <a:lnTo>
                    <a:pt x="2645" y="3010"/>
                  </a:lnTo>
                  <a:cubicBezTo>
                    <a:pt x="2645" y="3010"/>
                    <a:pt x="2645" y="3010"/>
                    <a:pt x="2615" y="2980"/>
                  </a:cubicBezTo>
                  <a:cubicBezTo>
                    <a:pt x="2615" y="2980"/>
                    <a:pt x="2615" y="2980"/>
                    <a:pt x="2645" y="2949"/>
                  </a:cubicBezTo>
                  <a:lnTo>
                    <a:pt x="2828" y="2889"/>
                  </a:lnTo>
                  <a:lnTo>
                    <a:pt x="2767" y="2767"/>
                  </a:lnTo>
                  <a:lnTo>
                    <a:pt x="2554" y="2858"/>
                  </a:lnTo>
                  <a:lnTo>
                    <a:pt x="2524" y="2858"/>
                  </a:lnTo>
                  <a:cubicBezTo>
                    <a:pt x="2524" y="2828"/>
                    <a:pt x="2524" y="2828"/>
                    <a:pt x="2554" y="2828"/>
                  </a:cubicBezTo>
                  <a:lnTo>
                    <a:pt x="2736" y="2737"/>
                  </a:lnTo>
                  <a:lnTo>
                    <a:pt x="2645" y="2615"/>
                  </a:lnTo>
                  <a:lnTo>
                    <a:pt x="2463" y="2706"/>
                  </a:lnTo>
                  <a:lnTo>
                    <a:pt x="2432" y="2706"/>
                  </a:lnTo>
                  <a:cubicBezTo>
                    <a:pt x="2432" y="2706"/>
                    <a:pt x="2432" y="2676"/>
                    <a:pt x="2432" y="2676"/>
                  </a:cubicBezTo>
                  <a:lnTo>
                    <a:pt x="2645" y="2585"/>
                  </a:lnTo>
                  <a:lnTo>
                    <a:pt x="2554" y="2493"/>
                  </a:lnTo>
                  <a:lnTo>
                    <a:pt x="2372" y="2554"/>
                  </a:lnTo>
                  <a:cubicBezTo>
                    <a:pt x="2372" y="2564"/>
                    <a:pt x="2368" y="2568"/>
                    <a:pt x="2364" y="2568"/>
                  </a:cubicBezTo>
                  <a:cubicBezTo>
                    <a:pt x="2355" y="2568"/>
                    <a:pt x="2341" y="2554"/>
                    <a:pt x="2341" y="2554"/>
                  </a:cubicBezTo>
                  <a:cubicBezTo>
                    <a:pt x="2341" y="2554"/>
                    <a:pt x="2341" y="2524"/>
                    <a:pt x="2341" y="2524"/>
                  </a:cubicBezTo>
                  <a:lnTo>
                    <a:pt x="2524" y="2433"/>
                  </a:lnTo>
                  <a:lnTo>
                    <a:pt x="2463" y="2341"/>
                  </a:lnTo>
                  <a:lnTo>
                    <a:pt x="2189" y="2463"/>
                  </a:lnTo>
                  <a:cubicBezTo>
                    <a:pt x="2179" y="2473"/>
                    <a:pt x="2169" y="2477"/>
                    <a:pt x="2159" y="2477"/>
                  </a:cubicBezTo>
                  <a:cubicBezTo>
                    <a:pt x="2139" y="2477"/>
                    <a:pt x="2118" y="2463"/>
                    <a:pt x="2098" y="2463"/>
                  </a:cubicBezTo>
                  <a:cubicBezTo>
                    <a:pt x="2098" y="2433"/>
                    <a:pt x="2098" y="2402"/>
                    <a:pt x="2128" y="2402"/>
                  </a:cubicBezTo>
                  <a:lnTo>
                    <a:pt x="2402" y="2250"/>
                  </a:lnTo>
                  <a:lnTo>
                    <a:pt x="2341" y="2159"/>
                  </a:lnTo>
                  <a:lnTo>
                    <a:pt x="2159" y="2250"/>
                  </a:lnTo>
                  <a:cubicBezTo>
                    <a:pt x="2128" y="2250"/>
                    <a:pt x="2128" y="2250"/>
                    <a:pt x="2128" y="2220"/>
                  </a:cubicBezTo>
                  <a:cubicBezTo>
                    <a:pt x="2098" y="2220"/>
                    <a:pt x="2098" y="2220"/>
                    <a:pt x="2128" y="2189"/>
                  </a:cubicBezTo>
                  <a:lnTo>
                    <a:pt x="2311" y="2129"/>
                  </a:lnTo>
                  <a:lnTo>
                    <a:pt x="2250" y="2007"/>
                  </a:lnTo>
                  <a:lnTo>
                    <a:pt x="2068" y="2098"/>
                  </a:lnTo>
                  <a:lnTo>
                    <a:pt x="2037" y="2098"/>
                  </a:lnTo>
                  <a:cubicBezTo>
                    <a:pt x="2007" y="2098"/>
                    <a:pt x="2037" y="2068"/>
                    <a:pt x="2037" y="2068"/>
                  </a:cubicBezTo>
                  <a:lnTo>
                    <a:pt x="2220" y="1977"/>
                  </a:lnTo>
                  <a:lnTo>
                    <a:pt x="2159" y="1885"/>
                  </a:lnTo>
                  <a:lnTo>
                    <a:pt x="1977" y="1977"/>
                  </a:lnTo>
                  <a:lnTo>
                    <a:pt x="1946" y="1977"/>
                  </a:lnTo>
                  <a:cubicBezTo>
                    <a:pt x="1916" y="1946"/>
                    <a:pt x="1946" y="1946"/>
                    <a:pt x="1946" y="1946"/>
                  </a:cubicBezTo>
                  <a:lnTo>
                    <a:pt x="2128" y="1855"/>
                  </a:lnTo>
                  <a:lnTo>
                    <a:pt x="2068" y="1734"/>
                  </a:lnTo>
                  <a:lnTo>
                    <a:pt x="1855" y="1825"/>
                  </a:lnTo>
                  <a:lnTo>
                    <a:pt x="1825" y="1825"/>
                  </a:lnTo>
                  <a:cubicBezTo>
                    <a:pt x="1825" y="1794"/>
                    <a:pt x="1825" y="1794"/>
                    <a:pt x="1855" y="1794"/>
                  </a:cubicBezTo>
                  <a:lnTo>
                    <a:pt x="2037" y="1703"/>
                  </a:lnTo>
                  <a:lnTo>
                    <a:pt x="1946" y="1582"/>
                  </a:lnTo>
                  <a:lnTo>
                    <a:pt x="1764" y="1673"/>
                  </a:lnTo>
                  <a:lnTo>
                    <a:pt x="1733" y="1673"/>
                  </a:lnTo>
                  <a:cubicBezTo>
                    <a:pt x="1733" y="1673"/>
                    <a:pt x="1733" y="1642"/>
                    <a:pt x="1733" y="1642"/>
                  </a:cubicBezTo>
                  <a:lnTo>
                    <a:pt x="1946" y="1551"/>
                  </a:lnTo>
                  <a:lnTo>
                    <a:pt x="1855" y="1460"/>
                  </a:lnTo>
                  <a:lnTo>
                    <a:pt x="1581" y="1582"/>
                  </a:lnTo>
                  <a:cubicBezTo>
                    <a:pt x="1551" y="1582"/>
                    <a:pt x="1521" y="1582"/>
                    <a:pt x="1521" y="1551"/>
                  </a:cubicBezTo>
                  <a:cubicBezTo>
                    <a:pt x="1490" y="1551"/>
                    <a:pt x="1490" y="1521"/>
                    <a:pt x="1521" y="1490"/>
                  </a:cubicBezTo>
                  <a:lnTo>
                    <a:pt x="1825" y="1369"/>
                  </a:lnTo>
                  <a:lnTo>
                    <a:pt x="1733" y="1247"/>
                  </a:lnTo>
                  <a:lnTo>
                    <a:pt x="1551" y="1338"/>
                  </a:lnTo>
                  <a:lnTo>
                    <a:pt x="1521" y="1338"/>
                  </a:lnTo>
                  <a:cubicBezTo>
                    <a:pt x="1521" y="1338"/>
                    <a:pt x="1521" y="1308"/>
                    <a:pt x="1521" y="1308"/>
                  </a:cubicBezTo>
                  <a:lnTo>
                    <a:pt x="1703" y="1217"/>
                  </a:lnTo>
                  <a:lnTo>
                    <a:pt x="1642" y="1126"/>
                  </a:lnTo>
                  <a:lnTo>
                    <a:pt x="1460" y="1217"/>
                  </a:lnTo>
                  <a:lnTo>
                    <a:pt x="1429" y="1217"/>
                  </a:lnTo>
                  <a:cubicBezTo>
                    <a:pt x="1429" y="1217"/>
                    <a:pt x="1429" y="1186"/>
                    <a:pt x="1429" y="1186"/>
                  </a:cubicBezTo>
                  <a:lnTo>
                    <a:pt x="1612" y="1095"/>
                  </a:lnTo>
                  <a:lnTo>
                    <a:pt x="1551" y="1004"/>
                  </a:lnTo>
                  <a:lnTo>
                    <a:pt x="1369" y="1095"/>
                  </a:lnTo>
                  <a:cubicBezTo>
                    <a:pt x="1369" y="1095"/>
                    <a:pt x="1338" y="1095"/>
                    <a:pt x="1338" y="1065"/>
                  </a:cubicBezTo>
                  <a:cubicBezTo>
                    <a:pt x="1338" y="1065"/>
                    <a:pt x="1338" y="1065"/>
                    <a:pt x="1338" y="1034"/>
                  </a:cubicBezTo>
                  <a:lnTo>
                    <a:pt x="1521" y="974"/>
                  </a:lnTo>
                  <a:lnTo>
                    <a:pt x="1460" y="852"/>
                  </a:lnTo>
                  <a:lnTo>
                    <a:pt x="1277" y="943"/>
                  </a:lnTo>
                  <a:cubicBezTo>
                    <a:pt x="1247" y="943"/>
                    <a:pt x="1247" y="943"/>
                    <a:pt x="1247" y="913"/>
                  </a:cubicBezTo>
                  <a:lnTo>
                    <a:pt x="1429" y="822"/>
                  </a:lnTo>
                  <a:lnTo>
                    <a:pt x="1369" y="700"/>
                  </a:lnTo>
                  <a:lnTo>
                    <a:pt x="1186" y="791"/>
                  </a:lnTo>
                  <a:lnTo>
                    <a:pt x="1156" y="791"/>
                  </a:lnTo>
                  <a:cubicBezTo>
                    <a:pt x="1125" y="761"/>
                    <a:pt x="1125" y="761"/>
                    <a:pt x="1156" y="761"/>
                  </a:cubicBezTo>
                  <a:lnTo>
                    <a:pt x="1338" y="670"/>
                  </a:lnTo>
                  <a:lnTo>
                    <a:pt x="1277" y="548"/>
                  </a:lnTo>
                  <a:lnTo>
                    <a:pt x="973" y="700"/>
                  </a:lnTo>
                  <a:cubicBezTo>
                    <a:pt x="973" y="700"/>
                    <a:pt x="943" y="700"/>
                    <a:pt x="913" y="670"/>
                  </a:cubicBezTo>
                  <a:cubicBezTo>
                    <a:pt x="913" y="639"/>
                    <a:pt x="913" y="609"/>
                    <a:pt x="943" y="609"/>
                  </a:cubicBezTo>
                  <a:lnTo>
                    <a:pt x="1217" y="487"/>
                  </a:lnTo>
                  <a:lnTo>
                    <a:pt x="1156" y="396"/>
                  </a:lnTo>
                  <a:lnTo>
                    <a:pt x="973" y="487"/>
                  </a:lnTo>
                  <a:cubicBezTo>
                    <a:pt x="973" y="487"/>
                    <a:pt x="943" y="487"/>
                    <a:pt x="943" y="457"/>
                  </a:cubicBezTo>
                  <a:lnTo>
                    <a:pt x="1125" y="366"/>
                  </a:lnTo>
                  <a:lnTo>
                    <a:pt x="1065" y="275"/>
                  </a:lnTo>
                  <a:lnTo>
                    <a:pt x="882" y="335"/>
                  </a:lnTo>
                  <a:lnTo>
                    <a:pt x="852" y="335"/>
                  </a:lnTo>
                  <a:cubicBezTo>
                    <a:pt x="852" y="335"/>
                    <a:pt x="852" y="305"/>
                    <a:pt x="852" y="305"/>
                  </a:cubicBezTo>
                  <a:lnTo>
                    <a:pt x="1034" y="214"/>
                  </a:lnTo>
                  <a:lnTo>
                    <a:pt x="973" y="123"/>
                  </a:lnTo>
                  <a:lnTo>
                    <a:pt x="791" y="214"/>
                  </a:lnTo>
                  <a:lnTo>
                    <a:pt x="761" y="214"/>
                  </a:lnTo>
                  <a:cubicBezTo>
                    <a:pt x="761" y="183"/>
                    <a:pt x="761" y="183"/>
                    <a:pt x="761" y="183"/>
                  </a:cubicBezTo>
                  <a:lnTo>
                    <a:pt x="943" y="92"/>
                  </a:lnTo>
                  <a:lnTo>
                    <a:pt x="882" y="1"/>
                  </a:ln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38;p52">
              <a:extLst>
                <a:ext uri="{FF2B5EF4-FFF2-40B4-BE49-F238E27FC236}">
                  <a16:creationId xmlns:a16="http://schemas.microsoft.com/office/drawing/2014/main" id="{D1F06C17-37A7-4084-8E89-DE9187108C5A}"/>
                </a:ext>
              </a:extLst>
            </p:cNvPr>
            <p:cNvSpPr/>
            <p:nvPr/>
          </p:nvSpPr>
          <p:spPr>
            <a:xfrm>
              <a:off x="6658881" y="2670877"/>
              <a:ext cx="19621" cy="12257"/>
            </a:xfrm>
            <a:custGeom>
              <a:avLst/>
              <a:gdLst/>
              <a:ahLst/>
              <a:cxnLst/>
              <a:rect l="l" t="t" r="r" b="b"/>
              <a:pathLst>
                <a:path w="365" h="228" extrusionOk="0">
                  <a:moveTo>
                    <a:pt x="335" y="1"/>
                  </a:moveTo>
                  <a:lnTo>
                    <a:pt x="31" y="153"/>
                  </a:lnTo>
                  <a:cubicBezTo>
                    <a:pt x="31" y="153"/>
                    <a:pt x="0" y="183"/>
                    <a:pt x="31" y="214"/>
                  </a:cubicBezTo>
                  <a:cubicBezTo>
                    <a:pt x="31" y="214"/>
                    <a:pt x="44" y="227"/>
                    <a:pt x="62" y="227"/>
                  </a:cubicBezTo>
                  <a:cubicBezTo>
                    <a:pt x="71" y="227"/>
                    <a:pt x="81" y="224"/>
                    <a:pt x="91" y="214"/>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39;p52">
              <a:extLst>
                <a:ext uri="{FF2B5EF4-FFF2-40B4-BE49-F238E27FC236}">
                  <a16:creationId xmlns:a16="http://schemas.microsoft.com/office/drawing/2014/main" id="{43708FBD-14C2-4D39-99F0-3C323A06649C}"/>
                </a:ext>
              </a:extLst>
            </p:cNvPr>
            <p:cNvSpPr/>
            <p:nvPr/>
          </p:nvSpPr>
          <p:spPr>
            <a:xfrm>
              <a:off x="6691566" y="2719905"/>
              <a:ext cx="19621" cy="11074"/>
            </a:xfrm>
            <a:custGeom>
              <a:avLst/>
              <a:gdLst/>
              <a:ahLst/>
              <a:cxnLst/>
              <a:rect l="l" t="t" r="r" b="b"/>
              <a:pathLst>
                <a:path w="365" h="206" extrusionOk="0">
                  <a:moveTo>
                    <a:pt x="304" y="1"/>
                  </a:moveTo>
                  <a:lnTo>
                    <a:pt x="31" y="122"/>
                  </a:lnTo>
                  <a:cubicBezTo>
                    <a:pt x="0" y="122"/>
                    <a:pt x="0" y="153"/>
                    <a:pt x="0" y="183"/>
                  </a:cubicBezTo>
                  <a:cubicBezTo>
                    <a:pt x="15" y="198"/>
                    <a:pt x="31" y="206"/>
                    <a:pt x="46" y="206"/>
                  </a:cubicBezTo>
                  <a:cubicBezTo>
                    <a:pt x="61" y="206"/>
                    <a:pt x="76" y="198"/>
                    <a:pt x="91" y="183"/>
                  </a:cubicBezTo>
                  <a:lnTo>
                    <a:pt x="365" y="62"/>
                  </a:lnTo>
                  <a:lnTo>
                    <a:pt x="30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40;p52">
              <a:extLst>
                <a:ext uri="{FF2B5EF4-FFF2-40B4-BE49-F238E27FC236}">
                  <a16:creationId xmlns:a16="http://schemas.microsoft.com/office/drawing/2014/main" id="{15D6E757-F0B8-403C-A81C-398DEF45D8C6}"/>
                </a:ext>
              </a:extLst>
            </p:cNvPr>
            <p:cNvSpPr/>
            <p:nvPr/>
          </p:nvSpPr>
          <p:spPr>
            <a:xfrm>
              <a:off x="6722585" y="2767320"/>
              <a:ext cx="19675" cy="11450"/>
            </a:xfrm>
            <a:custGeom>
              <a:avLst/>
              <a:gdLst/>
              <a:ahLst/>
              <a:cxnLst/>
              <a:rect l="l" t="t" r="r" b="b"/>
              <a:pathLst>
                <a:path w="366" h="213" extrusionOk="0">
                  <a:moveTo>
                    <a:pt x="335" y="0"/>
                  </a:moveTo>
                  <a:lnTo>
                    <a:pt x="61" y="122"/>
                  </a:lnTo>
                  <a:cubicBezTo>
                    <a:pt x="31" y="152"/>
                    <a:pt x="1" y="152"/>
                    <a:pt x="31" y="183"/>
                  </a:cubicBezTo>
                  <a:cubicBezTo>
                    <a:pt x="31" y="213"/>
                    <a:pt x="61" y="213"/>
                    <a:pt x="92" y="213"/>
                  </a:cubicBezTo>
                  <a:lnTo>
                    <a:pt x="365" y="61"/>
                  </a:lnTo>
                  <a:lnTo>
                    <a:pt x="335"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41;p52">
              <a:extLst>
                <a:ext uri="{FF2B5EF4-FFF2-40B4-BE49-F238E27FC236}">
                  <a16:creationId xmlns:a16="http://schemas.microsoft.com/office/drawing/2014/main" id="{F8ED4669-9ECC-4D96-91D0-5D9BE00CBE24}"/>
                </a:ext>
              </a:extLst>
            </p:cNvPr>
            <p:cNvSpPr/>
            <p:nvPr/>
          </p:nvSpPr>
          <p:spPr>
            <a:xfrm>
              <a:off x="6755270" y="2814681"/>
              <a:ext cx="19675" cy="11504"/>
            </a:xfrm>
            <a:custGeom>
              <a:avLst/>
              <a:gdLst/>
              <a:ahLst/>
              <a:cxnLst/>
              <a:rect l="l" t="t" r="r" b="b"/>
              <a:pathLst>
                <a:path w="366" h="214" extrusionOk="0">
                  <a:moveTo>
                    <a:pt x="305" y="1"/>
                  </a:moveTo>
                  <a:lnTo>
                    <a:pt x="31" y="122"/>
                  </a:lnTo>
                  <a:cubicBezTo>
                    <a:pt x="1" y="153"/>
                    <a:pt x="1" y="183"/>
                    <a:pt x="1" y="183"/>
                  </a:cubicBezTo>
                  <a:cubicBezTo>
                    <a:pt x="31" y="213"/>
                    <a:pt x="61" y="213"/>
                    <a:pt x="92" y="213"/>
                  </a:cubicBezTo>
                  <a:lnTo>
                    <a:pt x="365" y="92"/>
                  </a:lnTo>
                  <a:lnTo>
                    <a:pt x="30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342;p52">
              <a:extLst>
                <a:ext uri="{FF2B5EF4-FFF2-40B4-BE49-F238E27FC236}">
                  <a16:creationId xmlns:a16="http://schemas.microsoft.com/office/drawing/2014/main" id="{7ECCC3AC-072F-45AB-AD75-CDFE1CE7A566}"/>
                </a:ext>
              </a:extLst>
            </p:cNvPr>
            <p:cNvSpPr/>
            <p:nvPr/>
          </p:nvSpPr>
          <p:spPr>
            <a:xfrm>
              <a:off x="6786342" y="2863709"/>
              <a:ext cx="19621" cy="10590"/>
            </a:xfrm>
            <a:custGeom>
              <a:avLst/>
              <a:gdLst/>
              <a:ahLst/>
              <a:cxnLst/>
              <a:rect l="l" t="t" r="r" b="b"/>
              <a:pathLst>
                <a:path w="365" h="197" extrusionOk="0">
                  <a:moveTo>
                    <a:pt x="334" y="1"/>
                  </a:moveTo>
                  <a:lnTo>
                    <a:pt x="61" y="122"/>
                  </a:lnTo>
                  <a:cubicBezTo>
                    <a:pt x="31" y="122"/>
                    <a:pt x="0" y="153"/>
                    <a:pt x="31" y="183"/>
                  </a:cubicBezTo>
                  <a:cubicBezTo>
                    <a:pt x="31" y="183"/>
                    <a:pt x="44" y="196"/>
                    <a:pt x="62" y="196"/>
                  </a:cubicBezTo>
                  <a:cubicBezTo>
                    <a:pt x="71" y="196"/>
                    <a:pt x="81" y="193"/>
                    <a:pt x="91" y="183"/>
                  </a:cubicBezTo>
                  <a:lnTo>
                    <a:pt x="365" y="61"/>
                  </a:lnTo>
                  <a:lnTo>
                    <a:pt x="33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343;p52">
              <a:extLst>
                <a:ext uri="{FF2B5EF4-FFF2-40B4-BE49-F238E27FC236}">
                  <a16:creationId xmlns:a16="http://schemas.microsoft.com/office/drawing/2014/main" id="{F38A69EB-9231-453B-8D4C-6F83BBC4B5DA}"/>
                </a:ext>
              </a:extLst>
            </p:cNvPr>
            <p:cNvSpPr/>
            <p:nvPr/>
          </p:nvSpPr>
          <p:spPr>
            <a:xfrm>
              <a:off x="6819028" y="2911124"/>
              <a:ext cx="19621" cy="11450"/>
            </a:xfrm>
            <a:custGeom>
              <a:avLst/>
              <a:gdLst/>
              <a:ahLst/>
              <a:cxnLst/>
              <a:rect l="l" t="t" r="r" b="b"/>
              <a:pathLst>
                <a:path w="365" h="213" extrusionOk="0">
                  <a:moveTo>
                    <a:pt x="304" y="0"/>
                  </a:moveTo>
                  <a:lnTo>
                    <a:pt x="30" y="122"/>
                  </a:lnTo>
                  <a:cubicBezTo>
                    <a:pt x="0" y="122"/>
                    <a:pt x="0" y="152"/>
                    <a:pt x="0" y="182"/>
                  </a:cubicBezTo>
                  <a:cubicBezTo>
                    <a:pt x="30" y="213"/>
                    <a:pt x="61" y="213"/>
                    <a:pt x="91" y="213"/>
                  </a:cubicBezTo>
                  <a:lnTo>
                    <a:pt x="365" y="61"/>
                  </a:lnTo>
                  <a:lnTo>
                    <a:pt x="30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344;p52">
              <a:extLst>
                <a:ext uri="{FF2B5EF4-FFF2-40B4-BE49-F238E27FC236}">
                  <a16:creationId xmlns:a16="http://schemas.microsoft.com/office/drawing/2014/main" id="{9B172EED-A726-4439-BE67-CBEADA0A6C18}"/>
                </a:ext>
              </a:extLst>
            </p:cNvPr>
            <p:cNvSpPr/>
            <p:nvPr/>
          </p:nvSpPr>
          <p:spPr>
            <a:xfrm>
              <a:off x="6850046" y="2958485"/>
              <a:ext cx="19675" cy="11504"/>
            </a:xfrm>
            <a:custGeom>
              <a:avLst/>
              <a:gdLst/>
              <a:ahLst/>
              <a:cxnLst/>
              <a:rect l="l" t="t" r="r" b="b"/>
              <a:pathLst>
                <a:path w="366" h="214" extrusionOk="0">
                  <a:moveTo>
                    <a:pt x="335" y="1"/>
                  </a:moveTo>
                  <a:lnTo>
                    <a:pt x="61" y="122"/>
                  </a:lnTo>
                  <a:cubicBezTo>
                    <a:pt x="31" y="153"/>
                    <a:pt x="1" y="183"/>
                    <a:pt x="31" y="183"/>
                  </a:cubicBezTo>
                  <a:cubicBezTo>
                    <a:pt x="31" y="213"/>
                    <a:pt x="61" y="213"/>
                    <a:pt x="92" y="213"/>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345;p52">
              <a:extLst>
                <a:ext uri="{FF2B5EF4-FFF2-40B4-BE49-F238E27FC236}">
                  <a16:creationId xmlns:a16="http://schemas.microsoft.com/office/drawing/2014/main" id="{193C7734-D580-4A73-AF81-839818484B00}"/>
                </a:ext>
              </a:extLst>
            </p:cNvPr>
            <p:cNvSpPr/>
            <p:nvPr/>
          </p:nvSpPr>
          <p:spPr>
            <a:xfrm>
              <a:off x="6671944" y="2680715"/>
              <a:ext cx="11504" cy="6558"/>
            </a:xfrm>
            <a:custGeom>
              <a:avLst/>
              <a:gdLst/>
              <a:ahLst/>
              <a:cxnLst/>
              <a:rect l="l" t="t" r="r" b="b"/>
              <a:pathLst>
                <a:path w="214" h="122" extrusionOk="0">
                  <a:moveTo>
                    <a:pt x="213" y="0"/>
                  </a:moveTo>
                  <a:lnTo>
                    <a:pt x="31" y="91"/>
                  </a:lnTo>
                  <a:cubicBezTo>
                    <a:pt x="0" y="91"/>
                    <a:pt x="0" y="122"/>
                    <a:pt x="0" y="122"/>
                  </a:cubicBezTo>
                  <a:lnTo>
                    <a:pt x="31" y="122"/>
                  </a:ln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346;p52">
              <a:extLst>
                <a:ext uri="{FF2B5EF4-FFF2-40B4-BE49-F238E27FC236}">
                  <a16:creationId xmlns:a16="http://schemas.microsoft.com/office/drawing/2014/main" id="{0C9BF648-CF66-4625-B543-E4F89F87A992}"/>
                </a:ext>
              </a:extLst>
            </p:cNvPr>
            <p:cNvSpPr/>
            <p:nvPr/>
          </p:nvSpPr>
          <p:spPr>
            <a:xfrm>
              <a:off x="6704629" y="2729742"/>
              <a:ext cx="11504" cy="6558"/>
            </a:xfrm>
            <a:custGeom>
              <a:avLst/>
              <a:gdLst/>
              <a:ahLst/>
              <a:cxnLst/>
              <a:rect l="l" t="t" r="r" b="b"/>
              <a:pathLst>
                <a:path w="214" h="122" extrusionOk="0">
                  <a:moveTo>
                    <a:pt x="183" y="0"/>
                  </a:moveTo>
                  <a:lnTo>
                    <a:pt x="0" y="61"/>
                  </a:lnTo>
                  <a:cubicBezTo>
                    <a:pt x="0" y="91"/>
                    <a:pt x="0" y="91"/>
                    <a:pt x="0" y="91"/>
                  </a:cubicBezTo>
                  <a:cubicBezTo>
                    <a:pt x="0"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347;p52">
              <a:extLst>
                <a:ext uri="{FF2B5EF4-FFF2-40B4-BE49-F238E27FC236}">
                  <a16:creationId xmlns:a16="http://schemas.microsoft.com/office/drawing/2014/main" id="{174BA673-D120-4DCA-B6CA-CB6E72A61022}"/>
                </a:ext>
              </a:extLst>
            </p:cNvPr>
            <p:cNvSpPr/>
            <p:nvPr/>
          </p:nvSpPr>
          <p:spPr>
            <a:xfrm>
              <a:off x="6735648" y="2777104"/>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348;p52">
              <a:extLst>
                <a:ext uri="{FF2B5EF4-FFF2-40B4-BE49-F238E27FC236}">
                  <a16:creationId xmlns:a16="http://schemas.microsoft.com/office/drawing/2014/main" id="{BAAD2214-420F-4C57-A15B-F9A83BD62E38}"/>
                </a:ext>
              </a:extLst>
            </p:cNvPr>
            <p:cNvSpPr/>
            <p:nvPr/>
          </p:nvSpPr>
          <p:spPr>
            <a:xfrm>
              <a:off x="6768333" y="2824519"/>
              <a:ext cx="11504" cy="6558"/>
            </a:xfrm>
            <a:custGeom>
              <a:avLst/>
              <a:gdLst/>
              <a:ahLst/>
              <a:cxnLst/>
              <a:rect l="l" t="t" r="r" b="b"/>
              <a:pathLst>
                <a:path w="214" h="122" extrusionOk="0">
                  <a:moveTo>
                    <a:pt x="183" y="0"/>
                  </a:moveTo>
                  <a:lnTo>
                    <a:pt x="1" y="91"/>
                  </a:lnTo>
                  <a:cubicBezTo>
                    <a:pt x="1" y="91"/>
                    <a:pt x="1" y="122"/>
                    <a:pt x="1" y="122"/>
                  </a:cubicBezTo>
                  <a:lnTo>
                    <a:pt x="31" y="122"/>
                  </a:lnTo>
                  <a:lnTo>
                    <a:pt x="214" y="30"/>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349;p52">
              <a:extLst>
                <a:ext uri="{FF2B5EF4-FFF2-40B4-BE49-F238E27FC236}">
                  <a16:creationId xmlns:a16="http://schemas.microsoft.com/office/drawing/2014/main" id="{A9D73234-B93C-4D1E-B523-0ABE9979FBBA}"/>
                </a:ext>
              </a:extLst>
            </p:cNvPr>
            <p:cNvSpPr/>
            <p:nvPr/>
          </p:nvSpPr>
          <p:spPr>
            <a:xfrm>
              <a:off x="6799406" y="2873493"/>
              <a:ext cx="13117" cy="6612"/>
            </a:xfrm>
            <a:custGeom>
              <a:avLst/>
              <a:gdLst/>
              <a:ahLst/>
              <a:cxnLst/>
              <a:rect l="l" t="t" r="r" b="b"/>
              <a:pathLst>
                <a:path w="244" h="123" extrusionOk="0">
                  <a:moveTo>
                    <a:pt x="213" y="1"/>
                  </a:moveTo>
                  <a:lnTo>
                    <a:pt x="31" y="62"/>
                  </a:lnTo>
                  <a:cubicBezTo>
                    <a:pt x="0" y="92"/>
                    <a:pt x="0" y="92"/>
                    <a:pt x="0" y="92"/>
                  </a:cubicBezTo>
                  <a:cubicBezTo>
                    <a:pt x="31" y="123"/>
                    <a:pt x="31" y="123"/>
                    <a:pt x="31" y="123"/>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350;p52">
              <a:extLst>
                <a:ext uri="{FF2B5EF4-FFF2-40B4-BE49-F238E27FC236}">
                  <a16:creationId xmlns:a16="http://schemas.microsoft.com/office/drawing/2014/main" id="{351DE2C2-F04A-4C73-A353-D59961567D04}"/>
                </a:ext>
              </a:extLst>
            </p:cNvPr>
            <p:cNvSpPr/>
            <p:nvPr/>
          </p:nvSpPr>
          <p:spPr>
            <a:xfrm>
              <a:off x="6832091" y="2920908"/>
              <a:ext cx="11450" cy="6558"/>
            </a:xfrm>
            <a:custGeom>
              <a:avLst/>
              <a:gdLst/>
              <a:ahLst/>
              <a:cxnLst/>
              <a:rect l="l" t="t" r="r" b="b"/>
              <a:pathLst>
                <a:path w="213" h="122" extrusionOk="0">
                  <a:moveTo>
                    <a:pt x="183" y="0"/>
                  </a:moveTo>
                  <a:lnTo>
                    <a:pt x="0" y="92"/>
                  </a:lnTo>
                  <a:cubicBezTo>
                    <a:pt x="0" y="92"/>
                    <a:pt x="0" y="9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351;p52">
              <a:extLst>
                <a:ext uri="{FF2B5EF4-FFF2-40B4-BE49-F238E27FC236}">
                  <a16:creationId xmlns:a16="http://schemas.microsoft.com/office/drawing/2014/main" id="{6E8ACB79-982F-483F-A245-0E958EA88A6F}"/>
                </a:ext>
              </a:extLst>
            </p:cNvPr>
            <p:cNvSpPr/>
            <p:nvPr/>
          </p:nvSpPr>
          <p:spPr>
            <a:xfrm>
              <a:off x="6863110" y="2968269"/>
              <a:ext cx="13117" cy="6612"/>
            </a:xfrm>
            <a:custGeom>
              <a:avLst/>
              <a:gdLst/>
              <a:ahLst/>
              <a:cxnLst/>
              <a:rect l="l" t="t" r="r" b="b"/>
              <a:pathLst>
                <a:path w="244" h="123" extrusionOk="0">
                  <a:moveTo>
                    <a:pt x="213" y="1"/>
                  </a:moveTo>
                  <a:lnTo>
                    <a:pt x="31" y="92"/>
                  </a:lnTo>
                  <a:cubicBezTo>
                    <a:pt x="1" y="92"/>
                    <a:pt x="1" y="122"/>
                    <a:pt x="1" y="122"/>
                  </a:cubicBezTo>
                  <a:lnTo>
                    <a:pt x="31" y="122"/>
                  </a:ln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352;p52">
              <a:extLst>
                <a:ext uri="{FF2B5EF4-FFF2-40B4-BE49-F238E27FC236}">
                  <a16:creationId xmlns:a16="http://schemas.microsoft.com/office/drawing/2014/main" id="{C793594E-033F-4A88-BFCD-58B46499C377}"/>
                </a:ext>
              </a:extLst>
            </p:cNvPr>
            <p:cNvSpPr/>
            <p:nvPr/>
          </p:nvSpPr>
          <p:spPr>
            <a:xfrm>
              <a:off x="6676836" y="2688886"/>
              <a:ext cx="13117" cy="6558"/>
            </a:xfrm>
            <a:custGeom>
              <a:avLst/>
              <a:gdLst/>
              <a:ahLst/>
              <a:cxnLst/>
              <a:rect l="l" t="t" r="r" b="b"/>
              <a:pathLst>
                <a:path w="244" h="122" extrusionOk="0">
                  <a:moveTo>
                    <a:pt x="213" y="0"/>
                  </a:moveTo>
                  <a:lnTo>
                    <a:pt x="31" y="91"/>
                  </a:lnTo>
                  <a:cubicBezTo>
                    <a:pt x="1" y="91"/>
                    <a:pt x="1" y="122"/>
                    <a:pt x="31" y="122"/>
                  </a:cubicBezTo>
                  <a:lnTo>
                    <a:pt x="61" y="122"/>
                  </a:lnTo>
                  <a:lnTo>
                    <a:pt x="244"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353;p52">
              <a:extLst>
                <a:ext uri="{FF2B5EF4-FFF2-40B4-BE49-F238E27FC236}">
                  <a16:creationId xmlns:a16="http://schemas.microsoft.com/office/drawing/2014/main" id="{9D19DD0A-2160-4FC7-92D8-71B9FDF91379}"/>
                </a:ext>
              </a:extLst>
            </p:cNvPr>
            <p:cNvSpPr/>
            <p:nvPr/>
          </p:nvSpPr>
          <p:spPr>
            <a:xfrm>
              <a:off x="6709521" y="2737914"/>
              <a:ext cx="11504" cy="6558"/>
            </a:xfrm>
            <a:custGeom>
              <a:avLst/>
              <a:gdLst/>
              <a:ahLst/>
              <a:cxnLst/>
              <a:rect l="l" t="t" r="r" b="b"/>
              <a:pathLst>
                <a:path w="214" h="122" extrusionOk="0">
                  <a:moveTo>
                    <a:pt x="183" y="0"/>
                  </a:moveTo>
                  <a:lnTo>
                    <a:pt x="1" y="61"/>
                  </a:lnTo>
                  <a:cubicBezTo>
                    <a:pt x="1" y="91"/>
                    <a:pt x="1" y="91"/>
                    <a:pt x="1" y="91"/>
                  </a:cubicBezTo>
                  <a:cubicBezTo>
                    <a:pt x="1"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354;p52">
              <a:extLst>
                <a:ext uri="{FF2B5EF4-FFF2-40B4-BE49-F238E27FC236}">
                  <a16:creationId xmlns:a16="http://schemas.microsoft.com/office/drawing/2014/main" id="{F95D81DD-7F66-493C-8FC2-58E5D3D82BD5}"/>
                </a:ext>
              </a:extLst>
            </p:cNvPr>
            <p:cNvSpPr/>
            <p:nvPr/>
          </p:nvSpPr>
          <p:spPr>
            <a:xfrm>
              <a:off x="6740594" y="2785275"/>
              <a:ext cx="13117" cy="6612"/>
            </a:xfrm>
            <a:custGeom>
              <a:avLst/>
              <a:gdLst/>
              <a:ahLst/>
              <a:cxnLst/>
              <a:rect l="l" t="t" r="r" b="b"/>
              <a:pathLst>
                <a:path w="244" h="123" extrusionOk="0">
                  <a:moveTo>
                    <a:pt x="213" y="1"/>
                  </a:moveTo>
                  <a:lnTo>
                    <a:pt x="30" y="92"/>
                  </a:lnTo>
                  <a:cubicBezTo>
                    <a:pt x="30" y="92"/>
                    <a:pt x="0" y="92"/>
                    <a:pt x="30" y="122"/>
                  </a:cubicBezTo>
                  <a:lnTo>
                    <a:pt x="61" y="122"/>
                  </a:ln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355;p52">
              <a:extLst>
                <a:ext uri="{FF2B5EF4-FFF2-40B4-BE49-F238E27FC236}">
                  <a16:creationId xmlns:a16="http://schemas.microsoft.com/office/drawing/2014/main" id="{1786706D-729D-4D04-B99B-4830F0C359FF}"/>
                </a:ext>
              </a:extLst>
            </p:cNvPr>
            <p:cNvSpPr/>
            <p:nvPr/>
          </p:nvSpPr>
          <p:spPr>
            <a:xfrm>
              <a:off x="6773225" y="2832690"/>
              <a:ext cx="11504" cy="6558"/>
            </a:xfrm>
            <a:custGeom>
              <a:avLst/>
              <a:gdLst/>
              <a:ahLst/>
              <a:cxnLst/>
              <a:rect l="l" t="t" r="r" b="b"/>
              <a:pathLst>
                <a:path w="214" h="122" extrusionOk="0">
                  <a:moveTo>
                    <a:pt x="214" y="0"/>
                  </a:moveTo>
                  <a:lnTo>
                    <a:pt x="1" y="91"/>
                  </a:lnTo>
                  <a:cubicBezTo>
                    <a:pt x="1" y="91"/>
                    <a:pt x="1" y="122"/>
                    <a:pt x="1" y="122"/>
                  </a:cubicBezTo>
                  <a:lnTo>
                    <a:pt x="31" y="122"/>
                  </a:lnTo>
                  <a:lnTo>
                    <a:pt x="214" y="30"/>
                  </a:lnTo>
                  <a:lnTo>
                    <a:pt x="21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356;p52">
              <a:extLst>
                <a:ext uri="{FF2B5EF4-FFF2-40B4-BE49-F238E27FC236}">
                  <a16:creationId xmlns:a16="http://schemas.microsoft.com/office/drawing/2014/main" id="{10E7282F-7729-449D-B20A-2CE34B2BAB8D}"/>
                </a:ext>
              </a:extLst>
            </p:cNvPr>
            <p:cNvSpPr/>
            <p:nvPr/>
          </p:nvSpPr>
          <p:spPr>
            <a:xfrm>
              <a:off x="6804298" y="2880051"/>
              <a:ext cx="13117" cy="7311"/>
            </a:xfrm>
            <a:custGeom>
              <a:avLst/>
              <a:gdLst/>
              <a:ahLst/>
              <a:cxnLst/>
              <a:rect l="l" t="t" r="r" b="b"/>
              <a:pathLst>
                <a:path w="244" h="136" extrusionOk="0">
                  <a:moveTo>
                    <a:pt x="213" y="1"/>
                  </a:moveTo>
                  <a:lnTo>
                    <a:pt x="31" y="92"/>
                  </a:lnTo>
                  <a:cubicBezTo>
                    <a:pt x="31" y="92"/>
                    <a:pt x="0" y="122"/>
                    <a:pt x="31" y="122"/>
                  </a:cubicBezTo>
                  <a:cubicBezTo>
                    <a:pt x="31" y="122"/>
                    <a:pt x="31" y="136"/>
                    <a:pt x="40" y="136"/>
                  </a:cubicBezTo>
                  <a:cubicBezTo>
                    <a:pt x="44" y="136"/>
                    <a:pt x="51" y="132"/>
                    <a:pt x="61" y="122"/>
                  </a:cubicBezTo>
                  <a:lnTo>
                    <a:pt x="244" y="6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357;p52">
              <a:extLst>
                <a:ext uri="{FF2B5EF4-FFF2-40B4-BE49-F238E27FC236}">
                  <a16:creationId xmlns:a16="http://schemas.microsoft.com/office/drawing/2014/main" id="{6312BD39-AC80-42AE-BE21-A7C862A3B70F}"/>
                </a:ext>
              </a:extLst>
            </p:cNvPr>
            <p:cNvSpPr/>
            <p:nvPr/>
          </p:nvSpPr>
          <p:spPr>
            <a:xfrm>
              <a:off x="6836983" y="2929079"/>
              <a:ext cx="11504" cy="6558"/>
            </a:xfrm>
            <a:custGeom>
              <a:avLst/>
              <a:gdLst/>
              <a:ahLst/>
              <a:cxnLst/>
              <a:rect l="l" t="t" r="r" b="b"/>
              <a:pathLst>
                <a:path w="214" h="122" extrusionOk="0">
                  <a:moveTo>
                    <a:pt x="213" y="0"/>
                  </a:moveTo>
                  <a:lnTo>
                    <a:pt x="0" y="61"/>
                  </a:lnTo>
                  <a:cubicBezTo>
                    <a:pt x="0" y="92"/>
                    <a:pt x="0" y="92"/>
                    <a:pt x="0" y="92"/>
                  </a:cubicBezTo>
                  <a:cubicBezTo>
                    <a:pt x="0" y="122"/>
                    <a:pt x="31" y="122"/>
                    <a:pt x="31" y="122"/>
                  </a:cubicBez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358;p52">
              <a:extLst>
                <a:ext uri="{FF2B5EF4-FFF2-40B4-BE49-F238E27FC236}">
                  <a16:creationId xmlns:a16="http://schemas.microsoft.com/office/drawing/2014/main" id="{83EEC335-6204-4C98-A052-5D1F585A2931}"/>
                </a:ext>
              </a:extLst>
            </p:cNvPr>
            <p:cNvSpPr/>
            <p:nvPr/>
          </p:nvSpPr>
          <p:spPr>
            <a:xfrm>
              <a:off x="6868002" y="2976441"/>
              <a:ext cx="13171" cy="6612"/>
            </a:xfrm>
            <a:custGeom>
              <a:avLst/>
              <a:gdLst/>
              <a:ahLst/>
              <a:cxnLst/>
              <a:rect l="l" t="t" r="r" b="b"/>
              <a:pathLst>
                <a:path w="245" h="123" extrusionOk="0">
                  <a:moveTo>
                    <a:pt x="214" y="1"/>
                  </a:moveTo>
                  <a:lnTo>
                    <a:pt x="31" y="92"/>
                  </a:lnTo>
                  <a:cubicBezTo>
                    <a:pt x="31" y="92"/>
                    <a:pt x="1" y="122"/>
                    <a:pt x="31" y="122"/>
                  </a:cubicBezTo>
                  <a:lnTo>
                    <a:pt x="62" y="122"/>
                  </a:lnTo>
                  <a:lnTo>
                    <a:pt x="24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359;p52">
              <a:extLst>
                <a:ext uri="{FF2B5EF4-FFF2-40B4-BE49-F238E27FC236}">
                  <a16:creationId xmlns:a16="http://schemas.microsoft.com/office/drawing/2014/main" id="{3BA61248-D140-4FC2-AE4F-82B9FF8BC67B}"/>
                </a:ext>
              </a:extLst>
            </p:cNvPr>
            <p:cNvSpPr/>
            <p:nvPr/>
          </p:nvSpPr>
          <p:spPr>
            <a:xfrm>
              <a:off x="6683395" y="2697057"/>
              <a:ext cx="11450" cy="6558"/>
            </a:xfrm>
            <a:custGeom>
              <a:avLst/>
              <a:gdLst/>
              <a:ahLst/>
              <a:cxnLst/>
              <a:rect l="l" t="t" r="r" b="b"/>
              <a:pathLst>
                <a:path w="213" h="122" extrusionOk="0">
                  <a:moveTo>
                    <a:pt x="183" y="0"/>
                  </a:moveTo>
                  <a:lnTo>
                    <a:pt x="0" y="91"/>
                  </a:lnTo>
                  <a:cubicBezTo>
                    <a:pt x="0" y="91"/>
                    <a:pt x="0" y="12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360;p52">
              <a:extLst>
                <a:ext uri="{FF2B5EF4-FFF2-40B4-BE49-F238E27FC236}">
                  <a16:creationId xmlns:a16="http://schemas.microsoft.com/office/drawing/2014/main" id="{AB621D01-7BBD-443D-9688-C29754454EE6}"/>
                </a:ext>
              </a:extLst>
            </p:cNvPr>
            <p:cNvSpPr/>
            <p:nvPr/>
          </p:nvSpPr>
          <p:spPr>
            <a:xfrm>
              <a:off x="6714413" y="2744419"/>
              <a:ext cx="11504" cy="7311"/>
            </a:xfrm>
            <a:custGeom>
              <a:avLst/>
              <a:gdLst/>
              <a:ahLst/>
              <a:cxnLst/>
              <a:rect l="l" t="t" r="r" b="b"/>
              <a:pathLst>
                <a:path w="214" h="136" extrusionOk="0">
                  <a:moveTo>
                    <a:pt x="213" y="1"/>
                  </a:moveTo>
                  <a:lnTo>
                    <a:pt x="31" y="92"/>
                  </a:lnTo>
                  <a:cubicBezTo>
                    <a:pt x="1" y="92"/>
                    <a:pt x="1" y="122"/>
                    <a:pt x="1" y="122"/>
                  </a:cubicBezTo>
                  <a:cubicBezTo>
                    <a:pt x="21" y="122"/>
                    <a:pt x="28" y="136"/>
                    <a:pt x="30" y="136"/>
                  </a:cubicBezTo>
                  <a:cubicBezTo>
                    <a:pt x="31" y="136"/>
                    <a:pt x="31" y="13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361;p52">
              <a:extLst>
                <a:ext uri="{FF2B5EF4-FFF2-40B4-BE49-F238E27FC236}">
                  <a16:creationId xmlns:a16="http://schemas.microsoft.com/office/drawing/2014/main" id="{D74FB306-E36A-4427-B0A3-466AA9E07A05}"/>
                </a:ext>
              </a:extLst>
            </p:cNvPr>
            <p:cNvSpPr/>
            <p:nvPr/>
          </p:nvSpPr>
          <p:spPr>
            <a:xfrm>
              <a:off x="6747099" y="2793446"/>
              <a:ext cx="11504" cy="6612"/>
            </a:xfrm>
            <a:custGeom>
              <a:avLst/>
              <a:gdLst/>
              <a:ahLst/>
              <a:cxnLst/>
              <a:rect l="l" t="t" r="r" b="b"/>
              <a:pathLst>
                <a:path w="214" h="123" extrusionOk="0">
                  <a:moveTo>
                    <a:pt x="183" y="1"/>
                  </a:moveTo>
                  <a:lnTo>
                    <a:pt x="1" y="61"/>
                  </a:lnTo>
                  <a:cubicBezTo>
                    <a:pt x="1" y="92"/>
                    <a:pt x="1" y="92"/>
                    <a:pt x="1" y="92"/>
                  </a:cubicBezTo>
                  <a:cubicBezTo>
                    <a:pt x="1" y="122"/>
                    <a:pt x="31" y="122"/>
                    <a:pt x="31" y="122"/>
                  </a:cubicBez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362;p52">
              <a:extLst>
                <a:ext uri="{FF2B5EF4-FFF2-40B4-BE49-F238E27FC236}">
                  <a16:creationId xmlns:a16="http://schemas.microsoft.com/office/drawing/2014/main" id="{0A81C5A3-88D1-4444-AFC7-898650001D4C}"/>
                </a:ext>
              </a:extLst>
            </p:cNvPr>
            <p:cNvSpPr/>
            <p:nvPr/>
          </p:nvSpPr>
          <p:spPr>
            <a:xfrm>
              <a:off x="6778171" y="2840861"/>
              <a:ext cx="11450" cy="6558"/>
            </a:xfrm>
            <a:custGeom>
              <a:avLst/>
              <a:gdLst/>
              <a:ahLst/>
              <a:cxnLst/>
              <a:rect l="l" t="t" r="r" b="b"/>
              <a:pathLst>
                <a:path w="213" h="122" extrusionOk="0">
                  <a:moveTo>
                    <a:pt x="213" y="0"/>
                  </a:moveTo>
                  <a:lnTo>
                    <a:pt x="31" y="91"/>
                  </a:lnTo>
                  <a:cubicBezTo>
                    <a:pt x="0" y="91"/>
                    <a:pt x="0" y="91"/>
                    <a:pt x="0" y="122"/>
                  </a:cubicBezTo>
                  <a:lnTo>
                    <a:pt x="31" y="122"/>
                  </a:ln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363;p52">
              <a:extLst>
                <a:ext uri="{FF2B5EF4-FFF2-40B4-BE49-F238E27FC236}">
                  <a16:creationId xmlns:a16="http://schemas.microsoft.com/office/drawing/2014/main" id="{24D49DD9-4F69-4F01-AD74-977FBABC91A3}"/>
                </a:ext>
              </a:extLst>
            </p:cNvPr>
            <p:cNvSpPr/>
            <p:nvPr/>
          </p:nvSpPr>
          <p:spPr>
            <a:xfrm>
              <a:off x="6810856" y="2888223"/>
              <a:ext cx="11450" cy="6612"/>
            </a:xfrm>
            <a:custGeom>
              <a:avLst/>
              <a:gdLst/>
              <a:ahLst/>
              <a:cxnLst/>
              <a:rect l="l" t="t" r="r" b="b"/>
              <a:pathLst>
                <a:path w="213" h="123" extrusionOk="0">
                  <a:moveTo>
                    <a:pt x="182" y="1"/>
                  </a:moveTo>
                  <a:lnTo>
                    <a:pt x="0" y="92"/>
                  </a:lnTo>
                  <a:cubicBezTo>
                    <a:pt x="0" y="92"/>
                    <a:pt x="0" y="122"/>
                    <a:pt x="0" y="122"/>
                  </a:cubicBezTo>
                  <a:lnTo>
                    <a:pt x="30" y="122"/>
                  </a:lnTo>
                  <a:lnTo>
                    <a:pt x="213" y="61"/>
                  </a:lnTo>
                  <a:lnTo>
                    <a:pt x="182"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364;p52">
              <a:extLst>
                <a:ext uri="{FF2B5EF4-FFF2-40B4-BE49-F238E27FC236}">
                  <a16:creationId xmlns:a16="http://schemas.microsoft.com/office/drawing/2014/main" id="{EA3CEE2C-94C7-4E84-B50A-68CD92816478}"/>
                </a:ext>
              </a:extLst>
            </p:cNvPr>
            <p:cNvSpPr/>
            <p:nvPr/>
          </p:nvSpPr>
          <p:spPr>
            <a:xfrm>
              <a:off x="6841875" y="2935584"/>
              <a:ext cx="13117" cy="8225"/>
            </a:xfrm>
            <a:custGeom>
              <a:avLst/>
              <a:gdLst/>
              <a:ahLst/>
              <a:cxnLst/>
              <a:rect l="l" t="t" r="r" b="b"/>
              <a:pathLst>
                <a:path w="244" h="153" extrusionOk="0">
                  <a:moveTo>
                    <a:pt x="213" y="1"/>
                  </a:moveTo>
                  <a:lnTo>
                    <a:pt x="31" y="92"/>
                  </a:lnTo>
                  <a:cubicBezTo>
                    <a:pt x="1" y="123"/>
                    <a:pt x="1" y="123"/>
                    <a:pt x="1" y="123"/>
                  </a:cubicBezTo>
                  <a:cubicBezTo>
                    <a:pt x="31" y="153"/>
                    <a:pt x="31" y="153"/>
                    <a:pt x="31" y="153"/>
                  </a:cubicBezTo>
                  <a:lnTo>
                    <a:pt x="244" y="62"/>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365;p52">
              <a:extLst>
                <a:ext uri="{FF2B5EF4-FFF2-40B4-BE49-F238E27FC236}">
                  <a16:creationId xmlns:a16="http://schemas.microsoft.com/office/drawing/2014/main" id="{4B636DC3-2BAA-43B8-89CF-5E1C4502D00B}"/>
                </a:ext>
              </a:extLst>
            </p:cNvPr>
            <p:cNvSpPr/>
            <p:nvPr/>
          </p:nvSpPr>
          <p:spPr>
            <a:xfrm>
              <a:off x="6874560" y="2984612"/>
              <a:ext cx="11504" cy="6612"/>
            </a:xfrm>
            <a:custGeom>
              <a:avLst/>
              <a:gdLst/>
              <a:ahLst/>
              <a:cxnLst/>
              <a:rect l="l" t="t" r="r" b="b"/>
              <a:pathLst>
                <a:path w="214" h="123" extrusionOk="0">
                  <a:moveTo>
                    <a:pt x="183" y="1"/>
                  </a:moveTo>
                  <a:lnTo>
                    <a:pt x="0" y="92"/>
                  </a:lnTo>
                  <a:cubicBezTo>
                    <a:pt x="0" y="92"/>
                    <a:pt x="0" y="92"/>
                    <a:pt x="0" y="122"/>
                  </a:cubicBezTo>
                  <a:lnTo>
                    <a:pt x="31" y="122"/>
                  </a:ln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366;p52">
              <a:extLst>
                <a:ext uri="{FF2B5EF4-FFF2-40B4-BE49-F238E27FC236}">
                  <a16:creationId xmlns:a16="http://schemas.microsoft.com/office/drawing/2014/main" id="{61CE7F10-A5E7-400D-8853-207DFC51ECC8}"/>
                </a:ext>
              </a:extLst>
            </p:cNvPr>
            <p:cNvSpPr/>
            <p:nvPr/>
          </p:nvSpPr>
          <p:spPr>
            <a:xfrm>
              <a:off x="6688287" y="2705229"/>
              <a:ext cx="11504" cy="6558"/>
            </a:xfrm>
            <a:custGeom>
              <a:avLst/>
              <a:gdLst/>
              <a:ahLst/>
              <a:cxnLst/>
              <a:rect l="l" t="t" r="r" b="b"/>
              <a:pathLst>
                <a:path w="214" h="122" extrusionOk="0">
                  <a:moveTo>
                    <a:pt x="183" y="0"/>
                  </a:moveTo>
                  <a:lnTo>
                    <a:pt x="0" y="61"/>
                  </a:lnTo>
                  <a:cubicBezTo>
                    <a:pt x="0" y="91"/>
                    <a:pt x="0" y="91"/>
                    <a:pt x="0" y="91"/>
                  </a:cubicBez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367;p52">
              <a:extLst>
                <a:ext uri="{FF2B5EF4-FFF2-40B4-BE49-F238E27FC236}">
                  <a16:creationId xmlns:a16="http://schemas.microsoft.com/office/drawing/2014/main" id="{0359AFC9-2822-41E9-8F58-AE24BCFA8866}"/>
                </a:ext>
              </a:extLst>
            </p:cNvPr>
            <p:cNvSpPr/>
            <p:nvPr/>
          </p:nvSpPr>
          <p:spPr>
            <a:xfrm>
              <a:off x="6719305" y="2752590"/>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368;p52">
              <a:extLst>
                <a:ext uri="{FF2B5EF4-FFF2-40B4-BE49-F238E27FC236}">
                  <a16:creationId xmlns:a16="http://schemas.microsoft.com/office/drawing/2014/main" id="{B138693E-B5C8-4924-AE59-E1AE795B2144}"/>
                </a:ext>
              </a:extLst>
            </p:cNvPr>
            <p:cNvSpPr/>
            <p:nvPr/>
          </p:nvSpPr>
          <p:spPr>
            <a:xfrm>
              <a:off x="6751991" y="2800005"/>
              <a:ext cx="11504" cy="6558"/>
            </a:xfrm>
            <a:custGeom>
              <a:avLst/>
              <a:gdLst/>
              <a:ahLst/>
              <a:cxnLst/>
              <a:rect l="l" t="t" r="r" b="b"/>
              <a:pathLst>
                <a:path w="214" h="122" extrusionOk="0">
                  <a:moveTo>
                    <a:pt x="183" y="0"/>
                  </a:moveTo>
                  <a:lnTo>
                    <a:pt x="1" y="91"/>
                  </a:lnTo>
                  <a:cubicBezTo>
                    <a:pt x="1" y="91"/>
                    <a:pt x="1" y="122"/>
                    <a:pt x="1" y="122"/>
                  </a:cubicBezTo>
                  <a:lnTo>
                    <a:pt x="31" y="122"/>
                  </a:lnTo>
                  <a:lnTo>
                    <a:pt x="214"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369;p52">
              <a:extLst>
                <a:ext uri="{FF2B5EF4-FFF2-40B4-BE49-F238E27FC236}">
                  <a16:creationId xmlns:a16="http://schemas.microsoft.com/office/drawing/2014/main" id="{0C1ADD1F-2C05-4EA1-A9BE-B4B912F1A839}"/>
                </a:ext>
              </a:extLst>
            </p:cNvPr>
            <p:cNvSpPr/>
            <p:nvPr/>
          </p:nvSpPr>
          <p:spPr>
            <a:xfrm>
              <a:off x="6783063" y="2849033"/>
              <a:ext cx="11504" cy="6558"/>
            </a:xfrm>
            <a:custGeom>
              <a:avLst/>
              <a:gdLst/>
              <a:ahLst/>
              <a:cxnLst/>
              <a:rect l="l" t="t" r="r" b="b"/>
              <a:pathLst>
                <a:path w="214" h="122" extrusionOk="0">
                  <a:moveTo>
                    <a:pt x="213" y="0"/>
                  </a:moveTo>
                  <a:lnTo>
                    <a:pt x="31" y="61"/>
                  </a:lnTo>
                  <a:cubicBezTo>
                    <a:pt x="0" y="61"/>
                    <a:pt x="0" y="91"/>
                    <a:pt x="0" y="91"/>
                  </a:cubicBezTo>
                  <a:cubicBezTo>
                    <a:pt x="31" y="91"/>
                    <a:pt x="31" y="122"/>
                    <a:pt x="31" y="122"/>
                  </a:cubicBez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370;p52">
              <a:extLst>
                <a:ext uri="{FF2B5EF4-FFF2-40B4-BE49-F238E27FC236}">
                  <a16:creationId xmlns:a16="http://schemas.microsoft.com/office/drawing/2014/main" id="{516FA600-D897-49A0-B6B9-74569546B5A3}"/>
                </a:ext>
              </a:extLst>
            </p:cNvPr>
            <p:cNvSpPr/>
            <p:nvPr/>
          </p:nvSpPr>
          <p:spPr>
            <a:xfrm>
              <a:off x="6815748" y="2896394"/>
              <a:ext cx="11450" cy="6612"/>
            </a:xfrm>
            <a:custGeom>
              <a:avLst/>
              <a:gdLst/>
              <a:ahLst/>
              <a:cxnLst/>
              <a:rect l="l" t="t" r="r" b="b"/>
              <a:pathLst>
                <a:path w="213" h="123" extrusionOk="0">
                  <a:moveTo>
                    <a:pt x="183" y="0"/>
                  </a:moveTo>
                  <a:lnTo>
                    <a:pt x="0" y="92"/>
                  </a:ln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371;p52">
              <a:extLst>
                <a:ext uri="{FF2B5EF4-FFF2-40B4-BE49-F238E27FC236}">
                  <a16:creationId xmlns:a16="http://schemas.microsoft.com/office/drawing/2014/main" id="{22945A78-A1C6-407E-855C-C691F9FBB23B}"/>
                </a:ext>
              </a:extLst>
            </p:cNvPr>
            <p:cNvSpPr/>
            <p:nvPr/>
          </p:nvSpPr>
          <p:spPr>
            <a:xfrm>
              <a:off x="6846767" y="2943755"/>
              <a:ext cx="11504" cy="6612"/>
            </a:xfrm>
            <a:custGeom>
              <a:avLst/>
              <a:gdLst/>
              <a:ahLst/>
              <a:cxnLst/>
              <a:rect l="l" t="t" r="r" b="b"/>
              <a:pathLst>
                <a:path w="214" h="123" extrusionOk="0">
                  <a:moveTo>
                    <a:pt x="214" y="1"/>
                  </a:moveTo>
                  <a:lnTo>
                    <a:pt x="31" y="92"/>
                  </a:lnTo>
                  <a:cubicBezTo>
                    <a:pt x="1" y="92"/>
                    <a:pt x="1" y="92"/>
                    <a:pt x="1" y="123"/>
                  </a:cubicBezTo>
                  <a:lnTo>
                    <a:pt x="31" y="123"/>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372;p52">
              <a:extLst>
                <a:ext uri="{FF2B5EF4-FFF2-40B4-BE49-F238E27FC236}">
                  <a16:creationId xmlns:a16="http://schemas.microsoft.com/office/drawing/2014/main" id="{9D5FEC59-85EC-45E8-A2B1-861C19C79C40}"/>
                </a:ext>
              </a:extLst>
            </p:cNvPr>
            <p:cNvSpPr/>
            <p:nvPr/>
          </p:nvSpPr>
          <p:spPr>
            <a:xfrm>
              <a:off x="6691566" y="2711733"/>
              <a:ext cx="13117" cy="6612"/>
            </a:xfrm>
            <a:custGeom>
              <a:avLst/>
              <a:gdLst/>
              <a:ahLst/>
              <a:cxnLst/>
              <a:rect l="l" t="t" r="r" b="b"/>
              <a:pathLst>
                <a:path w="244" h="123" extrusionOk="0">
                  <a:moveTo>
                    <a:pt x="213" y="1"/>
                  </a:moveTo>
                  <a:lnTo>
                    <a:pt x="31" y="62"/>
                  </a:lnTo>
                  <a:cubicBezTo>
                    <a:pt x="0" y="92"/>
                    <a:pt x="0" y="92"/>
                    <a:pt x="31" y="92"/>
                  </a:cubicBezTo>
                  <a:cubicBezTo>
                    <a:pt x="31" y="122"/>
                    <a:pt x="31" y="122"/>
                    <a:pt x="61" y="122"/>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373;p52">
              <a:extLst>
                <a:ext uri="{FF2B5EF4-FFF2-40B4-BE49-F238E27FC236}">
                  <a16:creationId xmlns:a16="http://schemas.microsoft.com/office/drawing/2014/main" id="{F56D78DC-5051-490D-A57E-B268ED12C75B}"/>
                </a:ext>
              </a:extLst>
            </p:cNvPr>
            <p:cNvSpPr/>
            <p:nvPr/>
          </p:nvSpPr>
          <p:spPr>
            <a:xfrm>
              <a:off x="6652322" y="2651309"/>
              <a:ext cx="11504" cy="6558"/>
            </a:xfrm>
            <a:custGeom>
              <a:avLst/>
              <a:gdLst/>
              <a:ahLst/>
              <a:cxnLst/>
              <a:rect l="l" t="t" r="r" b="b"/>
              <a:pathLst>
                <a:path w="214" h="122" extrusionOk="0">
                  <a:moveTo>
                    <a:pt x="183" y="0"/>
                  </a:moveTo>
                  <a:lnTo>
                    <a:pt x="1" y="91"/>
                  </a:lnTo>
                  <a:cubicBezTo>
                    <a:pt x="1" y="91"/>
                    <a:pt x="1" y="91"/>
                    <a:pt x="1"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374;p52">
              <a:extLst>
                <a:ext uri="{FF2B5EF4-FFF2-40B4-BE49-F238E27FC236}">
                  <a16:creationId xmlns:a16="http://schemas.microsoft.com/office/drawing/2014/main" id="{E38F7DE2-F92B-43D9-B295-2D734034E215}"/>
                </a:ext>
              </a:extLst>
            </p:cNvPr>
            <p:cNvSpPr/>
            <p:nvPr/>
          </p:nvSpPr>
          <p:spPr>
            <a:xfrm>
              <a:off x="6657214" y="2657814"/>
              <a:ext cx="11504" cy="6612"/>
            </a:xfrm>
            <a:custGeom>
              <a:avLst/>
              <a:gdLst/>
              <a:ahLst/>
              <a:cxnLst/>
              <a:rect l="l" t="t" r="r" b="b"/>
              <a:pathLst>
                <a:path w="214" h="123" extrusionOk="0">
                  <a:moveTo>
                    <a:pt x="183" y="1"/>
                  </a:moveTo>
                  <a:lnTo>
                    <a:pt x="1" y="92"/>
                  </a:lnTo>
                  <a:cubicBezTo>
                    <a:pt x="1" y="92"/>
                    <a:pt x="1" y="122"/>
                    <a:pt x="1" y="122"/>
                  </a:cubicBezTo>
                  <a:lnTo>
                    <a:pt x="31" y="122"/>
                  </a:lnTo>
                  <a:lnTo>
                    <a:pt x="214"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375;p52">
              <a:extLst>
                <a:ext uri="{FF2B5EF4-FFF2-40B4-BE49-F238E27FC236}">
                  <a16:creationId xmlns:a16="http://schemas.microsoft.com/office/drawing/2014/main" id="{4A417228-89E0-4BEA-BA13-80F2D9D1E213}"/>
                </a:ext>
              </a:extLst>
            </p:cNvPr>
            <p:cNvSpPr/>
            <p:nvPr/>
          </p:nvSpPr>
          <p:spPr>
            <a:xfrm>
              <a:off x="6662160" y="2664372"/>
              <a:ext cx="11450" cy="7795"/>
            </a:xfrm>
            <a:custGeom>
              <a:avLst/>
              <a:gdLst/>
              <a:ahLst/>
              <a:cxnLst/>
              <a:rect l="l" t="t" r="r" b="b"/>
              <a:pathLst>
                <a:path w="213" h="145" extrusionOk="0">
                  <a:moveTo>
                    <a:pt x="182" y="0"/>
                  </a:moveTo>
                  <a:lnTo>
                    <a:pt x="0" y="92"/>
                  </a:lnTo>
                  <a:cubicBezTo>
                    <a:pt x="0" y="92"/>
                    <a:pt x="0" y="122"/>
                    <a:pt x="0" y="122"/>
                  </a:cubicBezTo>
                  <a:cubicBezTo>
                    <a:pt x="0" y="137"/>
                    <a:pt x="0" y="145"/>
                    <a:pt x="4" y="145"/>
                  </a:cubicBezTo>
                  <a:cubicBezTo>
                    <a:pt x="8" y="145"/>
                    <a:pt x="15" y="137"/>
                    <a:pt x="30" y="122"/>
                  </a:cubicBezTo>
                  <a:lnTo>
                    <a:pt x="213" y="6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376;p52">
              <a:extLst>
                <a:ext uri="{FF2B5EF4-FFF2-40B4-BE49-F238E27FC236}">
                  <a16:creationId xmlns:a16="http://schemas.microsoft.com/office/drawing/2014/main" id="{1045BAA3-4862-4FAB-B14A-A00F417C471B}"/>
                </a:ext>
              </a:extLst>
            </p:cNvPr>
            <p:cNvSpPr/>
            <p:nvPr/>
          </p:nvSpPr>
          <p:spPr>
            <a:xfrm>
              <a:off x="6724251" y="2759148"/>
              <a:ext cx="11450" cy="6558"/>
            </a:xfrm>
            <a:custGeom>
              <a:avLst/>
              <a:gdLst/>
              <a:ahLst/>
              <a:cxnLst/>
              <a:rect l="l" t="t" r="r" b="b"/>
              <a:pathLst>
                <a:path w="213" h="122" extrusionOk="0">
                  <a:moveTo>
                    <a:pt x="182" y="0"/>
                  </a:moveTo>
                  <a:lnTo>
                    <a:pt x="0" y="91"/>
                  </a:lnTo>
                  <a:cubicBezTo>
                    <a:pt x="0" y="91"/>
                    <a:pt x="0" y="122"/>
                    <a:pt x="0" y="122"/>
                  </a:cubicBezTo>
                  <a:lnTo>
                    <a:pt x="30" y="122"/>
                  </a:lnTo>
                  <a:lnTo>
                    <a:pt x="213" y="3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377;p52">
              <a:extLst>
                <a:ext uri="{FF2B5EF4-FFF2-40B4-BE49-F238E27FC236}">
                  <a16:creationId xmlns:a16="http://schemas.microsoft.com/office/drawing/2014/main" id="{20292728-E7D8-4335-9430-43B93B1BEE57}"/>
                </a:ext>
              </a:extLst>
            </p:cNvPr>
            <p:cNvSpPr/>
            <p:nvPr/>
          </p:nvSpPr>
          <p:spPr>
            <a:xfrm>
              <a:off x="6755270" y="2806510"/>
              <a:ext cx="13117" cy="7311"/>
            </a:xfrm>
            <a:custGeom>
              <a:avLst/>
              <a:gdLst/>
              <a:ahLst/>
              <a:cxnLst/>
              <a:rect l="l" t="t" r="r" b="b"/>
              <a:pathLst>
                <a:path w="244" h="136" extrusionOk="0">
                  <a:moveTo>
                    <a:pt x="213" y="1"/>
                  </a:moveTo>
                  <a:lnTo>
                    <a:pt x="31" y="92"/>
                  </a:lnTo>
                  <a:cubicBezTo>
                    <a:pt x="31" y="92"/>
                    <a:pt x="1" y="122"/>
                    <a:pt x="31" y="122"/>
                  </a:cubicBezTo>
                  <a:cubicBezTo>
                    <a:pt x="31" y="122"/>
                    <a:pt x="31" y="136"/>
                    <a:pt x="40" y="136"/>
                  </a:cubicBezTo>
                  <a:cubicBezTo>
                    <a:pt x="45" y="136"/>
                    <a:pt x="51" y="132"/>
                    <a:pt x="61" y="122"/>
                  </a:cubicBez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378;p52">
              <a:extLst>
                <a:ext uri="{FF2B5EF4-FFF2-40B4-BE49-F238E27FC236}">
                  <a16:creationId xmlns:a16="http://schemas.microsoft.com/office/drawing/2014/main" id="{5D185F51-B34A-4819-B08F-BF477E461C76}"/>
                </a:ext>
              </a:extLst>
            </p:cNvPr>
            <p:cNvSpPr/>
            <p:nvPr/>
          </p:nvSpPr>
          <p:spPr>
            <a:xfrm>
              <a:off x="6787955" y="2855538"/>
              <a:ext cx="11504" cy="6612"/>
            </a:xfrm>
            <a:custGeom>
              <a:avLst/>
              <a:gdLst/>
              <a:ahLst/>
              <a:cxnLst/>
              <a:rect l="l" t="t" r="r" b="b"/>
              <a:pathLst>
                <a:path w="214" h="123" extrusionOk="0">
                  <a:moveTo>
                    <a:pt x="213" y="1"/>
                  </a:moveTo>
                  <a:lnTo>
                    <a:pt x="1" y="92"/>
                  </a:lnTo>
                  <a:cubicBezTo>
                    <a:pt x="1" y="122"/>
                    <a:pt x="31" y="12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379;p52">
              <a:extLst>
                <a:ext uri="{FF2B5EF4-FFF2-40B4-BE49-F238E27FC236}">
                  <a16:creationId xmlns:a16="http://schemas.microsoft.com/office/drawing/2014/main" id="{6B3352A5-F0F7-4FA0-836C-7C498E4542B3}"/>
                </a:ext>
              </a:extLst>
            </p:cNvPr>
            <p:cNvSpPr/>
            <p:nvPr/>
          </p:nvSpPr>
          <p:spPr>
            <a:xfrm>
              <a:off x="6819028" y="2902953"/>
              <a:ext cx="13117" cy="6558"/>
            </a:xfrm>
            <a:custGeom>
              <a:avLst/>
              <a:gdLst/>
              <a:ahLst/>
              <a:cxnLst/>
              <a:rect l="l" t="t" r="r" b="b"/>
              <a:pathLst>
                <a:path w="244" h="122" extrusionOk="0">
                  <a:moveTo>
                    <a:pt x="213" y="0"/>
                  </a:moveTo>
                  <a:lnTo>
                    <a:pt x="30" y="91"/>
                  </a:lnTo>
                  <a:cubicBezTo>
                    <a:pt x="30" y="91"/>
                    <a:pt x="0" y="91"/>
                    <a:pt x="30" y="122"/>
                  </a:cubicBezTo>
                  <a:lnTo>
                    <a:pt x="61" y="122"/>
                  </a:lnTo>
                  <a:lnTo>
                    <a:pt x="24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380;p52">
              <a:extLst>
                <a:ext uri="{FF2B5EF4-FFF2-40B4-BE49-F238E27FC236}">
                  <a16:creationId xmlns:a16="http://schemas.microsoft.com/office/drawing/2014/main" id="{FDA585B7-E97F-4B6E-879C-E1B35895845C}"/>
                </a:ext>
              </a:extLst>
            </p:cNvPr>
            <p:cNvSpPr/>
            <p:nvPr/>
          </p:nvSpPr>
          <p:spPr>
            <a:xfrm>
              <a:off x="6851659" y="2950314"/>
              <a:ext cx="11504" cy="6612"/>
            </a:xfrm>
            <a:custGeom>
              <a:avLst/>
              <a:gdLst/>
              <a:ahLst/>
              <a:cxnLst/>
              <a:rect l="l" t="t" r="r" b="b"/>
              <a:pathLst>
                <a:path w="214" h="123" extrusionOk="0">
                  <a:moveTo>
                    <a:pt x="214" y="1"/>
                  </a:moveTo>
                  <a:lnTo>
                    <a:pt x="1" y="92"/>
                  </a:lnTo>
                  <a:cubicBezTo>
                    <a:pt x="1" y="92"/>
                    <a:pt x="1" y="12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381;p52">
              <a:extLst>
                <a:ext uri="{FF2B5EF4-FFF2-40B4-BE49-F238E27FC236}">
                  <a16:creationId xmlns:a16="http://schemas.microsoft.com/office/drawing/2014/main" id="{93BFFFAD-289D-4915-9DD7-780AB31C19E2}"/>
                </a:ext>
              </a:extLst>
            </p:cNvPr>
            <p:cNvSpPr/>
            <p:nvPr/>
          </p:nvSpPr>
          <p:spPr>
            <a:xfrm>
              <a:off x="7268342" y="2902953"/>
              <a:ext cx="18063" cy="22901"/>
            </a:xfrm>
            <a:custGeom>
              <a:avLst/>
              <a:gdLst/>
              <a:ahLst/>
              <a:cxnLst/>
              <a:rect l="l" t="t" r="r" b="b"/>
              <a:pathLst>
                <a:path w="336" h="426" extrusionOk="0">
                  <a:moveTo>
                    <a:pt x="244" y="0"/>
                  </a:moveTo>
                  <a:cubicBezTo>
                    <a:pt x="153" y="122"/>
                    <a:pt x="31" y="243"/>
                    <a:pt x="1" y="426"/>
                  </a:cubicBezTo>
                  <a:cubicBezTo>
                    <a:pt x="153" y="426"/>
                    <a:pt x="274" y="395"/>
                    <a:pt x="305" y="334"/>
                  </a:cubicBezTo>
                  <a:cubicBezTo>
                    <a:pt x="335" y="274"/>
                    <a:pt x="305" y="152"/>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382;p52">
              <a:extLst>
                <a:ext uri="{FF2B5EF4-FFF2-40B4-BE49-F238E27FC236}">
                  <a16:creationId xmlns:a16="http://schemas.microsoft.com/office/drawing/2014/main" id="{13D45C81-DE9D-49C5-BB61-C5467262CE75}"/>
                </a:ext>
              </a:extLst>
            </p:cNvPr>
            <p:cNvSpPr/>
            <p:nvPr/>
          </p:nvSpPr>
          <p:spPr>
            <a:xfrm>
              <a:off x="7070618" y="2777104"/>
              <a:ext cx="170035" cy="147134"/>
            </a:xfrm>
            <a:custGeom>
              <a:avLst/>
              <a:gdLst/>
              <a:ahLst/>
              <a:cxnLst/>
              <a:rect l="l" t="t" r="r" b="b"/>
              <a:pathLst>
                <a:path w="3163" h="2737" extrusionOk="0">
                  <a:moveTo>
                    <a:pt x="487" y="1"/>
                  </a:moveTo>
                  <a:lnTo>
                    <a:pt x="1" y="821"/>
                  </a:lnTo>
                  <a:lnTo>
                    <a:pt x="3071" y="2706"/>
                  </a:lnTo>
                  <a:cubicBezTo>
                    <a:pt x="3071" y="2706"/>
                    <a:pt x="3071" y="2706"/>
                    <a:pt x="3101" y="2736"/>
                  </a:cubicBezTo>
                  <a:cubicBezTo>
                    <a:pt x="3132" y="2675"/>
                    <a:pt x="3162" y="2645"/>
                    <a:pt x="3162" y="2615"/>
                  </a:cubicBezTo>
                  <a:cubicBezTo>
                    <a:pt x="2372" y="2159"/>
                    <a:pt x="1308" y="1581"/>
                    <a:pt x="700" y="852"/>
                  </a:cubicBezTo>
                  <a:cubicBezTo>
                    <a:pt x="518" y="609"/>
                    <a:pt x="548" y="335"/>
                    <a:pt x="639" y="92"/>
                  </a:cubicBezTo>
                  <a:lnTo>
                    <a:pt x="48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383;p52">
              <a:extLst>
                <a:ext uri="{FF2B5EF4-FFF2-40B4-BE49-F238E27FC236}">
                  <a16:creationId xmlns:a16="http://schemas.microsoft.com/office/drawing/2014/main" id="{4DF5970C-7BE6-4F76-B6EE-11BEAC363292}"/>
                </a:ext>
              </a:extLst>
            </p:cNvPr>
            <p:cNvSpPr/>
            <p:nvPr/>
          </p:nvSpPr>
          <p:spPr>
            <a:xfrm>
              <a:off x="7098411" y="2781996"/>
              <a:ext cx="165089" cy="135684"/>
            </a:xfrm>
            <a:custGeom>
              <a:avLst/>
              <a:gdLst/>
              <a:ahLst/>
              <a:cxnLst/>
              <a:rect l="l" t="t" r="r" b="b"/>
              <a:pathLst>
                <a:path w="3071" h="2524" extrusionOk="0">
                  <a:moveTo>
                    <a:pt x="122" y="1"/>
                  </a:moveTo>
                  <a:lnTo>
                    <a:pt x="122" y="1"/>
                  </a:lnTo>
                  <a:cubicBezTo>
                    <a:pt x="31" y="244"/>
                    <a:pt x="1" y="518"/>
                    <a:pt x="183" y="761"/>
                  </a:cubicBezTo>
                  <a:cubicBezTo>
                    <a:pt x="791" y="1490"/>
                    <a:pt x="1855" y="2098"/>
                    <a:pt x="2676" y="2524"/>
                  </a:cubicBezTo>
                  <a:cubicBezTo>
                    <a:pt x="2736" y="2463"/>
                    <a:pt x="2797" y="2432"/>
                    <a:pt x="2797" y="2432"/>
                  </a:cubicBezTo>
                  <a:cubicBezTo>
                    <a:pt x="2645" y="2128"/>
                    <a:pt x="3010" y="2037"/>
                    <a:pt x="3010" y="2037"/>
                  </a:cubicBezTo>
                  <a:cubicBezTo>
                    <a:pt x="2949" y="1916"/>
                    <a:pt x="3010" y="1825"/>
                    <a:pt x="3071" y="1794"/>
                  </a:cubicBezTo>
                  <a:lnTo>
                    <a:pt x="122"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384;p52">
              <a:extLst>
                <a:ext uri="{FF2B5EF4-FFF2-40B4-BE49-F238E27FC236}">
                  <a16:creationId xmlns:a16="http://schemas.microsoft.com/office/drawing/2014/main" id="{49A1133E-068E-48AD-8681-80F467AEF84F}"/>
                </a:ext>
              </a:extLst>
            </p:cNvPr>
            <p:cNvSpPr/>
            <p:nvPr/>
          </p:nvSpPr>
          <p:spPr>
            <a:xfrm>
              <a:off x="7237323" y="2917629"/>
              <a:ext cx="18009" cy="8225"/>
            </a:xfrm>
            <a:custGeom>
              <a:avLst/>
              <a:gdLst/>
              <a:ahLst/>
              <a:cxnLst/>
              <a:rect l="l" t="t" r="r" b="b"/>
              <a:pathLst>
                <a:path w="335" h="153" extrusionOk="0">
                  <a:moveTo>
                    <a:pt x="92" y="1"/>
                  </a:moveTo>
                  <a:cubicBezTo>
                    <a:pt x="61" y="31"/>
                    <a:pt x="31" y="61"/>
                    <a:pt x="0" y="122"/>
                  </a:cubicBezTo>
                  <a:cubicBezTo>
                    <a:pt x="61" y="122"/>
                    <a:pt x="183" y="122"/>
                    <a:pt x="335" y="153"/>
                  </a:cubicBezTo>
                  <a:lnTo>
                    <a:pt x="92" y="1"/>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385;p52">
              <a:extLst>
                <a:ext uri="{FF2B5EF4-FFF2-40B4-BE49-F238E27FC236}">
                  <a16:creationId xmlns:a16="http://schemas.microsoft.com/office/drawing/2014/main" id="{01654B9F-474E-4FA5-BE9D-FC316CC5F583}"/>
                </a:ext>
              </a:extLst>
            </p:cNvPr>
            <p:cNvSpPr/>
            <p:nvPr/>
          </p:nvSpPr>
          <p:spPr>
            <a:xfrm>
              <a:off x="7240602" y="2878439"/>
              <a:ext cx="40856" cy="47414"/>
            </a:xfrm>
            <a:custGeom>
              <a:avLst/>
              <a:gdLst/>
              <a:ahLst/>
              <a:cxnLst/>
              <a:rect l="l" t="t" r="r" b="b"/>
              <a:pathLst>
                <a:path w="760" h="882" extrusionOk="0">
                  <a:moveTo>
                    <a:pt x="426" y="0"/>
                  </a:moveTo>
                  <a:cubicBezTo>
                    <a:pt x="365" y="31"/>
                    <a:pt x="304" y="122"/>
                    <a:pt x="365" y="243"/>
                  </a:cubicBezTo>
                  <a:cubicBezTo>
                    <a:pt x="365" y="243"/>
                    <a:pt x="0" y="334"/>
                    <a:pt x="152" y="638"/>
                  </a:cubicBezTo>
                  <a:cubicBezTo>
                    <a:pt x="152" y="638"/>
                    <a:pt x="91" y="669"/>
                    <a:pt x="31" y="730"/>
                  </a:cubicBezTo>
                  <a:lnTo>
                    <a:pt x="274" y="882"/>
                  </a:lnTo>
                  <a:lnTo>
                    <a:pt x="517" y="882"/>
                  </a:lnTo>
                  <a:cubicBezTo>
                    <a:pt x="547" y="699"/>
                    <a:pt x="669" y="547"/>
                    <a:pt x="760" y="456"/>
                  </a:cubicBezTo>
                  <a:cubicBezTo>
                    <a:pt x="699" y="334"/>
                    <a:pt x="486" y="31"/>
                    <a:pt x="426" y="0"/>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386;p52">
              <a:extLst>
                <a:ext uri="{FF2B5EF4-FFF2-40B4-BE49-F238E27FC236}">
                  <a16:creationId xmlns:a16="http://schemas.microsoft.com/office/drawing/2014/main" id="{D91969A3-73ED-45F1-883F-25D07042F30E}"/>
                </a:ext>
              </a:extLst>
            </p:cNvPr>
            <p:cNvSpPr/>
            <p:nvPr/>
          </p:nvSpPr>
          <p:spPr>
            <a:xfrm>
              <a:off x="7046158" y="2785275"/>
              <a:ext cx="27793" cy="33437"/>
            </a:xfrm>
            <a:custGeom>
              <a:avLst/>
              <a:gdLst/>
              <a:ahLst/>
              <a:cxnLst/>
              <a:rect l="l" t="t" r="r" b="b"/>
              <a:pathLst>
                <a:path w="517" h="622" extrusionOk="0">
                  <a:moveTo>
                    <a:pt x="213" y="1"/>
                  </a:moveTo>
                  <a:lnTo>
                    <a:pt x="91" y="183"/>
                  </a:lnTo>
                  <a:cubicBezTo>
                    <a:pt x="91" y="213"/>
                    <a:pt x="0" y="396"/>
                    <a:pt x="122" y="457"/>
                  </a:cubicBezTo>
                  <a:lnTo>
                    <a:pt x="334" y="609"/>
                  </a:lnTo>
                  <a:cubicBezTo>
                    <a:pt x="343" y="617"/>
                    <a:pt x="352" y="621"/>
                    <a:pt x="361" y="621"/>
                  </a:cubicBezTo>
                  <a:cubicBezTo>
                    <a:pt x="383" y="621"/>
                    <a:pt x="404" y="600"/>
                    <a:pt x="426" y="578"/>
                  </a:cubicBezTo>
                  <a:lnTo>
                    <a:pt x="517" y="457"/>
                  </a:lnTo>
                  <a:cubicBezTo>
                    <a:pt x="334" y="335"/>
                    <a:pt x="243" y="183"/>
                    <a:pt x="213" y="1"/>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387;p52">
              <a:extLst>
                <a:ext uri="{FF2B5EF4-FFF2-40B4-BE49-F238E27FC236}">
                  <a16:creationId xmlns:a16="http://schemas.microsoft.com/office/drawing/2014/main" id="{8F597E15-9E57-475D-968B-4FCC2CD6A07C}"/>
                </a:ext>
              </a:extLst>
            </p:cNvPr>
            <p:cNvSpPr/>
            <p:nvPr/>
          </p:nvSpPr>
          <p:spPr>
            <a:xfrm>
              <a:off x="7057554" y="2764793"/>
              <a:ext cx="36018" cy="45049"/>
            </a:xfrm>
            <a:custGeom>
              <a:avLst/>
              <a:gdLst/>
              <a:ahLst/>
              <a:cxnLst/>
              <a:rect l="l" t="t" r="r" b="b"/>
              <a:pathLst>
                <a:path w="670" h="838" extrusionOk="0">
                  <a:moveTo>
                    <a:pt x="341" y="0"/>
                  </a:moveTo>
                  <a:cubicBezTo>
                    <a:pt x="262" y="0"/>
                    <a:pt x="177" y="89"/>
                    <a:pt x="153" y="138"/>
                  </a:cubicBezTo>
                  <a:lnTo>
                    <a:pt x="31" y="351"/>
                  </a:lnTo>
                  <a:lnTo>
                    <a:pt x="1" y="351"/>
                  </a:lnTo>
                  <a:lnTo>
                    <a:pt x="1" y="382"/>
                  </a:lnTo>
                  <a:cubicBezTo>
                    <a:pt x="31" y="564"/>
                    <a:pt x="122" y="716"/>
                    <a:pt x="305" y="838"/>
                  </a:cubicBezTo>
                  <a:lnTo>
                    <a:pt x="396" y="625"/>
                  </a:lnTo>
                  <a:lnTo>
                    <a:pt x="426" y="564"/>
                  </a:lnTo>
                  <a:lnTo>
                    <a:pt x="639" y="260"/>
                  </a:lnTo>
                  <a:cubicBezTo>
                    <a:pt x="670" y="199"/>
                    <a:pt x="670" y="169"/>
                    <a:pt x="639" y="138"/>
                  </a:cubicBezTo>
                  <a:lnTo>
                    <a:pt x="396" y="17"/>
                  </a:lnTo>
                  <a:cubicBezTo>
                    <a:pt x="379" y="5"/>
                    <a:pt x="360" y="0"/>
                    <a:pt x="341"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388;p52">
              <a:extLst>
                <a:ext uri="{FF2B5EF4-FFF2-40B4-BE49-F238E27FC236}">
                  <a16:creationId xmlns:a16="http://schemas.microsoft.com/office/drawing/2014/main" id="{90C95C82-6143-4CFE-9739-C37F9D6BB693}"/>
                </a:ext>
              </a:extLst>
            </p:cNvPr>
            <p:cNvSpPr/>
            <p:nvPr/>
          </p:nvSpPr>
          <p:spPr>
            <a:xfrm>
              <a:off x="7064113" y="2806510"/>
              <a:ext cx="13117" cy="14783"/>
            </a:xfrm>
            <a:custGeom>
              <a:avLst/>
              <a:gdLst/>
              <a:ahLst/>
              <a:cxnLst/>
              <a:rect l="l" t="t" r="r" b="b"/>
              <a:pathLst>
                <a:path w="244" h="275" extrusionOk="0">
                  <a:moveTo>
                    <a:pt x="122" y="1"/>
                  </a:moveTo>
                  <a:lnTo>
                    <a:pt x="0" y="214"/>
                  </a:lnTo>
                  <a:lnTo>
                    <a:pt x="122" y="274"/>
                  </a:lnTo>
                  <a:lnTo>
                    <a:pt x="244" y="92"/>
                  </a:lnTo>
                  <a:cubicBezTo>
                    <a:pt x="183" y="62"/>
                    <a:pt x="152" y="31"/>
                    <a:pt x="122" y="1"/>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389;p52">
              <a:extLst>
                <a:ext uri="{FF2B5EF4-FFF2-40B4-BE49-F238E27FC236}">
                  <a16:creationId xmlns:a16="http://schemas.microsoft.com/office/drawing/2014/main" id="{EA832926-EB98-4872-9663-13CB380C1244}"/>
                </a:ext>
              </a:extLst>
            </p:cNvPr>
            <p:cNvSpPr/>
            <p:nvPr/>
          </p:nvSpPr>
          <p:spPr>
            <a:xfrm>
              <a:off x="7070618" y="2772212"/>
              <a:ext cx="27846" cy="39243"/>
            </a:xfrm>
            <a:custGeom>
              <a:avLst/>
              <a:gdLst/>
              <a:ahLst/>
              <a:cxnLst/>
              <a:rect l="l" t="t" r="r" b="b"/>
              <a:pathLst>
                <a:path w="518" h="730" extrusionOk="0">
                  <a:moveTo>
                    <a:pt x="366" y="0"/>
                  </a:moveTo>
                  <a:lnTo>
                    <a:pt x="1" y="639"/>
                  </a:lnTo>
                  <a:cubicBezTo>
                    <a:pt x="31" y="669"/>
                    <a:pt x="62" y="700"/>
                    <a:pt x="123" y="730"/>
                  </a:cubicBezTo>
                  <a:lnTo>
                    <a:pt x="518" y="92"/>
                  </a:lnTo>
                  <a:lnTo>
                    <a:pt x="366"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390;p52">
              <a:extLst>
                <a:ext uri="{FF2B5EF4-FFF2-40B4-BE49-F238E27FC236}">
                  <a16:creationId xmlns:a16="http://schemas.microsoft.com/office/drawing/2014/main" id="{31173486-46C3-48F3-A96A-5600734EE3E8}"/>
                </a:ext>
              </a:extLst>
            </p:cNvPr>
            <p:cNvSpPr/>
            <p:nvPr/>
          </p:nvSpPr>
          <p:spPr>
            <a:xfrm>
              <a:off x="6711134" y="2399665"/>
              <a:ext cx="297440" cy="267175"/>
            </a:xfrm>
            <a:custGeom>
              <a:avLst/>
              <a:gdLst/>
              <a:ahLst/>
              <a:cxnLst/>
              <a:rect l="l" t="t" r="r" b="b"/>
              <a:pathLst>
                <a:path w="5533" h="4970" extrusionOk="0">
                  <a:moveTo>
                    <a:pt x="882" y="0"/>
                  </a:moveTo>
                  <a:cubicBezTo>
                    <a:pt x="366" y="1581"/>
                    <a:pt x="1" y="2918"/>
                    <a:pt x="1" y="3374"/>
                  </a:cubicBezTo>
                  <a:cubicBezTo>
                    <a:pt x="38" y="4262"/>
                    <a:pt x="1223" y="4970"/>
                    <a:pt x="2523" y="4970"/>
                  </a:cubicBezTo>
                  <a:cubicBezTo>
                    <a:pt x="3358" y="4970"/>
                    <a:pt x="4240" y="4677"/>
                    <a:pt x="4895" y="3952"/>
                  </a:cubicBezTo>
                  <a:cubicBezTo>
                    <a:pt x="5168" y="3648"/>
                    <a:pt x="5381" y="3131"/>
                    <a:pt x="5533" y="2493"/>
                  </a:cubicBezTo>
                  <a:cubicBezTo>
                    <a:pt x="3800" y="1946"/>
                    <a:pt x="2189" y="1125"/>
                    <a:pt x="88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391;p52">
              <a:extLst>
                <a:ext uri="{FF2B5EF4-FFF2-40B4-BE49-F238E27FC236}">
                  <a16:creationId xmlns:a16="http://schemas.microsoft.com/office/drawing/2014/main" id="{2FB04868-00E1-40BD-94BD-6154142C6EA2}"/>
                </a:ext>
              </a:extLst>
            </p:cNvPr>
            <p:cNvSpPr/>
            <p:nvPr/>
          </p:nvSpPr>
          <p:spPr>
            <a:xfrm>
              <a:off x="6758549" y="1786817"/>
              <a:ext cx="294161" cy="746853"/>
            </a:xfrm>
            <a:custGeom>
              <a:avLst/>
              <a:gdLst/>
              <a:ahLst/>
              <a:cxnLst/>
              <a:rect l="l" t="t" r="r" b="b"/>
              <a:pathLst>
                <a:path w="5472" h="13893" extrusionOk="0">
                  <a:moveTo>
                    <a:pt x="1500" y="1"/>
                  </a:moveTo>
                  <a:cubicBezTo>
                    <a:pt x="1487" y="1"/>
                    <a:pt x="1483" y="29"/>
                    <a:pt x="1490" y="93"/>
                  </a:cubicBezTo>
                  <a:cubicBezTo>
                    <a:pt x="1490" y="93"/>
                    <a:pt x="1277" y="2616"/>
                    <a:pt x="2766" y="3710"/>
                  </a:cubicBezTo>
                  <a:cubicBezTo>
                    <a:pt x="2766" y="3710"/>
                    <a:pt x="1095" y="8118"/>
                    <a:pt x="0" y="11400"/>
                  </a:cubicBezTo>
                  <a:cubicBezTo>
                    <a:pt x="1307" y="12525"/>
                    <a:pt x="2918" y="13346"/>
                    <a:pt x="4651" y="13893"/>
                  </a:cubicBezTo>
                  <a:cubicBezTo>
                    <a:pt x="5472" y="10580"/>
                    <a:pt x="5046" y="3832"/>
                    <a:pt x="5046" y="3832"/>
                  </a:cubicBezTo>
                  <a:cubicBezTo>
                    <a:pt x="5046" y="3832"/>
                    <a:pt x="4621" y="1400"/>
                    <a:pt x="3891" y="1279"/>
                  </a:cubicBezTo>
                  <a:cubicBezTo>
                    <a:pt x="3833" y="1269"/>
                    <a:pt x="3781" y="1264"/>
                    <a:pt x="3734" y="1264"/>
                  </a:cubicBezTo>
                  <a:cubicBezTo>
                    <a:pt x="3199" y="1264"/>
                    <a:pt x="3405" y="1856"/>
                    <a:pt x="3405" y="1856"/>
                  </a:cubicBezTo>
                  <a:cubicBezTo>
                    <a:pt x="3405" y="1856"/>
                    <a:pt x="2626" y="326"/>
                    <a:pt x="2319" y="326"/>
                  </a:cubicBezTo>
                  <a:cubicBezTo>
                    <a:pt x="2305" y="326"/>
                    <a:pt x="2292" y="330"/>
                    <a:pt x="2280" y="336"/>
                  </a:cubicBezTo>
                  <a:cubicBezTo>
                    <a:pt x="2007" y="488"/>
                    <a:pt x="2189" y="1613"/>
                    <a:pt x="2189" y="1613"/>
                  </a:cubicBezTo>
                  <a:cubicBezTo>
                    <a:pt x="2189" y="1613"/>
                    <a:pt x="1596" y="1"/>
                    <a:pt x="150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392;p52">
              <a:extLst>
                <a:ext uri="{FF2B5EF4-FFF2-40B4-BE49-F238E27FC236}">
                  <a16:creationId xmlns:a16="http://schemas.microsoft.com/office/drawing/2014/main" id="{3F0A2CC7-D6A1-49BC-B136-B8D005312594}"/>
                </a:ext>
              </a:extLst>
            </p:cNvPr>
            <p:cNvSpPr/>
            <p:nvPr/>
          </p:nvSpPr>
          <p:spPr>
            <a:xfrm>
              <a:off x="7724268" y="2412728"/>
              <a:ext cx="268035" cy="222287"/>
            </a:xfrm>
            <a:custGeom>
              <a:avLst/>
              <a:gdLst/>
              <a:ahLst/>
              <a:cxnLst/>
              <a:rect l="l" t="t" r="r" b="b"/>
              <a:pathLst>
                <a:path w="4986" h="4135" extrusionOk="0">
                  <a:moveTo>
                    <a:pt x="3587" y="0"/>
                  </a:moveTo>
                  <a:cubicBezTo>
                    <a:pt x="2584" y="973"/>
                    <a:pt x="0" y="2402"/>
                    <a:pt x="0" y="2402"/>
                  </a:cubicBezTo>
                  <a:cubicBezTo>
                    <a:pt x="0" y="2402"/>
                    <a:pt x="0" y="3101"/>
                    <a:pt x="183" y="4134"/>
                  </a:cubicBezTo>
                  <a:cubicBezTo>
                    <a:pt x="1824" y="3678"/>
                    <a:pt x="3374" y="2888"/>
                    <a:pt x="4985" y="2645"/>
                  </a:cubicBezTo>
                  <a:cubicBezTo>
                    <a:pt x="4468" y="1247"/>
                    <a:pt x="3587" y="0"/>
                    <a:pt x="358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393;p52">
              <a:extLst>
                <a:ext uri="{FF2B5EF4-FFF2-40B4-BE49-F238E27FC236}">
                  <a16:creationId xmlns:a16="http://schemas.microsoft.com/office/drawing/2014/main" id="{47A487D0-19A5-4F39-AD13-85B726C81968}"/>
                </a:ext>
              </a:extLst>
            </p:cNvPr>
            <p:cNvSpPr/>
            <p:nvPr/>
          </p:nvSpPr>
          <p:spPr>
            <a:xfrm>
              <a:off x="7268342" y="2710121"/>
              <a:ext cx="764808" cy="162831"/>
            </a:xfrm>
            <a:custGeom>
              <a:avLst/>
              <a:gdLst/>
              <a:ahLst/>
              <a:cxnLst/>
              <a:rect l="l" t="t" r="r" b="b"/>
              <a:pathLst>
                <a:path w="14227" h="3029" extrusionOk="0">
                  <a:moveTo>
                    <a:pt x="1" y="2645"/>
                  </a:moveTo>
                  <a:cubicBezTo>
                    <a:pt x="4" y="2645"/>
                    <a:pt x="7" y="2645"/>
                    <a:pt x="10" y="2646"/>
                  </a:cubicBezTo>
                  <a:lnTo>
                    <a:pt x="10" y="2646"/>
                  </a:lnTo>
                  <a:cubicBezTo>
                    <a:pt x="7" y="2645"/>
                    <a:pt x="4" y="2645"/>
                    <a:pt x="1" y="2645"/>
                  </a:cubicBezTo>
                  <a:close/>
                  <a:moveTo>
                    <a:pt x="14196" y="0"/>
                  </a:moveTo>
                  <a:cubicBezTo>
                    <a:pt x="10818" y="1948"/>
                    <a:pt x="6781" y="2776"/>
                    <a:pt x="2781" y="2776"/>
                  </a:cubicBezTo>
                  <a:cubicBezTo>
                    <a:pt x="1852" y="2776"/>
                    <a:pt x="926" y="2731"/>
                    <a:pt x="10" y="2646"/>
                  </a:cubicBezTo>
                  <a:lnTo>
                    <a:pt x="10" y="2646"/>
                  </a:lnTo>
                  <a:cubicBezTo>
                    <a:pt x="37" y="2651"/>
                    <a:pt x="65" y="2678"/>
                    <a:pt x="92" y="2706"/>
                  </a:cubicBezTo>
                  <a:cubicBezTo>
                    <a:pt x="484" y="2883"/>
                    <a:pt x="2545" y="3028"/>
                    <a:pt x="4958" y="3028"/>
                  </a:cubicBezTo>
                  <a:cubicBezTo>
                    <a:pt x="8343" y="3028"/>
                    <a:pt x="12422" y="2742"/>
                    <a:pt x="13557" y="1855"/>
                  </a:cubicBezTo>
                  <a:cubicBezTo>
                    <a:pt x="14074" y="1459"/>
                    <a:pt x="14226" y="791"/>
                    <a:pt x="14196" y="0"/>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394;p52">
              <a:extLst>
                <a:ext uri="{FF2B5EF4-FFF2-40B4-BE49-F238E27FC236}">
                  <a16:creationId xmlns:a16="http://schemas.microsoft.com/office/drawing/2014/main" id="{48974FF2-6040-4122-80B1-B71387BE5196}"/>
                </a:ext>
              </a:extLst>
            </p:cNvPr>
            <p:cNvSpPr/>
            <p:nvPr/>
          </p:nvSpPr>
          <p:spPr>
            <a:xfrm>
              <a:off x="7213293" y="2554866"/>
              <a:ext cx="818189" cy="304375"/>
            </a:xfrm>
            <a:custGeom>
              <a:avLst/>
              <a:gdLst/>
              <a:ahLst/>
              <a:cxnLst/>
              <a:rect l="l" t="t" r="r" b="b"/>
              <a:pathLst>
                <a:path w="15220" h="5662" extrusionOk="0">
                  <a:moveTo>
                    <a:pt x="14490" y="1"/>
                  </a:moveTo>
                  <a:cubicBezTo>
                    <a:pt x="12879" y="244"/>
                    <a:pt x="11299" y="1034"/>
                    <a:pt x="9688" y="1521"/>
                  </a:cubicBezTo>
                  <a:cubicBezTo>
                    <a:pt x="9688" y="1551"/>
                    <a:pt x="9688" y="1612"/>
                    <a:pt x="9688" y="1673"/>
                  </a:cubicBezTo>
                  <a:cubicBezTo>
                    <a:pt x="9701" y="2084"/>
                    <a:pt x="8573" y="2200"/>
                    <a:pt x="7297" y="2200"/>
                  </a:cubicBezTo>
                  <a:cubicBezTo>
                    <a:pt x="5651" y="2200"/>
                    <a:pt x="3760" y="2007"/>
                    <a:pt x="3760" y="2007"/>
                  </a:cubicBezTo>
                  <a:cubicBezTo>
                    <a:pt x="3760" y="2007"/>
                    <a:pt x="3396" y="1399"/>
                    <a:pt x="2514" y="1004"/>
                  </a:cubicBezTo>
                  <a:cubicBezTo>
                    <a:pt x="2420" y="965"/>
                    <a:pt x="2344" y="947"/>
                    <a:pt x="2283" y="947"/>
                  </a:cubicBezTo>
                  <a:cubicBezTo>
                    <a:pt x="1775" y="947"/>
                    <a:pt x="2332" y="2159"/>
                    <a:pt x="2332" y="2159"/>
                  </a:cubicBezTo>
                  <a:cubicBezTo>
                    <a:pt x="2332" y="2159"/>
                    <a:pt x="2314" y="2159"/>
                    <a:pt x="2282" y="2159"/>
                  </a:cubicBezTo>
                  <a:cubicBezTo>
                    <a:pt x="1941" y="2159"/>
                    <a:pt x="1" y="2184"/>
                    <a:pt x="417" y="2767"/>
                  </a:cubicBezTo>
                  <a:cubicBezTo>
                    <a:pt x="805" y="3350"/>
                    <a:pt x="1574" y="3375"/>
                    <a:pt x="1705" y="3375"/>
                  </a:cubicBezTo>
                  <a:cubicBezTo>
                    <a:pt x="1717" y="3375"/>
                    <a:pt x="1724" y="3375"/>
                    <a:pt x="1724" y="3375"/>
                  </a:cubicBezTo>
                  <a:lnTo>
                    <a:pt x="1724" y="3375"/>
                  </a:lnTo>
                  <a:cubicBezTo>
                    <a:pt x="1724" y="3375"/>
                    <a:pt x="143" y="3800"/>
                    <a:pt x="508" y="4195"/>
                  </a:cubicBezTo>
                  <a:cubicBezTo>
                    <a:pt x="903" y="4560"/>
                    <a:pt x="1663" y="4743"/>
                    <a:pt x="1663" y="4743"/>
                  </a:cubicBezTo>
                  <a:cubicBezTo>
                    <a:pt x="1663" y="4743"/>
                    <a:pt x="265" y="5107"/>
                    <a:pt x="1025" y="5533"/>
                  </a:cubicBezTo>
                  <a:cubicBezTo>
                    <a:pt x="1928" y="5617"/>
                    <a:pt x="2840" y="5661"/>
                    <a:pt x="3754" y="5661"/>
                  </a:cubicBezTo>
                  <a:cubicBezTo>
                    <a:pt x="7763" y="5661"/>
                    <a:pt x="11804" y="4819"/>
                    <a:pt x="15220" y="2888"/>
                  </a:cubicBezTo>
                  <a:cubicBezTo>
                    <a:pt x="15159" y="1977"/>
                    <a:pt x="14855" y="913"/>
                    <a:pt x="1449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roup 5">
            <a:extLst>
              <a:ext uri="{FF2B5EF4-FFF2-40B4-BE49-F238E27FC236}">
                <a16:creationId xmlns:a16="http://schemas.microsoft.com/office/drawing/2014/main" id="{5860ECC7-BFD8-4AA6-A697-1C09C6016717}"/>
              </a:ext>
            </a:extLst>
          </p:cNvPr>
          <p:cNvGrpSpPr/>
          <p:nvPr/>
        </p:nvGrpSpPr>
        <p:grpSpPr>
          <a:xfrm>
            <a:off x="5927539" y="1841976"/>
            <a:ext cx="2895344" cy="1291320"/>
            <a:chOff x="5979136" y="1782794"/>
            <a:chExt cx="2895344" cy="1291320"/>
          </a:xfrm>
        </p:grpSpPr>
        <p:sp>
          <p:nvSpPr>
            <p:cNvPr id="4" name="Rectangle 3">
              <a:extLst>
                <a:ext uri="{FF2B5EF4-FFF2-40B4-BE49-F238E27FC236}">
                  <a16:creationId xmlns:a16="http://schemas.microsoft.com/office/drawing/2014/main" id="{89A87102-0A13-4268-95C3-8F87438C9513}"/>
                </a:ext>
              </a:extLst>
            </p:cNvPr>
            <p:cNvSpPr/>
            <p:nvPr/>
          </p:nvSpPr>
          <p:spPr>
            <a:xfrm>
              <a:off x="5979136" y="2797115"/>
              <a:ext cx="2895344" cy="276999"/>
            </a:xfrm>
            <a:prstGeom prst="rect">
              <a:avLst/>
            </a:prstGeom>
          </p:spPr>
          <p:txBody>
            <a:bodyPr wrap="none">
              <a:spAutoFit/>
            </a:bodyPr>
            <a:lstStyle/>
            <a:p>
              <a:pPr algn="ctr"/>
              <a:r>
                <a:rPr lang="en-US" sz="1200" b="1" i="1">
                  <a:solidFill>
                    <a:schemeClr val="bg1"/>
                  </a:solidFill>
                </a:rPr>
                <a:t>Hình 1.8 Một số thiết bị sử dụng điện</a:t>
              </a:r>
              <a:endParaRPr lang="en-US" sz="1200"/>
            </a:p>
          </p:txBody>
        </p:sp>
        <p:pic>
          <p:nvPicPr>
            <p:cNvPr id="3" name="Picture 2">
              <a:extLst>
                <a:ext uri="{FF2B5EF4-FFF2-40B4-BE49-F238E27FC236}">
                  <a16:creationId xmlns:a16="http://schemas.microsoft.com/office/drawing/2014/main" id="{07D22E5B-E8D3-4357-99E6-4922A8038999}"/>
                </a:ext>
              </a:extLst>
            </p:cNvPr>
            <p:cNvPicPr>
              <a:picLocks noChangeAspect="1"/>
            </p:cNvPicPr>
            <p:nvPr/>
          </p:nvPicPr>
          <p:blipFill>
            <a:blip r:embed="rId7"/>
            <a:stretch>
              <a:fillRect/>
            </a:stretch>
          </p:blipFill>
          <p:spPr>
            <a:xfrm>
              <a:off x="6275745" y="1782794"/>
              <a:ext cx="2057687" cy="1019317"/>
            </a:xfrm>
            <a:prstGeom prst="rect">
              <a:avLst/>
            </a:prstGeom>
          </p:spPr>
        </p:pic>
      </p:grpSp>
    </p:spTree>
    <p:extLst>
      <p:ext uri="{BB962C8B-B14F-4D97-AF65-F5344CB8AC3E}">
        <p14:creationId xmlns:p14="http://schemas.microsoft.com/office/powerpoint/2010/main" val="195090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0E7FB811-C444-4FCC-A7E1-AF3CFC58FEC5}"/>
              </a:ext>
            </a:extLst>
          </p:cNvPr>
          <p:cNvGrpSpPr/>
          <p:nvPr/>
        </p:nvGrpSpPr>
        <p:grpSpPr>
          <a:xfrm>
            <a:off x="761191" y="1525059"/>
            <a:ext cx="5021542" cy="904874"/>
            <a:chOff x="870026" y="1465614"/>
            <a:chExt cx="5021542" cy="726378"/>
          </a:xfrm>
        </p:grpSpPr>
        <p:grpSp>
          <p:nvGrpSpPr>
            <p:cNvPr id="12" name="Group 11">
              <a:extLst>
                <a:ext uri="{FF2B5EF4-FFF2-40B4-BE49-F238E27FC236}">
                  <a16:creationId xmlns:a16="http://schemas.microsoft.com/office/drawing/2014/main" id="{C55CB7BF-9409-4F27-B574-41DA05F6C201}"/>
                </a:ext>
              </a:extLst>
            </p:cNvPr>
            <p:cNvGrpSpPr/>
            <p:nvPr/>
          </p:nvGrpSpPr>
          <p:grpSpPr>
            <a:xfrm>
              <a:off x="870026" y="1465614"/>
              <a:ext cx="5021542" cy="726378"/>
              <a:chOff x="853955" y="1231613"/>
              <a:chExt cx="5021542" cy="726378"/>
            </a:xfrm>
          </p:grpSpPr>
          <p:sp>
            <p:nvSpPr>
              <p:cNvPr id="15" name="Freeform 7306">
                <a:extLst>
                  <a:ext uri="{FF2B5EF4-FFF2-40B4-BE49-F238E27FC236}">
                    <a16:creationId xmlns:a16="http://schemas.microsoft.com/office/drawing/2014/main" id="{38A3E3E1-4CC0-4A4D-9D75-14C8FB906D17}"/>
                  </a:ext>
                </a:extLst>
              </p:cNvPr>
              <p:cNvSpPr>
                <a:spLocks/>
              </p:cNvSpPr>
              <p:nvPr/>
            </p:nvSpPr>
            <p:spPr bwMode="auto">
              <a:xfrm>
                <a:off x="853955" y="1363683"/>
                <a:ext cx="5021542" cy="594308"/>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 </a:t>
                </a:r>
                <a:r>
                  <a:rPr lang="en-US" b="1" i="1">
                    <a:solidFill>
                      <a:schemeClr val="accent4">
                        <a:lumMod val="20000"/>
                        <a:lumOff val="80000"/>
                      </a:schemeClr>
                    </a:solidFill>
                  </a:rPr>
                  <a:t>g) </a:t>
                </a:r>
                <a:r>
                  <a:rPr lang="en-US" b="1" i="1">
                    <a:solidFill>
                      <a:schemeClr val="bg1"/>
                    </a:solidFill>
                  </a:rPr>
                  <a:t>Thiết bị điện hỗ trợ</a:t>
                </a:r>
              </a:p>
              <a:p>
                <a:r>
                  <a:rPr lang="vi-VN"/>
                  <a:t>- </a:t>
                </a:r>
                <a:r>
                  <a:rPr lang="en-US"/>
                  <a:t>Thiết bị điện hỗ trợ trong phòng thí nghiệm là: Công tắc, cầu chì ống,…</a:t>
                </a:r>
                <a:endParaRPr lang="vi-VN"/>
              </a:p>
            </p:txBody>
          </p:sp>
          <p:pic>
            <p:nvPicPr>
              <p:cNvPr id="16" name="Picture 15">
                <a:extLst>
                  <a:ext uri="{FF2B5EF4-FFF2-40B4-BE49-F238E27FC236}">
                    <a16:creationId xmlns:a16="http://schemas.microsoft.com/office/drawing/2014/main" id="{852BCDC1-4313-4D1F-A81D-DEF0EC779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B1BD9EFD-842D-4D8D-8C5B-42FAFFCB6D92}"/>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A926BFA-19CE-4A4E-AE8C-B9F8FCDA3B1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Google Shape;1236;p52">
            <a:extLst>
              <a:ext uri="{FF2B5EF4-FFF2-40B4-BE49-F238E27FC236}">
                <a16:creationId xmlns:a16="http://schemas.microsoft.com/office/drawing/2014/main" id="{95EA5DB1-2818-4CC6-B4F1-FD43869644EB}"/>
              </a:ext>
            </a:extLst>
          </p:cNvPr>
          <p:cNvGrpSpPr/>
          <p:nvPr/>
        </p:nvGrpSpPr>
        <p:grpSpPr>
          <a:xfrm>
            <a:off x="6797785" y="3081867"/>
            <a:ext cx="2346215" cy="2061633"/>
            <a:chOff x="6093502" y="731375"/>
            <a:chExt cx="2104606" cy="3691204"/>
          </a:xfrm>
        </p:grpSpPr>
        <p:sp>
          <p:nvSpPr>
            <p:cNvPr id="58" name="Google Shape;1237;p52">
              <a:extLst>
                <a:ext uri="{FF2B5EF4-FFF2-40B4-BE49-F238E27FC236}">
                  <a16:creationId xmlns:a16="http://schemas.microsoft.com/office/drawing/2014/main" id="{A64D4B19-5FEC-4077-8C49-345D0E1FDF6C}"/>
                </a:ext>
              </a:extLst>
            </p:cNvPr>
            <p:cNvSpPr/>
            <p:nvPr/>
          </p:nvSpPr>
          <p:spPr>
            <a:xfrm>
              <a:off x="6930093" y="2056524"/>
              <a:ext cx="893880" cy="544133"/>
            </a:xfrm>
            <a:custGeom>
              <a:avLst/>
              <a:gdLst/>
              <a:ahLst/>
              <a:cxnLst/>
              <a:rect l="l" t="t" r="r" b="b"/>
              <a:pathLst>
                <a:path w="16628" h="10122" extrusionOk="0">
                  <a:moveTo>
                    <a:pt x="16627" y="0"/>
                  </a:moveTo>
                  <a:lnTo>
                    <a:pt x="1" y="61"/>
                  </a:lnTo>
                  <a:lnTo>
                    <a:pt x="1" y="10122"/>
                  </a:lnTo>
                  <a:lnTo>
                    <a:pt x="16019" y="10091"/>
                  </a:lnTo>
                  <a:lnTo>
                    <a:pt x="1662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38;p52">
              <a:extLst>
                <a:ext uri="{FF2B5EF4-FFF2-40B4-BE49-F238E27FC236}">
                  <a16:creationId xmlns:a16="http://schemas.microsoft.com/office/drawing/2014/main" id="{3854CBDA-B4CE-4CD5-A932-9901D0E6D8AD}"/>
                </a:ext>
              </a:extLst>
            </p:cNvPr>
            <p:cNvSpPr/>
            <p:nvPr/>
          </p:nvSpPr>
          <p:spPr>
            <a:xfrm>
              <a:off x="6766720" y="1791817"/>
              <a:ext cx="125846" cy="1067033"/>
            </a:xfrm>
            <a:custGeom>
              <a:avLst/>
              <a:gdLst/>
              <a:ahLst/>
              <a:cxnLst/>
              <a:rect l="l" t="t" r="r" b="b"/>
              <a:pathLst>
                <a:path w="2341" h="19849" extrusionOk="0">
                  <a:moveTo>
                    <a:pt x="2189" y="0"/>
                  </a:moveTo>
                  <a:lnTo>
                    <a:pt x="304" y="91"/>
                  </a:lnTo>
                  <a:lnTo>
                    <a:pt x="0" y="19848"/>
                  </a:lnTo>
                  <a:lnTo>
                    <a:pt x="2341" y="19757"/>
                  </a:lnTo>
                  <a:lnTo>
                    <a:pt x="2189"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39;p52">
              <a:extLst>
                <a:ext uri="{FF2B5EF4-FFF2-40B4-BE49-F238E27FC236}">
                  <a16:creationId xmlns:a16="http://schemas.microsoft.com/office/drawing/2014/main" id="{F61AAD11-288C-4291-87DE-4C96631118AF}"/>
                </a:ext>
              </a:extLst>
            </p:cNvPr>
            <p:cNvSpPr/>
            <p:nvPr/>
          </p:nvSpPr>
          <p:spPr>
            <a:xfrm>
              <a:off x="6884344" y="1791817"/>
              <a:ext cx="73594" cy="1062141"/>
            </a:xfrm>
            <a:custGeom>
              <a:avLst/>
              <a:gdLst/>
              <a:ahLst/>
              <a:cxnLst/>
              <a:rect l="l" t="t" r="r" b="b"/>
              <a:pathLst>
                <a:path w="1369" h="19758" extrusionOk="0">
                  <a:moveTo>
                    <a:pt x="1" y="0"/>
                  </a:moveTo>
                  <a:lnTo>
                    <a:pt x="153" y="19757"/>
                  </a:lnTo>
                  <a:lnTo>
                    <a:pt x="1369" y="19727"/>
                  </a:lnTo>
                  <a:lnTo>
                    <a:pt x="1338" y="1003"/>
                  </a:lnTo>
                  <a:lnTo>
                    <a:pt x="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40;p52">
              <a:extLst>
                <a:ext uri="{FF2B5EF4-FFF2-40B4-BE49-F238E27FC236}">
                  <a16:creationId xmlns:a16="http://schemas.microsoft.com/office/drawing/2014/main" id="{E51EB677-D5AB-4374-AF01-A7292FB512CA}"/>
                </a:ext>
              </a:extLst>
            </p:cNvPr>
            <p:cNvSpPr/>
            <p:nvPr/>
          </p:nvSpPr>
          <p:spPr>
            <a:xfrm>
              <a:off x="7734052" y="1819556"/>
              <a:ext cx="152026" cy="1062141"/>
            </a:xfrm>
            <a:custGeom>
              <a:avLst/>
              <a:gdLst/>
              <a:ahLst/>
              <a:cxnLst/>
              <a:rect l="l" t="t" r="r" b="b"/>
              <a:pathLst>
                <a:path w="2828" h="19758" extrusionOk="0">
                  <a:moveTo>
                    <a:pt x="973" y="1"/>
                  </a:moveTo>
                  <a:lnTo>
                    <a:pt x="1" y="19758"/>
                  </a:lnTo>
                  <a:lnTo>
                    <a:pt x="231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41;p52">
              <a:extLst>
                <a:ext uri="{FF2B5EF4-FFF2-40B4-BE49-F238E27FC236}">
                  <a16:creationId xmlns:a16="http://schemas.microsoft.com/office/drawing/2014/main" id="{33E6D724-6B42-4DEA-8F3C-899516F4CED5}"/>
                </a:ext>
              </a:extLst>
            </p:cNvPr>
            <p:cNvSpPr/>
            <p:nvPr/>
          </p:nvSpPr>
          <p:spPr>
            <a:xfrm>
              <a:off x="7858235" y="1819556"/>
              <a:ext cx="98107" cy="1062141"/>
            </a:xfrm>
            <a:custGeom>
              <a:avLst/>
              <a:gdLst/>
              <a:ahLst/>
              <a:cxnLst/>
              <a:rect l="l" t="t" r="r" b="b"/>
              <a:pathLst>
                <a:path w="1825" h="19758" extrusionOk="0">
                  <a:moveTo>
                    <a:pt x="517" y="1"/>
                  </a:moveTo>
                  <a:lnTo>
                    <a:pt x="1" y="19758"/>
                  </a:lnTo>
                  <a:lnTo>
                    <a:pt x="1247" y="19758"/>
                  </a:lnTo>
                  <a:lnTo>
                    <a:pt x="1824" y="1034"/>
                  </a:lnTo>
                  <a:lnTo>
                    <a:pt x="51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42;p52">
              <a:extLst>
                <a:ext uri="{FF2B5EF4-FFF2-40B4-BE49-F238E27FC236}">
                  <a16:creationId xmlns:a16="http://schemas.microsoft.com/office/drawing/2014/main" id="{C55FB9D3-F35A-436B-83C7-5CBC39AB8891}"/>
                </a:ext>
              </a:extLst>
            </p:cNvPr>
            <p:cNvSpPr/>
            <p:nvPr/>
          </p:nvSpPr>
          <p:spPr>
            <a:xfrm>
              <a:off x="6926867" y="2925800"/>
              <a:ext cx="124234" cy="1042519"/>
            </a:xfrm>
            <a:custGeom>
              <a:avLst/>
              <a:gdLst/>
              <a:ahLst/>
              <a:cxnLst/>
              <a:rect l="l" t="t" r="r" b="b"/>
              <a:pathLst>
                <a:path w="2311" h="19393" extrusionOk="0">
                  <a:moveTo>
                    <a:pt x="0" y="1"/>
                  </a:moveTo>
                  <a:lnTo>
                    <a:pt x="517" y="19332"/>
                  </a:lnTo>
                  <a:lnTo>
                    <a:pt x="2310" y="19393"/>
                  </a:lnTo>
                  <a:lnTo>
                    <a:pt x="2249" y="61"/>
                  </a:lnTo>
                  <a:lnTo>
                    <a:pt x="0"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43;p52">
              <a:extLst>
                <a:ext uri="{FF2B5EF4-FFF2-40B4-BE49-F238E27FC236}">
                  <a16:creationId xmlns:a16="http://schemas.microsoft.com/office/drawing/2014/main" id="{E7AB0137-7FA3-451A-B8B2-F16DA47E1E2B}"/>
                </a:ext>
              </a:extLst>
            </p:cNvPr>
            <p:cNvSpPr/>
            <p:nvPr/>
          </p:nvSpPr>
          <p:spPr>
            <a:xfrm>
              <a:off x="7047770" y="2929079"/>
              <a:ext cx="75207" cy="1039240"/>
            </a:xfrm>
            <a:custGeom>
              <a:avLst/>
              <a:gdLst/>
              <a:ahLst/>
              <a:cxnLst/>
              <a:rect l="l" t="t" r="r" b="b"/>
              <a:pathLst>
                <a:path w="1399" h="19332" extrusionOk="0">
                  <a:moveTo>
                    <a:pt x="0" y="0"/>
                  </a:moveTo>
                  <a:lnTo>
                    <a:pt x="61" y="19332"/>
                  </a:lnTo>
                  <a:lnTo>
                    <a:pt x="1399" y="18359"/>
                  </a:lnTo>
                  <a:lnTo>
                    <a:pt x="1186" y="31"/>
                  </a:lnTo>
                  <a:lnTo>
                    <a:pt x="0"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44;p52">
              <a:extLst>
                <a:ext uri="{FF2B5EF4-FFF2-40B4-BE49-F238E27FC236}">
                  <a16:creationId xmlns:a16="http://schemas.microsoft.com/office/drawing/2014/main" id="{CDD8D0B7-3E9F-4513-AB05-3B138B26C614}"/>
                </a:ext>
              </a:extLst>
            </p:cNvPr>
            <p:cNvSpPr/>
            <p:nvPr/>
          </p:nvSpPr>
          <p:spPr>
            <a:xfrm>
              <a:off x="7771629" y="2978107"/>
              <a:ext cx="145468" cy="1039240"/>
            </a:xfrm>
            <a:custGeom>
              <a:avLst/>
              <a:gdLst/>
              <a:ahLst/>
              <a:cxnLst/>
              <a:rect l="l" t="t" r="r" b="b"/>
              <a:pathLst>
                <a:path w="2706" h="19332" extrusionOk="0">
                  <a:moveTo>
                    <a:pt x="1" y="0"/>
                  </a:moveTo>
                  <a:lnTo>
                    <a:pt x="882" y="19332"/>
                  </a:lnTo>
                  <a:lnTo>
                    <a:pt x="2706" y="19332"/>
                  </a:lnTo>
                  <a:lnTo>
                    <a:pt x="2280"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45;p52">
              <a:extLst>
                <a:ext uri="{FF2B5EF4-FFF2-40B4-BE49-F238E27FC236}">
                  <a16:creationId xmlns:a16="http://schemas.microsoft.com/office/drawing/2014/main" id="{3D20C403-000B-428F-92F1-3A9CDF3A12E9}"/>
                </a:ext>
              </a:extLst>
            </p:cNvPr>
            <p:cNvSpPr/>
            <p:nvPr/>
          </p:nvSpPr>
          <p:spPr>
            <a:xfrm>
              <a:off x="7894199" y="2979720"/>
              <a:ext cx="93162" cy="1037627"/>
            </a:xfrm>
            <a:custGeom>
              <a:avLst/>
              <a:gdLst/>
              <a:ahLst/>
              <a:cxnLst/>
              <a:rect l="l" t="t" r="r" b="b"/>
              <a:pathLst>
                <a:path w="1733" h="19302" extrusionOk="0">
                  <a:moveTo>
                    <a:pt x="0" y="1"/>
                  </a:moveTo>
                  <a:lnTo>
                    <a:pt x="426" y="19302"/>
                  </a:lnTo>
                  <a:lnTo>
                    <a:pt x="173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46;p52">
              <a:extLst>
                <a:ext uri="{FF2B5EF4-FFF2-40B4-BE49-F238E27FC236}">
                  <a16:creationId xmlns:a16="http://schemas.microsoft.com/office/drawing/2014/main" id="{3DF10882-61BA-4AF0-8E99-4003353F317B}"/>
                </a:ext>
              </a:extLst>
            </p:cNvPr>
            <p:cNvSpPr/>
            <p:nvPr/>
          </p:nvSpPr>
          <p:spPr>
            <a:xfrm>
              <a:off x="6864776" y="1965027"/>
              <a:ext cx="919952" cy="575205"/>
            </a:xfrm>
            <a:custGeom>
              <a:avLst/>
              <a:gdLst/>
              <a:ahLst/>
              <a:cxnLst/>
              <a:rect l="l" t="t" r="r" b="b"/>
              <a:pathLst>
                <a:path w="17113" h="10700" extrusionOk="0">
                  <a:moveTo>
                    <a:pt x="0" y="0"/>
                  </a:moveTo>
                  <a:lnTo>
                    <a:pt x="456" y="10699"/>
                  </a:lnTo>
                  <a:lnTo>
                    <a:pt x="16475" y="10638"/>
                  </a:lnTo>
                  <a:lnTo>
                    <a:pt x="17113" y="547"/>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47;p52">
              <a:extLst>
                <a:ext uri="{FF2B5EF4-FFF2-40B4-BE49-F238E27FC236}">
                  <a16:creationId xmlns:a16="http://schemas.microsoft.com/office/drawing/2014/main" id="{AED5C645-12C5-43F3-9040-CDCE62467B09}"/>
                </a:ext>
              </a:extLst>
            </p:cNvPr>
            <p:cNvSpPr/>
            <p:nvPr/>
          </p:nvSpPr>
          <p:spPr>
            <a:xfrm>
              <a:off x="6766720" y="2177427"/>
              <a:ext cx="1055582" cy="256047"/>
            </a:xfrm>
            <a:custGeom>
              <a:avLst/>
              <a:gdLst/>
              <a:ahLst/>
              <a:cxnLst/>
              <a:rect l="l" t="t" r="r" b="b"/>
              <a:pathLst>
                <a:path w="19636" h="4763" extrusionOk="0">
                  <a:moveTo>
                    <a:pt x="18147" y="0"/>
                  </a:moveTo>
                  <a:cubicBezTo>
                    <a:pt x="15097" y="776"/>
                    <a:pt x="11990" y="1180"/>
                    <a:pt x="8879" y="1180"/>
                  </a:cubicBezTo>
                  <a:cubicBezTo>
                    <a:pt x="6501" y="1180"/>
                    <a:pt x="4121" y="944"/>
                    <a:pt x="1763" y="456"/>
                  </a:cubicBezTo>
                  <a:cubicBezTo>
                    <a:pt x="1490" y="730"/>
                    <a:pt x="1247" y="1034"/>
                    <a:pt x="1034" y="1368"/>
                  </a:cubicBezTo>
                  <a:cubicBezTo>
                    <a:pt x="548" y="2159"/>
                    <a:pt x="244" y="2858"/>
                    <a:pt x="0" y="3496"/>
                  </a:cubicBezTo>
                  <a:cubicBezTo>
                    <a:pt x="2381" y="4380"/>
                    <a:pt x="4765" y="4763"/>
                    <a:pt x="7138" y="4763"/>
                  </a:cubicBezTo>
                  <a:cubicBezTo>
                    <a:pt x="11370" y="4763"/>
                    <a:pt x="15566" y="3547"/>
                    <a:pt x="19636" y="1794"/>
                  </a:cubicBezTo>
                  <a:cubicBezTo>
                    <a:pt x="19241" y="1186"/>
                    <a:pt x="18755" y="578"/>
                    <a:pt x="18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48;p52">
              <a:extLst>
                <a:ext uri="{FF2B5EF4-FFF2-40B4-BE49-F238E27FC236}">
                  <a16:creationId xmlns:a16="http://schemas.microsoft.com/office/drawing/2014/main" id="{DF54FCB9-3B32-4A59-B4F4-FBBEF4ED0951}"/>
                </a:ext>
              </a:extLst>
            </p:cNvPr>
            <p:cNvSpPr/>
            <p:nvPr/>
          </p:nvSpPr>
          <p:spPr>
            <a:xfrm>
              <a:off x="6738927" y="2273816"/>
              <a:ext cx="1138960" cy="280990"/>
            </a:xfrm>
            <a:custGeom>
              <a:avLst/>
              <a:gdLst/>
              <a:ahLst/>
              <a:cxnLst/>
              <a:rect l="l" t="t" r="r" b="b"/>
              <a:pathLst>
                <a:path w="21187" h="5227" extrusionOk="0">
                  <a:moveTo>
                    <a:pt x="20153" y="1"/>
                  </a:moveTo>
                  <a:cubicBezTo>
                    <a:pt x="16083" y="1754"/>
                    <a:pt x="11887" y="2970"/>
                    <a:pt x="7655" y="2970"/>
                  </a:cubicBezTo>
                  <a:cubicBezTo>
                    <a:pt x="5282" y="2970"/>
                    <a:pt x="2898" y="2587"/>
                    <a:pt x="517" y="1703"/>
                  </a:cubicBezTo>
                  <a:cubicBezTo>
                    <a:pt x="1" y="3162"/>
                    <a:pt x="31" y="4165"/>
                    <a:pt x="31" y="4165"/>
                  </a:cubicBezTo>
                  <a:cubicBezTo>
                    <a:pt x="31" y="4165"/>
                    <a:pt x="274" y="4347"/>
                    <a:pt x="761" y="4560"/>
                  </a:cubicBezTo>
                  <a:cubicBezTo>
                    <a:pt x="2772" y="5012"/>
                    <a:pt x="4806" y="5226"/>
                    <a:pt x="6837" y="5226"/>
                  </a:cubicBezTo>
                  <a:cubicBezTo>
                    <a:pt x="11773" y="5226"/>
                    <a:pt x="16685" y="3960"/>
                    <a:pt x="21186" y="1764"/>
                  </a:cubicBezTo>
                  <a:cubicBezTo>
                    <a:pt x="20943" y="1277"/>
                    <a:pt x="20639" y="669"/>
                    <a:pt x="20153"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49;p52">
              <a:extLst>
                <a:ext uri="{FF2B5EF4-FFF2-40B4-BE49-F238E27FC236}">
                  <a16:creationId xmlns:a16="http://schemas.microsoft.com/office/drawing/2014/main" id="{50A557CA-7E57-4E66-AE34-298F072BC451}"/>
                </a:ext>
              </a:extLst>
            </p:cNvPr>
            <p:cNvSpPr/>
            <p:nvPr/>
          </p:nvSpPr>
          <p:spPr>
            <a:xfrm>
              <a:off x="6903966" y="2803230"/>
              <a:ext cx="826844" cy="284162"/>
            </a:xfrm>
            <a:custGeom>
              <a:avLst/>
              <a:gdLst/>
              <a:ahLst/>
              <a:cxnLst/>
              <a:rect l="l" t="t" r="r" b="b"/>
              <a:pathLst>
                <a:path w="15381" h="5286" extrusionOk="0">
                  <a:moveTo>
                    <a:pt x="15138" y="1"/>
                  </a:moveTo>
                  <a:cubicBezTo>
                    <a:pt x="11571" y="1441"/>
                    <a:pt x="7781" y="2194"/>
                    <a:pt x="3910" y="2194"/>
                  </a:cubicBezTo>
                  <a:cubicBezTo>
                    <a:pt x="2634" y="2194"/>
                    <a:pt x="1350" y="2112"/>
                    <a:pt x="61" y="1946"/>
                  </a:cubicBezTo>
                  <a:lnTo>
                    <a:pt x="1" y="4499"/>
                  </a:lnTo>
                  <a:cubicBezTo>
                    <a:pt x="1" y="4499"/>
                    <a:pt x="3550" y="5286"/>
                    <a:pt x="7915" y="5286"/>
                  </a:cubicBezTo>
                  <a:cubicBezTo>
                    <a:pt x="10309" y="5286"/>
                    <a:pt x="12948" y="5049"/>
                    <a:pt x="15381" y="4317"/>
                  </a:cubicBezTo>
                  <a:lnTo>
                    <a:pt x="15350" y="3800"/>
                  </a:lnTo>
                  <a:lnTo>
                    <a:pt x="15138" y="1"/>
                  </a:ln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50;p52">
              <a:extLst>
                <a:ext uri="{FF2B5EF4-FFF2-40B4-BE49-F238E27FC236}">
                  <a16:creationId xmlns:a16="http://schemas.microsoft.com/office/drawing/2014/main" id="{B444808A-5618-4959-A742-35ABADC3C527}"/>
                </a:ext>
              </a:extLst>
            </p:cNvPr>
            <p:cNvSpPr/>
            <p:nvPr/>
          </p:nvSpPr>
          <p:spPr>
            <a:xfrm>
              <a:off x="6907245" y="2646363"/>
              <a:ext cx="810502" cy="274808"/>
            </a:xfrm>
            <a:custGeom>
              <a:avLst/>
              <a:gdLst/>
              <a:ahLst/>
              <a:cxnLst/>
              <a:rect l="l" t="t" r="r" b="b"/>
              <a:pathLst>
                <a:path w="15077" h="5112" extrusionOk="0">
                  <a:moveTo>
                    <a:pt x="14925" y="1"/>
                  </a:moveTo>
                  <a:cubicBezTo>
                    <a:pt x="11643" y="1292"/>
                    <a:pt x="8081" y="1979"/>
                    <a:pt x="4588" y="1979"/>
                  </a:cubicBezTo>
                  <a:cubicBezTo>
                    <a:pt x="3067" y="1979"/>
                    <a:pt x="1558" y="1849"/>
                    <a:pt x="92" y="1582"/>
                  </a:cubicBezTo>
                  <a:lnTo>
                    <a:pt x="0" y="4864"/>
                  </a:lnTo>
                  <a:cubicBezTo>
                    <a:pt x="1289" y="5030"/>
                    <a:pt x="2573" y="5112"/>
                    <a:pt x="3849" y="5112"/>
                  </a:cubicBezTo>
                  <a:cubicBezTo>
                    <a:pt x="7720" y="5112"/>
                    <a:pt x="11510" y="4359"/>
                    <a:pt x="15077" y="2919"/>
                  </a:cubicBezTo>
                  <a:lnTo>
                    <a:pt x="14925" y="1"/>
                  </a:ln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51;p52">
              <a:extLst>
                <a:ext uri="{FF2B5EF4-FFF2-40B4-BE49-F238E27FC236}">
                  <a16:creationId xmlns:a16="http://schemas.microsoft.com/office/drawing/2014/main" id="{CC53DC3F-853B-4DFA-9C66-CD29CDFF240D}"/>
                </a:ext>
              </a:extLst>
            </p:cNvPr>
            <p:cNvSpPr/>
            <p:nvPr/>
          </p:nvSpPr>
          <p:spPr>
            <a:xfrm>
              <a:off x="6779784" y="2368592"/>
              <a:ext cx="1116059" cy="384205"/>
            </a:xfrm>
            <a:custGeom>
              <a:avLst/>
              <a:gdLst/>
              <a:ahLst/>
              <a:cxnLst/>
              <a:rect l="l" t="t" r="r" b="b"/>
              <a:pathLst>
                <a:path w="20761" h="7147" extrusionOk="0">
                  <a:moveTo>
                    <a:pt x="20426" y="1"/>
                  </a:moveTo>
                  <a:cubicBezTo>
                    <a:pt x="15925" y="2197"/>
                    <a:pt x="11013" y="3463"/>
                    <a:pt x="6077" y="3463"/>
                  </a:cubicBezTo>
                  <a:cubicBezTo>
                    <a:pt x="4046" y="3463"/>
                    <a:pt x="2012" y="3249"/>
                    <a:pt x="1" y="2797"/>
                  </a:cubicBezTo>
                  <a:lnTo>
                    <a:pt x="1" y="2797"/>
                  </a:lnTo>
                  <a:cubicBezTo>
                    <a:pt x="517" y="3010"/>
                    <a:pt x="1277" y="3253"/>
                    <a:pt x="2280" y="3314"/>
                  </a:cubicBezTo>
                  <a:cubicBezTo>
                    <a:pt x="2371" y="3314"/>
                    <a:pt x="2463" y="3344"/>
                    <a:pt x="2523" y="3344"/>
                  </a:cubicBezTo>
                  <a:lnTo>
                    <a:pt x="2493" y="4682"/>
                  </a:lnTo>
                  <a:lnTo>
                    <a:pt x="2463" y="6749"/>
                  </a:lnTo>
                  <a:cubicBezTo>
                    <a:pt x="3929" y="7016"/>
                    <a:pt x="5438" y="7146"/>
                    <a:pt x="6958" y="7146"/>
                  </a:cubicBezTo>
                  <a:cubicBezTo>
                    <a:pt x="10449" y="7146"/>
                    <a:pt x="14005" y="6459"/>
                    <a:pt x="17265" y="5168"/>
                  </a:cubicBezTo>
                  <a:lnTo>
                    <a:pt x="17174" y="3223"/>
                  </a:lnTo>
                  <a:cubicBezTo>
                    <a:pt x="17174" y="3223"/>
                    <a:pt x="19150" y="2828"/>
                    <a:pt x="20761" y="852"/>
                  </a:cubicBezTo>
                  <a:cubicBezTo>
                    <a:pt x="20761" y="852"/>
                    <a:pt x="20639" y="517"/>
                    <a:pt x="20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52;p52">
              <a:extLst>
                <a:ext uri="{FF2B5EF4-FFF2-40B4-BE49-F238E27FC236}">
                  <a16:creationId xmlns:a16="http://schemas.microsoft.com/office/drawing/2014/main" id="{B569E3F6-7849-44D1-B5DD-94A7147548D2}"/>
                </a:ext>
              </a:extLst>
            </p:cNvPr>
            <p:cNvSpPr/>
            <p:nvPr/>
          </p:nvSpPr>
          <p:spPr>
            <a:xfrm>
              <a:off x="6861497" y="2044374"/>
              <a:ext cx="880763" cy="196484"/>
            </a:xfrm>
            <a:custGeom>
              <a:avLst/>
              <a:gdLst/>
              <a:ahLst/>
              <a:cxnLst/>
              <a:rect l="l" t="t" r="r" b="b"/>
              <a:pathLst>
                <a:path w="16384" h="3655" extrusionOk="0">
                  <a:moveTo>
                    <a:pt x="8270" y="0"/>
                  </a:moveTo>
                  <a:cubicBezTo>
                    <a:pt x="5379" y="0"/>
                    <a:pt x="3952" y="591"/>
                    <a:pt x="3952" y="591"/>
                  </a:cubicBezTo>
                  <a:cubicBezTo>
                    <a:pt x="3952" y="591"/>
                    <a:pt x="1702" y="1199"/>
                    <a:pt x="0" y="2931"/>
                  </a:cubicBezTo>
                  <a:cubicBezTo>
                    <a:pt x="2358" y="3419"/>
                    <a:pt x="4738" y="3655"/>
                    <a:pt x="7116" y="3655"/>
                  </a:cubicBezTo>
                  <a:cubicBezTo>
                    <a:pt x="10227" y="3655"/>
                    <a:pt x="13334" y="3251"/>
                    <a:pt x="16384" y="2475"/>
                  </a:cubicBezTo>
                  <a:cubicBezTo>
                    <a:pt x="15289" y="1442"/>
                    <a:pt x="13830" y="561"/>
                    <a:pt x="11976" y="287"/>
                  </a:cubicBezTo>
                  <a:cubicBezTo>
                    <a:pt x="10549" y="77"/>
                    <a:pt x="9314" y="0"/>
                    <a:pt x="8270" y="0"/>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53;p52">
              <a:extLst>
                <a:ext uri="{FF2B5EF4-FFF2-40B4-BE49-F238E27FC236}">
                  <a16:creationId xmlns:a16="http://schemas.microsoft.com/office/drawing/2014/main" id="{5DA4070F-FA1E-43DC-906A-C1A5F1495680}"/>
                </a:ext>
              </a:extLst>
            </p:cNvPr>
            <p:cNvSpPr/>
            <p:nvPr/>
          </p:nvSpPr>
          <p:spPr>
            <a:xfrm>
              <a:off x="6524861" y="1663710"/>
              <a:ext cx="248413" cy="152940"/>
            </a:xfrm>
            <a:custGeom>
              <a:avLst/>
              <a:gdLst/>
              <a:ahLst/>
              <a:cxnLst/>
              <a:rect l="l" t="t" r="r" b="b"/>
              <a:pathLst>
                <a:path w="4621" h="2845" extrusionOk="0">
                  <a:moveTo>
                    <a:pt x="3198" y="0"/>
                  </a:moveTo>
                  <a:cubicBezTo>
                    <a:pt x="1993" y="0"/>
                    <a:pt x="796" y="501"/>
                    <a:pt x="1" y="1441"/>
                  </a:cubicBezTo>
                  <a:cubicBezTo>
                    <a:pt x="337" y="2206"/>
                    <a:pt x="1107" y="2845"/>
                    <a:pt x="2201" y="2845"/>
                  </a:cubicBezTo>
                  <a:cubicBezTo>
                    <a:pt x="2889" y="2845"/>
                    <a:pt x="3705" y="2592"/>
                    <a:pt x="4621" y="1958"/>
                  </a:cubicBezTo>
                  <a:lnTo>
                    <a:pt x="4135" y="103"/>
                  </a:lnTo>
                  <a:cubicBezTo>
                    <a:pt x="3827" y="34"/>
                    <a:pt x="3512" y="0"/>
                    <a:pt x="319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54;p52">
              <a:extLst>
                <a:ext uri="{FF2B5EF4-FFF2-40B4-BE49-F238E27FC236}">
                  <a16:creationId xmlns:a16="http://schemas.microsoft.com/office/drawing/2014/main" id="{6FE93246-B178-488B-8251-339E1F00DB53}"/>
                </a:ext>
              </a:extLst>
            </p:cNvPr>
            <p:cNvSpPr/>
            <p:nvPr/>
          </p:nvSpPr>
          <p:spPr>
            <a:xfrm>
              <a:off x="6508518" y="1587803"/>
              <a:ext cx="238630" cy="153370"/>
            </a:xfrm>
            <a:custGeom>
              <a:avLst/>
              <a:gdLst/>
              <a:ahLst/>
              <a:cxnLst/>
              <a:rect l="l" t="t" r="r" b="b"/>
              <a:pathLst>
                <a:path w="4439" h="2853" extrusionOk="0">
                  <a:moveTo>
                    <a:pt x="2668" y="0"/>
                  </a:moveTo>
                  <a:cubicBezTo>
                    <a:pt x="2016" y="0"/>
                    <a:pt x="1248" y="177"/>
                    <a:pt x="609" y="816"/>
                  </a:cubicBezTo>
                  <a:cubicBezTo>
                    <a:pt x="62" y="1333"/>
                    <a:pt x="1" y="2154"/>
                    <a:pt x="305" y="2853"/>
                  </a:cubicBezTo>
                  <a:cubicBezTo>
                    <a:pt x="1100" y="1913"/>
                    <a:pt x="2297" y="1412"/>
                    <a:pt x="3502" y="1412"/>
                  </a:cubicBezTo>
                  <a:cubicBezTo>
                    <a:pt x="3816" y="1412"/>
                    <a:pt x="4131" y="1446"/>
                    <a:pt x="4439" y="1515"/>
                  </a:cubicBezTo>
                  <a:lnTo>
                    <a:pt x="4104" y="269"/>
                  </a:lnTo>
                  <a:cubicBezTo>
                    <a:pt x="4104" y="269"/>
                    <a:pt x="3474" y="0"/>
                    <a:pt x="266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55;p52">
              <a:extLst>
                <a:ext uri="{FF2B5EF4-FFF2-40B4-BE49-F238E27FC236}">
                  <a16:creationId xmlns:a16="http://schemas.microsoft.com/office/drawing/2014/main" id="{B5FD4F1D-7E4B-44D9-9E90-B8B914E4832A}"/>
                </a:ext>
              </a:extLst>
            </p:cNvPr>
            <p:cNvSpPr/>
            <p:nvPr/>
          </p:nvSpPr>
          <p:spPr>
            <a:xfrm>
              <a:off x="6586952" y="1672849"/>
              <a:ext cx="166756" cy="102354"/>
            </a:xfrm>
            <a:custGeom>
              <a:avLst/>
              <a:gdLst/>
              <a:ahLst/>
              <a:cxnLst/>
              <a:rect l="l" t="t" r="r" b="b"/>
              <a:pathLst>
                <a:path w="3102" h="1904" extrusionOk="0">
                  <a:moveTo>
                    <a:pt x="1542" y="0"/>
                  </a:moveTo>
                  <a:cubicBezTo>
                    <a:pt x="1009" y="0"/>
                    <a:pt x="458" y="271"/>
                    <a:pt x="1" y="511"/>
                  </a:cubicBezTo>
                  <a:cubicBezTo>
                    <a:pt x="1" y="511"/>
                    <a:pt x="1" y="572"/>
                    <a:pt x="31" y="572"/>
                  </a:cubicBezTo>
                  <a:cubicBezTo>
                    <a:pt x="512" y="441"/>
                    <a:pt x="1040" y="121"/>
                    <a:pt x="1558" y="121"/>
                  </a:cubicBezTo>
                  <a:cubicBezTo>
                    <a:pt x="1761" y="121"/>
                    <a:pt x="1962" y="170"/>
                    <a:pt x="2159" y="298"/>
                  </a:cubicBezTo>
                  <a:cubicBezTo>
                    <a:pt x="2645" y="633"/>
                    <a:pt x="2767" y="1301"/>
                    <a:pt x="2949" y="1848"/>
                  </a:cubicBezTo>
                  <a:cubicBezTo>
                    <a:pt x="2949" y="1887"/>
                    <a:pt x="2976" y="1903"/>
                    <a:pt x="3007" y="1903"/>
                  </a:cubicBezTo>
                  <a:cubicBezTo>
                    <a:pt x="3050" y="1903"/>
                    <a:pt x="3101" y="1871"/>
                    <a:pt x="3101" y="1818"/>
                  </a:cubicBezTo>
                  <a:cubicBezTo>
                    <a:pt x="2949" y="1210"/>
                    <a:pt x="2736" y="481"/>
                    <a:pt x="2159" y="146"/>
                  </a:cubicBezTo>
                  <a:cubicBezTo>
                    <a:pt x="1961" y="43"/>
                    <a:pt x="1753" y="0"/>
                    <a:pt x="154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56;p52">
              <a:extLst>
                <a:ext uri="{FF2B5EF4-FFF2-40B4-BE49-F238E27FC236}">
                  <a16:creationId xmlns:a16="http://schemas.microsoft.com/office/drawing/2014/main" id="{38A8DB39-1BFF-46E3-A9B6-FF8A96903593}"/>
                </a:ext>
              </a:extLst>
            </p:cNvPr>
            <p:cNvSpPr/>
            <p:nvPr/>
          </p:nvSpPr>
          <p:spPr>
            <a:xfrm>
              <a:off x="6654580" y="1700696"/>
              <a:ext cx="90313" cy="38114"/>
            </a:xfrm>
            <a:custGeom>
              <a:avLst/>
              <a:gdLst/>
              <a:ahLst/>
              <a:cxnLst/>
              <a:rect l="l" t="t" r="r" b="b"/>
              <a:pathLst>
                <a:path w="1680" h="709" extrusionOk="0">
                  <a:moveTo>
                    <a:pt x="649" y="1"/>
                  </a:moveTo>
                  <a:cubicBezTo>
                    <a:pt x="433" y="1"/>
                    <a:pt x="224" y="96"/>
                    <a:pt x="50" y="327"/>
                  </a:cubicBezTo>
                  <a:cubicBezTo>
                    <a:pt x="0" y="377"/>
                    <a:pt x="52" y="427"/>
                    <a:pt x="106" y="427"/>
                  </a:cubicBezTo>
                  <a:cubicBezTo>
                    <a:pt x="118" y="427"/>
                    <a:pt x="130" y="424"/>
                    <a:pt x="141" y="418"/>
                  </a:cubicBezTo>
                  <a:cubicBezTo>
                    <a:pt x="315" y="263"/>
                    <a:pt x="477" y="170"/>
                    <a:pt x="659" y="170"/>
                  </a:cubicBezTo>
                  <a:cubicBezTo>
                    <a:pt x="762" y="170"/>
                    <a:pt x="871" y="200"/>
                    <a:pt x="992" y="266"/>
                  </a:cubicBezTo>
                  <a:cubicBezTo>
                    <a:pt x="1205" y="388"/>
                    <a:pt x="1357" y="540"/>
                    <a:pt x="1539" y="692"/>
                  </a:cubicBezTo>
                  <a:cubicBezTo>
                    <a:pt x="1551" y="704"/>
                    <a:pt x="1564" y="709"/>
                    <a:pt x="1576" y="709"/>
                  </a:cubicBezTo>
                  <a:cubicBezTo>
                    <a:pt x="1629" y="709"/>
                    <a:pt x="1680" y="620"/>
                    <a:pt x="1630" y="570"/>
                  </a:cubicBezTo>
                  <a:cubicBezTo>
                    <a:pt x="1367" y="251"/>
                    <a:pt x="999" y="1"/>
                    <a:pt x="64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57;p52">
              <a:extLst>
                <a:ext uri="{FF2B5EF4-FFF2-40B4-BE49-F238E27FC236}">
                  <a16:creationId xmlns:a16="http://schemas.microsoft.com/office/drawing/2014/main" id="{D8EC5D13-59E0-4E8D-97DE-999B3E3825A6}"/>
                </a:ext>
              </a:extLst>
            </p:cNvPr>
            <p:cNvSpPr/>
            <p:nvPr/>
          </p:nvSpPr>
          <p:spPr>
            <a:xfrm>
              <a:off x="7765125" y="1341911"/>
              <a:ext cx="234705" cy="159068"/>
            </a:xfrm>
            <a:custGeom>
              <a:avLst/>
              <a:gdLst/>
              <a:ahLst/>
              <a:cxnLst/>
              <a:rect l="l" t="t" r="r" b="b"/>
              <a:pathLst>
                <a:path w="4366" h="2959" extrusionOk="0">
                  <a:moveTo>
                    <a:pt x="2836" y="0"/>
                  </a:moveTo>
                  <a:cubicBezTo>
                    <a:pt x="1803" y="0"/>
                    <a:pt x="773" y="395"/>
                    <a:pt x="0" y="1105"/>
                  </a:cubicBezTo>
                  <a:lnTo>
                    <a:pt x="486" y="2928"/>
                  </a:lnTo>
                  <a:cubicBezTo>
                    <a:pt x="706" y="2949"/>
                    <a:pt x="914" y="2959"/>
                    <a:pt x="1112" y="2959"/>
                  </a:cubicBezTo>
                  <a:cubicBezTo>
                    <a:pt x="3520" y="2959"/>
                    <a:pt x="4366" y="1489"/>
                    <a:pt x="4225" y="253"/>
                  </a:cubicBezTo>
                  <a:cubicBezTo>
                    <a:pt x="3778" y="82"/>
                    <a:pt x="3307" y="0"/>
                    <a:pt x="2836"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58;p52">
              <a:extLst>
                <a:ext uri="{FF2B5EF4-FFF2-40B4-BE49-F238E27FC236}">
                  <a16:creationId xmlns:a16="http://schemas.microsoft.com/office/drawing/2014/main" id="{459DC113-FD8E-4C14-9784-54DD9103445C}"/>
                </a:ext>
              </a:extLst>
            </p:cNvPr>
            <p:cNvSpPr/>
            <p:nvPr/>
          </p:nvSpPr>
          <p:spPr>
            <a:xfrm>
              <a:off x="7747116" y="1283637"/>
              <a:ext cx="245188" cy="117675"/>
            </a:xfrm>
            <a:custGeom>
              <a:avLst/>
              <a:gdLst/>
              <a:ahLst/>
              <a:cxnLst/>
              <a:rect l="l" t="t" r="r" b="b"/>
              <a:pathLst>
                <a:path w="4561" h="2189" extrusionOk="0">
                  <a:moveTo>
                    <a:pt x="2007" y="1"/>
                  </a:moveTo>
                  <a:cubicBezTo>
                    <a:pt x="658" y="1"/>
                    <a:pt x="1" y="912"/>
                    <a:pt x="1" y="912"/>
                  </a:cubicBezTo>
                  <a:lnTo>
                    <a:pt x="335" y="2189"/>
                  </a:lnTo>
                  <a:cubicBezTo>
                    <a:pt x="1108" y="1479"/>
                    <a:pt x="2138" y="1084"/>
                    <a:pt x="3171" y="1084"/>
                  </a:cubicBezTo>
                  <a:cubicBezTo>
                    <a:pt x="3642" y="1084"/>
                    <a:pt x="4113" y="1166"/>
                    <a:pt x="4560" y="1337"/>
                  </a:cubicBezTo>
                  <a:cubicBezTo>
                    <a:pt x="4499" y="547"/>
                    <a:pt x="3618" y="334"/>
                    <a:pt x="2888" y="122"/>
                  </a:cubicBezTo>
                  <a:cubicBezTo>
                    <a:pt x="2567" y="36"/>
                    <a:pt x="2274" y="1"/>
                    <a:pt x="2007"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59;p52">
              <a:extLst>
                <a:ext uri="{FF2B5EF4-FFF2-40B4-BE49-F238E27FC236}">
                  <a16:creationId xmlns:a16="http://schemas.microsoft.com/office/drawing/2014/main" id="{C14413DE-DB08-415D-BB75-651E614E2A76}"/>
                </a:ext>
              </a:extLst>
            </p:cNvPr>
            <p:cNvSpPr/>
            <p:nvPr/>
          </p:nvSpPr>
          <p:spPr>
            <a:xfrm>
              <a:off x="7789639" y="1348954"/>
              <a:ext cx="130738" cy="145898"/>
            </a:xfrm>
            <a:custGeom>
              <a:avLst/>
              <a:gdLst/>
              <a:ahLst/>
              <a:cxnLst/>
              <a:rect l="l" t="t" r="r" b="b"/>
              <a:pathLst>
                <a:path w="2432" h="2714" extrusionOk="0">
                  <a:moveTo>
                    <a:pt x="2401" y="1"/>
                  </a:moveTo>
                  <a:cubicBezTo>
                    <a:pt x="1702" y="31"/>
                    <a:pt x="760" y="92"/>
                    <a:pt x="334" y="761"/>
                  </a:cubicBezTo>
                  <a:cubicBezTo>
                    <a:pt x="0" y="1308"/>
                    <a:pt x="182" y="2068"/>
                    <a:pt x="365" y="2645"/>
                  </a:cubicBezTo>
                  <a:cubicBezTo>
                    <a:pt x="377" y="2694"/>
                    <a:pt x="409" y="2713"/>
                    <a:pt x="440" y="2713"/>
                  </a:cubicBezTo>
                  <a:cubicBezTo>
                    <a:pt x="488" y="2713"/>
                    <a:pt x="535" y="2670"/>
                    <a:pt x="517" y="2615"/>
                  </a:cubicBezTo>
                  <a:cubicBezTo>
                    <a:pt x="395" y="2068"/>
                    <a:pt x="182" y="1460"/>
                    <a:pt x="426" y="913"/>
                  </a:cubicBezTo>
                  <a:cubicBezTo>
                    <a:pt x="760" y="153"/>
                    <a:pt x="1702" y="244"/>
                    <a:pt x="2401" y="62"/>
                  </a:cubicBezTo>
                  <a:cubicBezTo>
                    <a:pt x="2432" y="62"/>
                    <a:pt x="2432" y="1"/>
                    <a:pt x="24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60;p52">
              <a:extLst>
                <a:ext uri="{FF2B5EF4-FFF2-40B4-BE49-F238E27FC236}">
                  <a16:creationId xmlns:a16="http://schemas.microsoft.com/office/drawing/2014/main" id="{31950C1D-303C-45E5-BC47-784F70DEAFF1}"/>
                </a:ext>
              </a:extLst>
            </p:cNvPr>
            <p:cNvSpPr/>
            <p:nvPr/>
          </p:nvSpPr>
          <p:spPr>
            <a:xfrm>
              <a:off x="7798347" y="1395455"/>
              <a:ext cx="73003" cy="62197"/>
            </a:xfrm>
            <a:custGeom>
              <a:avLst/>
              <a:gdLst/>
              <a:ahLst/>
              <a:cxnLst/>
              <a:rect l="l" t="t" r="r" b="b"/>
              <a:pathLst>
                <a:path w="1358" h="1157" extrusionOk="0">
                  <a:moveTo>
                    <a:pt x="947" y="0"/>
                  </a:moveTo>
                  <a:cubicBezTo>
                    <a:pt x="438" y="0"/>
                    <a:pt x="96" y="525"/>
                    <a:pt x="20" y="1051"/>
                  </a:cubicBezTo>
                  <a:cubicBezTo>
                    <a:pt x="1" y="1110"/>
                    <a:pt x="45" y="1157"/>
                    <a:pt x="96" y="1157"/>
                  </a:cubicBezTo>
                  <a:cubicBezTo>
                    <a:pt x="123" y="1157"/>
                    <a:pt x="151" y="1143"/>
                    <a:pt x="172" y="1112"/>
                  </a:cubicBezTo>
                  <a:cubicBezTo>
                    <a:pt x="264" y="899"/>
                    <a:pt x="324" y="656"/>
                    <a:pt x="476" y="443"/>
                  </a:cubicBezTo>
                  <a:cubicBezTo>
                    <a:pt x="609" y="244"/>
                    <a:pt x="790" y="173"/>
                    <a:pt x="996" y="173"/>
                  </a:cubicBezTo>
                  <a:cubicBezTo>
                    <a:pt x="1073" y="173"/>
                    <a:pt x="1154" y="183"/>
                    <a:pt x="1236" y="200"/>
                  </a:cubicBezTo>
                  <a:cubicBezTo>
                    <a:pt x="1297" y="200"/>
                    <a:pt x="1358" y="109"/>
                    <a:pt x="1297" y="78"/>
                  </a:cubicBezTo>
                  <a:cubicBezTo>
                    <a:pt x="1173" y="24"/>
                    <a:pt x="1056" y="0"/>
                    <a:pt x="94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61;p52">
              <a:extLst>
                <a:ext uri="{FF2B5EF4-FFF2-40B4-BE49-F238E27FC236}">
                  <a16:creationId xmlns:a16="http://schemas.microsoft.com/office/drawing/2014/main" id="{85F27968-4CB0-4044-A523-F3CE4B47792F}"/>
                </a:ext>
              </a:extLst>
            </p:cNvPr>
            <p:cNvSpPr/>
            <p:nvPr/>
          </p:nvSpPr>
          <p:spPr>
            <a:xfrm>
              <a:off x="7175232" y="2025451"/>
              <a:ext cx="271260" cy="139071"/>
            </a:xfrm>
            <a:custGeom>
              <a:avLst/>
              <a:gdLst/>
              <a:ahLst/>
              <a:cxnLst/>
              <a:rect l="l" t="t" r="r" b="b"/>
              <a:pathLst>
                <a:path w="5046" h="2587" extrusionOk="0">
                  <a:moveTo>
                    <a:pt x="5046" y="1"/>
                  </a:moveTo>
                  <a:lnTo>
                    <a:pt x="5046" y="1"/>
                  </a:lnTo>
                  <a:cubicBezTo>
                    <a:pt x="3374" y="122"/>
                    <a:pt x="1763" y="396"/>
                    <a:pt x="183" y="943"/>
                  </a:cubicBezTo>
                  <a:cubicBezTo>
                    <a:pt x="122" y="1095"/>
                    <a:pt x="91" y="1277"/>
                    <a:pt x="0" y="1429"/>
                  </a:cubicBezTo>
                  <a:cubicBezTo>
                    <a:pt x="0" y="1429"/>
                    <a:pt x="1082" y="2587"/>
                    <a:pt x="2708" y="2587"/>
                  </a:cubicBezTo>
                  <a:cubicBezTo>
                    <a:pt x="3394" y="2587"/>
                    <a:pt x="4177" y="2380"/>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62;p52">
              <a:extLst>
                <a:ext uri="{FF2B5EF4-FFF2-40B4-BE49-F238E27FC236}">
                  <a16:creationId xmlns:a16="http://schemas.microsoft.com/office/drawing/2014/main" id="{B066C85E-4874-48CA-9EE5-15AC6A4708C8}"/>
                </a:ext>
              </a:extLst>
            </p:cNvPr>
            <p:cNvSpPr/>
            <p:nvPr/>
          </p:nvSpPr>
          <p:spPr>
            <a:xfrm>
              <a:off x="7175232" y="1878422"/>
              <a:ext cx="320287" cy="197720"/>
            </a:xfrm>
            <a:custGeom>
              <a:avLst/>
              <a:gdLst/>
              <a:ahLst/>
              <a:cxnLst/>
              <a:rect l="l" t="t" r="r" b="b"/>
              <a:pathLst>
                <a:path w="5958" h="3678" extrusionOk="0">
                  <a:moveTo>
                    <a:pt x="5958" y="0"/>
                  </a:moveTo>
                  <a:lnTo>
                    <a:pt x="0" y="1277"/>
                  </a:lnTo>
                  <a:cubicBezTo>
                    <a:pt x="0" y="1277"/>
                    <a:pt x="426" y="2614"/>
                    <a:pt x="183" y="3678"/>
                  </a:cubicBezTo>
                  <a:cubicBezTo>
                    <a:pt x="1763" y="3131"/>
                    <a:pt x="3374" y="2857"/>
                    <a:pt x="5046" y="2736"/>
                  </a:cubicBezTo>
                  <a:cubicBezTo>
                    <a:pt x="5076" y="2128"/>
                    <a:pt x="5745" y="578"/>
                    <a:pt x="595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63;p52">
              <a:extLst>
                <a:ext uri="{FF2B5EF4-FFF2-40B4-BE49-F238E27FC236}">
                  <a16:creationId xmlns:a16="http://schemas.microsoft.com/office/drawing/2014/main" id="{23F0B8A6-DD5F-4175-A4DB-C8411673E532}"/>
                </a:ext>
              </a:extLst>
            </p:cNvPr>
            <p:cNvSpPr/>
            <p:nvPr/>
          </p:nvSpPr>
          <p:spPr>
            <a:xfrm>
              <a:off x="6546149" y="923186"/>
              <a:ext cx="1253302" cy="975430"/>
            </a:xfrm>
            <a:custGeom>
              <a:avLst/>
              <a:gdLst/>
              <a:ahLst/>
              <a:cxnLst/>
              <a:rect l="l" t="t" r="r" b="b"/>
              <a:pathLst>
                <a:path w="23314" h="18145" extrusionOk="0">
                  <a:moveTo>
                    <a:pt x="12186" y="1"/>
                  </a:moveTo>
                  <a:cubicBezTo>
                    <a:pt x="6769" y="1"/>
                    <a:pt x="0" y="1862"/>
                    <a:pt x="2948" y="12055"/>
                  </a:cubicBezTo>
                  <a:cubicBezTo>
                    <a:pt x="2948" y="12055"/>
                    <a:pt x="3070" y="12602"/>
                    <a:pt x="3313" y="13362"/>
                  </a:cubicBezTo>
                  <a:cubicBezTo>
                    <a:pt x="6688" y="16628"/>
                    <a:pt x="11214" y="18145"/>
                    <a:pt x="15868" y="18145"/>
                  </a:cubicBezTo>
                  <a:cubicBezTo>
                    <a:pt x="16454" y="18145"/>
                    <a:pt x="17042" y="18121"/>
                    <a:pt x="17629" y="18073"/>
                  </a:cubicBezTo>
                  <a:cubicBezTo>
                    <a:pt x="20304" y="16888"/>
                    <a:pt x="22584" y="15003"/>
                    <a:pt x="22888" y="12936"/>
                  </a:cubicBezTo>
                  <a:cubicBezTo>
                    <a:pt x="23313" y="9836"/>
                    <a:pt x="23253" y="7799"/>
                    <a:pt x="22158" y="5064"/>
                  </a:cubicBezTo>
                  <a:cubicBezTo>
                    <a:pt x="21064" y="2328"/>
                    <a:pt x="20578" y="1112"/>
                    <a:pt x="17629" y="535"/>
                  </a:cubicBezTo>
                  <a:cubicBezTo>
                    <a:pt x="16724" y="367"/>
                    <a:pt x="14588" y="1"/>
                    <a:pt x="1218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64;p52">
              <a:extLst>
                <a:ext uri="{FF2B5EF4-FFF2-40B4-BE49-F238E27FC236}">
                  <a16:creationId xmlns:a16="http://schemas.microsoft.com/office/drawing/2014/main" id="{74795B9A-D890-47E5-B152-A4632B346370}"/>
                </a:ext>
              </a:extLst>
            </p:cNvPr>
            <p:cNvSpPr/>
            <p:nvPr/>
          </p:nvSpPr>
          <p:spPr>
            <a:xfrm>
              <a:off x="6724251" y="1641454"/>
              <a:ext cx="769646" cy="327168"/>
            </a:xfrm>
            <a:custGeom>
              <a:avLst/>
              <a:gdLst/>
              <a:ahLst/>
              <a:cxnLst/>
              <a:rect l="l" t="t" r="r" b="b"/>
              <a:pathLst>
                <a:path w="14317" h="6086" extrusionOk="0">
                  <a:moveTo>
                    <a:pt x="0" y="1"/>
                  </a:moveTo>
                  <a:lnTo>
                    <a:pt x="0" y="1"/>
                  </a:lnTo>
                  <a:cubicBezTo>
                    <a:pt x="365" y="1186"/>
                    <a:pt x="1003" y="2888"/>
                    <a:pt x="1793" y="3800"/>
                  </a:cubicBezTo>
                  <a:cubicBezTo>
                    <a:pt x="2873" y="5052"/>
                    <a:pt x="5300" y="6085"/>
                    <a:pt x="8258" y="6085"/>
                  </a:cubicBezTo>
                  <a:cubicBezTo>
                    <a:pt x="8964" y="6085"/>
                    <a:pt x="9701" y="6026"/>
                    <a:pt x="10456" y="5897"/>
                  </a:cubicBezTo>
                  <a:cubicBezTo>
                    <a:pt x="11702" y="5685"/>
                    <a:pt x="13040" y="5290"/>
                    <a:pt x="14316" y="4712"/>
                  </a:cubicBezTo>
                  <a:lnTo>
                    <a:pt x="14316" y="4712"/>
                  </a:lnTo>
                  <a:cubicBezTo>
                    <a:pt x="13729" y="4760"/>
                    <a:pt x="13141" y="4784"/>
                    <a:pt x="12555" y="4784"/>
                  </a:cubicBezTo>
                  <a:cubicBezTo>
                    <a:pt x="7901" y="4784"/>
                    <a:pt x="3375" y="3267"/>
                    <a:pt x="0" y="1"/>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65;p52">
              <a:extLst>
                <a:ext uri="{FF2B5EF4-FFF2-40B4-BE49-F238E27FC236}">
                  <a16:creationId xmlns:a16="http://schemas.microsoft.com/office/drawing/2014/main" id="{191B4A23-290B-46B8-9FBA-919A805D9A2F}"/>
                </a:ext>
              </a:extLst>
            </p:cNvPr>
            <p:cNvSpPr/>
            <p:nvPr/>
          </p:nvSpPr>
          <p:spPr>
            <a:xfrm>
              <a:off x="6957886" y="1531464"/>
              <a:ext cx="71981" cy="75153"/>
            </a:xfrm>
            <a:custGeom>
              <a:avLst/>
              <a:gdLst/>
              <a:ahLst/>
              <a:cxnLst/>
              <a:rect l="l" t="t" r="r" b="b"/>
              <a:pathLst>
                <a:path w="1339" h="1398" extrusionOk="0">
                  <a:moveTo>
                    <a:pt x="590" y="1"/>
                  </a:moveTo>
                  <a:cubicBezTo>
                    <a:pt x="556" y="1"/>
                    <a:pt x="522" y="4"/>
                    <a:pt x="487" y="10"/>
                  </a:cubicBezTo>
                  <a:cubicBezTo>
                    <a:pt x="183" y="101"/>
                    <a:pt x="1" y="466"/>
                    <a:pt x="92" y="861"/>
                  </a:cubicBezTo>
                  <a:cubicBezTo>
                    <a:pt x="196" y="1174"/>
                    <a:pt x="457" y="1397"/>
                    <a:pt x="720" y="1397"/>
                  </a:cubicBezTo>
                  <a:cubicBezTo>
                    <a:pt x="764" y="1397"/>
                    <a:pt x="808" y="1391"/>
                    <a:pt x="852" y="1378"/>
                  </a:cubicBezTo>
                  <a:cubicBezTo>
                    <a:pt x="1156" y="1317"/>
                    <a:pt x="1338" y="922"/>
                    <a:pt x="1247" y="557"/>
                  </a:cubicBezTo>
                  <a:cubicBezTo>
                    <a:pt x="1165" y="230"/>
                    <a:pt x="888" y="1"/>
                    <a:pt x="590"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66;p52">
              <a:extLst>
                <a:ext uri="{FF2B5EF4-FFF2-40B4-BE49-F238E27FC236}">
                  <a16:creationId xmlns:a16="http://schemas.microsoft.com/office/drawing/2014/main" id="{342DAAC1-50D1-481A-9E20-63D75252B003}"/>
                </a:ext>
              </a:extLst>
            </p:cNvPr>
            <p:cNvSpPr/>
            <p:nvPr/>
          </p:nvSpPr>
          <p:spPr>
            <a:xfrm>
              <a:off x="7459561" y="1400239"/>
              <a:ext cx="70315" cy="75099"/>
            </a:xfrm>
            <a:custGeom>
              <a:avLst/>
              <a:gdLst/>
              <a:ahLst/>
              <a:cxnLst/>
              <a:rect l="l" t="t" r="r" b="b"/>
              <a:pathLst>
                <a:path w="1308" h="1397" extrusionOk="0">
                  <a:moveTo>
                    <a:pt x="618" y="0"/>
                  </a:moveTo>
                  <a:cubicBezTo>
                    <a:pt x="574" y="0"/>
                    <a:pt x="530" y="7"/>
                    <a:pt x="486" y="20"/>
                  </a:cubicBezTo>
                  <a:cubicBezTo>
                    <a:pt x="152" y="80"/>
                    <a:pt x="0" y="475"/>
                    <a:pt x="91" y="840"/>
                  </a:cubicBezTo>
                  <a:cubicBezTo>
                    <a:pt x="173" y="1167"/>
                    <a:pt x="450" y="1397"/>
                    <a:pt x="726" y="1397"/>
                  </a:cubicBezTo>
                  <a:cubicBezTo>
                    <a:pt x="758" y="1397"/>
                    <a:pt x="789" y="1394"/>
                    <a:pt x="821" y="1387"/>
                  </a:cubicBezTo>
                  <a:cubicBezTo>
                    <a:pt x="1155" y="1296"/>
                    <a:pt x="1307" y="931"/>
                    <a:pt x="1216" y="536"/>
                  </a:cubicBezTo>
                  <a:cubicBezTo>
                    <a:pt x="1138" y="224"/>
                    <a:pt x="881" y="0"/>
                    <a:pt x="618"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67;p52">
              <a:extLst>
                <a:ext uri="{FF2B5EF4-FFF2-40B4-BE49-F238E27FC236}">
                  <a16:creationId xmlns:a16="http://schemas.microsoft.com/office/drawing/2014/main" id="{D97DBE53-C45E-4D2A-BCF1-BBFD9C1B8F3B}"/>
                </a:ext>
              </a:extLst>
            </p:cNvPr>
            <p:cNvSpPr/>
            <p:nvPr/>
          </p:nvSpPr>
          <p:spPr>
            <a:xfrm>
              <a:off x="7206251" y="1436526"/>
              <a:ext cx="93216" cy="122997"/>
            </a:xfrm>
            <a:custGeom>
              <a:avLst/>
              <a:gdLst/>
              <a:ahLst/>
              <a:cxnLst/>
              <a:rect l="l" t="t" r="r" b="b"/>
              <a:pathLst>
                <a:path w="1734" h="2288" extrusionOk="0">
                  <a:moveTo>
                    <a:pt x="66" y="1"/>
                  </a:moveTo>
                  <a:cubicBezTo>
                    <a:pt x="46" y="1"/>
                    <a:pt x="31" y="22"/>
                    <a:pt x="31" y="44"/>
                  </a:cubicBezTo>
                  <a:cubicBezTo>
                    <a:pt x="1" y="378"/>
                    <a:pt x="62" y="743"/>
                    <a:pt x="92" y="1077"/>
                  </a:cubicBezTo>
                  <a:cubicBezTo>
                    <a:pt x="122" y="1320"/>
                    <a:pt x="153" y="1594"/>
                    <a:pt x="335" y="1746"/>
                  </a:cubicBezTo>
                  <a:cubicBezTo>
                    <a:pt x="409" y="1819"/>
                    <a:pt x="505" y="1860"/>
                    <a:pt x="603" y="1860"/>
                  </a:cubicBezTo>
                  <a:cubicBezTo>
                    <a:pt x="666" y="1860"/>
                    <a:pt x="731" y="1843"/>
                    <a:pt x="791" y="1807"/>
                  </a:cubicBezTo>
                  <a:cubicBezTo>
                    <a:pt x="882" y="1746"/>
                    <a:pt x="913" y="1655"/>
                    <a:pt x="973" y="1594"/>
                  </a:cubicBezTo>
                  <a:cubicBezTo>
                    <a:pt x="1048" y="1538"/>
                    <a:pt x="1146" y="1390"/>
                    <a:pt x="1252" y="1390"/>
                  </a:cubicBezTo>
                  <a:cubicBezTo>
                    <a:pt x="1319" y="1390"/>
                    <a:pt x="1389" y="1448"/>
                    <a:pt x="1460" y="1624"/>
                  </a:cubicBezTo>
                  <a:cubicBezTo>
                    <a:pt x="1521" y="1807"/>
                    <a:pt x="1369" y="2019"/>
                    <a:pt x="1247" y="2111"/>
                  </a:cubicBezTo>
                  <a:cubicBezTo>
                    <a:pt x="1149" y="2160"/>
                    <a:pt x="1209" y="2288"/>
                    <a:pt x="1284" y="2288"/>
                  </a:cubicBezTo>
                  <a:cubicBezTo>
                    <a:pt x="1302" y="2288"/>
                    <a:pt x="1321" y="2280"/>
                    <a:pt x="1338" y="2263"/>
                  </a:cubicBezTo>
                  <a:cubicBezTo>
                    <a:pt x="1551" y="2111"/>
                    <a:pt x="1733" y="1807"/>
                    <a:pt x="1612" y="1503"/>
                  </a:cubicBezTo>
                  <a:cubicBezTo>
                    <a:pt x="1523" y="1369"/>
                    <a:pt x="1369" y="1284"/>
                    <a:pt x="1209" y="1284"/>
                  </a:cubicBezTo>
                  <a:cubicBezTo>
                    <a:pt x="1150" y="1284"/>
                    <a:pt x="1091" y="1296"/>
                    <a:pt x="1034" y="1320"/>
                  </a:cubicBezTo>
                  <a:cubicBezTo>
                    <a:pt x="913" y="1381"/>
                    <a:pt x="882" y="1503"/>
                    <a:pt x="791" y="1594"/>
                  </a:cubicBezTo>
                  <a:cubicBezTo>
                    <a:pt x="700" y="1659"/>
                    <a:pt x="623" y="1687"/>
                    <a:pt x="560" y="1687"/>
                  </a:cubicBezTo>
                  <a:cubicBezTo>
                    <a:pt x="329" y="1687"/>
                    <a:pt x="268" y="1322"/>
                    <a:pt x="244" y="1107"/>
                  </a:cubicBezTo>
                  <a:cubicBezTo>
                    <a:pt x="214" y="804"/>
                    <a:pt x="335" y="256"/>
                    <a:pt x="92" y="13"/>
                  </a:cubicBezTo>
                  <a:cubicBezTo>
                    <a:pt x="83" y="4"/>
                    <a:pt x="74" y="1"/>
                    <a:pt x="6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68;p52">
              <a:extLst>
                <a:ext uri="{FF2B5EF4-FFF2-40B4-BE49-F238E27FC236}">
                  <a16:creationId xmlns:a16="http://schemas.microsoft.com/office/drawing/2014/main" id="{9CA5646E-AC68-4DDE-BDC5-8E395520B69F}"/>
                </a:ext>
              </a:extLst>
            </p:cNvPr>
            <p:cNvSpPr/>
            <p:nvPr/>
          </p:nvSpPr>
          <p:spPr>
            <a:xfrm>
              <a:off x="7245763" y="1624251"/>
              <a:ext cx="110902" cy="67627"/>
            </a:xfrm>
            <a:custGeom>
              <a:avLst/>
              <a:gdLst/>
              <a:ahLst/>
              <a:cxnLst/>
              <a:rect l="l" t="t" r="r" b="b"/>
              <a:pathLst>
                <a:path w="2063" h="1258" extrusionOk="0">
                  <a:moveTo>
                    <a:pt x="1811" y="0"/>
                  </a:moveTo>
                  <a:cubicBezTo>
                    <a:pt x="1755" y="0"/>
                    <a:pt x="1697" y="40"/>
                    <a:pt x="1697" y="108"/>
                  </a:cubicBezTo>
                  <a:cubicBezTo>
                    <a:pt x="1758" y="564"/>
                    <a:pt x="1576" y="929"/>
                    <a:pt x="1090" y="1050"/>
                  </a:cubicBezTo>
                  <a:cubicBezTo>
                    <a:pt x="1027" y="1063"/>
                    <a:pt x="953" y="1070"/>
                    <a:pt x="876" y="1070"/>
                  </a:cubicBezTo>
                  <a:cubicBezTo>
                    <a:pt x="767" y="1070"/>
                    <a:pt x="649" y="1055"/>
                    <a:pt x="542" y="1020"/>
                  </a:cubicBezTo>
                  <a:cubicBezTo>
                    <a:pt x="330" y="929"/>
                    <a:pt x="238" y="777"/>
                    <a:pt x="56" y="625"/>
                  </a:cubicBezTo>
                  <a:cubicBezTo>
                    <a:pt x="56" y="616"/>
                    <a:pt x="54" y="612"/>
                    <a:pt x="50" y="612"/>
                  </a:cubicBezTo>
                  <a:cubicBezTo>
                    <a:pt x="41" y="612"/>
                    <a:pt x="26" y="634"/>
                    <a:pt x="26" y="655"/>
                  </a:cubicBezTo>
                  <a:cubicBezTo>
                    <a:pt x="1" y="1079"/>
                    <a:pt x="528" y="1257"/>
                    <a:pt x="920" y="1257"/>
                  </a:cubicBezTo>
                  <a:cubicBezTo>
                    <a:pt x="1006" y="1257"/>
                    <a:pt x="1085" y="1249"/>
                    <a:pt x="1150" y="1233"/>
                  </a:cubicBezTo>
                  <a:cubicBezTo>
                    <a:pt x="1697" y="1111"/>
                    <a:pt x="2062" y="625"/>
                    <a:pt x="1910" y="78"/>
                  </a:cubicBezTo>
                  <a:cubicBezTo>
                    <a:pt x="1897" y="24"/>
                    <a:pt x="1854" y="0"/>
                    <a:pt x="181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69;p52">
              <a:extLst>
                <a:ext uri="{FF2B5EF4-FFF2-40B4-BE49-F238E27FC236}">
                  <a16:creationId xmlns:a16="http://schemas.microsoft.com/office/drawing/2014/main" id="{41E254FF-A2B2-4A34-B1FE-DA84E385610F}"/>
                </a:ext>
              </a:extLst>
            </p:cNvPr>
            <p:cNvSpPr/>
            <p:nvPr/>
          </p:nvSpPr>
          <p:spPr>
            <a:xfrm rot="4096072">
              <a:off x="6905011" y="1289097"/>
              <a:ext cx="88271" cy="97303"/>
            </a:xfrm>
            <a:custGeom>
              <a:avLst/>
              <a:gdLst/>
              <a:ahLst/>
              <a:cxnLst/>
              <a:rect l="l" t="t" r="r" b="b"/>
              <a:pathLst>
                <a:path w="1642" h="1810" extrusionOk="0">
                  <a:moveTo>
                    <a:pt x="1490" y="1"/>
                  </a:moveTo>
                  <a:cubicBezTo>
                    <a:pt x="821" y="153"/>
                    <a:pt x="0" y="1065"/>
                    <a:pt x="61" y="1764"/>
                  </a:cubicBezTo>
                  <a:cubicBezTo>
                    <a:pt x="61" y="1794"/>
                    <a:pt x="76" y="1809"/>
                    <a:pt x="95" y="1809"/>
                  </a:cubicBezTo>
                  <a:cubicBezTo>
                    <a:pt x="114" y="1809"/>
                    <a:pt x="137" y="1794"/>
                    <a:pt x="152" y="1764"/>
                  </a:cubicBezTo>
                  <a:cubicBezTo>
                    <a:pt x="426" y="1034"/>
                    <a:pt x="821" y="518"/>
                    <a:pt x="1551" y="153"/>
                  </a:cubicBezTo>
                  <a:cubicBezTo>
                    <a:pt x="1642" y="122"/>
                    <a:pt x="1581" y="1"/>
                    <a:pt x="14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70;p52">
              <a:extLst>
                <a:ext uri="{FF2B5EF4-FFF2-40B4-BE49-F238E27FC236}">
                  <a16:creationId xmlns:a16="http://schemas.microsoft.com/office/drawing/2014/main" id="{55C52EA4-4426-4ABE-AC09-25E2CE3588BB}"/>
                </a:ext>
              </a:extLst>
            </p:cNvPr>
            <p:cNvSpPr/>
            <p:nvPr/>
          </p:nvSpPr>
          <p:spPr>
            <a:xfrm>
              <a:off x="7417038" y="1210633"/>
              <a:ext cx="121707" cy="31179"/>
            </a:xfrm>
            <a:custGeom>
              <a:avLst/>
              <a:gdLst/>
              <a:ahLst/>
              <a:cxnLst/>
              <a:rect l="l" t="t" r="r" b="b"/>
              <a:pathLst>
                <a:path w="2264" h="580" extrusionOk="0">
                  <a:moveTo>
                    <a:pt x="877" y="0"/>
                  </a:moveTo>
                  <a:cubicBezTo>
                    <a:pt x="576" y="0"/>
                    <a:pt x="287" y="54"/>
                    <a:pt x="62" y="173"/>
                  </a:cubicBezTo>
                  <a:cubicBezTo>
                    <a:pt x="1" y="203"/>
                    <a:pt x="31" y="264"/>
                    <a:pt x="92" y="264"/>
                  </a:cubicBezTo>
                  <a:cubicBezTo>
                    <a:pt x="259" y="264"/>
                    <a:pt x="426" y="260"/>
                    <a:pt x="593" y="260"/>
                  </a:cubicBezTo>
                  <a:cubicBezTo>
                    <a:pt x="1093" y="260"/>
                    <a:pt x="1589" y="294"/>
                    <a:pt x="2068" y="568"/>
                  </a:cubicBezTo>
                  <a:cubicBezTo>
                    <a:pt x="2085" y="576"/>
                    <a:pt x="2101" y="580"/>
                    <a:pt x="2116" y="580"/>
                  </a:cubicBezTo>
                  <a:cubicBezTo>
                    <a:pt x="2210" y="580"/>
                    <a:pt x="2264" y="434"/>
                    <a:pt x="2159" y="355"/>
                  </a:cubicBezTo>
                  <a:cubicBezTo>
                    <a:pt x="1844" y="132"/>
                    <a:pt x="1347" y="0"/>
                    <a:pt x="87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71;p52">
              <a:extLst>
                <a:ext uri="{FF2B5EF4-FFF2-40B4-BE49-F238E27FC236}">
                  <a16:creationId xmlns:a16="http://schemas.microsoft.com/office/drawing/2014/main" id="{D4E87559-A602-4FCE-BA98-4972A924C146}"/>
                </a:ext>
              </a:extLst>
            </p:cNvPr>
            <p:cNvSpPr/>
            <p:nvPr/>
          </p:nvSpPr>
          <p:spPr>
            <a:xfrm>
              <a:off x="6907245" y="1662312"/>
              <a:ext cx="228792" cy="196914"/>
            </a:xfrm>
            <a:custGeom>
              <a:avLst/>
              <a:gdLst/>
              <a:ahLst/>
              <a:cxnLst/>
              <a:rect l="l" t="t" r="r" b="b"/>
              <a:pathLst>
                <a:path w="4256" h="3663" extrusionOk="0">
                  <a:moveTo>
                    <a:pt x="2190" y="1"/>
                  </a:moveTo>
                  <a:cubicBezTo>
                    <a:pt x="2020" y="1"/>
                    <a:pt x="1846" y="23"/>
                    <a:pt x="1672" y="69"/>
                  </a:cubicBezTo>
                  <a:cubicBezTo>
                    <a:pt x="608" y="342"/>
                    <a:pt x="0" y="1345"/>
                    <a:pt x="244" y="2318"/>
                  </a:cubicBezTo>
                  <a:cubicBezTo>
                    <a:pt x="446" y="3127"/>
                    <a:pt x="1216" y="3662"/>
                    <a:pt x="2064" y="3662"/>
                  </a:cubicBezTo>
                  <a:cubicBezTo>
                    <a:pt x="2235" y="3662"/>
                    <a:pt x="2410" y="3641"/>
                    <a:pt x="2584" y="3595"/>
                  </a:cubicBezTo>
                  <a:cubicBezTo>
                    <a:pt x="3617" y="3321"/>
                    <a:pt x="4256" y="2318"/>
                    <a:pt x="4013" y="1345"/>
                  </a:cubicBezTo>
                  <a:cubicBezTo>
                    <a:pt x="3785" y="536"/>
                    <a:pt x="3032" y="1"/>
                    <a:pt x="2190"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72;p52">
              <a:extLst>
                <a:ext uri="{FF2B5EF4-FFF2-40B4-BE49-F238E27FC236}">
                  <a16:creationId xmlns:a16="http://schemas.microsoft.com/office/drawing/2014/main" id="{39FF0A1F-DC7A-456B-ABCA-34BCD0EDF525}"/>
                </a:ext>
              </a:extLst>
            </p:cNvPr>
            <p:cNvSpPr/>
            <p:nvPr/>
          </p:nvSpPr>
          <p:spPr>
            <a:xfrm>
              <a:off x="7459561" y="1516895"/>
              <a:ext cx="230405" cy="196914"/>
            </a:xfrm>
            <a:custGeom>
              <a:avLst/>
              <a:gdLst/>
              <a:ahLst/>
              <a:cxnLst/>
              <a:rect l="l" t="t" r="r" b="b"/>
              <a:pathLst>
                <a:path w="4286" h="3663" extrusionOk="0">
                  <a:moveTo>
                    <a:pt x="2192" y="0"/>
                  </a:moveTo>
                  <a:cubicBezTo>
                    <a:pt x="2021" y="0"/>
                    <a:pt x="1846" y="22"/>
                    <a:pt x="1672" y="68"/>
                  </a:cubicBezTo>
                  <a:cubicBezTo>
                    <a:pt x="638" y="342"/>
                    <a:pt x="0" y="1345"/>
                    <a:pt x="243" y="2318"/>
                  </a:cubicBezTo>
                  <a:cubicBezTo>
                    <a:pt x="471" y="3127"/>
                    <a:pt x="1224" y="3662"/>
                    <a:pt x="2083" y="3662"/>
                  </a:cubicBezTo>
                  <a:cubicBezTo>
                    <a:pt x="2257" y="3662"/>
                    <a:pt x="2435" y="3640"/>
                    <a:pt x="2614" y="3594"/>
                  </a:cubicBezTo>
                  <a:cubicBezTo>
                    <a:pt x="3648" y="3321"/>
                    <a:pt x="4286" y="2318"/>
                    <a:pt x="4012" y="1345"/>
                  </a:cubicBezTo>
                  <a:cubicBezTo>
                    <a:pt x="3810" y="536"/>
                    <a:pt x="3040" y="0"/>
                    <a:pt x="219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73;p52">
              <a:extLst>
                <a:ext uri="{FF2B5EF4-FFF2-40B4-BE49-F238E27FC236}">
                  <a16:creationId xmlns:a16="http://schemas.microsoft.com/office/drawing/2014/main" id="{9571489A-60D9-44A2-A770-4E2E53979E07}"/>
                </a:ext>
              </a:extLst>
            </p:cNvPr>
            <p:cNvSpPr/>
            <p:nvPr/>
          </p:nvSpPr>
          <p:spPr>
            <a:xfrm>
              <a:off x="6966057" y="1727629"/>
              <a:ext cx="22954" cy="22148"/>
            </a:xfrm>
            <a:custGeom>
              <a:avLst/>
              <a:gdLst/>
              <a:ahLst/>
              <a:cxnLst/>
              <a:rect l="l" t="t" r="r" b="b"/>
              <a:pathLst>
                <a:path w="427" h="412" extrusionOk="0">
                  <a:moveTo>
                    <a:pt x="202" y="1"/>
                  </a:moveTo>
                  <a:cubicBezTo>
                    <a:pt x="185" y="1"/>
                    <a:pt x="168" y="3"/>
                    <a:pt x="153" y="9"/>
                  </a:cubicBezTo>
                  <a:cubicBezTo>
                    <a:pt x="61" y="39"/>
                    <a:pt x="1" y="130"/>
                    <a:pt x="31" y="252"/>
                  </a:cubicBezTo>
                  <a:cubicBezTo>
                    <a:pt x="56" y="353"/>
                    <a:pt x="123" y="412"/>
                    <a:pt x="214" y="412"/>
                  </a:cubicBezTo>
                  <a:cubicBezTo>
                    <a:pt x="233" y="412"/>
                    <a:pt x="253" y="409"/>
                    <a:pt x="274" y="404"/>
                  </a:cubicBezTo>
                  <a:cubicBezTo>
                    <a:pt x="365" y="373"/>
                    <a:pt x="426" y="282"/>
                    <a:pt x="396" y="161"/>
                  </a:cubicBezTo>
                  <a:cubicBezTo>
                    <a:pt x="371" y="60"/>
                    <a:pt x="283" y="1"/>
                    <a:pt x="20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74;p52">
              <a:extLst>
                <a:ext uri="{FF2B5EF4-FFF2-40B4-BE49-F238E27FC236}">
                  <a16:creationId xmlns:a16="http://schemas.microsoft.com/office/drawing/2014/main" id="{54735E5E-C0A1-4196-A7C3-9E30C34E9A9A}"/>
                </a:ext>
              </a:extLst>
            </p:cNvPr>
            <p:cNvSpPr/>
            <p:nvPr/>
          </p:nvSpPr>
          <p:spPr>
            <a:xfrm>
              <a:off x="7047770" y="1771765"/>
              <a:ext cx="21288" cy="22148"/>
            </a:xfrm>
            <a:custGeom>
              <a:avLst/>
              <a:gdLst/>
              <a:ahLst/>
              <a:cxnLst/>
              <a:rect l="l" t="t" r="r" b="b"/>
              <a:pathLst>
                <a:path w="396" h="412" extrusionOk="0">
                  <a:moveTo>
                    <a:pt x="199" y="1"/>
                  </a:moveTo>
                  <a:cubicBezTo>
                    <a:pt x="184" y="1"/>
                    <a:pt x="168" y="3"/>
                    <a:pt x="152" y="8"/>
                  </a:cubicBezTo>
                  <a:cubicBezTo>
                    <a:pt x="31" y="39"/>
                    <a:pt x="0" y="130"/>
                    <a:pt x="31" y="252"/>
                  </a:cubicBezTo>
                  <a:cubicBezTo>
                    <a:pt x="56" y="352"/>
                    <a:pt x="123" y="411"/>
                    <a:pt x="197" y="411"/>
                  </a:cubicBezTo>
                  <a:cubicBezTo>
                    <a:pt x="212" y="411"/>
                    <a:pt x="228" y="409"/>
                    <a:pt x="244" y="403"/>
                  </a:cubicBezTo>
                  <a:cubicBezTo>
                    <a:pt x="335" y="373"/>
                    <a:pt x="396" y="282"/>
                    <a:pt x="365"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75;p52">
              <a:extLst>
                <a:ext uri="{FF2B5EF4-FFF2-40B4-BE49-F238E27FC236}">
                  <a16:creationId xmlns:a16="http://schemas.microsoft.com/office/drawing/2014/main" id="{33388F25-7FB4-4CC7-88DF-7F4E3A9E575C}"/>
                </a:ext>
              </a:extLst>
            </p:cNvPr>
            <p:cNvSpPr/>
            <p:nvPr/>
          </p:nvSpPr>
          <p:spPr>
            <a:xfrm>
              <a:off x="6979121" y="1833856"/>
              <a:ext cx="21288" cy="22148"/>
            </a:xfrm>
            <a:custGeom>
              <a:avLst/>
              <a:gdLst/>
              <a:ahLst/>
              <a:cxnLst/>
              <a:rect l="l" t="t" r="r" b="b"/>
              <a:pathLst>
                <a:path w="396" h="412" extrusionOk="0">
                  <a:moveTo>
                    <a:pt x="199" y="1"/>
                  </a:moveTo>
                  <a:cubicBezTo>
                    <a:pt x="184" y="1"/>
                    <a:pt x="168" y="3"/>
                    <a:pt x="153" y="8"/>
                  </a:cubicBezTo>
                  <a:cubicBezTo>
                    <a:pt x="62" y="39"/>
                    <a:pt x="1" y="130"/>
                    <a:pt x="31" y="252"/>
                  </a:cubicBezTo>
                  <a:cubicBezTo>
                    <a:pt x="56" y="352"/>
                    <a:pt x="123" y="411"/>
                    <a:pt x="197" y="411"/>
                  </a:cubicBezTo>
                  <a:cubicBezTo>
                    <a:pt x="213" y="411"/>
                    <a:pt x="228" y="409"/>
                    <a:pt x="244" y="404"/>
                  </a:cubicBezTo>
                  <a:cubicBezTo>
                    <a:pt x="366" y="373"/>
                    <a:pt x="396" y="282"/>
                    <a:pt x="366"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76;p52">
              <a:extLst>
                <a:ext uri="{FF2B5EF4-FFF2-40B4-BE49-F238E27FC236}">
                  <a16:creationId xmlns:a16="http://schemas.microsoft.com/office/drawing/2014/main" id="{14F66388-F0B1-4FDB-8C51-DCE6A427D1F1}"/>
                </a:ext>
              </a:extLst>
            </p:cNvPr>
            <p:cNvSpPr/>
            <p:nvPr/>
          </p:nvSpPr>
          <p:spPr>
            <a:xfrm>
              <a:off x="7073897" y="1683547"/>
              <a:ext cx="21288" cy="21718"/>
            </a:xfrm>
            <a:custGeom>
              <a:avLst/>
              <a:gdLst/>
              <a:ahLst/>
              <a:cxnLst/>
              <a:rect l="l" t="t" r="r" b="b"/>
              <a:pathLst>
                <a:path w="396" h="404" extrusionOk="0">
                  <a:moveTo>
                    <a:pt x="199" y="0"/>
                  </a:moveTo>
                  <a:cubicBezTo>
                    <a:pt x="184" y="0"/>
                    <a:pt x="168" y="3"/>
                    <a:pt x="153" y="8"/>
                  </a:cubicBezTo>
                  <a:cubicBezTo>
                    <a:pt x="62" y="8"/>
                    <a:pt x="1" y="130"/>
                    <a:pt x="31" y="251"/>
                  </a:cubicBezTo>
                  <a:cubicBezTo>
                    <a:pt x="62" y="342"/>
                    <a:pt x="153" y="403"/>
                    <a:pt x="244" y="403"/>
                  </a:cubicBezTo>
                  <a:cubicBezTo>
                    <a:pt x="335" y="373"/>
                    <a:pt x="396" y="251"/>
                    <a:pt x="366"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77;p52">
              <a:extLst>
                <a:ext uri="{FF2B5EF4-FFF2-40B4-BE49-F238E27FC236}">
                  <a16:creationId xmlns:a16="http://schemas.microsoft.com/office/drawing/2014/main" id="{54A96145-49CB-47DB-A252-A37B127C4C2E}"/>
                </a:ext>
              </a:extLst>
            </p:cNvPr>
            <p:cNvSpPr/>
            <p:nvPr/>
          </p:nvSpPr>
          <p:spPr>
            <a:xfrm>
              <a:off x="7153997" y="1765636"/>
              <a:ext cx="22901" cy="21718"/>
            </a:xfrm>
            <a:custGeom>
              <a:avLst/>
              <a:gdLst/>
              <a:ahLst/>
              <a:cxnLst/>
              <a:rect l="l" t="t" r="r" b="b"/>
              <a:pathLst>
                <a:path w="426" h="404" extrusionOk="0">
                  <a:moveTo>
                    <a:pt x="152" y="1"/>
                  </a:moveTo>
                  <a:cubicBezTo>
                    <a:pt x="61" y="31"/>
                    <a:pt x="0" y="153"/>
                    <a:pt x="31" y="244"/>
                  </a:cubicBezTo>
                  <a:cubicBezTo>
                    <a:pt x="56" y="345"/>
                    <a:pt x="143" y="404"/>
                    <a:pt x="225" y="404"/>
                  </a:cubicBezTo>
                  <a:cubicBezTo>
                    <a:pt x="242" y="404"/>
                    <a:pt x="258" y="401"/>
                    <a:pt x="274" y="396"/>
                  </a:cubicBezTo>
                  <a:cubicBezTo>
                    <a:pt x="365" y="396"/>
                    <a:pt x="426" y="274"/>
                    <a:pt x="395" y="153"/>
                  </a:cubicBezTo>
                  <a:cubicBezTo>
                    <a:pt x="365" y="62"/>
                    <a:pt x="27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78;p52">
              <a:extLst>
                <a:ext uri="{FF2B5EF4-FFF2-40B4-BE49-F238E27FC236}">
                  <a16:creationId xmlns:a16="http://schemas.microsoft.com/office/drawing/2014/main" id="{9B2093FB-663F-4A5A-9BE9-49D873A5F841}"/>
                </a:ext>
              </a:extLst>
            </p:cNvPr>
            <p:cNvSpPr/>
            <p:nvPr/>
          </p:nvSpPr>
          <p:spPr>
            <a:xfrm>
              <a:off x="7448110" y="1600275"/>
              <a:ext cx="22901" cy="22041"/>
            </a:xfrm>
            <a:custGeom>
              <a:avLst/>
              <a:gdLst/>
              <a:ahLst/>
              <a:cxnLst/>
              <a:rect l="l" t="t" r="r" b="b"/>
              <a:pathLst>
                <a:path w="426" h="410" extrusionOk="0">
                  <a:moveTo>
                    <a:pt x="190" y="1"/>
                  </a:moveTo>
                  <a:cubicBezTo>
                    <a:pt x="177" y="1"/>
                    <a:pt x="165" y="3"/>
                    <a:pt x="152" y="7"/>
                  </a:cubicBezTo>
                  <a:cubicBezTo>
                    <a:pt x="61" y="37"/>
                    <a:pt x="0" y="128"/>
                    <a:pt x="31" y="250"/>
                  </a:cubicBezTo>
                  <a:cubicBezTo>
                    <a:pt x="56" y="351"/>
                    <a:pt x="123" y="410"/>
                    <a:pt x="214" y="410"/>
                  </a:cubicBezTo>
                  <a:cubicBezTo>
                    <a:pt x="233" y="410"/>
                    <a:pt x="253" y="407"/>
                    <a:pt x="274" y="402"/>
                  </a:cubicBezTo>
                  <a:cubicBezTo>
                    <a:pt x="365" y="372"/>
                    <a:pt x="426" y="280"/>
                    <a:pt x="396" y="159"/>
                  </a:cubicBezTo>
                  <a:cubicBezTo>
                    <a:pt x="369" y="80"/>
                    <a:pt x="274" y="1"/>
                    <a:pt x="1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79;p52">
              <a:extLst>
                <a:ext uri="{FF2B5EF4-FFF2-40B4-BE49-F238E27FC236}">
                  <a16:creationId xmlns:a16="http://schemas.microsoft.com/office/drawing/2014/main" id="{0BA776F8-914D-47DA-95F0-0574D56685E4}"/>
                </a:ext>
              </a:extLst>
            </p:cNvPr>
            <p:cNvSpPr/>
            <p:nvPr/>
          </p:nvSpPr>
          <p:spPr>
            <a:xfrm>
              <a:off x="7513481" y="1693331"/>
              <a:ext cx="21288" cy="22041"/>
            </a:xfrm>
            <a:custGeom>
              <a:avLst/>
              <a:gdLst/>
              <a:ahLst/>
              <a:cxnLst/>
              <a:rect l="l" t="t" r="r" b="b"/>
              <a:pathLst>
                <a:path w="396" h="410" extrusionOk="0">
                  <a:moveTo>
                    <a:pt x="201" y="1"/>
                  </a:moveTo>
                  <a:cubicBezTo>
                    <a:pt x="184" y="1"/>
                    <a:pt x="168" y="3"/>
                    <a:pt x="152" y="8"/>
                  </a:cubicBezTo>
                  <a:cubicBezTo>
                    <a:pt x="61" y="39"/>
                    <a:pt x="0" y="130"/>
                    <a:pt x="31" y="252"/>
                  </a:cubicBezTo>
                  <a:cubicBezTo>
                    <a:pt x="57" y="330"/>
                    <a:pt x="129" y="409"/>
                    <a:pt x="207" y="409"/>
                  </a:cubicBezTo>
                  <a:cubicBezTo>
                    <a:pt x="219" y="409"/>
                    <a:pt x="231" y="408"/>
                    <a:pt x="243" y="403"/>
                  </a:cubicBezTo>
                  <a:cubicBezTo>
                    <a:pt x="335" y="373"/>
                    <a:pt x="395" y="252"/>
                    <a:pt x="365" y="160"/>
                  </a:cubicBezTo>
                  <a:cubicBezTo>
                    <a:pt x="365" y="60"/>
                    <a:pt x="282" y="1"/>
                    <a:pt x="2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80;p52">
              <a:extLst>
                <a:ext uri="{FF2B5EF4-FFF2-40B4-BE49-F238E27FC236}">
                  <a16:creationId xmlns:a16="http://schemas.microsoft.com/office/drawing/2014/main" id="{437D2B19-D8A3-47B4-8A0C-B474806E8FB2}"/>
                </a:ext>
              </a:extLst>
            </p:cNvPr>
            <p:cNvSpPr/>
            <p:nvPr/>
          </p:nvSpPr>
          <p:spPr>
            <a:xfrm>
              <a:off x="7567401" y="1575707"/>
              <a:ext cx="21288" cy="21987"/>
            </a:xfrm>
            <a:custGeom>
              <a:avLst/>
              <a:gdLst/>
              <a:ahLst/>
              <a:cxnLst/>
              <a:rect l="l" t="t" r="r" b="b"/>
              <a:pathLst>
                <a:path w="396" h="409" extrusionOk="0">
                  <a:moveTo>
                    <a:pt x="199" y="0"/>
                  </a:moveTo>
                  <a:cubicBezTo>
                    <a:pt x="184" y="0"/>
                    <a:pt x="168" y="3"/>
                    <a:pt x="152" y="8"/>
                  </a:cubicBezTo>
                  <a:cubicBezTo>
                    <a:pt x="61" y="38"/>
                    <a:pt x="0" y="129"/>
                    <a:pt x="31" y="251"/>
                  </a:cubicBezTo>
                  <a:cubicBezTo>
                    <a:pt x="57" y="330"/>
                    <a:pt x="129" y="409"/>
                    <a:pt x="207" y="409"/>
                  </a:cubicBezTo>
                  <a:cubicBezTo>
                    <a:pt x="219" y="409"/>
                    <a:pt x="231" y="407"/>
                    <a:pt x="243" y="403"/>
                  </a:cubicBezTo>
                  <a:cubicBezTo>
                    <a:pt x="335" y="373"/>
                    <a:pt x="395" y="251"/>
                    <a:pt x="365"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81;p52">
              <a:extLst>
                <a:ext uri="{FF2B5EF4-FFF2-40B4-BE49-F238E27FC236}">
                  <a16:creationId xmlns:a16="http://schemas.microsoft.com/office/drawing/2014/main" id="{00F2FEC8-2E90-4108-B664-B29E5AB2A58E}"/>
                </a:ext>
              </a:extLst>
            </p:cNvPr>
            <p:cNvSpPr/>
            <p:nvPr/>
          </p:nvSpPr>
          <p:spPr>
            <a:xfrm>
              <a:off x="7644168" y="1636562"/>
              <a:ext cx="21288" cy="21718"/>
            </a:xfrm>
            <a:custGeom>
              <a:avLst/>
              <a:gdLst/>
              <a:ahLst/>
              <a:cxnLst/>
              <a:rect l="l" t="t" r="r" b="b"/>
              <a:pathLst>
                <a:path w="396" h="404" extrusionOk="0">
                  <a:moveTo>
                    <a:pt x="153" y="1"/>
                  </a:moveTo>
                  <a:cubicBezTo>
                    <a:pt x="62" y="31"/>
                    <a:pt x="1" y="152"/>
                    <a:pt x="31" y="244"/>
                  </a:cubicBezTo>
                  <a:cubicBezTo>
                    <a:pt x="56" y="344"/>
                    <a:pt x="123" y="403"/>
                    <a:pt x="197" y="403"/>
                  </a:cubicBezTo>
                  <a:cubicBezTo>
                    <a:pt x="213" y="403"/>
                    <a:pt x="228" y="401"/>
                    <a:pt x="244" y="396"/>
                  </a:cubicBezTo>
                  <a:cubicBezTo>
                    <a:pt x="335" y="396"/>
                    <a:pt x="396" y="274"/>
                    <a:pt x="366" y="152"/>
                  </a:cubicBezTo>
                  <a:cubicBezTo>
                    <a:pt x="335" y="61"/>
                    <a:pt x="244" y="1"/>
                    <a:pt x="1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82;p52">
              <a:extLst>
                <a:ext uri="{FF2B5EF4-FFF2-40B4-BE49-F238E27FC236}">
                  <a16:creationId xmlns:a16="http://schemas.microsoft.com/office/drawing/2014/main" id="{7A5F633E-0658-41BF-8397-9B3C13E74052}"/>
                </a:ext>
              </a:extLst>
            </p:cNvPr>
            <p:cNvSpPr/>
            <p:nvPr/>
          </p:nvSpPr>
          <p:spPr>
            <a:xfrm>
              <a:off x="7564121" y="1646346"/>
              <a:ext cx="21288" cy="21718"/>
            </a:xfrm>
            <a:custGeom>
              <a:avLst/>
              <a:gdLst/>
              <a:ahLst/>
              <a:cxnLst/>
              <a:rect l="l" t="t" r="r" b="b"/>
              <a:pathLst>
                <a:path w="396" h="404" extrusionOk="0">
                  <a:moveTo>
                    <a:pt x="152" y="1"/>
                  </a:moveTo>
                  <a:cubicBezTo>
                    <a:pt x="61" y="31"/>
                    <a:pt x="0" y="153"/>
                    <a:pt x="31" y="244"/>
                  </a:cubicBezTo>
                  <a:cubicBezTo>
                    <a:pt x="56" y="345"/>
                    <a:pt x="123" y="404"/>
                    <a:pt x="197" y="404"/>
                  </a:cubicBezTo>
                  <a:cubicBezTo>
                    <a:pt x="212" y="404"/>
                    <a:pt x="228" y="401"/>
                    <a:pt x="244" y="396"/>
                  </a:cubicBezTo>
                  <a:cubicBezTo>
                    <a:pt x="335" y="396"/>
                    <a:pt x="396" y="274"/>
                    <a:pt x="365" y="153"/>
                  </a:cubicBezTo>
                  <a:cubicBezTo>
                    <a:pt x="335" y="62"/>
                    <a:pt x="24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83;p52">
              <a:extLst>
                <a:ext uri="{FF2B5EF4-FFF2-40B4-BE49-F238E27FC236}">
                  <a16:creationId xmlns:a16="http://schemas.microsoft.com/office/drawing/2014/main" id="{33A21CE8-CC3B-4C9E-A1F7-82F4B761F556}"/>
                </a:ext>
              </a:extLst>
            </p:cNvPr>
            <p:cNvSpPr/>
            <p:nvPr/>
          </p:nvSpPr>
          <p:spPr>
            <a:xfrm>
              <a:off x="6784676" y="1228481"/>
              <a:ext cx="933069" cy="517147"/>
            </a:xfrm>
            <a:custGeom>
              <a:avLst/>
              <a:gdLst/>
              <a:ahLst/>
              <a:cxnLst/>
              <a:rect l="l" t="t" r="r" b="b"/>
              <a:pathLst>
                <a:path w="17357" h="9620" extrusionOk="0">
                  <a:moveTo>
                    <a:pt x="13404" y="351"/>
                  </a:moveTo>
                  <a:cubicBezTo>
                    <a:pt x="14824" y="351"/>
                    <a:pt x="16120" y="1290"/>
                    <a:pt x="16506" y="2728"/>
                  </a:cubicBezTo>
                  <a:cubicBezTo>
                    <a:pt x="16962" y="4461"/>
                    <a:pt x="15928" y="6193"/>
                    <a:pt x="14226" y="6649"/>
                  </a:cubicBezTo>
                  <a:cubicBezTo>
                    <a:pt x="13953" y="6722"/>
                    <a:pt x="13679" y="6757"/>
                    <a:pt x="13409" y="6757"/>
                  </a:cubicBezTo>
                  <a:cubicBezTo>
                    <a:pt x="11993" y="6757"/>
                    <a:pt x="10693" y="5799"/>
                    <a:pt x="10335" y="4370"/>
                  </a:cubicBezTo>
                  <a:cubicBezTo>
                    <a:pt x="9879" y="2667"/>
                    <a:pt x="10882" y="904"/>
                    <a:pt x="12615" y="449"/>
                  </a:cubicBezTo>
                  <a:cubicBezTo>
                    <a:pt x="12879" y="383"/>
                    <a:pt x="13144" y="351"/>
                    <a:pt x="13404" y="351"/>
                  </a:cubicBezTo>
                  <a:close/>
                  <a:moveTo>
                    <a:pt x="3946" y="2864"/>
                  </a:moveTo>
                  <a:cubicBezTo>
                    <a:pt x="5356" y="2864"/>
                    <a:pt x="6639" y="3821"/>
                    <a:pt x="7022" y="5251"/>
                  </a:cubicBezTo>
                  <a:cubicBezTo>
                    <a:pt x="7478" y="6953"/>
                    <a:pt x="6445" y="8716"/>
                    <a:pt x="4742" y="9142"/>
                  </a:cubicBezTo>
                  <a:cubicBezTo>
                    <a:pt x="4470" y="9215"/>
                    <a:pt x="4196" y="9250"/>
                    <a:pt x="3926" y="9250"/>
                  </a:cubicBezTo>
                  <a:cubicBezTo>
                    <a:pt x="2510" y="9250"/>
                    <a:pt x="1209" y="8292"/>
                    <a:pt x="852" y="6862"/>
                  </a:cubicBezTo>
                  <a:cubicBezTo>
                    <a:pt x="396" y="5160"/>
                    <a:pt x="1399" y="3397"/>
                    <a:pt x="3131" y="2971"/>
                  </a:cubicBezTo>
                  <a:cubicBezTo>
                    <a:pt x="3404" y="2898"/>
                    <a:pt x="3677" y="2864"/>
                    <a:pt x="3946" y="2864"/>
                  </a:cubicBezTo>
                  <a:close/>
                  <a:moveTo>
                    <a:pt x="13395" y="1"/>
                  </a:moveTo>
                  <a:cubicBezTo>
                    <a:pt x="13097" y="1"/>
                    <a:pt x="12795" y="38"/>
                    <a:pt x="12493" y="114"/>
                  </a:cubicBezTo>
                  <a:cubicBezTo>
                    <a:pt x="10609" y="631"/>
                    <a:pt x="9454" y="2576"/>
                    <a:pt x="9971" y="4461"/>
                  </a:cubicBezTo>
                  <a:cubicBezTo>
                    <a:pt x="9971" y="4461"/>
                    <a:pt x="9603" y="4350"/>
                    <a:pt x="9107" y="4350"/>
                  </a:cubicBezTo>
                  <a:cubicBezTo>
                    <a:pt x="8563" y="4350"/>
                    <a:pt x="7866" y="4483"/>
                    <a:pt x="7326" y="5038"/>
                  </a:cubicBezTo>
                  <a:cubicBezTo>
                    <a:pt x="7041" y="3615"/>
                    <a:pt x="5479" y="2500"/>
                    <a:pt x="3858" y="2500"/>
                  </a:cubicBezTo>
                  <a:cubicBezTo>
                    <a:pt x="3575" y="2500"/>
                    <a:pt x="3290" y="2534"/>
                    <a:pt x="3010" y="2607"/>
                  </a:cubicBezTo>
                  <a:cubicBezTo>
                    <a:pt x="1125" y="3123"/>
                    <a:pt x="1" y="5069"/>
                    <a:pt x="487" y="6953"/>
                  </a:cubicBezTo>
                  <a:cubicBezTo>
                    <a:pt x="923" y="8567"/>
                    <a:pt x="2373" y="9620"/>
                    <a:pt x="3946" y="9620"/>
                  </a:cubicBezTo>
                  <a:cubicBezTo>
                    <a:pt x="4239" y="9620"/>
                    <a:pt x="4537" y="9583"/>
                    <a:pt x="4834" y="9506"/>
                  </a:cubicBezTo>
                  <a:cubicBezTo>
                    <a:pt x="6627" y="9020"/>
                    <a:pt x="7721" y="7288"/>
                    <a:pt x="7448" y="5494"/>
                  </a:cubicBezTo>
                  <a:cubicBezTo>
                    <a:pt x="7543" y="5303"/>
                    <a:pt x="7975" y="4739"/>
                    <a:pt x="9066" y="4739"/>
                  </a:cubicBezTo>
                  <a:cubicBezTo>
                    <a:pt x="9366" y="4739"/>
                    <a:pt x="9716" y="4781"/>
                    <a:pt x="10123" y="4886"/>
                  </a:cubicBezTo>
                  <a:cubicBezTo>
                    <a:pt x="10412" y="5598"/>
                    <a:pt x="11616" y="7131"/>
                    <a:pt x="13436" y="7131"/>
                  </a:cubicBezTo>
                  <a:cubicBezTo>
                    <a:pt x="13715" y="7131"/>
                    <a:pt x="14009" y="7095"/>
                    <a:pt x="14317" y="7014"/>
                  </a:cubicBezTo>
                  <a:cubicBezTo>
                    <a:pt x="16232" y="6497"/>
                    <a:pt x="17357" y="4552"/>
                    <a:pt x="16840" y="2637"/>
                  </a:cubicBezTo>
                  <a:cubicBezTo>
                    <a:pt x="16430" y="1049"/>
                    <a:pt x="14985" y="1"/>
                    <a:pt x="1339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84;p52">
              <a:extLst>
                <a:ext uri="{FF2B5EF4-FFF2-40B4-BE49-F238E27FC236}">
                  <a16:creationId xmlns:a16="http://schemas.microsoft.com/office/drawing/2014/main" id="{04BACE0F-C6C8-485A-8F8F-E8EC4C565563}"/>
                </a:ext>
              </a:extLst>
            </p:cNvPr>
            <p:cNvSpPr/>
            <p:nvPr/>
          </p:nvSpPr>
          <p:spPr>
            <a:xfrm>
              <a:off x="6426859" y="1162680"/>
              <a:ext cx="398719" cy="297333"/>
            </a:xfrm>
            <a:custGeom>
              <a:avLst/>
              <a:gdLst/>
              <a:ahLst/>
              <a:cxnLst/>
              <a:rect l="l" t="t" r="r" b="b"/>
              <a:pathLst>
                <a:path w="7417" h="5531" extrusionOk="0">
                  <a:moveTo>
                    <a:pt x="1034" y="1"/>
                  </a:moveTo>
                  <a:cubicBezTo>
                    <a:pt x="395" y="1065"/>
                    <a:pt x="0" y="2463"/>
                    <a:pt x="334" y="4165"/>
                  </a:cubicBezTo>
                  <a:cubicBezTo>
                    <a:pt x="365" y="4256"/>
                    <a:pt x="365" y="4317"/>
                    <a:pt x="395" y="4378"/>
                  </a:cubicBezTo>
                  <a:cubicBezTo>
                    <a:pt x="1957" y="5146"/>
                    <a:pt x="3742" y="5531"/>
                    <a:pt x="5551" y="5531"/>
                  </a:cubicBezTo>
                  <a:cubicBezTo>
                    <a:pt x="5960" y="5531"/>
                    <a:pt x="6370" y="5511"/>
                    <a:pt x="6778" y="5472"/>
                  </a:cubicBezTo>
                  <a:cubicBezTo>
                    <a:pt x="6991" y="5016"/>
                    <a:pt x="7234" y="4499"/>
                    <a:pt x="7417" y="3983"/>
                  </a:cubicBezTo>
                  <a:cubicBezTo>
                    <a:pt x="5076" y="3071"/>
                    <a:pt x="2948" y="1673"/>
                    <a:pt x="1034"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85;p52">
              <a:extLst>
                <a:ext uri="{FF2B5EF4-FFF2-40B4-BE49-F238E27FC236}">
                  <a16:creationId xmlns:a16="http://schemas.microsoft.com/office/drawing/2014/main" id="{4B784060-1615-4A8E-A53F-02FA9A81852F}"/>
                </a:ext>
              </a:extLst>
            </p:cNvPr>
            <p:cNvSpPr/>
            <p:nvPr/>
          </p:nvSpPr>
          <p:spPr>
            <a:xfrm>
              <a:off x="6482391" y="773791"/>
              <a:ext cx="962474" cy="602998"/>
            </a:xfrm>
            <a:custGeom>
              <a:avLst/>
              <a:gdLst/>
              <a:ahLst/>
              <a:cxnLst/>
              <a:rect l="l" t="t" r="r" b="b"/>
              <a:pathLst>
                <a:path w="17904" h="11217" extrusionOk="0">
                  <a:moveTo>
                    <a:pt x="10092" y="1"/>
                  </a:moveTo>
                  <a:cubicBezTo>
                    <a:pt x="6627" y="1186"/>
                    <a:pt x="4256" y="3131"/>
                    <a:pt x="4256" y="3131"/>
                  </a:cubicBezTo>
                  <a:cubicBezTo>
                    <a:pt x="4256" y="3131"/>
                    <a:pt x="4230" y="220"/>
                    <a:pt x="3422" y="220"/>
                  </a:cubicBezTo>
                  <a:cubicBezTo>
                    <a:pt x="3360" y="220"/>
                    <a:pt x="3294" y="237"/>
                    <a:pt x="3222" y="274"/>
                  </a:cubicBezTo>
                  <a:cubicBezTo>
                    <a:pt x="2280" y="791"/>
                    <a:pt x="3374" y="3679"/>
                    <a:pt x="3374" y="3679"/>
                  </a:cubicBezTo>
                  <a:cubicBezTo>
                    <a:pt x="3374" y="3679"/>
                    <a:pt x="2256" y="1953"/>
                    <a:pt x="1692" y="1953"/>
                  </a:cubicBezTo>
                  <a:cubicBezTo>
                    <a:pt x="1612" y="1953"/>
                    <a:pt x="1543" y="1988"/>
                    <a:pt x="1490" y="2068"/>
                  </a:cubicBezTo>
                  <a:cubicBezTo>
                    <a:pt x="1095" y="2675"/>
                    <a:pt x="2797" y="4560"/>
                    <a:pt x="2797" y="4560"/>
                  </a:cubicBezTo>
                  <a:cubicBezTo>
                    <a:pt x="2797" y="4560"/>
                    <a:pt x="1064" y="5441"/>
                    <a:pt x="1" y="7235"/>
                  </a:cubicBezTo>
                  <a:cubicBezTo>
                    <a:pt x="1915" y="8907"/>
                    <a:pt x="4043" y="10335"/>
                    <a:pt x="6384" y="11217"/>
                  </a:cubicBezTo>
                  <a:cubicBezTo>
                    <a:pt x="6748" y="10244"/>
                    <a:pt x="6961" y="9241"/>
                    <a:pt x="6870" y="8420"/>
                  </a:cubicBezTo>
                  <a:lnTo>
                    <a:pt x="6870" y="8420"/>
                  </a:lnTo>
                  <a:cubicBezTo>
                    <a:pt x="6870" y="8420"/>
                    <a:pt x="9393" y="9910"/>
                    <a:pt x="11581" y="10274"/>
                  </a:cubicBezTo>
                  <a:cubicBezTo>
                    <a:pt x="11612" y="10153"/>
                    <a:pt x="11612" y="10031"/>
                    <a:pt x="11581" y="9849"/>
                  </a:cubicBezTo>
                  <a:lnTo>
                    <a:pt x="11581" y="9849"/>
                  </a:lnTo>
                  <a:cubicBezTo>
                    <a:pt x="11642" y="10031"/>
                    <a:pt x="11612" y="10153"/>
                    <a:pt x="11581" y="10274"/>
                  </a:cubicBezTo>
                  <a:cubicBezTo>
                    <a:pt x="11868" y="10329"/>
                    <a:pt x="12155" y="10359"/>
                    <a:pt x="12431" y="10359"/>
                  </a:cubicBezTo>
                  <a:cubicBezTo>
                    <a:pt x="12769" y="10359"/>
                    <a:pt x="13090" y="10314"/>
                    <a:pt x="13375" y="10214"/>
                  </a:cubicBezTo>
                  <a:cubicBezTo>
                    <a:pt x="15290" y="9545"/>
                    <a:pt x="14135" y="7782"/>
                    <a:pt x="13800" y="7296"/>
                  </a:cubicBezTo>
                  <a:lnTo>
                    <a:pt x="13800" y="7296"/>
                  </a:lnTo>
                  <a:cubicBezTo>
                    <a:pt x="14197" y="7805"/>
                    <a:pt x="15911" y="9791"/>
                    <a:pt x="17545" y="9791"/>
                  </a:cubicBezTo>
                  <a:cubicBezTo>
                    <a:pt x="17665" y="9791"/>
                    <a:pt x="17785" y="9781"/>
                    <a:pt x="17904" y="9758"/>
                  </a:cubicBezTo>
                  <a:cubicBezTo>
                    <a:pt x="16232" y="5837"/>
                    <a:pt x="13648" y="2280"/>
                    <a:pt x="10092"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86;p52">
              <a:extLst>
                <a:ext uri="{FF2B5EF4-FFF2-40B4-BE49-F238E27FC236}">
                  <a16:creationId xmlns:a16="http://schemas.microsoft.com/office/drawing/2014/main" id="{1C121D1D-9A31-449A-B26E-6187F1CCE9DD}"/>
                </a:ext>
              </a:extLst>
            </p:cNvPr>
            <p:cNvSpPr/>
            <p:nvPr/>
          </p:nvSpPr>
          <p:spPr>
            <a:xfrm>
              <a:off x="7024869" y="731375"/>
              <a:ext cx="495160" cy="566980"/>
            </a:xfrm>
            <a:custGeom>
              <a:avLst/>
              <a:gdLst/>
              <a:ahLst/>
              <a:cxnLst/>
              <a:rect l="l" t="t" r="r" b="b"/>
              <a:pathLst>
                <a:path w="9211" h="10547" extrusionOk="0">
                  <a:moveTo>
                    <a:pt x="4137" y="0"/>
                  </a:moveTo>
                  <a:cubicBezTo>
                    <a:pt x="3582" y="0"/>
                    <a:pt x="3008" y="45"/>
                    <a:pt x="2402" y="151"/>
                  </a:cubicBezTo>
                  <a:cubicBezTo>
                    <a:pt x="1551" y="303"/>
                    <a:pt x="761" y="546"/>
                    <a:pt x="1" y="790"/>
                  </a:cubicBezTo>
                  <a:cubicBezTo>
                    <a:pt x="3588" y="3069"/>
                    <a:pt x="6141" y="6626"/>
                    <a:pt x="7813" y="10547"/>
                  </a:cubicBezTo>
                  <a:cubicBezTo>
                    <a:pt x="7904" y="10516"/>
                    <a:pt x="7965" y="10516"/>
                    <a:pt x="8056" y="10486"/>
                  </a:cubicBezTo>
                  <a:cubicBezTo>
                    <a:pt x="8694" y="10273"/>
                    <a:pt x="9028" y="9939"/>
                    <a:pt x="9211" y="9544"/>
                  </a:cubicBezTo>
                  <a:cubicBezTo>
                    <a:pt x="8664" y="6078"/>
                    <a:pt x="7387" y="2765"/>
                    <a:pt x="5290" y="60"/>
                  </a:cubicBezTo>
                  <a:cubicBezTo>
                    <a:pt x="4912" y="22"/>
                    <a:pt x="4529" y="0"/>
                    <a:pt x="4137"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87;p52">
              <a:extLst>
                <a:ext uri="{FF2B5EF4-FFF2-40B4-BE49-F238E27FC236}">
                  <a16:creationId xmlns:a16="http://schemas.microsoft.com/office/drawing/2014/main" id="{A0E8C625-1B3E-4948-B9BA-5DC69F74BDB7}"/>
                </a:ext>
              </a:extLst>
            </p:cNvPr>
            <p:cNvSpPr/>
            <p:nvPr/>
          </p:nvSpPr>
          <p:spPr>
            <a:xfrm>
              <a:off x="7309198" y="734601"/>
              <a:ext cx="593214" cy="578162"/>
            </a:xfrm>
            <a:custGeom>
              <a:avLst/>
              <a:gdLst/>
              <a:ahLst/>
              <a:cxnLst/>
              <a:rect l="l" t="t" r="r" b="b"/>
              <a:pathLst>
                <a:path w="11035" h="10755" extrusionOk="0">
                  <a:moveTo>
                    <a:pt x="1" y="0"/>
                  </a:moveTo>
                  <a:lnTo>
                    <a:pt x="1" y="0"/>
                  </a:lnTo>
                  <a:cubicBezTo>
                    <a:pt x="2098" y="2705"/>
                    <a:pt x="3375" y="6018"/>
                    <a:pt x="3922" y="9484"/>
                  </a:cubicBezTo>
                  <a:cubicBezTo>
                    <a:pt x="4317" y="8633"/>
                    <a:pt x="3922" y="7660"/>
                    <a:pt x="3922" y="7660"/>
                  </a:cubicBezTo>
                  <a:lnTo>
                    <a:pt x="3922" y="7660"/>
                  </a:lnTo>
                  <a:cubicBezTo>
                    <a:pt x="3922" y="7661"/>
                    <a:pt x="5804" y="10755"/>
                    <a:pt x="7936" y="10755"/>
                  </a:cubicBezTo>
                  <a:cubicBezTo>
                    <a:pt x="8166" y="10755"/>
                    <a:pt x="8399" y="10719"/>
                    <a:pt x="8633" y="10639"/>
                  </a:cubicBezTo>
                  <a:cubicBezTo>
                    <a:pt x="11034" y="9818"/>
                    <a:pt x="7721" y="4803"/>
                    <a:pt x="6536" y="3344"/>
                  </a:cubicBezTo>
                  <a:cubicBezTo>
                    <a:pt x="5624" y="2189"/>
                    <a:pt x="3253" y="334"/>
                    <a:pt x="1"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88;p52">
              <a:extLst>
                <a:ext uri="{FF2B5EF4-FFF2-40B4-BE49-F238E27FC236}">
                  <a16:creationId xmlns:a16="http://schemas.microsoft.com/office/drawing/2014/main" id="{9CE39382-A478-47FB-863E-8D949B935170}"/>
                </a:ext>
              </a:extLst>
            </p:cNvPr>
            <p:cNvSpPr/>
            <p:nvPr/>
          </p:nvSpPr>
          <p:spPr>
            <a:xfrm>
              <a:off x="6448093" y="1397981"/>
              <a:ext cx="343188" cy="208579"/>
            </a:xfrm>
            <a:custGeom>
              <a:avLst/>
              <a:gdLst/>
              <a:ahLst/>
              <a:cxnLst/>
              <a:rect l="l" t="t" r="r" b="b"/>
              <a:pathLst>
                <a:path w="6384" h="3880" extrusionOk="0">
                  <a:moveTo>
                    <a:pt x="0" y="1"/>
                  </a:moveTo>
                  <a:lnTo>
                    <a:pt x="0" y="1"/>
                  </a:lnTo>
                  <a:cubicBezTo>
                    <a:pt x="713" y="3542"/>
                    <a:pt x="1824" y="3880"/>
                    <a:pt x="2223" y="3880"/>
                  </a:cubicBezTo>
                  <a:cubicBezTo>
                    <a:pt x="2317" y="3880"/>
                    <a:pt x="2371" y="3861"/>
                    <a:pt x="2371" y="3861"/>
                  </a:cubicBezTo>
                  <a:cubicBezTo>
                    <a:pt x="2371" y="3861"/>
                    <a:pt x="2983" y="3591"/>
                    <a:pt x="3943" y="3591"/>
                  </a:cubicBezTo>
                  <a:cubicBezTo>
                    <a:pt x="4231" y="3591"/>
                    <a:pt x="4550" y="3615"/>
                    <a:pt x="4894" y="3679"/>
                  </a:cubicBezTo>
                  <a:cubicBezTo>
                    <a:pt x="4894" y="3679"/>
                    <a:pt x="5654" y="2554"/>
                    <a:pt x="6383" y="1095"/>
                  </a:cubicBezTo>
                  <a:lnTo>
                    <a:pt x="6383" y="1095"/>
                  </a:lnTo>
                  <a:cubicBezTo>
                    <a:pt x="5975" y="1134"/>
                    <a:pt x="5565" y="1154"/>
                    <a:pt x="5156" y="1154"/>
                  </a:cubicBezTo>
                  <a:cubicBezTo>
                    <a:pt x="3347" y="1154"/>
                    <a:pt x="1562" y="769"/>
                    <a:pt x="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89;p52">
              <a:extLst>
                <a:ext uri="{FF2B5EF4-FFF2-40B4-BE49-F238E27FC236}">
                  <a16:creationId xmlns:a16="http://schemas.microsoft.com/office/drawing/2014/main" id="{136927D1-96D9-4BA1-9B40-C2A8EDAC2D99}"/>
                </a:ext>
              </a:extLst>
            </p:cNvPr>
            <p:cNvSpPr/>
            <p:nvPr/>
          </p:nvSpPr>
          <p:spPr>
            <a:xfrm>
              <a:off x="7219314" y="1159401"/>
              <a:ext cx="4999" cy="6612"/>
            </a:xfrm>
            <a:custGeom>
              <a:avLst/>
              <a:gdLst/>
              <a:ahLst/>
              <a:cxnLst/>
              <a:rect l="l" t="t" r="r" b="b"/>
              <a:pathLst>
                <a:path w="93" h="123" extrusionOk="0">
                  <a:moveTo>
                    <a:pt x="92" y="123"/>
                  </a:moveTo>
                  <a:cubicBezTo>
                    <a:pt x="31" y="62"/>
                    <a:pt x="1" y="1"/>
                    <a:pt x="1" y="1"/>
                  </a:cubicBezTo>
                  <a:cubicBezTo>
                    <a:pt x="1" y="1"/>
                    <a:pt x="31" y="62"/>
                    <a:pt x="92" y="12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90;p52">
              <a:extLst>
                <a:ext uri="{FF2B5EF4-FFF2-40B4-BE49-F238E27FC236}">
                  <a16:creationId xmlns:a16="http://schemas.microsoft.com/office/drawing/2014/main" id="{DE386F3B-DAF4-4B15-8F2C-645F2E9211F4}"/>
                </a:ext>
              </a:extLst>
            </p:cNvPr>
            <p:cNvSpPr/>
            <p:nvPr/>
          </p:nvSpPr>
          <p:spPr>
            <a:xfrm>
              <a:off x="6990571" y="3360438"/>
              <a:ext cx="300719" cy="254972"/>
            </a:xfrm>
            <a:custGeom>
              <a:avLst/>
              <a:gdLst/>
              <a:ahLst/>
              <a:cxnLst/>
              <a:rect l="l" t="t" r="r" b="b"/>
              <a:pathLst>
                <a:path w="5594" h="4743" extrusionOk="0">
                  <a:moveTo>
                    <a:pt x="1" y="1"/>
                  </a:moveTo>
                  <a:lnTo>
                    <a:pt x="578" y="4743"/>
                  </a:lnTo>
                  <a:cubicBezTo>
                    <a:pt x="2098" y="3770"/>
                    <a:pt x="3770" y="3071"/>
                    <a:pt x="5533" y="2676"/>
                  </a:cubicBezTo>
                  <a:lnTo>
                    <a:pt x="5593"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91;p52">
              <a:extLst>
                <a:ext uri="{FF2B5EF4-FFF2-40B4-BE49-F238E27FC236}">
                  <a16:creationId xmlns:a16="http://schemas.microsoft.com/office/drawing/2014/main" id="{AE49F26F-8DFE-484B-96EB-91A789520F68}"/>
                </a:ext>
              </a:extLst>
            </p:cNvPr>
            <p:cNvSpPr/>
            <p:nvPr/>
          </p:nvSpPr>
          <p:spPr>
            <a:xfrm>
              <a:off x="7021644"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92;p52">
              <a:extLst>
                <a:ext uri="{FF2B5EF4-FFF2-40B4-BE49-F238E27FC236}">
                  <a16:creationId xmlns:a16="http://schemas.microsoft.com/office/drawing/2014/main" id="{60981BF1-03C9-4C5A-B8B8-3C58E743CE71}"/>
                </a:ext>
              </a:extLst>
            </p:cNvPr>
            <p:cNvSpPr/>
            <p:nvPr/>
          </p:nvSpPr>
          <p:spPr>
            <a:xfrm>
              <a:off x="6881119" y="3921409"/>
              <a:ext cx="403611" cy="336414"/>
            </a:xfrm>
            <a:custGeom>
              <a:avLst/>
              <a:gdLst/>
              <a:ahLst/>
              <a:cxnLst/>
              <a:rect l="l" t="t" r="r" b="b"/>
              <a:pathLst>
                <a:path w="7508" h="6258" extrusionOk="0">
                  <a:moveTo>
                    <a:pt x="7415" y="1"/>
                  </a:moveTo>
                  <a:cubicBezTo>
                    <a:pt x="7357" y="1"/>
                    <a:pt x="7228" y="1108"/>
                    <a:pt x="5551" y="1108"/>
                  </a:cubicBezTo>
                  <a:cubicBezTo>
                    <a:pt x="4994" y="1108"/>
                    <a:pt x="4266" y="986"/>
                    <a:pt x="3313" y="660"/>
                  </a:cubicBezTo>
                  <a:cubicBezTo>
                    <a:pt x="3313" y="660"/>
                    <a:pt x="0" y="6071"/>
                    <a:pt x="2736" y="6253"/>
                  </a:cubicBezTo>
                  <a:cubicBezTo>
                    <a:pt x="2782" y="6256"/>
                    <a:pt x="2828" y="6257"/>
                    <a:pt x="2874" y="6257"/>
                  </a:cubicBezTo>
                  <a:cubicBezTo>
                    <a:pt x="5857" y="6257"/>
                    <a:pt x="7508" y="478"/>
                    <a:pt x="7508" y="478"/>
                  </a:cubicBezTo>
                  <a:cubicBezTo>
                    <a:pt x="7446" y="130"/>
                    <a:pt x="7434"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93;p52">
              <a:extLst>
                <a:ext uri="{FF2B5EF4-FFF2-40B4-BE49-F238E27FC236}">
                  <a16:creationId xmlns:a16="http://schemas.microsoft.com/office/drawing/2014/main" id="{F8157FBF-10EB-4C39-9CD7-DEAF5AFECF9F}"/>
                </a:ext>
              </a:extLst>
            </p:cNvPr>
            <p:cNvSpPr/>
            <p:nvPr/>
          </p:nvSpPr>
          <p:spPr>
            <a:xfrm>
              <a:off x="6979121" y="3935655"/>
              <a:ext cx="297440" cy="186323"/>
            </a:xfrm>
            <a:custGeom>
              <a:avLst/>
              <a:gdLst/>
              <a:ahLst/>
              <a:cxnLst/>
              <a:rect l="l" t="t" r="r" b="b"/>
              <a:pathLst>
                <a:path w="5533" h="3466" extrusionOk="0">
                  <a:moveTo>
                    <a:pt x="1490" y="0"/>
                  </a:moveTo>
                  <a:cubicBezTo>
                    <a:pt x="1490" y="0"/>
                    <a:pt x="426" y="1763"/>
                    <a:pt x="1" y="3313"/>
                  </a:cubicBezTo>
                  <a:cubicBezTo>
                    <a:pt x="574" y="3118"/>
                    <a:pt x="1153" y="3028"/>
                    <a:pt x="1732" y="3028"/>
                  </a:cubicBezTo>
                  <a:cubicBezTo>
                    <a:pt x="2505" y="3028"/>
                    <a:pt x="3279" y="3187"/>
                    <a:pt x="4043" y="3465"/>
                  </a:cubicBezTo>
                  <a:cubicBezTo>
                    <a:pt x="5046" y="1885"/>
                    <a:pt x="5533" y="0"/>
                    <a:pt x="5533" y="0"/>
                  </a:cubicBezTo>
                  <a:lnTo>
                    <a:pt x="5533" y="0"/>
                  </a:lnTo>
                  <a:cubicBezTo>
                    <a:pt x="5077" y="122"/>
                    <a:pt x="4476" y="162"/>
                    <a:pt x="3877" y="162"/>
                  </a:cubicBezTo>
                  <a:cubicBezTo>
                    <a:pt x="2679"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94;p52">
              <a:extLst>
                <a:ext uri="{FF2B5EF4-FFF2-40B4-BE49-F238E27FC236}">
                  <a16:creationId xmlns:a16="http://schemas.microsoft.com/office/drawing/2014/main" id="{7573D16A-D6BF-4478-B8C4-E7928C4B76A7}"/>
                </a:ext>
              </a:extLst>
            </p:cNvPr>
            <p:cNvSpPr/>
            <p:nvPr/>
          </p:nvSpPr>
          <p:spPr>
            <a:xfrm>
              <a:off x="7031428" y="3823891"/>
              <a:ext cx="202236" cy="173529"/>
            </a:xfrm>
            <a:custGeom>
              <a:avLst/>
              <a:gdLst/>
              <a:ahLst/>
              <a:cxnLst/>
              <a:rect l="l" t="t" r="r" b="b"/>
              <a:pathLst>
                <a:path w="3762" h="3228" extrusionOk="0">
                  <a:moveTo>
                    <a:pt x="1214" y="327"/>
                  </a:moveTo>
                  <a:cubicBezTo>
                    <a:pt x="1511" y="327"/>
                    <a:pt x="1642" y="1586"/>
                    <a:pt x="1642" y="1714"/>
                  </a:cubicBezTo>
                  <a:cubicBezTo>
                    <a:pt x="1642" y="1950"/>
                    <a:pt x="1634" y="2177"/>
                    <a:pt x="1622" y="2401"/>
                  </a:cubicBezTo>
                  <a:lnTo>
                    <a:pt x="1622" y="2401"/>
                  </a:lnTo>
                  <a:cubicBezTo>
                    <a:pt x="1525" y="2225"/>
                    <a:pt x="1428" y="2046"/>
                    <a:pt x="1338" y="1866"/>
                  </a:cubicBezTo>
                  <a:cubicBezTo>
                    <a:pt x="1216"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4" y="2390"/>
                    <a:pt x="2004" y="2043"/>
                    <a:pt x="2098" y="1714"/>
                  </a:cubicBezTo>
                  <a:cubicBezTo>
                    <a:pt x="2159" y="1502"/>
                    <a:pt x="2219" y="1228"/>
                    <a:pt x="2371" y="1106"/>
                  </a:cubicBezTo>
                  <a:cubicBezTo>
                    <a:pt x="2444" y="1042"/>
                    <a:pt x="2517" y="1014"/>
                    <a:pt x="2583" y="1014"/>
                  </a:cubicBezTo>
                  <a:close/>
                  <a:moveTo>
                    <a:pt x="1269" y="0"/>
                  </a:moveTo>
                  <a:cubicBezTo>
                    <a:pt x="1181" y="0"/>
                    <a:pt x="1083" y="23"/>
                    <a:pt x="973" y="73"/>
                  </a:cubicBezTo>
                  <a:cubicBezTo>
                    <a:pt x="0" y="559"/>
                    <a:pt x="1247" y="2535"/>
                    <a:pt x="1581" y="3113"/>
                  </a:cubicBezTo>
                  <a:cubicBezTo>
                    <a:pt x="1622" y="3194"/>
                    <a:pt x="1689" y="3227"/>
                    <a:pt x="1756" y="3227"/>
                  </a:cubicBezTo>
                  <a:cubicBezTo>
                    <a:pt x="1864" y="3227"/>
                    <a:pt x="1970" y="3137"/>
                    <a:pt x="1949" y="3015"/>
                  </a:cubicBezTo>
                  <a:lnTo>
                    <a:pt x="1949" y="3015"/>
                  </a:lnTo>
                  <a:cubicBezTo>
                    <a:pt x="2629" y="2559"/>
                    <a:pt x="3762" y="1414"/>
                    <a:pt x="2918" y="711"/>
                  </a:cubicBezTo>
                  <a:cubicBezTo>
                    <a:pt x="2843" y="644"/>
                    <a:pt x="2756" y="617"/>
                    <a:pt x="2667" y="617"/>
                  </a:cubicBezTo>
                  <a:cubicBezTo>
                    <a:pt x="2431" y="617"/>
                    <a:pt x="2178" y="809"/>
                    <a:pt x="2067" y="985"/>
                  </a:cubicBezTo>
                  <a:cubicBezTo>
                    <a:pt x="2021" y="1062"/>
                    <a:pt x="1979" y="1141"/>
                    <a:pt x="1941" y="1223"/>
                  </a:cubicBezTo>
                  <a:lnTo>
                    <a:pt x="1941" y="1223"/>
                  </a:lnTo>
                  <a:cubicBezTo>
                    <a:pt x="1881"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95;p52">
              <a:extLst>
                <a:ext uri="{FF2B5EF4-FFF2-40B4-BE49-F238E27FC236}">
                  <a16:creationId xmlns:a16="http://schemas.microsoft.com/office/drawing/2014/main" id="{3D951CB6-E177-4DBA-AC6B-9898A81E48DF}"/>
                </a:ext>
              </a:extLst>
            </p:cNvPr>
            <p:cNvSpPr/>
            <p:nvPr/>
          </p:nvSpPr>
          <p:spPr>
            <a:xfrm>
              <a:off x="6962778" y="4098436"/>
              <a:ext cx="233738" cy="138211"/>
            </a:xfrm>
            <a:custGeom>
              <a:avLst/>
              <a:gdLst/>
              <a:ahLst/>
              <a:cxnLst/>
              <a:rect l="l" t="t" r="r" b="b"/>
              <a:pathLst>
                <a:path w="4348" h="2571" extrusionOk="0">
                  <a:moveTo>
                    <a:pt x="2036" y="0"/>
                  </a:moveTo>
                  <a:cubicBezTo>
                    <a:pt x="1457" y="0"/>
                    <a:pt x="878" y="90"/>
                    <a:pt x="305" y="285"/>
                  </a:cubicBezTo>
                  <a:cubicBezTo>
                    <a:pt x="1" y="1471"/>
                    <a:pt x="31" y="2504"/>
                    <a:pt x="1217" y="2565"/>
                  </a:cubicBezTo>
                  <a:cubicBezTo>
                    <a:pt x="1272" y="2569"/>
                    <a:pt x="1327" y="2570"/>
                    <a:pt x="1381" y="2570"/>
                  </a:cubicBezTo>
                  <a:cubicBezTo>
                    <a:pt x="2639" y="2570"/>
                    <a:pt x="3619" y="1574"/>
                    <a:pt x="4347" y="437"/>
                  </a:cubicBezTo>
                  <a:cubicBezTo>
                    <a:pt x="3583" y="159"/>
                    <a:pt x="2809" y="0"/>
                    <a:pt x="203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96;p52">
              <a:extLst>
                <a:ext uri="{FF2B5EF4-FFF2-40B4-BE49-F238E27FC236}">
                  <a16:creationId xmlns:a16="http://schemas.microsoft.com/office/drawing/2014/main" id="{3B69356A-0514-45B0-B73D-BBF9A63BD445}"/>
                </a:ext>
              </a:extLst>
            </p:cNvPr>
            <p:cNvSpPr/>
            <p:nvPr/>
          </p:nvSpPr>
          <p:spPr>
            <a:xfrm>
              <a:off x="7041212" y="3992263"/>
              <a:ext cx="181109" cy="20482"/>
            </a:xfrm>
            <a:custGeom>
              <a:avLst/>
              <a:gdLst/>
              <a:ahLst/>
              <a:cxnLst/>
              <a:rect l="l" t="t" r="r" b="b"/>
              <a:pathLst>
                <a:path w="3369" h="381" extrusionOk="0">
                  <a:moveTo>
                    <a:pt x="1969" y="0"/>
                  </a:moveTo>
                  <a:cubicBezTo>
                    <a:pt x="1331" y="0"/>
                    <a:pt x="681" y="123"/>
                    <a:pt x="62" y="193"/>
                  </a:cubicBezTo>
                  <a:cubicBezTo>
                    <a:pt x="1" y="224"/>
                    <a:pt x="1" y="284"/>
                    <a:pt x="62" y="284"/>
                  </a:cubicBezTo>
                  <a:cubicBezTo>
                    <a:pt x="679" y="250"/>
                    <a:pt x="1277" y="167"/>
                    <a:pt x="1873" y="167"/>
                  </a:cubicBezTo>
                  <a:cubicBezTo>
                    <a:pt x="2332" y="167"/>
                    <a:pt x="2790" y="217"/>
                    <a:pt x="3253" y="376"/>
                  </a:cubicBezTo>
                  <a:cubicBezTo>
                    <a:pt x="3263" y="379"/>
                    <a:pt x="3272" y="381"/>
                    <a:pt x="3281" y="381"/>
                  </a:cubicBezTo>
                  <a:cubicBezTo>
                    <a:pt x="3350" y="381"/>
                    <a:pt x="3368" y="281"/>
                    <a:pt x="3314" y="254"/>
                  </a:cubicBezTo>
                  <a:cubicBezTo>
                    <a:pt x="2882" y="63"/>
                    <a:pt x="2429"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97;p52">
              <a:extLst>
                <a:ext uri="{FF2B5EF4-FFF2-40B4-BE49-F238E27FC236}">
                  <a16:creationId xmlns:a16="http://schemas.microsoft.com/office/drawing/2014/main" id="{AF96E746-17CA-4558-BF6F-1A314A26F8D2}"/>
                </a:ext>
              </a:extLst>
            </p:cNvPr>
            <p:cNvSpPr/>
            <p:nvPr/>
          </p:nvSpPr>
          <p:spPr>
            <a:xfrm>
              <a:off x="7023310" y="4038119"/>
              <a:ext cx="182453" cy="20374"/>
            </a:xfrm>
            <a:custGeom>
              <a:avLst/>
              <a:gdLst/>
              <a:ahLst/>
              <a:cxnLst/>
              <a:rect l="l" t="t" r="r" b="b"/>
              <a:pathLst>
                <a:path w="3394" h="379" extrusionOk="0">
                  <a:moveTo>
                    <a:pt x="2004" y="1"/>
                  </a:moveTo>
                  <a:cubicBezTo>
                    <a:pt x="1356" y="1"/>
                    <a:pt x="687" y="132"/>
                    <a:pt x="60" y="222"/>
                  </a:cubicBezTo>
                  <a:cubicBezTo>
                    <a:pt x="8" y="222"/>
                    <a:pt x="1" y="289"/>
                    <a:pt x="38" y="289"/>
                  </a:cubicBezTo>
                  <a:cubicBezTo>
                    <a:pt x="44" y="289"/>
                    <a:pt x="52" y="287"/>
                    <a:pt x="60" y="283"/>
                  </a:cubicBezTo>
                  <a:cubicBezTo>
                    <a:pt x="695" y="248"/>
                    <a:pt x="1291" y="166"/>
                    <a:pt x="1886" y="166"/>
                  </a:cubicBezTo>
                  <a:cubicBezTo>
                    <a:pt x="2346" y="166"/>
                    <a:pt x="2806" y="215"/>
                    <a:pt x="3282" y="374"/>
                  </a:cubicBezTo>
                  <a:cubicBezTo>
                    <a:pt x="3289" y="377"/>
                    <a:pt x="3296" y="379"/>
                    <a:pt x="3302" y="379"/>
                  </a:cubicBezTo>
                  <a:cubicBezTo>
                    <a:pt x="3355" y="379"/>
                    <a:pt x="3394" y="279"/>
                    <a:pt x="3313" y="252"/>
                  </a:cubicBezTo>
                  <a:cubicBezTo>
                    <a:pt x="2900" y="65"/>
                    <a:pt x="2457" y="1"/>
                    <a:pt x="200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98;p52">
              <a:extLst>
                <a:ext uri="{FF2B5EF4-FFF2-40B4-BE49-F238E27FC236}">
                  <a16:creationId xmlns:a16="http://schemas.microsoft.com/office/drawing/2014/main" id="{893B76AB-B047-4F00-A7CE-6A64EDE79F3B}"/>
                </a:ext>
              </a:extLst>
            </p:cNvPr>
            <p:cNvSpPr/>
            <p:nvPr/>
          </p:nvSpPr>
          <p:spPr>
            <a:xfrm>
              <a:off x="7292856" y="3360438"/>
              <a:ext cx="300719" cy="254972"/>
            </a:xfrm>
            <a:custGeom>
              <a:avLst/>
              <a:gdLst/>
              <a:ahLst/>
              <a:cxnLst/>
              <a:rect l="l" t="t" r="r" b="b"/>
              <a:pathLst>
                <a:path w="5594" h="4743" extrusionOk="0">
                  <a:moveTo>
                    <a:pt x="1" y="1"/>
                  </a:moveTo>
                  <a:lnTo>
                    <a:pt x="578" y="4743"/>
                  </a:lnTo>
                  <a:cubicBezTo>
                    <a:pt x="2098" y="3770"/>
                    <a:pt x="3770" y="3071"/>
                    <a:pt x="5533" y="2676"/>
                  </a:cubicBezTo>
                  <a:lnTo>
                    <a:pt x="5594"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99;p52">
              <a:extLst>
                <a:ext uri="{FF2B5EF4-FFF2-40B4-BE49-F238E27FC236}">
                  <a16:creationId xmlns:a16="http://schemas.microsoft.com/office/drawing/2014/main" id="{890FF93D-02BF-432C-B8B8-A3E31E0CCF03}"/>
                </a:ext>
              </a:extLst>
            </p:cNvPr>
            <p:cNvSpPr/>
            <p:nvPr/>
          </p:nvSpPr>
          <p:spPr>
            <a:xfrm>
              <a:off x="7323928"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300;p52">
              <a:extLst>
                <a:ext uri="{FF2B5EF4-FFF2-40B4-BE49-F238E27FC236}">
                  <a16:creationId xmlns:a16="http://schemas.microsoft.com/office/drawing/2014/main" id="{EC365A39-7527-40CD-AFA8-6706566A9C91}"/>
                </a:ext>
              </a:extLst>
            </p:cNvPr>
            <p:cNvSpPr/>
            <p:nvPr/>
          </p:nvSpPr>
          <p:spPr>
            <a:xfrm>
              <a:off x="7183403" y="3921409"/>
              <a:ext cx="403611" cy="336414"/>
            </a:xfrm>
            <a:custGeom>
              <a:avLst/>
              <a:gdLst/>
              <a:ahLst/>
              <a:cxnLst/>
              <a:rect l="l" t="t" r="r" b="b"/>
              <a:pathLst>
                <a:path w="7508" h="6258" extrusionOk="0">
                  <a:moveTo>
                    <a:pt x="7415" y="1"/>
                  </a:moveTo>
                  <a:cubicBezTo>
                    <a:pt x="7358" y="1"/>
                    <a:pt x="7232" y="1108"/>
                    <a:pt x="5567" y="1108"/>
                  </a:cubicBezTo>
                  <a:cubicBezTo>
                    <a:pt x="5014" y="1108"/>
                    <a:pt x="4291" y="986"/>
                    <a:pt x="3344" y="660"/>
                  </a:cubicBezTo>
                  <a:cubicBezTo>
                    <a:pt x="3344" y="660"/>
                    <a:pt x="0" y="6071"/>
                    <a:pt x="2736" y="6253"/>
                  </a:cubicBezTo>
                  <a:cubicBezTo>
                    <a:pt x="2782" y="6256"/>
                    <a:pt x="2828" y="6257"/>
                    <a:pt x="2874" y="6257"/>
                  </a:cubicBezTo>
                  <a:cubicBezTo>
                    <a:pt x="5857" y="6257"/>
                    <a:pt x="7508" y="478"/>
                    <a:pt x="7508" y="478"/>
                  </a:cubicBezTo>
                  <a:cubicBezTo>
                    <a:pt x="7446" y="130"/>
                    <a:pt x="7435"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301;p52">
              <a:extLst>
                <a:ext uri="{FF2B5EF4-FFF2-40B4-BE49-F238E27FC236}">
                  <a16:creationId xmlns:a16="http://schemas.microsoft.com/office/drawing/2014/main" id="{5EE12E61-8260-499E-A4CC-711E50D02125}"/>
                </a:ext>
              </a:extLst>
            </p:cNvPr>
            <p:cNvSpPr/>
            <p:nvPr/>
          </p:nvSpPr>
          <p:spPr>
            <a:xfrm>
              <a:off x="7281459" y="3935655"/>
              <a:ext cx="297440" cy="186323"/>
            </a:xfrm>
            <a:custGeom>
              <a:avLst/>
              <a:gdLst/>
              <a:ahLst/>
              <a:cxnLst/>
              <a:rect l="l" t="t" r="r" b="b"/>
              <a:pathLst>
                <a:path w="5533" h="3466" extrusionOk="0">
                  <a:moveTo>
                    <a:pt x="1520" y="0"/>
                  </a:moveTo>
                  <a:cubicBezTo>
                    <a:pt x="1520" y="0"/>
                    <a:pt x="426" y="1763"/>
                    <a:pt x="0" y="3313"/>
                  </a:cubicBezTo>
                  <a:cubicBezTo>
                    <a:pt x="573" y="3118"/>
                    <a:pt x="1158" y="3028"/>
                    <a:pt x="1741" y="3028"/>
                  </a:cubicBezTo>
                  <a:cubicBezTo>
                    <a:pt x="2519" y="3028"/>
                    <a:pt x="3296" y="3187"/>
                    <a:pt x="4043" y="3465"/>
                  </a:cubicBezTo>
                  <a:cubicBezTo>
                    <a:pt x="5046" y="1885"/>
                    <a:pt x="5532" y="0"/>
                    <a:pt x="5532" y="0"/>
                  </a:cubicBezTo>
                  <a:lnTo>
                    <a:pt x="5532" y="0"/>
                  </a:lnTo>
                  <a:cubicBezTo>
                    <a:pt x="5076" y="122"/>
                    <a:pt x="4478" y="162"/>
                    <a:pt x="3884" y="162"/>
                  </a:cubicBezTo>
                  <a:cubicBezTo>
                    <a:pt x="2695" y="162"/>
                    <a:pt x="1520" y="0"/>
                    <a:pt x="152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302;p52">
              <a:extLst>
                <a:ext uri="{FF2B5EF4-FFF2-40B4-BE49-F238E27FC236}">
                  <a16:creationId xmlns:a16="http://schemas.microsoft.com/office/drawing/2014/main" id="{87EAF0A6-8279-4056-9627-DFEDEC9E2DE2}"/>
                </a:ext>
              </a:extLst>
            </p:cNvPr>
            <p:cNvSpPr/>
            <p:nvPr/>
          </p:nvSpPr>
          <p:spPr>
            <a:xfrm>
              <a:off x="7333712" y="3823891"/>
              <a:ext cx="200623" cy="173529"/>
            </a:xfrm>
            <a:custGeom>
              <a:avLst/>
              <a:gdLst/>
              <a:ahLst/>
              <a:cxnLst/>
              <a:rect l="l" t="t" r="r" b="b"/>
              <a:pathLst>
                <a:path w="3732" h="3228" extrusionOk="0">
                  <a:moveTo>
                    <a:pt x="1214" y="327"/>
                  </a:moveTo>
                  <a:cubicBezTo>
                    <a:pt x="1512" y="327"/>
                    <a:pt x="1642" y="1586"/>
                    <a:pt x="1642" y="1714"/>
                  </a:cubicBezTo>
                  <a:cubicBezTo>
                    <a:pt x="1642" y="1950"/>
                    <a:pt x="1634" y="2177"/>
                    <a:pt x="1622" y="2401"/>
                  </a:cubicBezTo>
                  <a:lnTo>
                    <a:pt x="1622" y="2401"/>
                  </a:lnTo>
                  <a:cubicBezTo>
                    <a:pt x="1525" y="2225"/>
                    <a:pt x="1428" y="2046"/>
                    <a:pt x="1338" y="1866"/>
                  </a:cubicBezTo>
                  <a:cubicBezTo>
                    <a:pt x="1217"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5" y="2390"/>
                    <a:pt x="2004" y="2043"/>
                    <a:pt x="2098" y="1714"/>
                  </a:cubicBezTo>
                  <a:cubicBezTo>
                    <a:pt x="2159" y="1502"/>
                    <a:pt x="2220" y="1228"/>
                    <a:pt x="2372" y="1106"/>
                  </a:cubicBezTo>
                  <a:cubicBezTo>
                    <a:pt x="2445" y="1042"/>
                    <a:pt x="2518" y="1014"/>
                    <a:pt x="2583" y="1014"/>
                  </a:cubicBezTo>
                  <a:close/>
                  <a:moveTo>
                    <a:pt x="1269" y="0"/>
                  </a:moveTo>
                  <a:cubicBezTo>
                    <a:pt x="1182" y="0"/>
                    <a:pt x="1083" y="23"/>
                    <a:pt x="973" y="73"/>
                  </a:cubicBezTo>
                  <a:cubicBezTo>
                    <a:pt x="1" y="559"/>
                    <a:pt x="1247" y="2535"/>
                    <a:pt x="1581" y="3113"/>
                  </a:cubicBezTo>
                  <a:cubicBezTo>
                    <a:pt x="1622" y="3194"/>
                    <a:pt x="1689" y="3227"/>
                    <a:pt x="1756" y="3227"/>
                  </a:cubicBezTo>
                  <a:cubicBezTo>
                    <a:pt x="1866" y="3227"/>
                    <a:pt x="1972" y="3135"/>
                    <a:pt x="1949" y="3012"/>
                  </a:cubicBezTo>
                  <a:lnTo>
                    <a:pt x="1949" y="3012"/>
                  </a:lnTo>
                  <a:cubicBezTo>
                    <a:pt x="2606" y="2552"/>
                    <a:pt x="3732" y="1412"/>
                    <a:pt x="2919" y="711"/>
                  </a:cubicBezTo>
                  <a:cubicBezTo>
                    <a:pt x="2843" y="644"/>
                    <a:pt x="2756" y="617"/>
                    <a:pt x="2667" y="617"/>
                  </a:cubicBezTo>
                  <a:cubicBezTo>
                    <a:pt x="2431" y="617"/>
                    <a:pt x="2178" y="809"/>
                    <a:pt x="2068" y="985"/>
                  </a:cubicBezTo>
                  <a:cubicBezTo>
                    <a:pt x="2021" y="1062"/>
                    <a:pt x="1980" y="1141"/>
                    <a:pt x="1942" y="1223"/>
                  </a:cubicBezTo>
                  <a:lnTo>
                    <a:pt x="1942" y="1223"/>
                  </a:lnTo>
                  <a:cubicBezTo>
                    <a:pt x="1882"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303;p52">
              <a:extLst>
                <a:ext uri="{FF2B5EF4-FFF2-40B4-BE49-F238E27FC236}">
                  <a16:creationId xmlns:a16="http://schemas.microsoft.com/office/drawing/2014/main" id="{7BEFA318-0D75-4BD5-ADC4-B4E225ACA5D1}"/>
                </a:ext>
              </a:extLst>
            </p:cNvPr>
            <p:cNvSpPr/>
            <p:nvPr/>
          </p:nvSpPr>
          <p:spPr>
            <a:xfrm>
              <a:off x="7265116" y="4098436"/>
              <a:ext cx="233684" cy="138211"/>
            </a:xfrm>
            <a:custGeom>
              <a:avLst/>
              <a:gdLst/>
              <a:ahLst/>
              <a:cxnLst/>
              <a:rect l="l" t="t" r="r" b="b"/>
              <a:pathLst>
                <a:path w="4347" h="2571" extrusionOk="0">
                  <a:moveTo>
                    <a:pt x="2045" y="0"/>
                  </a:moveTo>
                  <a:cubicBezTo>
                    <a:pt x="1462" y="0"/>
                    <a:pt x="877" y="90"/>
                    <a:pt x="304" y="285"/>
                  </a:cubicBezTo>
                  <a:cubicBezTo>
                    <a:pt x="0" y="1471"/>
                    <a:pt x="30" y="2504"/>
                    <a:pt x="1216" y="2565"/>
                  </a:cubicBezTo>
                  <a:cubicBezTo>
                    <a:pt x="1271" y="2569"/>
                    <a:pt x="1326" y="2570"/>
                    <a:pt x="1380" y="2570"/>
                  </a:cubicBezTo>
                  <a:cubicBezTo>
                    <a:pt x="2638" y="2570"/>
                    <a:pt x="3618" y="1574"/>
                    <a:pt x="4347" y="437"/>
                  </a:cubicBezTo>
                  <a:cubicBezTo>
                    <a:pt x="3600" y="159"/>
                    <a:pt x="2823" y="0"/>
                    <a:pt x="204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304;p52">
              <a:extLst>
                <a:ext uri="{FF2B5EF4-FFF2-40B4-BE49-F238E27FC236}">
                  <a16:creationId xmlns:a16="http://schemas.microsoft.com/office/drawing/2014/main" id="{AF512C9E-9EC8-4146-9402-ECF95A832FCA}"/>
                </a:ext>
              </a:extLst>
            </p:cNvPr>
            <p:cNvSpPr/>
            <p:nvPr/>
          </p:nvSpPr>
          <p:spPr>
            <a:xfrm>
              <a:off x="7343550" y="3992263"/>
              <a:ext cx="181055" cy="20482"/>
            </a:xfrm>
            <a:custGeom>
              <a:avLst/>
              <a:gdLst/>
              <a:ahLst/>
              <a:cxnLst/>
              <a:rect l="l" t="t" r="r" b="b"/>
              <a:pathLst>
                <a:path w="3368" h="381" extrusionOk="0">
                  <a:moveTo>
                    <a:pt x="1969" y="0"/>
                  </a:moveTo>
                  <a:cubicBezTo>
                    <a:pt x="1330" y="0"/>
                    <a:pt x="680" y="123"/>
                    <a:pt x="61" y="193"/>
                  </a:cubicBezTo>
                  <a:cubicBezTo>
                    <a:pt x="0" y="224"/>
                    <a:pt x="0" y="284"/>
                    <a:pt x="61" y="284"/>
                  </a:cubicBezTo>
                  <a:cubicBezTo>
                    <a:pt x="678" y="250"/>
                    <a:pt x="1277" y="167"/>
                    <a:pt x="1877" y="167"/>
                  </a:cubicBezTo>
                  <a:cubicBezTo>
                    <a:pt x="2341" y="167"/>
                    <a:pt x="2806" y="217"/>
                    <a:pt x="3283" y="376"/>
                  </a:cubicBezTo>
                  <a:cubicBezTo>
                    <a:pt x="3289" y="379"/>
                    <a:pt x="3296" y="381"/>
                    <a:pt x="3302" y="381"/>
                  </a:cubicBezTo>
                  <a:cubicBezTo>
                    <a:pt x="3349" y="381"/>
                    <a:pt x="3367" y="281"/>
                    <a:pt x="3313" y="254"/>
                  </a:cubicBezTo>
                  <a:cubicBezTo>
                    <a:pt x="2881" y="63"/>
                    <a:pt x="2428"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305;p52">
              <a:extLst>
                <a:ext uri="{FF2B5EF4-FFF2-40B4-BE49-F238E27FC236}">
                  <a16:creationId xmlns:a16="http://schemas.microsoft.com/office/drawing/2014/main" id="{B4A03AD3-E315-4F89-9F47-5F8D13735228}"/>
                </a:ext>
              </a:extLst>
            </p:cNvPr>
            <p:cNvSpPr/>
            <p:nvPr/>
          </p:nvSpPr>
          <p:spPr>
            <a:xfrm>
              <a:off x="7325595" y="4038119"/>
              <a:ext cx="182668" cy="20374"/>
            </a:xfrm>
            <a:custGeom>
              <a:avLst/>
              <a:gdLst/>
              <a:ahLst/>
              <a:cxnLst/>
              <a:rect l="l" t="t" r="r" b="b"/>
              <a:pathLst>
                <a:path w="3398" h="379" extrusionOk="0">
                  <a:moveTo>
                    <a:pt x="2011" y="1"/>
                  </a:moveTo>
                  <a:cubicBezTo>
                    <a:pt x="1356" y="1"/>
                    <a:pt x="687" y="132"/>
                    <a:pt x="61" y="222"/>
                  </a:cubicBezTo>
                  <a:cubicBezTo>
                    <a:pt x="8" y="222"/>
                    <a:pt x="1" y="289"/>
                    <a:pt x="38" y="289"/>
                  </a:cubicBezTo>
                  <a:cubicBezTo>
                    <a:pt x="44" y="289"/>
                    <a:pt x="52" y="287"/>
                    <a:pt x="61" y="283"/>
                  </a:cubicBezTo>
                  <a:cubicBezTo>
                    <a:pt x="695" y="248"/>
                    <a:pt x="1291" y="166"/>
                    <a:pt x="1887" y="166"/>
                  </a:cubicBezTo>
                  <a:cubicBezTo>
                    <a:pt x="2346" y="166"/>
                    <a:pt x="2806" y="215"/>
                    <a:pt x="3282" y="374"/>
                  </a:cubicBezTo>
                  <a:cubicBezTo>
                    <a:pt x="3289" y="377"/>
                    <a:pt x="3296" y="379"/>
                    <a:pt x="3302" y="379"/>
                  </a:cubicBezTo>
                  <a:cubicBezTo>
                    <a:pt x="3355" y="379"/>
                    <a:pt x="3397" y="279"/>
                    <a:pt x="3343" y="252"/>
                  </a:cubicBezTo>
                  <a:cubicBezTo>
                    <a:pt x="2918" y="65"/>
                    <a:pt x="2468" y="1"/>
                    <a:pt x="201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306;p52">
              <a:extLst>
                <a:ext uri="{FF2B5EF4-FFF2-40B4-BE49-F238E27FC236}">
                  <a16:creationId xmlns:a16="http://schemas.microsoft.com/office/drawing/2014/main" id="{744A6EF4-B718-422F-8FD2-85C82412D9DF}"/>
                </a:ext>
              </a:extLst>
            </p:cNvPr>
            <p:cNvSpPr/>
            <p:nvPr/>
          </p:nvSpPr>
          <p:spPr>
            <a:xfrm>
              <a:off x="7903983" y="2597389"/>
              <a:ext cx="289269" cy="586656"/>
            </a:xfrm>
            <a:custGeom>
              <a:avLst/>
              <a:gdLst/>
              <a:ahLst/>
              <a:cxnLst/>
              <a:rect l="l" t="t" r="r" b="b"/>
              <a:pathLst>
                <a:path w="5381" h="10913" extrusionOk="0">
                  <a:moveTo>
                    <a:pt x="5381" y="0"/>
                  </a:moveTo>
                  <a:lnTo>
                    <a:pt x="426" y="7721"/>
                  </a:lnTo>
                  <a:lnTo>
                    <a:pt x="1" y="10912"/>
                  </a:lnTo>
                  <a:lnTo>
                    <a:pt x="5381" y="2796"/>
                  </a:lnTo>
                  <a:lnTo>
                    <a:pt x="538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07;p52">
              <a:extLst>
                <a:ext uri="{FF2B5EF4-FFF2-40B4-BE49-F238E27FC236}">
                  <a16:creationId xmlns:a16="http://schemas.microsoft.com/office/drawing/2014/main" id="{E3EB9E2F-9CC8-43AB-8747-2B184D914418}"/>
                </a:ext>
              </a:extLst>
            </p:cNvPr>
            <p:cNvSpPr/>
            <p:nvPr/>
          </p:nvSpPr>
          <p:spPr>
            <a:xfrm>
              <a:off x="6712801" y="3099010"/>
              <a:ext cx="158531" cy="1062141"/>
            </a:xfrm>
            <a:custGeom>
              <a:avLst/>
              <a:gdLst/>
              <a:ahLst/>
              <a:cxnLst/>
              <a:rect l="l" t="t" r="r" b="b"/>
              <a:pathLst>
                <a:path w="2949" h="19758" extrusionOk="0">
                  <a:moveTo>
                    <a:pt x="0" y="1"/>
                  </a:moveTo>
                  <a:lnTo>
                    <a:pt x="106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08;p52">
              <a:extLst>
                <a:ext uri="{FF2B5EF4-FFF2-40B4-BE49-F238E27FC236}">
                  <a16:creationId xmlns:a16="http://schemas.microsoft.com/office/drawing/2014/main" id="{113BB70B-FABE-41D7-AAA1-648A89530654}"/>
                </a:ext>
              </a:extLst>
            </p:cNvPr>
            <p:cNvSpPr/>
            <p:nvPr/>
          </p:nvSpPr>
          <p:spPr>
            <a:xfrm>
              <a:off x="6840262" y="3099010"/>
              <a:ext cx="102999" cy="1062141"/>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9;p52">
              <a:extLst>
                <a:ext uri="{FF2B5EF4-FFF2-40B4-BE49-F238E27FC236}">
                  <a16:creationId xmlns:a16="http://schemas.microsoft.com/office/drawing/2014/main" id="{C0FA52EC-AE54-45DE-9C70-DBEDEA27D8BD}"/>
                </a:ext>
              </a:extLst>
            </p:cNvPr>
            <p:cNvSpPr/>
            <p:nvPr/>
          </p:nvSpPr>
          <p:spPr>
            <a:xfrm>
              <a:off x="7943227" y="3082668"/>
              <a:ext cx="130738" cy="1078483"/>
            </a:xfrm>
            <a:custGeom>
              <a:avLst/>
              <a:gdLst/>
              <a:ahLst/>
              <a:cxnLst/>
              <a:rect l="l" t="t" r="r" b="b"/>
              <a:pathLst>
                <a:path w="2432" h="20062" extrusionOk="0">
                  <a:moveTo>
                    <a:pt x="0" y="1"/>
                  </a:moveTo>
                  <a:lnTo>
                    <a:pt x="547" y="20062"/>
                  </a:lnTo>
                  <a:lnTo>
                    <a:pt x="2432" y="20062"/>
                  </a:lnTo>
                  <a:lnTo>
                    <a:pt x="1885" y="305"/>
                  </a:lnTo>
                  <a:lnTo>
                    <a:pt x="0"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0;p52">
              <a:extLst>
                <a:ext uri="{FF2B5EF4-FFF2-40B4-BE49-F238E27FC236}">
                  <a16:creationId xmlns:a16="http://schemas.microsoft.com/office/drawing/2014/main" id="{D239728F-CA46-4395-83FB-5A49BBC4E080}"/>
                </a:ext>
              </a:extLst>
            </p:cNvPr>
            <p:cNvSpPr/>
            <p:nvPr/>
          </p:nvSpPr>
          <p:spPr>
            <a:xfrm>
              <a:off x="8044508" y="2991170"/>
              <a:ext cx="102999" cy="1169978"/>
            </a:xfrm>
            <a:custGeom>
              <a:avLst/>
              <a:gdLst/>
              <a:ahLst/>
              <a:cxnLst/>
              <a:rect l="l" t="t" r="r" b="b"/>
              <a:pathLst>
                <a:path w="1916" h="21764" extrusionOk="0">
                  <a:moveTo>
                    <a:pt x="1338" y="0"/>
                  </a:moveTo>
                  <a:lnTo>
                    <a:pt x="1" y="2007"/>
                  </a:lnTo>
                  <a:lnTo>
                    <a:pt x="548" y="21764"/>
                  </a:lnTo>
                  <a:lnTo>
                    <a:pt x="1916" y="20700"/>
                  </a:lnTo>
                  <a:lnTo>
                    <a:pt x="133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11;p52">
              <a:extLst>
                <a:ext uri="{FF2B5EF4-FFF2-40B4-BE49-F238E27FC236}">
                  <a16:creationId xmlns:a16="http://schemas.microsoft.com/office/drawing/2014/main" id="{9E88D046-E775-410F-9361-F02C36315032}"/>
                </a:ext>
              </a:extLst>
            </p:cNvPr>
            <p:cNvSpPr/>
            <p:nvPr/>
          </p:nvSpPr>
          <p:spPr>
            <a:xfrm>
              <a:off x="6222576" y="3184002"/>
              <a:ext cx="1697769" cy="176486"/>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12;p52">
              <a:extLst>
                <a:ext uri="{FF2B5EF4-FFF2-40B4-BE49-F238E27FC236}">
                  <a16:creationId xmlns:a16="http://schemas.microsoft.com/office/drawing/2014/main" id="{FF13EF49-AD1F-4762-93B2-CD51D8F9726C}"/>
                </a:ext>
              </a:extLst>
            </p:cNvPr>
            <p:cNvSpPr/>
            <p:nvPr/>
          </p:nvSpPr>
          <p:spPr>
            <a:xfrm>
              <a:off x="7903983" y="2798338"/>
              <a:ext cx="254972" cy="562142"/>
            </a:xfrm>
            <a:custGeom>
              <a:avLst/>
              <a:gdLst/>
              <a:ahLst/>
              <a:cxnLst/>
              <a:rect l="l" t="t" r="r" b="b"/>
              <a:pathLst>
                <a:path w="4743" h="10457" extrusionOk="0">
                  <a:moveTo>
                    <a:pt x="4743" y="1"/>
                  </a:moveTo>
                  <a:lnTo>
                    <a:pt x="1" y="7174"/>
                  </a:lnTo>
                  <a:lnTo>
                    <a:pt x="305" y="10457"/>
                  </a:lnTo>
                  <a:lnTo>
                    <a:pt x="4743" y="2767"/>
                  </a:lnTo>
                  <a:lnTo>
                    <a:pt x="4743"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13;p52">
              <a:extLst>
                <a:ext uri="{FF2B5EF4-FFF2-40B4-BE49-F238E27FC236}">
                  <a16:creationId xmlns:a16="http://schemas.microsoft.com/office/drawing/2014/main" id="{7D23BDFE-89EA-4C00-A35E-F0D941CB3C01}"/>
                </a:ext>
              </a:extLst>
            </p:cNvPr>
            <p:cNvSpPr/>
            <p:nvPr/>
          </p:nvSpPr>
          <p:spPr>
            <a:xfrm>
              <a:off x="6289559"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14;p52">
              <a:extLst>
                <a:ext uri="{FF2B5EF4-FFF2-40B4-BE49-F238E27FC236}">
                  <a16:creationId xmlns:a16="http://schemas.microsoft.com/office/drawing/2014/main" id="{AD72710C-F1DC-4D09-B4E7-7B30CBD73708}"/>
                </a:ext>
              </a:extLst>
            </p:cNvPr>
            <p:cNvSpPr/>
            <p:nvPr/>
          </p:nvSpPr>
          <p:spPr>
            <a:xfrm>
              <a:off x="6417021"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15;p52">
              <a:extLst>
                <a:ext uri="{FF2B5EF4-FFF2-40B4-BE49-F238E27FC236}">
                  <a16:creationId xmlns:a16="http://schemas.microsoft.com/office/drawing/2014/main" id="{C7A795F9-70B3-4CCE-A563-B51FBBE92868}"/>
                </a:ext>
              </a:extLst>
            </p:cNvPr>
            <p:cNvSpPr/>
            <p:nvPr/>
          </p:nvSpPr>
          <p:spPr>
            <a:xfrm>
              <a:off x="7673574"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16;p52">
              <a:extLst>
                <a:ext uri="{FF2B5EF4-FFF2-40B4-BE49-F238E27FC236}">
                  <a16:creationId xmlns:a16="http://schemas.microsoft.com/office/drawing/2014/main" id="{68616F58-0878-4CDF-A2E8-BFD82F4613B7}"/>
                </a:ext>
              </a:extLst>
            </p:cNvPr>
            <p:cNvSpPr/>
            <p:nvPr/>
          </p:nvSpPr>
          <p:spPr>
            <a:xfrm>
              <a:off x="7801035"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17;p52">
              <a:extLst>
                <a:ext uri="{FF2B5EF4-FFF2-40B4-BE49-F238E27FC236}">
                  <a16:creationId xmlns:a16="http://schemas.microsoft.com/office/drawing/2014/main" id="{68531A77-501B-4FE3-AF5D-9655BC217B50}"/>
                </a:ext>
              </a:extLst>
            </p:cNvPr>
            <p:cNvSpPr/>
            <p:nvPr/>
          </p:nvSpPr>
          <p:spPr>
            <a:xfrm>
              <a:off x="6093502" y="3012405"/>
              <a:ext cx="472260" cy="171648"/>
            </a:xfrm>
            <a:custGeom>
              <a:avLst/>
              <a:gdLst/>
              <a:ahLst/>
              <a:cxnLst/>
              <a:rect l="l" t="t" r="r" b="b"/>
              <a:pathLst>
                <a:path w="8785" h="3193" extrusionOk="0">
                  <a:moveTo>
                    <a:pt x="0" y="1"/>
                  </a:moveTo>
                  <a:lnTo>
                    <a:pt x="578" y="3192"/>
                  </a:lnTo>
                  <a:lnTo>
                    <a:pt x="8785" y="3192"/>
                  </a:lnTo>
                  <a:cubicBezTo>
                    <a:pt x="8055" y="2341"/>
                    <a:pt x="7295" y="943"/>
                    <a:pt x="6596"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18;p52">
              <a:extLst>
                <a:ext uri="{FF2B5EF4-FFF2-40B4-BE49-F238E27FC236}">
                  <a16:creationId xmlns:a16="http://schemas.microsoft.com/office/drawing/2014/main" id="{14E91852-F481-4B6E-8A65-81EF2D0038F0}"/>
                </a:ext>
              </a:extLst>
            </p:cNvPr>
            <p:cNvSpPr/>
            <p:nvPr/>
          </p:nvSpPr>
          <p:spPr>
            <a:xfrm>
              <a:off x="6448093" y="3012405"/>
              <a:ext cx="251693" cy="171648"/>
            </a:xfrm>
            <a:custGeom>
              <a:avLst/>
              <a:gdLst/>
              <a:ahLst/>
              <a:cxnLst/>
              <a:rect l="l" t="t" r="r" b="b"/>
              <a:pathLst>
                <a:path w="4682" h="3193" extrusionOk="0">
                  <a:moveTo>
                    <a:pt x="0" y="1"/>
                  </a:moveTo>
                  <a:cubicBezTo>
                    <a:pt x="699" y="943"/>
                    <a:pt x="1459" y="2341"/>
                    <a:pt x="2189" y="3192"/>
                  </a:cubicBezTo>
                  <a:lnTo>
                    <a:pt x="4681" y="3192"/>
                  </a:lnTo>
                  <a:cubicBezTo>
                    <a:pt x="3982" y="2280"/>
                    <a:pt x="3070" y="912"/>
                    <a:pt x="2341"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319;p52">
              <a:extLst>
                <a:ext uri="{FF2B5EF4-FFF2-40B4-BE49-F238E27FC236}">
                  <a16:creationId xmlns:a16="http://schemas.microsoft.com/office/drawing/2014/main" id="{135DEA18-CA78-4D53-9A72-95D72A08F0F2}"/>
                </a:ext>
              </a:extLst>
            </p:cNvPr>
            <p:cNvSpPr/>
            <p:nvPr/>
          </p:nvSpPr>
          <p:spPr>
            <a:xfrm>
              <a:off x="6573888" y="3012405"/>
              <a:ext cx="277819" cy="171648"/>
            </a:xfrm>
            <a:custGeom>
              <a:avLst/>
              <a:gdLst/>
              <a:ahLst/>
              <a:cxnLst/>
              <a:rect l="l" t="t" r="r" b="b"/>
              <a:pathLst>
                <a:path w="5168" h="3193" extrusionOk="0">
                  <a:moveTo>
                    <a:pt x="1" y="1"/>
                  </a:moveTo>
                  <a:cubicBezTo>
                    <a:pt x="730" y="912"/>
                    <a:pt x="1672" y="2280"/>
                    <a:pt x="2341" y="3192"/>
                  </a:cubicBezTo>
                  <a:lnTo>
                    <a:pt x="5168" y="3192"/>
                  </a:lnTo>
                  <a:cubicBezTo>
                    <a:pt x="4682" y="2250"/>
                    <a:pt x="3861" y="912"/>
                    <a:pt x="3375"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320;p52">
              <a:extLst>
                <a:ext uri="{FF2B5EF4-FFF2-40B4-BE49-F238E27FC236}">
                  <a16:creationId xmlns:a16="http://schemas.microsoft.com/office/drawing/2014/main" id="{4D41AF1E-9349-497A-AEFE-05D795A89785}"/>
                </a:ext>
              </a:extLst>
            </p:cNvPr>
            <p:cNvSpPr/>
            <p:nvPr/>
          </p:nvSpPr>
          <p:spPr>
            <a:xfrm>
              <a:off x="6990571" y="3012405"/>
              <a:ext cx="936348" cy="171648"/>
            </a:xfrm>
            <a:custGeom>
              <a:avLst/>
              <a:gdLst/>
              <a:ahLst/>
              <a:cxnLst/>
              <a:rect l="l" t="t" r="r" b="b"/>
              <a:pathLst>
                <a:path w="17418" h="3193" extrusionOk="0">
                  <a:moveTo>
                    <a:pt x="1" y="1"/>
                  </a:moveTo>
                  <a:cubicBezTo>
                    <a:pt x="487" y="973"/>
                    <a:pt x="1308" y="2250"/>
                    <a:pt x="1885" y="3192"/>
                  </a:cubicBezTo>
                  <a:lnTo>
                    <a:pt x="16992" y="3192"/>
                  </a:lnTo>
                  <a:lnTo>
                    <a:pt x="1741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321;p52">
              <a:extLst>
                <a:ext uri="{FF2B5EF4-FFF2-40B4-BE49-F238E27FC236}">
                  <a16:creationId xmlns:a16="http://schemas.microsoft.com/office/drawing/2014/main" id="{FC69DAF4-F178-4C99-901B-9E1AC1CB4F0D}"/>
                </a:ext>
              </a:extLst>
            </p:cNvPr>
            <p:cNvSpPr/>
            <p:nvPr/>
          </p:nvSpPr>
          <p:spPr>
            <a:xfrm>
              <a:off x="6755270" y="3012405"/>
              <a:ext cx="336683" cy="171648"/>
            </a:xfrm>
            <a:custGeom>
              <a:avLst/>
              <a:gdLst/>
              <a:ahLst/>
              <a:cxnLst/>
              <a:rect l="l" t="t" r="r" b="b"/>
              <a:pathLst>
                <a:path w="6263" h="3193" extrusionOk="0">
                  <a:moveTo>
                    <a:pt x="1" y="1"/>
                  </a:moveTo>
                  <a:cubicBezTo>
                    <a:pt x="487" y="912"/>
                    <a:pt x="1308" y="2250"/>
                    <a:pt x="1794" y="3192"/>
                  </a:cubicBezTo>
                  <a:lnTo>
                    <a:pt x="6262" y="3192"/>
                  </a:lnTo>
                  <a:cubicBezTo>
                    <a:pt x="5685" y="2250"/>
                    <a:pt x="4864" y="973"/>
                    <a:pt x="4378"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322;p52">
              <a:extLst>
                <a:ext uri="{FF2B5EF4-FFF2-40B4-BE49-F238E27FC236}">
                  <a16:creationId xmlns:a16="http://schemas.microsoft.com/office/drawing/2014/main" id="{F2EC0CC8-69CB-45DB-AD94-0D69486AD6F3}"/>
                </a:ext>
              </a:extLst>
            </p:cNvPr>
            <p:cNvSpPr/>
            <p:nvPr/>
          </p:nvSpPr>
          <p:spPr>
            <a:xfrm>
              <a:off x="6098394" y="2563037"/>
              <a:ext cx="2099714" cy="449413"/>
            </a:xfrm>
            <a:custGeom>
              <a:avLst/>
              <a:gdLst/>
              <a:ahLst/>
              <a:cxnLst/>
              <a:rect l="l" t="t" r="r" b="b"/>
              <a:pathLst>
                <a:path w="39059" h="8360" extrusionOk="0">
                  <a:moveTo>
                    <a:pt x="8511" y="1"/>
                  </a:moveTo>
                  <a:lnTo>
                    <a:pt x="1" y="8360"/>
                  </a:lnTo>
                  <a:lnTo>
                    <a:pt x="34105" y="8360"/>
                  </a:lnTo>
                  <a:lnTo>
                    <a:pt x="39059" y="639"/>
                  </a:lnTo>
                  <a:lnTo>
                    <a:pt x="8511"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323;p52">
              <a:extLst>
                <a:ext uri="{FF2B5EF4-FFF2-40B4-BE49-F238E27FC236}">
                  <a16:creationId xmlns:a16="http://schemas.microsoft.com/office/drawing/2014/main" id="{B747CFD4-DBB3-4B7B-A1CF-04BA1FA088F4}"/>
                </a:ext>
              </a:extLst>
            </p:cNvPr>
            <p:cNvSpPr/>
            <p:nvPr/>
          </p:nvSpPr>
          <p:spPr>
            <a:xfrm>
              <a:off x="6967724" y="2590830"/>
              <a:ext cx="643800" cy="364422"/>
            </a:xfrm>
            <a:custGeom>
              <a:avLst/>
              <a:gdLst/>
              <a:ahLst/>
              <a:cxnLst/>
              <a:rect l="l" t="t" r="r" b="b"/>
              <a:pathLst>
                <a:path w="11976" h="6779" extrusionOk="0">
                  <a:moveTo>
                    <a:pt x="10851" y="578"/>
                  </a:moveTo>
                  <a:cubicBezTo>
                    <a:pt x="11034" y="578"/>
                    <a:pt x="11186" y="700"/>
                    <a:pt x="11186" y="852"/>
                  </a:cubicBezTo>
                  <a:cubicBezTo>
                    <a:pt x="11186" y="1004"/>
                    <a:pt x="11034" y="1125"/>
                    <a:pt x="10851" y="1125"/>
                  </a:cubicBezTo>
                  <a:cubicBezTo>
                    <a:pt x="10669" y="1125"/>
                    <a:pt x="10517" y="1004"/>
                    <a:pt x="10517" y="852"/>
                  </a:cubicBezTo>
                  <a:cubicBezTo>
                    <a:pt x="10517" y="700"/>
                    <a:pt x="10639" y="578"/>
                    <a:pt x="10851" y="578"/>
                  </a:cubicBezTo>
                  <a:close/>
                  <a:moveTo>
                    <a:pt x="10183" y="2827"/>
                  </a:moveTo>
                  <a:cubicBezTo>
                    <a:pt x="10365" y="2827"/>
                    <a:pt x="10517" y="2949"/>
                    <a:pt x="10517" y="3101"/>
                  </a:cubicBezTo>
                  <a:cubicBezTo>
                    <a:pt x="10517" y="3253"/>
                    <a:pt x="10365" y="3374"/>
                    <a:pt x="10183" y="3374"/>
                  </a:cubicBezTo>
                  <a:cubicBezTo>
                    <a:pt x="10000" y="3374"/>
                    <a:pt x="9848" y="3253"/>
                    <a:pt x="9848" y="3101"/>
                  </a:cubicBezTo>
                  <a:cubicBezTo>
                    <a:pt x="9848" y="2949"/>
                    <a:pt x="10000" y="2827"/>
                    <a:pt x="10183" y="2827"/>
                  </a:cubicBezTo>
                  <a:close/>
                  <a:moveTo>
                    <a:pt x="9180" y="5563"/>
                  </a:moveTo>
                  <a:cubicBezTo>
                    <a:pt x="9392" y="5563"/>
                    <a:pt x="9514" y="5684"/>
                    <a:pt x="9514" y="5836"/>
                  </a:cubicBezTo>
                  <a:cubicBezTo>
                    <a:pt x="9514" y="5988"/>
                    <a:pt x="9362" y="6110"/>
                    <a:pt x="9180" y="6110"/>
                  </a:cubicBezTo>
                  <a:cubicBezTo>
                    <a:pt x="8997" y="6110"/>
                    <a:pt x="8845" y="5988"/>
                    <a:pt x="8845" y="5836"/>
                  </a:cubicBezTo>
                  <a:cubicBezTo>
                    <a:pt x="8845" y="5684"/>
                    <a:pt x="8997" y="5563"/>
                    <a:pt x="9180" y="5563"/>
                  </a:cubicBezTo>
                  <a:close/>
                  <a:moveTo>
                    <a:pt x="3131" y="1"/>
                  </a:moveTo>
                  <a:lnTo>
                    <a:pt x="0" y="6779"/>
                  </a:lnTo>
                  <a:lnTo>
                    <a:pt x="9848" y="6779"/>
                  </a:lnTo>
                  <a:lnTo>
                    <a:pt x="11976"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324;p52">
              <a:extLst>
                <a:ext uri="{FF2B5EF4-FFF2-40B4-BE49-F238E27FC236}">
                  <a16:creationId xmlns:a16="http://schemas.microsoft.com/office/drawing/2014/main" id="{D3954F7F-66BC-46F7-83EB-F05C6AE5DC9C}"/>
                </a:ext>
              </a:extLst>
            </p:cNvPr>
            <p:cNvSpPr/>
            <p:nvPr/>
          </p:nvSpPr>
          <p:spPr>
            <a:xfrm>
              <a:off x="7401394" y="2602603"/>
              <a:ext cx="111439" cy="332759"/>
            </a:xfrm>
            <a:custGeom>
              <a:avLst/>
              <a:gdLst/>
              <a:ahLst/>
              <a:cxnLst/>
              <a:rect l="l" t="t" r="r" b="b"/>
              <a:pathLst>
                <a:path w="2073" h="6190" extrusionOk="0">
                  <a:moveTo>
                    <a:pt x="1983" y="0"/>
                  </a:moveTo>
                  <a:cubicBezTo>
                    <a:pt x="1950" y="0"/>
                    <a:pt x="1916" y="17"/>
                    <a:pt x="1903" y="55"/>
                  </a:cubicBezTo>
                  <a:cubicBezTo>
                    <a:pt x="1143" y="2000"/>
                    <a:pt x="535" y="4098"/>
                    <a:pt x="18" y="6104"/>
                  </a:cubicBezTo>
                  <a:cubicBezTo>
                    <a:pt x="1" y="6157"/>
                    <a:pt x="34" y="6189"/>
                    <a:pt x="72" y="6189"/>
                  </a:cubicBezTo>
                  <a:cubicBezTo>
                    <a:pt x="98" y="6189"/>
                    <a:pt x="127" y="6172"/>
                    <a:pt x="140" y="6134"/>
                  </a:cubicBezTo>
                  <a:cubicBezTo>
                    <a:pt x="900" y="4219"/>
                    <a:pt x="1568" y="2122"/>
                    <a:pt x="2055" y="85"/>
                  </a:cubicBezTo>
                  <a:cubicBezTo>
                    <a:pt x="2072" y="32"/>
                    <a:pt x="2029" y="0"/>
                    <a:pt x="198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325;p52">
              <a:extLst>
                <a:ext uri="{FF2B5EF4-FFF2-40B4-BE49-F238E27FC236}">
                  <a16:creationId xmlns:a16="http://schemas.microsoft.com/office/drawing/2014/main" id="{AFAD03B6-EC38-4BCF-A4F7-0929A1B36AB1}"/>
                </a:ext>
              </a:extLst>
            </p:cNvPr>
            <p:cNvSpPr/>
            <p:nvPr/>
          </p:nvSpPr>
          <p:spPr>
            <a:xfrm>
              <a:off x="7033040" y="2843818"/>
              <a:ext cx="444521" cy="19514"/>
            </a:xfrm>
            <a:custGeom>
              <a:avLst/>
              <a:gdLst/>
              <a:ahLst/>
              <a:cxnLst/>
              <a:rect l="l" t="t" r="r" b="b"/>
              <a:pathLst>
                <a:path w="8269" h="363" extrusionOk="0">
                  <a:moveTo>
                    <a:pt x="5181" y="0"/>
                  </a:moveTo>
                  <a:cubicBezTo>
                    <a:pt x="3355" y="0"/>
                    <a:pt x="1369" y="52"/>
                    <a:pt x="92" y="127"/>
                  </a:cubicBezTo>
                  <a:cubicBezTo>
                    <a:pt x="1" y="127"/>
                    <a:pt x="1" y="249"/>
                    <a:pt x="92" y="249"/>
                  </a:cubicBezTo>
                  <a:cubicBezTo>
                    <a:pt x="1126" y="325"/>
                    <a:pt x="2630" y="363"/>
                    <a:pt x="4135" y="363"/>
                  </a:cubicBezTo>
                  <a:cubicBezTo>
                    <a:pt x="5639" y="363"/>
                    <a:pt x="7144" y="325"/>
                    <a:pt x="8177" y="249"/>
                  </a:cubicBezTo>
                  <a:cubicBezTo>
                    <a:pt x="8269" y="219"/>
                    <a:pt x="8269" y="97"/>
                    <a:pt x="8177" y="67"/>
                  </a:cubicBezTo>
                  <a:cubicBezTo>
                    <a:pt x="7376" y="20"/>
                    <a:pt x="6309" y="0"/>
                    <a:pt x="5181"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326;p52">
              <a:extLst>
                <a:ext uri="{FF2B5EF4-FFF2-40B4-BE49-F238E27FC236}">
                  <a16:creationId xmlns:a16="http://schemas.microsoft.com/office/drawing/2014/main" id="{C74700DF-5026-478D-A0F8-9CE08F61DB61}"/>
                </a:ext>
              </a:extLst>
            </p:cNvPr>
            <p:cNvSpPr/>
            <p:nvPr/>
          </p:nvSpPr>
          <p:spPr>
            <a:xfrm>
              <a:off x="7047770" y="2781620"/>
              <a:ext cx="446133" cy="18224"/>
            </a:xfrm>
            <a:custGeom>
              <a:avLst/>
              <a:gdLst/>
              <a:ahLst/>
              <a:cxnLst/>
              <a:rect l="l" t="t" r="r" b="b"/>
              <a:pathLst>
                <a:path w="8299" h="339" extrusionOk="0">
                  <a:moveTo>
                    <a:pt x="5020" y="1"/>
                  </a:moveTo>
                  <a:cubicBezTo>
                    <a:pt x="3239" y="1"/>
                    <a:pt x="1332" y="44"/>
                    <a:pt x="92" y="99"/>
                  </a:cubicBezTo>
                  <a:cubicBezTo>
                    <a:pt x="0" y="99"/>
                    <a:pt x="0" y="251"/>
                    <a:pt x="92" y="251"/>
                  </a:cubicBezTo>
                  <a:cubicBezTo>
                    <a:pt x="1067" y="308"/>
                    <a:pt x="2463" y="339"/>
                    <a:pt x="3883" y="339"/>
                  </a:cubicBezTo>
                  <a:cubicBezTo>
                    <a:pt x="5470" y="339"/>
                    <a:pt x="7086" y="301"/>
                    <a:pt x="8177" y="221"/>
                  </a:cubicBezTo>
                  <a:cubicBezTo>
                    <a:pt x="8298" y="221"/>
                    <a:pt x="8268" y="69"/>
                    <a:pt x="8177" y="69"/>
                  </a:cubicBezTo>
                  <a:cubicBezTo>
                    <a:pt x="7338" y="20"/>
                    <a:pt x="6207" y="1"/>
                    <a:pt x="502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327;p52">
              <a:extLst>
                <a:ext uri="{FF2B5EF4-FFF2-40B4-BE49-F238E27FC236}">
                  <a16:creationId xmlns:a16="http://schemas.microsoft.com/office/drawing/2014/main" id="{F9F5230D-59B8-4EA0-A99E-D7C328F30D68}"/>
                </a:ext>
              </a:extLst>
            </p:cNvPr>
            <p:cNvSpPr/>
            <p:nvPr/>
          </p:nvSpPr>
          <p:spPr>
            <a:xfrm>
              <a:off x="7090240" y="2729420"/>
              <a:ext cx="415115" cy="17579"/>
            </a:xfrm>
            <a:custGeom>
              <a:avLst/>
              <a:gdLst/>
              <a:ahLst/>
              <a:cxnLst/>
              <a:rect l="l" t="t" r="r" b="b"/>
              <a:pathLst>
                <a:path w="7722" h="327" extrusionOk="0">
                  <a:moveTo>
                    <a:pt x="4830" y="1"/>
                  </a:moveTo>
                  <a:cubicBezTo>
                    <a:pt x="3132" y="1"/>
                    <a:pt x="1275" y="53"/>
                    <a:pt x="92" y="128"/>
                  </a:cubicBezTo>
                  <a:cubicBezTo>
                    <a:pt x="1" y="128"/>
                    <a:pt x="1" y="249"/>
                    <a:pt x="92" y="249"/>
                  </a:cubicBezTo>
                  <a:cubicBezTo>
                    <a:pt x="932" y="303"/>
                    <a:pt x="2110" y="327"/>
                    <a:pt x="3330" y="327"/>
                  </a:cubicBezTo>
                  <a:cubicBezTo>
                    <a:pt x="4893" y="327"/>
                    <a:pt x="6524" y="287"/>
                    <a:pt x="7600" y="219"/>
                  </a:cubicBezTo>
                  <a:cubicBezTo>
                    <a:pt x="7721" y="189"/>
                    <a:pt x="7691" y="67"/>
                    <a:pt x="7600" y="67"/>
                  </a:cubicBezTo>
                  <a:cubicBezTo>
                    <a:pt x="6868" y="20"/>
                    <a:pt x="5880" y="1"/>
                    <a:pt x="48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328;p52">
              <a:extLst>
                <a:ext uri="{FF2B5EF4-FFF2-40B4-BE49-F238E27FC236}">
                  <a16:creationId xmlns:a16="http://schemas.microsoft.com/office/drawing/2014/main" id="{338F0A3B-0E98-4EF4-A7BB-3860EDA9E1FA}"/>
                </a:ext>
              </a:extLst>
            </p:cNvPr>
            <p:cNvSpPr/>
            <p:nvPr/>
          </p:nvSpPr>
          <p:spPr>
            <a:xfrm>
              <a:off x="7098411" y="2679209"/>
              <a:ext cx="415115" cy="17686"/>
            </a:xfrm>
            <a:custGeom>
              <a:avLst/>
              <a:gdLst/>
              <a:ahLst/>
              <a:cxnLst/>
              <a:rect l="l" t="t" r="r" b="b"/>
              <a:pathLst>
                <a:path w="7722" h="329" extrusionOk="0">
                  <a:moveTo>
                    <a:pt x="5146" y="0"/>
                  </a:moveTo>
                  <a:cubicBezTo>
                    <a:pt x="3368" y="0"/>
                    <a:pt x="1365" y="60"/>
                    <a:pt x="92" y="119"/>
                  </a:cubicBezTo>
                  <a:cubicBezTo>
                    <a:pt x="1" y="119"/>
                    <a:pt x="1" y="241"/>
                    <a:pt x="92" y="241"/>
                  </a:cubicBezTo>
                  <a:cubicBezTo>
                    <a:pt x="1010" y="298"/>
                    <a:pt x="2308" y="329"/>
                    <a:pt x="3627" y="329"/>
                  </a:cubicBezTo>
                  <a:cubicBezTo>
                    <a:pt x="5102" y="329"/>
                    <a:pt x="6603" y="291"/>
                    <a:pt x="7630" y="211"/>
                  </a:cubicBezTo>
                  <a:cubicBezTo>
                    <a:pt x="7721" y="211"/>
                    <a:pt x="7721" y="59"/>
                    <a:pt x="7630" y="59"/>
                  </a:cubicBezTo>
                  <a:cubicBezTo>
                    <a:pt x="6958" y="17"/>
                    <a:pt x="6083" y="0"/>
                    <a:pt x="5146"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329;p52">
              <a:extLst>
                <a:ext uri="{FF2B5EF4-FFF2-40B4-BE49-F238E27FC236}">
                  <a16:creationId xmlns:a16="http://schemas.microsoft.com/office/drawing/2014/main" id="{01D007BD-3C8C-4281-9A31-00C92BC0339F}"/>
                </a:ext>
              </a:extLst>
            </p:cNvPr>
            <p:cNvSpPr/>
            <p:nvPr/>
          </p:nvSpPr>
          <p:spPr>
            <a:xfrm>
              <a:off x="7114753" y="2628139"/>
              <a:ext cx="415115" cy="17579"/>
            </a:xfrm>
            <a:custGeom>
              <a:avLst/>
              <a:gdLst/>
              <a:ahLst/>
              <a:cxnLst/>
              <a:rect l="l" t="t" r="r" b="b"/>
              <a:pathLst>
                <a:path w="7722" h="327" extrusionOk="0">
                  <a:moveTo>
                    <a:pt x="4830" y="0"/>
                  </a:moveTo>
                  <a:cubicBezTo>
                    <a:pt x="3132" y="0"/>
                    <a:pt x="1275" y="52"/>
                    <a:pt x="92" y="127"/>
                  </a:cubicBezTo>
                  <a:cubicBezTo>
                    <a:pt x="1" y="127"/>
                    <a:pt x="1" y="249"/>
                    <a:pt x="92" y="249"/>
                  </a:cubicBezTo>
                  <a:cubicBezTo>
                    <a:pt x="931" y="302"/>
                    <a:pt x="2110" y="326"/>
                    <a:pt x="3330" y="326"/>
                  </a:cubicBezTo>
                  <a:cubicBezTo>
                    <a:pt x="4893" y="326"/>
                    <a:pt x="6524" y="287"/>
                    <a:pt x="7600" y="218"/>
                  </a:cubicBezTo>
                  <a:cubicBezTo>
                    <a:pt x="7721" y="188"/>
                    <a:pt x="7691" y="66"/>
                    <a:pt x="7600" y="66"/>
                  </a:cubicBezTo>
                  <a:cubicBezTo>
                    <a:pt x="6868" y="20"/>
                    <a:pt x="5880" y="0"/>
                    <a:pt x="4830"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330;p52">
              <a:extLst>
                <a:ext uri="{FF2B5EF4-FFF2-40B4-BE49-F238E27FC236}">
                  <a16:creationId xmlns:a16="http://schemas.microsoft.com/office/drawing/2014/main" id="{42E01D7E-B43E-4044-839A-100019DF465C}"/>
                </a:ext>
              </a:extLst>
            </p:cNvPr>
            <p:cNvSpPr/>
            <p:nvPr/>
          </p:nvSpPr>
          <p:spPr>
            <a:xfrm>
              <a:off x="6162098" y="2700337"/>
              <a:ext cx="822974" cy="310503"/>
            </a:xfrm>
            <a:custGeom>
              <a:avLst/>
              <a:gdLst/>
              <a:ahLst/>
              <a:cxnLst/>
              <a:rect l="l" t="t" r="r" b="b"/>
              <a:pathLst>
                <a:path w="15309" h="5776" extrusionOk="0">
                  <a:moveTo>
                    <a:pt x="4864" y="0"/>
                  </a:moveTo>
                  <a:cubicBezTo>
                    <a:pt x="4104" y="1672"/>
                    <a:pt x="1" y="4377"/>
                    <a:pt x="1" y="4377"/>
                  </a:cubicBezTo>
                  <a:lnTo>
                    <a:pt x="9576" y="5775"/>
                  </a:lnTo>
                  <a:cubicBezTo>
                    <a:pt x="10062" y="5410"/>
                    <a:pt x="14257" y="3647"/>
                    <a:pt x="14895" y="2219"/>
                  </a:cubicBezTo>
                  <a:cubicBezTo>
                    <a:pt x="15309" y="1273"/>
                    <a:pt x="14265" y="1106"/>
                    <a:pt x="13480" y="1106"/>
                  </a:cubicBezTo>
                  <a:cubicBezTo>
                    <a:pt x="13055" y="1106"/>
                    <a:pt x="12706" y="1155"/>
                    <a:pt x="12706" y="1155"/>
                  </a:cubicBezTo>
                  <a:lnTo>
                    <a:pt x="4864"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331;p52">
              <a:extLst>
                <a:ext uri="{FF2B5EF4-FFF2-40B4-BE49-F238E27FC236}">
                  <a16:creationId xmlns:a16="http://schemas.microsoft.com/office/drawing/2014/main" id="{1C988BDC-FF3E-44E2-B4FE-1B69B84DED99}"/>
                </a:ext>
              </a:extLst>
            </p:cNvPr>
            <p:cNvSpPr/>
            <p:nvPr/>
          </p:nvSpPr>
          <p:spPr>
            <a:xfrm>
              <a:off x="6209513" y="2698670"/>
              <a:ext cx="743520" cy="272927"/>
            </a:xfrm>
            <a:custGeom>
              <a:avLst/>
              <a:gdLst/>
              <a:ahLst/>
              <a:cxnLst/>
              <a:rect l="l" t="t" r="r" b="b"/>
              <a:pathLst>
                <a:path w="13831" h="5077" extrusionOk="0">
                  <a:moveTo>
                    <a:pt x="3982" y="1"/>
                  </a:moveTo>
                  <a:lnTo>
                    <a:pt x="0" y="3709"/>
                  </a:lnTo>
                  <a:lnTo>
                    <a:pt x="9271" y="5077"/>
                  </a:lnTo>
                  <a:cubicBezTo>
                    <a:pt x="11490" y="4560"/>
                    <a:pt x="13830" y="2189"/>
                    <a:pt x="13830" y="2189"/>
                  </a:cubicBezTo>
                  <a:lnTo>
                    <a:pt x="11824" y="1642"/>
                  </a:lnTo>
                  <a:lnTo>
                    <a:pt x="3982"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332;p52">
              <a:extLst>
                <a:ext uri="{FF2B5EF4-FFF2-40B4-BE49-F238E27FC236}">
                  <a16:creationId xmlns:a16="http://schemas.microsoft.com/office/drawing/2014/main" id="{79F3FB58-3EF5-4659-B050-15677F4D7463}"/>
                </a:ext>
              </a:extLst>
            </p:cNvPr>
            <p:cNvSpPr/>
            <p:nvPr/>
          </p:nvSpPr>
          <p:spPr>
            <a:xfrm>
              <a:off x="6201342" y="2672543"/>
              <a:ext cx="743520" cy="272927"/>
            </a:xfrm>
            <a:custGeom>
              <a:avLst/>
              <a:gdLst/>
              <a:ahLst/>
              <a:cxnLst/>
              <a:rect l="l" t="t" r="r" b="b"/>
              <a:pathLst>
                <a:path w="13831" h="5077" extrusionOk="0">
                  <a:moveTo>
                    <a:pt x="4013" y="0"/>
                  </a:moveTo>
                  <a:lnTo>
                    <a:pt x="0" y="3678"/>
                  </a:lnTo>
                  <a:lnTo>
                    <a:pt x="9271" y="5076"/>
                  </a:lnTo>
                  <a:cubicBezTo>
                    <a:pt x="11490" y="4560"/>
                    <a:pt x="13831" y="2158"/>
                    <a:pt x="13831" y="2158"/>
                  </a:cubicBezTo>
                  <a:lnTo>
                    <a:pt x="11824" y="1642"/>
                  </a:lnTo>
                  <a:lnTo>
                    <a:pt x="4013"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333;p52">
              <a:extLst>
                <a:ext uri="{FF2B5EF4-FFF2-40B4-BE49-F238E27FC236}">
                  <a16:creationId xmlns:a16="http://schemas.microsoft.com/office/drawing/2014/main" id="{46FDA46F-823F-4806-8E8B-44159571C0DE}"/>
                </a:ext>
              </a:extLst>
            </p:cNvPr>
            <p:cNvSpPr/>
            <p:nvPr/>
          </p:nvSpPr>
          <p:spPr>
            <a:xfrm>
              <a:off x="6165377" y="2651094"/>
              <a:ext cx="803997" cy="273142"/>
            </a:xfrm>
            <a:custGeom>
              <a:avLst/>
              <a:gdLst/>
              <a:ahLst/>
              <a:cxnLst/>
              <a:rect l="l" t="t" r="r" b="b"/>
              <a:pathLst>
                <a:path w="14956" h="5081" extrusionOk="0">
                  <a:moveTo>
                    <a:pt x="6080" y="1"/>
                  </a:moveTo>
                  <a:cubicBezTo>
                    <a:pt x="5717" y="1"/>
                    <a:pt x="5440" y="29"/>
                    <a:pt x="5290" y="95"/>
                  </a:cubicBezTo>
                  <a:cubicBezTo>
                    <a:pt x="4135" y="582"/>
                    <a:pt x="1" y="3652"/>
                    <a:pt x="1" y="3652"/>
                  </a:cubicBezTo>
                  <a:lnTo>
                    <a:pt x="9697" y="5080"/>
                  </a:lnTo>
                  <a:cubicBezTo>
                    <a:pt x="10123" y="4807"/>
                    <a:pt x="14074" y="3013"/>
                    <a:pt x="14500" y="2041"/>
                  </a:cubicBezTo>
                  <a:cubicBezTo>
                    <a:pt x="14955" y="1098"/>
                    <a:pt x="13314" y="977"/>
                    <a:pt x="13314" y="977"/>
                  </a:cubicBezTo>
                  <a:cubicBezTo>
                    <a:pt x="13314" y="977"/>
                    <a:pt x="8211" y="1"/>
                    <a:pt x="608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334;p52">
              <a:extLst>
                <a:ext uri="{FF2B5EF4-FFF2-40B4-BE49-F238E27FC236}">
                  <a16:creationId xmlns:a16="http://schemas.microsoft.com/office/drawing/2014/main" id="{30F828BE-F680-452F-B701-CDDE873C4F79}"/>
                </a:ext>
              </a:extLst>
            </p:cNvPr>
            <p:cNvSpPr/>
            <p:nvPr/>
          </p:nvSpPr>
          <p:spPr>
            <a:xfrm>
              <a:off x="6135971" y="2847366"/>
              <a:ext cx="576872" cy="163477"/>
            </a:xfrm>
            <a:custGeom>
              <a:avLst/>
              <a:gdLst/>
              <a:ahLst/>
              <a:cxnLst/>
              <a:rect l="l" t="t" r="r" b="b"/>
              <a:pathLst>
                <a:path w="10731" h="3041" extrusionOk="0">
                  <a:moveTo>
                    <a:pt x="548" y="1"/>
                  </a:moveTo>
                  <a:cubicBezTo>
                    <a:pt x="1" y="1308"/>
                    <a:pt x="487" y="1642"/>
                    <a:pt x="487" y="1642"/>
                  </a:cubicBezTo>
                  <a:lnTo>
                    <a:pt x="10062" y="3040"/>
                  </a:lnTo>
                  <a:cubicBezTo>
                    <a:pt x="10730" y="2584"/>
                    <a:pt x="10244" y="1429"/>
                    <a:pt x="10244" y="1429"/>
                  </a:cubicBezTo>
                  <a:lnTo>
                    <a:pt x="548"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335;p52">
              <a:extLst>
                <a:ext uri="{FF2B5EF4-FFF2-40B4-BE49-F238E27FC236}">
                  <a16:creationId xmlns:a16="http://schemas.microsoft.com/office/drawing/2014/main" id="{70DF6029-9F67-4419-A814-12632A335298}"/>
                </a:ext>
              </a:extLst>
            </p:cNvPr>
            <p:cNvSpPr/>
            <p:nvPr/>
          </p:nvSpPr>
          <p:spPr>
            <a:xfrm>
              <a:off x="6577168" y="2644750"/>
              <a:ext cx="305611" cy="382431"/>
            </a:xfrm>
            <a:custGeom>
              <a:avLst/>
              <a:gdLst/>
              <a:ahLst/>
              <a:cxnLst/>
              <a:rect l="l" t="t" r="r" b="b"/>
              <a:pathLst>
                <a:path w="5685" h="7114" extrusionOk="0">
                  <a:moveTo>
                    <a:pt x="1429" y="1"/>
                  </a:moveTo>
                  <a:lnTo>
                    <a:pt x="0" y="730"/>
                  </a:lnTo>
                  <a:lnTo>
                    <a:pt x="4256" y="7113"/>
                  </a:lnTo>
                  <a:lnTo>
                    <a:pt x="5684" y="6384"/>
                  </a:lnTo>
                  <a:lnTo>
                    <a:pt x="5654" y="6353"/>
                  </a:lnTo>
                  <a:lnTo>
                    <a:pt x="5472" y="6444"/>
                  </a:lnTo>
                  <a:cubicBezTo>
                    <a:pt x="5472" y="6444"/>
                    <a:pt x="5441" y="6444"/>
                    <a:pt x="5441" y="6414"/>
                  </a:cubicBezTo>
                  <a:lnTo>
                    <a:pt x="5654" y="6323"/>
                  </a:lnTo>
                  <a:lnTo>
                    <a:pt x="5563" y="6201"/>
                  </a:lnTo>
                  <a:lnTo>
                    <a:pt x="5381" y="6292"/>
                  </a:lnTo>
                  <a:lnTo>
                    <a:pt x="5350" y="6292"/>
                  </a:lnTo>
                  <a:cubicBezTo>
                    <a:pt x="5350" y="6262"/>
                    <a:pt x="5350" y="6262"/>
                    <a:pt x="5350" y="6262"/>
                  </a:cubicBezTo>
                  <a:lnTo>
                    <a:pt x="5532" y="6171"/>
                  </a:lnTo>
                  <a:lnTo>
                    <a:pt x="5472" y="6049"/>
                  </a:lnTo>
                  <a:lnTo>
                    <a:pt x="5289" y="6140"/>
                  </a:lnTo>
                  <a:lnTo>
                    <a:pt x="5259" y="6140"/>
                  </a:lnTo>
                  <a:cubicBezTo>
                    <a:pt x="5229" y="6110"/>
                    <a:pt x="5259" y="6110"/>
                    <a:pt x="5259" y="6110"/>
                  </a:cubicBezTo>
                  <a:lnTo>
                    <a:pt x="5441" y="6019"/>
                  </a:lnTo>
                  <a:lnTo>
                    <a:pt x="5381" y="5928"/>
                  </a:lnTo>
                  <a:lnTo>
                    <a:pt x="5107" y="6049"/>
                  </a:lnTo>
                  <a:cubicBezTo>
                    <a:pt x="5077" y="6049"/>
                    <a:pt x="5046" y="6049"/>
                    <a:pt x="5016" y="6019"/>
                  </a:cubicBezTo>
                  <a:cubicBezTo>
                    <a:pt x="5016" y="6019"/>
                    <a:pt x="5016" y="5989"/>
                    <a:pt x="5046" y="5958"/>
                  </a:cubicBezTo>
                  <a:lnTo>
                    <a:pt x="5320" y="5837"/>
                  </a:lnTo>
                  <a:lnTo>
                    <a:pt x="5259" y="5715"/>
                  </a:lnTo>
                  <a:lnTo>
                    <a:pt x="5046" y="5806"/>
                  </a:lnTo>
                  <a:lnTo>
                    <a:pt x="5016" y="5806"/>
                  </a:lnTo>
                  <a:cubicBezTo>
                    <a:pt x="5016" y="5776"/>
                    <a:pt x="5016" y="5776"/>
                    <a:pt x="5046" y="5776"/>
                  </a:cubicBezTo>
                  <a:lnTo>
                    <a:pt x="5229" y="5685"/>
                  </a:lnTo>
                  <a:lnTo>
                    <a:pt x="5168" y="5593"/>
                  </a:lnTo>
                  <a:lnTo>
                    <a:pt x="4985" y="5685"/>
                  </a:lnTo>
                  <a:cubicBezTo>
                    <a:pt x="4955" y="5685"/>
                    <a:pt x="4955" y="5685"/>
                    <a:pt x="4955" y="5654"/>
                  </a:cubicBezTo>
                  <a:lnTo>
                    <a:pt x="5137" y="5563"/>
                  </a:lnTo>
                  <a:lnTo>
                    <a:pt x="5077" y="5441"/>
                  </a:lnTo>
                  <a:lnTo>
                    <a:pt x="4894" y="5533"/>
                  </a:lnTo>
                  <a:lnTo>
                    <a:pt x="4864" y="5533"/>
                  </a:lnTo>
                  <a:cubicBezTo>
                    <a:pt x="4833" y="5533"/>
                    <a:pt x="4833" y="5502"/>
                    <a:pt x="4864" y="5502"/>
                  </a:cubicBezTo>
                  <a:lnTo>
                    <a:pt x="5046" y="5411"/>
                  </a:lnTo>
                  <a:lnTo>
                    <a:pt x="4955" y="5289"/>
                  </a:lnTo>
                  <a:lnTo>
                    <a:pt x="4773" y="5381"/>
                  </a:lnTo>
                  <a:lnTo>
                    <a:pt x="4742" y="5381"/>
                  </a:lnTo>
                  <a:cubicBezTo>
                    <a:pt x="4742" y="5381"/>
                    <a:pt x="4742" y="5350"/>
                    <a:pt x="4773" y="5350"/>
                  </a:cubicBezTo>
                  <a:lnTo>
                    <a:pt x="4955" y="5259"/>
                  </a:lnTo>
                  <a:lnTo>
                    <a:pt x="4864" y="5168"/>
                  </a:lnTo>
                  <a:lnTo>
                    <a:pt x="4681" y="5229"/>
                  </a:lnTo>
                  <a:cubicBezTo>
                    <a:pt x="4681" y="5239"/>
                    <a:pt x="4678" y="5242"/>
                    <a:pt x="4674" y="5242"/>
                  </a:cubicBezTo>
                  <a:cubicBezTo>
                    <a:pt x="4665" y="5242"/>
                    <a:pt x="4651" y="5229"/>
                    <a:pt x="4651" y="5229"/>
                  </a:cubicBezTo>
                  <a:cubicBezTo>
                    <a:pt x="4651" y="5229"/>
                    <a:pt x="4651" y="5198"/>
                    <a:pt x="4651" y="5198"/>
                  </a:cubicBezTo>
                  <a:lnTo>
                    <a:pt x="4833" y="5137"/>
                  </a:lnTo>
                  <a:lnTo>
                    <a:pt x="4773" y="5016"/>
                  </a:lnTo>
                  <a:lnTo>
                    <a:pt x="4499" y="5137"/>
                  </a:lnTo>
                  <a:cubicBezTo>
                    <a:pt x="4484" y="5153"/>
                    <a:pt x="4469" y="5160"/>
                    <a:pt x="4453" y="5160"/>
                  </a:cubicBezTo>
                  <a:cubicBezTo>
                    <a:pt x="4438" y="5160"/>
                    <a:pt x="4423" y="5153"/>
                    <a:pt x="4408" y="5137"/>
                  </a:cubicBezTo>
                  <a:cubicBezTo>
                    <a:pt x="4408" y="5107"/>
                    <a:pt x="4408" y="5077"/>
                    <a:pt x="4438" y="5077"/>
                  </a:cubicBezTo>
                  <a:lnTo>
                    <a:pt x="4712" y="4955"/>
                  </a:lnTo>
                  <a:lnTo>
                    <a:pt x="4651" y="4833"/>
                  </a:lnTo>
                  <a:lnTo>
                    <a:pt x="4469" y="4925"/>
                  </a:lnTo>
                  <a:cubicBezTo>
                    <a:pt x="4438" y="4925"/>
                    <a:pt x="4438" y="4925"/>
                    <a:pt x="4438" y="4894"/>
                  </a:cubicBezTo>
                  <a:lnTo>
                    <a:pt x="4621" y="4803"/>
                  </a:lnTo>
                  <a:lnTo>
                    <a:pt x="4560" y="4712"/>
                  </a:lnTo>
                  <a:lnTo>
                    <a:pt x="4377" y="4773"/>
                  </a:lnTo>
                  <a:cubicBezTo>
                    <a:pt x="4367" y="4783"/>
                    <a:pt x="4361" y="4786"/>
                    <a:pt x="4356" y="4786"/>
                  </a:cubicBezTo>
                  <a:cubicBezTo>
                    <a:pt x="4347" y="4786"/>
                    <a:pt x="4347" y="4773"/>
                    <a:pt x="4347" y="4773"/>
                  </a:cubicBezTo>
                  <a:cubicBezTo>
                    <a:pt x="4347" y="4773"/>
                    <a:pt x="4347" y="4742"/>
                    <a:pt x="4347" y="4742"/>
                  </a:cubicBezTo>
                  <a:lnTo>
                    <a:pt x="4529" y="4651"/>
                  </a:lnTo>
                  <a:lnTo>
                    <a:pt x="4469" y="4560"/>
                  </a:lnTo>
                  <a:lnTo>
                    <a:pt x="4286" y="4651"/>
                  </a:lnTo>
                  <a:lnTo>
                    <a:pt x="4256" y="4651"/>
                  </a:lnTo>
                  <a:cubicBezTo>
                    <a:pt x="4256" y="4621"/>
                    <a:pt x="4256" y="4621"/>
                    <a:pt x="4256" y="4621"/>
                  </a:cubicBezTo>
                  <a:lnTo>
                    <a:pt x="4438" y="4530"/>
                  </a:lnTo>
                  <a:lnTo>
                    <a:pt x="4377" y="4408"/>
                  </a:lnTo>
                  <a:lnTo>
                    <a:pt x="4195" y="4499"/>
                  </a:lnTo>
                  <a:lnTo>
                    <a:pt x="4165" y="4499"/>
                  </a:lnTo>
                  <a:cubicBezTo>
                    <a:pt x="4134" y="4469"/>
                    <a:pt x="4134" y="4469"/>
                    <a:pt x="4165" y="4469"/>
                  </a:cubicBezTo>
                  <a:lnTo>
                    <a:pt x="4347" y="4378"/>
                  </a:lnTo>
                  <a:lnTo>
                    <a:pt x="4256" y="4256"/>
                  </a:lnTo>
                  <a:lnTo>
                    <a:pt x="4074" y="4347"/>
                  </a:lnTo>
                  <a:lnTo>
                    <a:pt x="4043" y="4347"/>
                  </a:lnTo>
                  <a:cubicBezTo>
                    <a:pt x="4043" y="4347"/>
                    <a:pt x="4043" y="4317"/>
                    <a:pt x="4074" y="4317"/>
                  </a:cubicBezTo>
                  <a:lnTo>
                    <a:pt x="4256" y="4226"/>
                  </a:lnTo>
                  <a:lnTo>
                    <a:pt x="4165" y="4134"/>
                  </a:lnTo>
                  <a:lnTo>
                    <a:pt x="3891" y="4256"/>
                  </a:lnTo>
                  <a:cubicBezTo>
                    <a:pt x="3861" y="4256"/>
                    <a:pt x="3830" y="4256"/>
                    <a:pt x="3830" y="4226"/>
                  </a:cubicBezTo>
                  <a:cubicBezTo>
                    <a:pt x="3800" y="4226"/>
                    <a:pt x="3830" y="4195"/>
                    <a:pt x="3830" y="4165"/>
                  </a:cubicBezTo>
                  <a:lnTo>
                    <a:pt x="4134" y="4043"/>
                  </a:lnTo>
                  <a:lnTo>
                    <a:pt x="4043" y="3922"/>
                  </a:lnTo>
                  <a:lnTo>
                    <a:pt x="3861" y="4013"/>
                  </a:lnTo>
                  <a:lnTo>
                    <a:pt x="3830" y="4013"/>
                  </a:lnTo>
                  <a:cubicBezTo>
                    <a:pt x="3830" y="4013"/>
                    <a:pt x="3830" y="3982"/>
                    <a:pt x="3830" y="3982"/>
                  </a:cubicBezTo>
                  <a:lnTo>
                    <a:pt x="4013" y="3891"/>
                  </a:lnTo>
                  <a:lnTo>
                    <a:pt x="3952" y="3800"/>
                  </a:lnTo>
                  <a:lnTo>
                    <a:pt x="3770" y="3891"/>
                  </a:lnTo>
                  <a:lnTo>
                    <a:pt x="3739" y="3891"/>
                  </a:lnTo>
                  <a:cubicBezTo>
                    <a:pt x="3739" y="3861"/>
                    <a:pt x="3739" y="3861"/>
                    <a:pt x="3739" y="3861"/>
                  </a:cubicBezTo>
                  <a:lnTo>
                    <a:pt x="3952" y="3770"/>
                  </a:lnTo>
                  <a:lnTo>
                    <a:pt x="3861" y="3678"/>
                  </a:lnTo>
                  <a:lnTo>
                    <a:pt x="3678" y="3739"/>
                  </a:lnTo>
                  <a:cubicBezTo>
                    <a:pt x="3678" y="3749"/>
                    <a:pt x="3675" y="3753"/>
                    <a:pt x="3670" y="3753"/>
                  </a:cubicBezTo>
                  <a:cubicBezTo>
                    <a:pt x="3661" y="3753"/>
                    <a:pt x="3648" y="3739"/>
                    <a:pt x="3648" y="3739"/>
                  </a:cubicBezTo>
                  <a:cubicBezTo>
                    <a:pt x="3648" y="3739"/>
                    <a:pt x="3648" y="3709"/>
                    <a:pt x="3648" y="3709"/>
                  </a:cubicBezTo>
                  <a:lnTo>
                    <a:pt x="3861" y="3618"/>
                  </a:lnTo>
                  <a:lnTo>
                    <a:pt x="3770" y="3526"/>
                  </a:lnTo>
                  <a:lnTo>
                    <a:pt x="3587" y="3618"/>
                  </a:lnTo>
                  <a:cubicBezTo>
                    <a:pt x="3587" y="3618"/>
                    <a:pt x="3557" y="3618"/>
                    <a:pt x="3557" y="3587"/>
                  </a:cubicBezTo>
                  <a:cubicBezTo>
                    <a:pt x="3557" y="3587"/>
                    <a:pt x="3557" y="3587"/>
                    <a:pt x="3557" y="3557"/>
                  </a:cubicBezTo>
                  <a:lnTo>
                    <a:pt x="3739" y="3496"/>
                  </a:lnTo>
                  <a:lnTo>
                    <a:pt x="3678" y="3374"/>
                  </a:lnTo>
                  <a:lnTo>
                    <a:pt x="3496" y="3466"/>
                  </a:lnTo>
                  <a:lnTo>
                    <a:pt x="3466" y="3466"/>
                  </a:lnTo>
                  <a:cubicBezTo>
                    <a:pt x="3435" y="3435"/>
                    <a:pt x="3466" y="3435"/>
                    <a:pt x="3466" y="3435"/>
                  </a:cubicBezTo>
                  <a:lnTo>
                    <a:pt x="3648" y="3344"/>
                  </a:lnTo>
                  <a:lnTo>
                    <a:pt x="3587" y="3223"/>
                  </a:lnTo>
                  <a:lnTo>
                    <a:pt x="3314" y="3374"/>
                  </a:lnTo>
                  <a:cubicBezTo>
                    <a:pt x="3283" y="3374"/>
                    <a:pt x="3253" y="3374"/>
                    <a:pt x="3222" y="3344"/>
                  </a:cubicBezTo>
                  <a:cubicBezTo>
                    <a:pt x="3222" y="3314"/>
                    <a:pt x="3222" y="3314"/>
                    <a:pt x="3253" y="3283"/>
                  </a:cubicBezTo>
                  <a:lnTo>
                    <a:pt x="3526" y="3162"/>
                  </a:lnTo>
                  <a:lnTo>
                    <a:pt x="3466" y="3040"/>
                  </a:lnTo>
                  <a:lnTo>
                    <a:pt x="3253" y="3131"/>
                  </a:lnTo>
                  <a:lnTo>
                    <a:pt x="3222" y="3131"/>
                  </a:lnTo>
                  <a:cubicBezTo>
                    <a:pt x="3222" y="3131"/>
                    <a:pt x="3222" y="3101"/>
                    <a:pt x="3253" y="3101"/>
                  </a:cubicBezTo>
                  <a:lnTo>
                    <a:pt x="3435" y="3010"/>
                  </a:lnTo>
                  <a:lnTo>
                    <a:pt x="3374" y="2919"/>
                  </a:lnTo>
                  <a:lnTo>
                    <a:pt x="3192" y="3010"/>
                  </a:lnTo>
                  <a:lnTo>
                    <a:pt x="3162" y="3010"/>
                  </a:lnTo>
                  <a:cubicBezTo>
                    <a:pt x="3131" y="2979"/>
                    <a:pt x="3131" y="2979"/>
                    <a:pt x="3162" y="2979"/>
                  </a:cubicBezTo>
                  <a:lnTo>
                    <a:pt x="3344" y="2888"/>
                  </a:lnTo>
                  <a:lnTo>
                    <a:pt x="3283" y="2767"/>
                  </a:lnTo>
                  <a:lnTo>
                    <a:pt x="3101" y="2858"/>
                  </a:lnTo>
                  <a:lnTo>
                    <a:pt x="3070" y="2858"/>
                  </a:lnTo>
                  <a:cubicBezTo>
                    <a:pt x="3040" y="2858"/>
                    <a:pt x="3040" y="2827"/>
                    <a:pt x="3070" y="2827"/>
                  </a:cubicBezTo>
                  <a:lnTo>
                    <a:pt x="3253" y="2736"/>
                  </a:lnTo>
                  <a:lnTo>
                    <a:pt x="3162" y="2645"/>
                  </a:lnTo>
                  <a:lnTo>
                    <a:pt x="2979" y="2706"/>
                  </a:lnTo>
                  <a:cubicBezTo>
                    <a:pt x="2979" y="2716"/>
                    <a:pt x="2979" y="2719"/>
                    <a:pt x="2978" y="2719"/>
                  </a:cubicBezTo>
                  <a:cubicBezTo>
                    <a:pt x="2976" y="2719"/>
                    <a:pt x="2969" y="2706"/>
                    <a:pt x="2949" y="2706"/>
                  </a:cubicBezTo>
                  <a:cubicBezTo>
                    <a:pt x="2949" y="2706"/>
                    <a:pt x="2949" y="2675"/>
                    <a:pt x="2979" y="2675"/>
                  </a:cubicBezTo>
                  <a:lnTo>
                    <a:pt x="3162" y="2584"/>
                  </a:lnTo>
                  <a:lnTo>
                    <a:pt x="3070" y="2493"/>
                  </a:lnTo>
                  <a:lnTo>
                    <a:pt x="2888" y="2554"/>
                  </a:lnTo>
                  <a:cubicBezTo>
                    <a:pt x="2888" y="2564"/>
                    <a:pt x="2885" y="2567"/>
                    <a:pt x="2880" y="2567"/>
                  </a:cubicBezTo>
                  <a:cubicBezTo>
                    <a:pt x="2871" y="2567"/>
                    <a:pt x="2858" y="2554"/>
                    <a:pt x="2858" y="2554"/>
                  </a:cubicBezTo>
                  <a:cubicBezTo>
                    <a:pt x="2858" y="2554"/>
                    <a:pt x="2858" y="2523"/>
                    <a:pt x="2858" y="2523"/>
                  </a:cubicBezTo>
                  <a:lnTo>
                    <a:pt x="3040" y="2432"/>
                  </a:lnTo>
                  <a:lnTo>
                    <a:pt x="2979" y="2341"/>
                  </a:lnTo>
                  <a:lnTo>
                    <a:pt x="2706" y="2463"/>
                  </a:lnTo>
                  <a:cubicBezTo>
                    <a:pt x="2696" y="2473"/>
                    <a:pt x="2685" y="2476"/>
                    <a:pt x="2676" y="2476"/>
                  </a:cubicBezTo>
                  <a:cubicBezTo>
                    <a:pt x="2658" y="2476"/>
                    <a:pt x="2645" y="2463"/>
                    <a:pt x="2645" y="2463"/>
                  </a:cubicBezTo>
                  <a:cubicBezTo>
                    <a:pt x="2615" y="2432"/>
                    <a:pt x="2615" y="2402"/>
                    <a:pt x="2645" y="2402"/>
                  </a:cubicBezTo>
                  <a:lnTo>
                    <a:pt x="2918" y="2250"/>
                  </a:lnTo>
                  <a:lnTo>
                    <a:pt x="2858" y="2159"/>
                  </a:lnTo>
                  <a:lnTo>
                    <a:pt x="2675" y="2250"/>
                  </a:lnTo>
                  <a:cubicBezTo>
                    <a:pt x="2645" y="2250"/>
                    <a:pt x="2645" y="2250"/>
                    <a:pt x="2645" y="2219"/>
                  </a:cubicBezTo>
                  <a:cubicBezTo>
                    <a:pt x="2645" y="2219"/>
                    <a:pt x="2645" y="2219"/>
                    <a:pt x="2645" y="2189"/>
                  </a:cubicBezTo>
                  <a:lnTo>
                    <a:pt x="2827" y="2128"/>
                  </a:lnTo>
                  <a:lnTo>
                    <a:pt x="2766" y="2007"/>
                  </a:lnTo>
                  <a:lnTo>
                    <a:pt x="2584" y="2098"/>
                  </a:lnTo>
                  <a:lnTo>
                    <a:pt x="2554" y="2098"/>
                  </a:lnTo>
                  <a:cubicBezTo>
                    <a:pt x="2554" y="2098"/>
                    <a:pt x="2554" y="2067"/>
                    <a:pt x="2554" y="2067"/>
                  </a:cubicBezTo>
                  <a:lnTo>
                    <a:pt x="2736" y="1976"/>
                  </a:lnTo>
                  <a:lnTo>
                    <a:pt x="2675" y="1885"/>
                  </a:lnTo>
                  <a:lnTo>
                    <a:pt x="2493" y="1976"/>
                  </a:lnTo>
                  <a:lnTo>
                    <a:pt x="2463" y="1976"/>
                  </a:lnTo>
                  <a:cubicBezTo>
                    <a:pt x="2463" y="1946"/>
                    <a:pt x="2463" y="1946"/>
                    <a:pt x="2463" y="1946"/>
                  </a:cubicBezTo>
                  <a:lnTo>
                    <a:pt x="2645" y="1855"/>
                  </a:lnTo>
                  <a:lnTo>
                    <a:pt x="2584" y="1733"/>
                  </a:lnTo>
                  <a:lnTo>
                    <a:pt x="2402" y="1824"/>
                  </a:lnTo>
                  <a:lnTo>
                    <a:pt x="2371" y="1824"/>
                  </a:lnTo>
                  <a:cubicBezTo>
                    <a:pt x="2371" y="1794"/>
                    <a:pt x="2371" y="1794"/>
                    <a:pt x="2371" y="1794"/>
                  </a:cubicBezTo>
                  <a:lnTo>
                    <a:pt x="2554" y="1703"/>
                  </a:lnTo>
                  <a:lnTo>
                    <a:pt x="2493" y="1581"/>
                  </a:lnTo>
                  <a:lnTo>
                    <a:pt x="2311" y="1672"/>
                  </a:lnTo>
                  <a:lnTo>
                    <a:pt x="2280" y="1672"/>
                  </a:lnTo>
                  <a:cubicBezTo>
                    <a:pt x="2250" y="1642"/>
                    <a:pt x="2250" y="1642"/>
                    <a:pt x="2280" y="1642"/>
                  </a:cubicBezTo>
                  <a:lnTo>
                    <a:pt x="2463" y="1551"/>
                  </a:lnTo>
                  <a:lnTo>
                    <a:pt x="2402" y="1429"/>
                  </a:lnTo>
                  <a:lnTo>
                    <a:pt x="2098" y="1581"/>
                  </a:lnTo>
                  <a:cubicBezTo>
                    <a:pt x="2067" y="1581"/>
                    <a:pt x="2037" y="1581"/>
                    <a:pt x="2037" y="1551"/>
                  </a:cubicBezTo>
                  <a:cubicBezTo>
                    <a:pt x="2007" y="1520"/>
                    <a:pt x="2037" y="1490"/>
                    <a:pt x="2067" y="1490"/>
                  </a:cubicBezTo>
                  <a:lnTo>
                    <a:pt x="2341" y="1368"/>
                  </a:lnTo>
                  <a:lnTo>
                    <a:pt x="2250" y="1247"/>
                  </a:lnTo>
                  <a:lnTo>
                    <a:pt x="2067" y="1338"/>
                  </a:lnTo>
                  <a:lnTo>
                    <a:pt x="2037" y="1338"/>
                  </a:lnTo>
                  <a:cubicBezTo>
                    <a:pt x="2037" y="1308"/>
                    <a:pt x="2037" y="1308"/>
                    <a:pt x="2037" y="1308"/>
                  </a:cubicBezTo>
                  <a:lnTo>
                    <a:pt x="2250" y="1216"/>
                  </a:lnTo>
                  <a:lnTo>
                    <a:pt x="2159" y="1125"/>
                  </a:lnTo>
                  <a:lnTo>
                    <a:pt x="1976" y="1216"/>
                  </a:lnTo>
                  <a:cubicBezTo>
                    <a:pt x="1976" y="1216"/>
                    <a:pt x="1976" y="1216"/>
                    <a:pt x="1946" y="1186"/>
                  </a:cubicBezTo>
                  <a:lnTo>
                    <a:pt x="1976" y="1186"/>
                  </a:lnTo>
                  <a:lnTo>
                    <a:pt x="2159" y="1095"/>
                  </a:lnTo>
                  <a:lnTo>
                    <a:pt x="2067" y="973"/>
                  </a:lnTo>
                  <a:lnTo>
                    <a:pt x="1885" y="1064"/>
                  </a:lnTo>
                  <a:lnTo>
                    <a:pt x="1855" y="1064"/>
                  </a:lnTo>
                  <a:cubicBezTo>
                    <a:pt x="1855" y="1064"/>
                    <a:pt x="1855" y="1034"/>
                    <a:pt x="1885" y="1034"/>
                  </a:cubicBezTo>
                  <a:lnTo>
                    <a:pt x="2067" y="973"/>
                  </a:lnTo>
                  <a:lnTo>
                    <a:pt x="1976" y="852"/>
                  </a:lnTo>
                  <a:lnTo>
                    <a:pt x="1794" y="943"/>
                  </a:lnTo>
                  <a:cubicBezTo>
                    <a:pt x="1794" y="943"/>
                    <a:pt x="1794" y="943"/>
                    <a:pt x="1763" y="912"/>
                  </a:cubicBezTo>
                  <a:lnTo>
                    <a:pt x="1794" y="912"/>
                  </a:lnTo>
                  <a:lnTo>
                    <a:pt x="1976" y="821"/>
                  </a:lnTo>
                  <a:lnTo>
                    <a:pt x="1885" y="700"/>
                  </a:lnTo>
                  <a:lnTo>
                    <a:pt x="1703" y="791"/>
                  </a:lnTo>
                  <a:cubicBezTo>
                    <a:pt x="1703" y="791"/>
                    <a:pt x="1672" y="791"/>
                    <a:pt x="1672" y="760"/>
                  </a:cubicBezTo>
                  <a:lnTo>
                    <a:pt x="1855" y="669"/>
                  </a:lnTo>
                  <a:lnTo>
                    <a:pt x="1794" y="548"/>
                  </a:lnTo>
                  <a:lnTo>
                    <a:pt x="1520" y="669"/>
                  </a:lnTo>
                  <a:cubicBezTo>
                    <a:pt x="1505" y="684"/>
                    <a:pt x="1490" y="692"/>
                    <a:pt x="1475" y="692"/>
                  </a:cubicBezTo>
                  <a:cubicBezTo>
                    <a:pt x="1459" y="692"/>
                    <a:pt x="1444" y="684"/>
                    <a:pt x="1429" y="669"/>
                  </a:cubicBezTo>
                  <a:cubicBezTo>
                    <a:pt x="1429" y="639"/>
                    <a:pt x="1429" y="608"/>
                    <a:pt x="1459" y="608"/>
                  </a:cubicBezTo>
                  <a:lnTo>
                    <a:pt x="1733" y="487"/>
                  </a:lnTo>
                  <a:lnTo>
                    <a:pt x="1672" y="396"/>
                  </a:lnTo>
                  <a:lnTo>
                    <a:pt x="1490" y="487"/>
                  </a:lnTo>
                  <a:cubicBezTo>
                    <a:pt x="1490" y="487"/>
                    <a:pt x="1490" y="487"/>
                    <a:pt x="1459" y="457"/>
                  </a:cubicBezTo>
                  <a:lnTo>
                    <a:pt x="1490" y="457"/>
                  </a:lnTo>
                  <a:lnTo>
                    <a:pt x="1672" y="365"/>
                  </a:lnTo>
                  <a:lnTo>
                    <a:pt x="1611" y="274"/>
                  </a:lnTo>
                  <a:lnTo>
                    <a:pt x="1399" y="335"/>
                  </a:lnTo>
                  <a:cubicBezTo>
                    <a:pt x="1399" y="345"/>
                    <a:pt x="1399" y="348"/>
                    <a:pt x="1398" y="348"/>
                  </a:cubicBezTo>
                  <a:cubicBezTo>
                    <a:pt x="1395" y="348"/>
                    <a:pt x="1389" y="335"/>
                    <a:pt x="1368" y="335"/>
                  </a:cubicBezTo>
                  <a:cubicBezTo>
                    <a:pt x="1368" y="335"/>
                    <a:pt x="1368" y="305"/>
                    <a:pt x="1399" y="305"/>
                  </a:cubicBezTo>
                  <a:lnTo>
                    <a:pt x="1581" y="213"/>
                  </a:lnTo>
                  <a:lnTo>
                    <a:pt x="1520" y="122"/>
                  </a:lnTo>
                  <a:lnTo>
                    <a:pt x="1307" y="213"/>
                  </a:lnTo>
                  <a:lnTo>
                    <a:pt x="1277" y="213"/>
                  </a:lnTo>
                  <a:cubicBezTo>
                    <a:pt x="1277" y="183"/>
                    <a:pt x="1277" y="183"/>
                    <a:pt x="1307" y="183"/>
                  </a:cubicBezTo>
                  <a:lnTo>
                    <a:pt x="1520" y="31"/>
                  </a:lnTo>
                  <a:lnTo>
                    <a:pt x="1429"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36;p52">
              <a:extLst>
                <a:ext uri="{FF2B5EF4-FFF2-40B4-BE49-F238E27FC236}">
                  <a16:creationId xmlns:a16="http://schemas.microsoft.com/office/drawing/2014/main" id="{08587713-14D5-4F6C-8FD1-E972C67E223B}"/>
                </a:ext>
              </a:extLst>
            </p:cNvPr>
            <p:cNvSpPr/>
            <p:nvPr/>
          </p:nvSpPr>
          <p:spPr>
            <a:xfrm>
              <a:off x="6582060" y="2669264"/>
              <a:ext cx="245134" cy="354638"/>
            </a:xfrm>
            <a:custGeom>
              <a:avLst/>
              <a:gdLst/>
              <a:ahLst/>
              <a:cxnLst/>
              <a:rect l="l" t="t" r="r" b="b"/>
              <a:pathLst>
                <a:path w="4560" h="6597" extrusionOk="0">
                  <a:moveTo>
                    <a:pt x="578" y="1"/>
                  </a:moveTo>
                  <a:lnTo>
                    <a:pt x="1" y="274"/>
                  </a:lnTo>
                  <a:lnTo>
                    <a:pt x="4195" y="6596"/>
                  </a:lnTo>
                  <a:lnTo>
                    <a:pt x="4560" y="6444"/>
                  </a:lnTo>
                  <a:cubicBezTo>
                    <a:pt x="2949" y="4469"/>
                    <a:pt x="1460" y="2311"/>
                    <a:pt x="578"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37;p52">
              <a:extLst>
                <a:ext uri="{FF2B5EF4-FFF2-40B4-BE49-F238E27FC236}">
                  <a16:creationId xmlns:a16="http://schemas.microsoft.com/office/drawing/2014/main" id="{AE8F9032-BAF7-4C25-9383-C4A42B7386C3}"/>
                </a:ext>
              </a:extLst>
            </p:cNvPr>
            <p:cNvSpPr/>
            <p:nvPr/>
          </p:nvSpPr>
          <p:spPr>
            <a:xfrm>
              <a:off x="6611466" y="2646363"/>
              <a:ext cx="277873" cy="370981"/>
            </a:xfrm>
            <a:custGeom>
              <a:avLst/>
              <a:gdLst/>
              <a:ahLst/>
              <a:cxnLst/>
              <a:rect l="l" t="t" r="r" b="b"/>
              <a:pathLst>
                <a:path w="5169" h="6901" extrusionOk="0">
                  <a:moveTo>
                    <a:pt x="882" y="1"/>
                  </a:moveTo>
                  <a:lnTo>
                    <a:pt x="1" y="427"/>
                  </a:lnTo>
                  <a:cubicBezTo>
                    <a:pt x="913" y="2737"/>
                    <a:pt x="2402" y="4895"/>
                    <a:pt x="4043" y="6901"/>
                  </a:cubicBezTo>
                  <a:lnTo>
                    <a:pt x="5168" y="6384"/>
                  </a:lnTo>
                  <a:lnTo>
                    <a:pt x="5138" y="6354"/>
                  </a:lnTo>
                  <a:lnTo>
                    <a:pt x="4955" y="6445"/>
                  </a:lnTo>
                  <a:lnTo>
                    <a:pt x="4925" y="6445"/>
                  </a:lnTo>
                  <a:cubicBezTo>
                    <a:pt x="4925" y="6414"/>
                    <a:pt x="4925" y="6414"/>
                    <a:pt x="4925" y="6414"/>
                  </a:cubicBezTo>
                  <a:lnTo>
                    <a:pt x="5107" y="6323"/>
                  </a:lnTo>
                  <a:lnTo>
                    <a:pt x="5046" y="6202"/>
                  </a:lnTo>
                  <a:lnTo>
                    <a:pt x="4864" y="6293"/>
                  </a:lnTo>
                  <a:lnTo>
                    <a:pt x="4834" y="6293"/>
                  </a:lnTo>
                  <a:cubicBezTo>
                    <a:pt x="4803" y="6293"/>
                    <a:pt x="4834" y="6262"/>
                    <a:pt x="4834" y="6262"/>
                  </a:cubicBezTo>
                  <a:lnTo>
                    <a:pt x="5016" y="6171"/>
                  </a:lnTo>
                  <a:lnTo>
                    <a:pt x="4925" y="6050"/>
                  </a:lnTo>
                  <a:lnTo>
                    <a:pt x="4743" y="6141"/>
                  </a:lnTo>
                  <a:lnTo>
                    <a:pt x="4712" y="6141"/>
                  </a:lnTo>
                  <a:cubicBezTo>
                    <a:pt x="4712" y="6141"/>
                    <a:pt x="4712" y="6110"/>
                    <a:pt x="4743" y="6110"/>
                  </a:cubicBezTo>
                  <a:lnTo>
                    <a:pt x="4925" y="6019"/>
                  </a:lnTo>
                  <a:lnTo>
                    <a:pt x="4834" y="5928"/>
                  </a:lnTo>
                  <a:lnTo>
                    <a:pt x="4560" y="6050"/>
                  </a:lnTo>
                  <a:cubicBezTo>
                    <a:pt x="4530" y="6050"/>
                    <a:pt x="4499" y="6050"/>
                    <a:pt x="4499" y="6019"/>
                  </a:cubicBezTo>
                  <a:cubicBezTo>
                    <a:pt x="4469" y="6019"/>
                    <a:pt x="4469" y="5989"/>
                    <a:pt x="4499" y="5959"/>
                  </a:cubicBezTo>
                  <a:lnTo>
                    <a:pt x="4803" y="5837"/>
                  </a:lnTo>
                  <a:lnTo>
                    <a:pt x="4712" y="5715"/>
                  </a:lnTo>
                  <a:lnTo>
                    <a:pt x="4530" y="5807"/>
                  </a:lnTo>
                  <a:lnTo>
                    <a:pt x="4499" y="5807"/>
                  </a:lnTo>
                  <a:cubicBezTo>
                    <a:pt x="4499" y="5807"/>
                    <a:pt x="4499" y="5776"/>
                    <a:pt x="4499" y="5776"/>
                  </a:cubicBezTo>
                  <a:lnTo>
                    <a:pt x="4682" y="5685"/>
                  </a:lnTo>
                  <a:lnTo>
                    <a:pt x="4621" y="5594"/>
                  </a:lnTo>
                  <a:lnTo>
                    <a:pt x="4439" y="5685"/>
                  </a:lnTo>
                  <a:lnTo>
                    <a:pt x="4408" y="5685"/>
                  </a:lnTo>
                  <a:cubicBezTo>
                    <a:pt x="4408" y="5655"/>
                    <a:pt x="4408" y="5655"/>
                    <a:pt x="4408" y="5655"/>
                  </a:cubicBezTo>
                  <a:lnTo>
                    <a:pt x="4621" y="5563"/>
                  </a:lnTo>
                  <a:lnTo>
                    <a:pt x="4530" y="5472"/>
                  </a:lnTo>
                  <a:lnTo>
                    <a:pt x="4347" y="5533"/>
                  </a:lnTo>
                  <a:cubicBezTo>
                    <a:pt x="4347" y="5543"/>
                    <a:pt x="4344" y="5546"/>
                    <a:pt x="4339" y="5546"/>
                  </a:cubicBezTo>
                  <a:cubicBezTo>
                    <a:pt x="4330" y="5546"/>
                    <a:pt x="4317" y="5533"/>
                    <a:pt x="4317" y="5533"/>
                  </a:cubicBezTo>
                  <a:cubicBezTo>
                    <a:pt x="4317" y="5533"/>
                    <a:pt x="4317" y="5503"/>
                    <a:pt x="4317" y="5503"/>
                  </a:cubicBezTo>
                  <a:lnTo>
                    <a:pt x="4530" y="5411"/>
                  </a:lnTo>
                  <a:lnTo>
                    <a:pt x="4439" y="5320"/>
                  </a:lnTo>
                  <a:lnTo>
                    <a:pt x="4256" y="5411"/>
                  </a:lnTo>
                  <a:cubicBezTo>
                    <a:pt x="4256" y="5411"/>
                    <a:pt x="4226" y="5411"/>
                    <a:pt x="4226" y="5381"/>
                  </a:cubicBezTo>
                  <a:cubicBezTo>
                    <a:pt x="4226" y="5381"/>
                    <a:pt x="4226" y="5381"/>
                    <a:pt x="4226" y="5351"/>
                  </a:cubicBezTo>
                  <a:lnTo>
                    <a:pt x="4408" y="5290"/>
                  </a:lnTo>
                  <a:lnTo>
                    <a:pt x="4347" y="5168"/>
                  </a:lnTo>
                  <a:lnTo>
                    <a:pt x="4165" y="5259"/>
                  </a:lnTo>
                  <a:cubicBezTo>
                    <a:pt x="4135" y="5259"/>
                    <a:pt x="4135" y="5259"/>
                    <a:pt x="4135" y="5229"/>
                  </a:cubicBezTo>
                  <a:lnTo>
                    <a:pt x="4317" y="5138"/>
                  </a:lnTo>
                  <a:lnTo>
                    <a:pt x="4256" y="5016"/>
                  </a:lnTo>
                  <a:lnTo>
                    <a:pt x="3983" y="5138"/>
                  </a:lnTo>
                  <a:cubicBezTo>
                    <a:pt x="3967" y="5153"/>
                    <a:pt x="3952" y="5161"/>
                    <a:pt x="3937" y="5161"/>
                  </a:cubicBezTo>
                  <a:cubicBezTo>
                    <a:pt x="3922" y="5161"/>
                    <a:pt x="3907" y="5153"/>
                    <a:pt x="3891" y="5138"/>
                  </a:cubicBezTo>
                  <a:cubicBezTo>
                    <a:pt x="3891" y="5107"/>
                    <a:pt x="3891" y="5077"/>
                    <a:pt x="3922" y="5077"/>
                  </a:cubicBezTo>
                  <a:lnTo>
                    <a:pt x="4195" y="4955"/>
                  </a:lnTo>
                  <a:lnTo>
                    <a:pt x="4135" y="4834"/>
                  </a:lnTo>
                  <a:lnTo>
                    <a:pt x="3922" y="4925"/>
                  </a:lnTo>
                  <a:cubicBezTo>
                    <a:pt x="3922" y="4925"/>
                    <a:pt x="3922" y="4925"/>
                    <a:pt x="3891" y="4895"/>
                  </a:cubicBezTo>
                  <a:lnTo>
                    <a:pt x="3922" y="4895"/>
                  </a:lnTo>
                  <a:lnTo>
                    <a:pt x="4104" y="4803"/>
                  </a:lnTo>
                  <a:lnTo>
                    <a:pt x="4043" y="4712"/>
                  </a:lnTo>
                  <a:lnTo>
                    <a:pt x="3861" y="4773"/>
                  </a:lnTo>
                  <a:cubicBezTo>
                    <a:pt x="3851" y="4783"/>
                    <a:pt x="3844" y="4787"/>
                    <a:pt x="3840" y="4787"/>
                  </a:cubicBezTo>
                  <a:cubicBezTo>
                    <a:pt x="3831" y="4787"/>
                    <a:pt x="3831" y="4773"/>
                    <a:pt x="3831" y="4773"/>
                  </a:cubicBezTo>
                  <a:cubicBezTo>
                    <a:pt x="3800" y="4773"/>
                    <a:pt x="3800" y="4743"/>
                    <a:pt x="3831" y="4743"/>
                  </a:cubicBezTo>
                  <a:lnTo>
                    <a:pt x="4013" y="4651"/>
                  </a:lnTo>
                  <a:lnTo>
                    <a:pt x="3952" y="4560"/>
                  </a:lnTo>
                  <a:lnTo>
                    <a:pt x="3770" y="4651"/>
                  </a:lnTo>
                  <a:lnTo>
                    <a:pt x="3739" y="4651"/>
                  </a:lnTo>
                  <a:cubicBezTo>
                    <a:pt x="3709" y="4621"/>
                    <a:pt x="3709" y="4621"/>
                    <a:pt x="3739" y="4621"/>
                  </a:cubicBezTo>
                  <a:lnTo>
                    <a:pt x="3922" y="4530"/>
                  </a:lnTo>
                  <a:lnTo>
                    <a:pt x="3831" y="4408"/>
                  </a:lnTo>
                  <a:lnTo>
                    <a:pt x="3648" y="4500"/>
                  </a:lnTo>
                  <a:lnTo>
                    <a:pt x="3618" y="4500"/>
                  </a:lnTo>
                  <a:cubicBezTo>
                    <a:pt x="3618" y="4500"/>
                    <a:pt x="3618" y="4469"/>
                    <a:pt x="3648" y="4469"/>
                  </a:cubicBezTo>
                  <a:lnTo>
                    <a:pt x="3831" y="4378"/>
                  </a:lnTo>
                  <a:lnTo>
                    <a:pt x="3739" y="4256"/>
                  </a:lnTo>
                  <a:lnTo>
                    <a:pt x="3557" y="4348"/>
                  </a:lnTo>
                  <a:lnTo>
                    <a:pt x="3527" y="4348"/>
                  </a:lnTo>
                  <a:cubicBezTo>
                    <a:pt x="3527" y="4348"/>
                    <a:pt x="3527" y="4317"/>
                    <a:pt x="3527" y="4317"/>
                  </a:cubicBezTo>
                  <a:lnTo>
                    <a:pt x="3709" y="4226"/>
                  </a:lnTo>
                  <a:lnTo>
                    <a:pt x="3648" y="4135"/>
                  </a:lnTo>
                  <a:lnTo>
                    <a:pt x="3375" y="4256"/>
                  </a:lnTo>
                  <a:cubicBezTo>
                    <a:pt x="3344" y="4256"/>
                    <a:pt x="3314" y="4256"/>
                    <a:pt x="3284" y="4226"/>
                  </a:cubicBezTo>
                  <a:cubicBezTo>
                    <a:pt x="3284" y="4226"/>
                    <a:pt x="3284" y="4196"/>
                    <a:pt x="3314" y="4165"/>
                  </a:cubicBezTo>
                  <a:lnTo>
                    <a:pt x="3587" y="4044"/>
                  </a:lnTo>
                  <a:lnTo>
                    <a:pt x="3527" y="3922"/>
                  </a:lnTo>
                  <a:lnTo>
                    <a:pt x="3344" y="4013"/>
                  </a:lnTo>
                  <a:lnTo>
                    <a:pt x="3314" y="4013"/>
                  </a:lnTo>
                  <a:cubicBezTo>
                    <a:pt x="3284" y="4013"/>
                    <a:pt x="3314" y="3983"/>
                    <a:pt x="3314" y="3983"/>
                  </a:cubicBezTo>
                  <a:lnTo>
                    <a:pt x="3496" y="3892"/>
                  </a:lnTo>
                  <a:lnTo>
                    <a:pt x="3436" y="3800"/>
                  </a:lnTo>
                  <a:lnTo>
                    <a:pt x="3253" y="3892"/>
                  </a:lnTo>
                  <a:lnTo>
                    <a:pt x="3223" y="3892"/>
                  </a:lnTo>
                  <a:cubicBezTo>
                    <a:pt x="3223" y="3861"/>
                    <a:pt x="3223" y="3861"/>
                    <a:pt x="3223" y="3861"/>
                  </a:cubicBezTo>
                  <a:lnTo>
                    <a:pt x="3405" y="3770"/>
                  </a:lnTo>
                  <a:lnTo>
                    <a:pt x="3344" y="3679"/>
                  </a:lnTo>
                  <a:lnTo>
                    <a:pt x="3162" y="3770"/>
                  </a:lnTo>
                  <a:cubicBezTo>
                    <a:pt x="3162" y="3770"/>
                    <a:pt x="3132" y="3770"/>
                    <a:pt x="3132" y="3740"/>
                  </a:cubicBezTo>
                  <a:lnTo>
                    <a:pt x="3314" y="3648"/>
                  </a:lnTo>
                  <a:lnTo>
                    <a:pt x="3253" y="3527"/>
                  </a:lnTo>
                  <a:lnTo>
                    <a:pt x="3071" y="3618"/>
                  </a:lnTo>
                  <a:cubicBezTo>
                    <a:pt x="3040" y="3618"/>
                    <a:pt x="3040" y="3618"/>
                    <a:pt x="3040" y="3588"/>
                  </a:cubicBezTo>
                  <a:lnTo>
                    <a:pt x="3223" y="3496"/>
                  </a:lnTo>
                  <a:lnTo>
                    <a:pt x="3162" y="3375"/>
                  </a:lnTo>
                  <a:lnTo>
                    <a:pt x="2949" y="3466"/>
                  </a:lnTo>
                  <a:cubicBezTo>
                    <a:pt x="2949" y="3466"/>
                    <a:pt x="2949" y="3466"/>
                    <a:pt x="2919" y="3436"/>
                  </a:cubicBezTo>
                  <a:lnTo>
                    <a:pt x="2949" y="3436"/>
                  </a:lnTo>
                  <a:lnTo>
                    <a:pt x="3132" y="3344"/>
                  </a:lnTo>
                  <a:lnTo>
                    <a:pt x="3071" y="3223"/>
                  </a:lnTo>
                  <a:lnTo>
                    <a:pt x="2767" y="3375"/>
                  </a:lnTo>
                  <a:cubicBezTo>
                    <a:pt x="2736" y="3375"/>
                    <a:pt x="2706" y="3375"/>
                    <a:pt x="2706" y="3344"/>
                  </a:cubicBezTo>
                  <a:cubicBezTo>
                    <a:pt x="2676" y="3314"/>
                    <a:pt x="2706" y="3284"/>
                    <a:pt x="2736" y="3284"/>
                  </a:cubicBezTo>
                  <a:lnTo>
                    <a:pt x="3010" y="3162"/>
                  </a:lnTo>
                  <a:lnTo>
                    <a:pt x="2919" y="3041"/>
                  </a:lnTo>
                  <a:lnTo>
                    <a:pt x="2736" y="3132"/>
                  </a:lnTo>
                  <a:lnTo>
                    <a:pt x="2706" y="3132"/>
                  </a:lnTo>
                  <a:cubicBezTo>
                    <a:pt x="2706" y="3101"/>
                    <a:pt x="2706" y="3101"/>
                    <a:pt x="2736" y="3101"/>
                  </a:cubicBezTo>
                  <a:lnTo>
                    <a:pt x="2919" y="3010"/>
                  </a:lnTo>
                  <a:lnTo>
                    <a:pt x="2858" y="2919"/>
                  </a:lnTo>
                  <a:lnTo>
                    <a:pt x="2645" y="3010"/>
                  </a:lnTo>
                  <a:cubicBezTo>
                    <a:pt x="2645" y="3010"/>
                    <a:pt x="2645" y="3010"/>
                    <a:pt x="2615" y="2980"/>
                  </a:cubicBezTo>
                  <a:cubicBezTo>
                    <a:pt x="2615" y="2980"/>
                    <a:pt x="2615" y="2980"/>
                    <a:pt x="2645" y="2949"/>
                  </a:cubicBezTo>
                  <a:lnTo>
                    <a:pt x="2828" y="2889"/>
                  </a:lnTo>
                  <a:lnTo>
                    <a:pt x="2767" y="2767"/>
                  </a:lnTo>
                  <a:lnTo>
                    <a:pt x="2554" y="2858"/>
                  </a:lnTo>
                  <a:lnTo>
                    <a:pt x="2524" y="2858"/>
                  </a:lnTo>
                  <a:cubicBezTo>
                    <a:pt x="2524" y="2828"/>
                    <a:pt x="2524" y="2828"/>
                    <a:pt x="2554" y="2828"/>
                  </a:cubicBezTo>
                  <a:lnTo>
                    <a:pt x="2736" y="2737"/>
                  </a:lnTo>
                  <a:lnTo>
                    <a:pt x="2645" y="2615"/>
                  </a:lnTo>
                  <a:lnTo>
                    <a:pt x="2463" y="2706"/>
                  </a:lnTo>
                  <a:lnTo>
                    <a:pt x="2432" y="2706"/>
                  </a:lnTo>
                  <a:cubicBezTo>
                    <a:pt x="2432" y="2706"/>
                    <a:pt x="2432" y="2676"/>
                    <a:pt x="2432" y="2676"/>
                  </a:cubicBezTo>
                  <a:lnTo>
                    <a:pt x="2645" y="2585"/>
                  </a:lnTo>
                  <a:lnTo>
                    <a:pt x="2554" y="2493"/>
                  </a:lnTo>
                  <a:lnTo>
                    <a:pt x="2372" y="2554"/>
                  </a:lnTo>
                  <a:cubicBezTo>
                    <a:pt x="2372" y="2564"/>
                    <a:pt x="2368" y="2568"/>
                    <a:pt x="2364" y="2568"/>
                  </a:cubicBezTo>
                  <a:cubicBezTo>
                    <a:pt x="2355" y="2568"/>
                    <a:pt x="2341" y="2554"/>
                    <a:pt x="2341" y="2554"/>
                  </a:cubicBezTo>
                  <a:cubicBezTo>
                    <a:pt x="2341" y="2554"/>
                    <a:pt x="2341" y="2524"/>
                    <a:pt x="2341" y="2524"/>
                  </a:cubicBezTo>
                  <a:lnTo>
                    <a:pt x="2524" y="2433"/>
                  </a:lnTo>
                  <a:lnTo>
                    <a:pt x="2463" y="2341"/>
                  </a:lnTo>
                  <a:lnTo>
                    <a:pt x="2189" y="2463"/>
                  </a:lnTo>
                  <a:cubicBezTo>
                    <a:pt x="2179" y="2473"/>
                    <a:pt x="2169" y="2477"/>
                    <a:pt x="2159" y="2477"/>
                  </a:cubicBezTo>
                  <a:cubicBezTo>
                    <a:pt x="2139" y="2477"/>
                    <a:pt x="2118" y="2463"/>
                    <a:pt x="2098" y="2463"/>
                  </a:cubicBezTo>
                  <a:cubicBezTo>
                    <a:pt x="2098" y="2433"/>
                    <a:pt x="2098" y="2402"/>
                    <a:pt x="2128" y="2402"/>
                  </a:cubicBezTo>
                  <a:lnTo>
                    <a:pt x="2402" y="2250"/>
                  </a:lnTo>
                  <a:lnTo>
                    <a:pt x="2341" y="2159"/>
                  </a:lnTo>
                  <a:lnTo>
                    <a:pt x="2159" y="2250"/>
                  </a:lnTo>
                  <a:cubicBezTo>
                    <a:pt x="2128" y="2250"/>
                    <a:pt x="2128" y="2250"/>
                    <a:pt x="2128" y="2220"/>
                  </a:cubicBezTo>
                  <a:cubicBezTo>
                    <a:pt x="2098" y="2220"/>
                    <a:pt x="2098" y="2220"/>
                    <a:pt x="2128" y="2189"/>
                  </a:cubicBezTo>
                  <a:lnTo>
                    <a:pt x="2311" y="2129"/>
                  </a:lnTo>
                  <a:lnTo>
                    <a:pt x="2250" y="2007"/>
                  </a:lnTo>
                  <a:lnTo>
                    <a:pt x="2068" y="2098"/>
                  </a:lnTo>
                  <a:lnTo>
                    <a:pt x="2037" y="2098"/>
                  </a:lnTo>
                  <a:cubicBezTo>
                    <a:pt x="2007" y="2098"/>
                    <a:pt x="2037" y="2068"/>
                    <a:pt x="2037" y="2068"/>
                  </a:cubicBezTo>
                  <a:lnTo>
                    <a:pt x="2220" y="1977"/>
                  </a:lnTo>
                  <a:lnTo>
                    <a:pt x="2159" y="1885"/>
                  </a:lnTo>
                  <a:lnTo>
                    <a:pt x="1977" y="1977"/>
                  </a:lnTo>
                  <a:lnTo>
                    <a:pt x="1946" y="1977"/>
                  </a:lnTo>
                  <a:cubicBezTo>
                    <a:pt x="1916" y="1946"/>
                    <a:pt x="1946" y="1946"/>
                    <a:pt x="1946" y="1946"/>
                  </a:cubicBezTo>
                  <a:lnTo>
                    <a:pt x="2128" y="1855"/>
                  </a:lnTo>
                  <a:lnTo>
                    <a:pt x="2068" y="1734"/>
                  </a:lnTo>
                  <a:lnTo>
                    <a:pt x="1855" y="1825"/>
                  </a:lnTo>
                  <a:lnTo>
                    <a:pt x="1825" y="1825"/>
                  </a:lnTo>
                  <a:cubicBezTo>
                    <a:pt x="1825" y="1794"/>
                    <a:pt x="1825" y="1794"/>
                    <a:pt x="1855" y="1794"/>
                  </a:cubicBezTo>
                  <a:lnTo>
                    <a:pt x="2037" y="1703"/>
                  </a:lnTo>
                  <a:lnTo>
                    <a:pt x="1946" y="1582"/>
                  </a:lnTo>
                  <a:lnTo>
                    <a:pt x="1764" y="1673"/>
                  </a:lnTo>
                  <a:lnTo>
                    <a:pt x="1733" y="1673"/>
                  </a:lnTo>
                  <a:cubicBezTo>
                    <a:pt x="1733" y="1673"/>
                    <a:pt x="1733" y="1642"/>
                    <a:pt x="1733" y="1642"/>
                  </a:cubicBezTo>
                  <a:lnTo>
                    <a:pt x="1946" y="1551"/>
                  </a:lnTo>
                  <a:lnTo>
                    <a:pt x="1855" y="1460"/>
                  </a:lnTo>
                  <a:lnTo>
                    <a:pt x="1581" y="1582"/>
                  </a:lnTo>
                  <a:cubicBezTo>
                    <a:pt x="1551" y="1582"/>
                    <a:pt x="1521" y="1582"/>
                    <a:pt x="1521" y="1551"/>
                  </a:cubicBezTo>
                  <a:cubicBezTo>
                    <a:pt x="1490" y="1551"/>
                    <a:pt x="1490" y="1521"/>
                    <a:pt x="1521" y="1490"/>
                  </a:cubicBezTo>
                  <a:lnTo>
                    <a:pt x="1825" y="1369"/>
                  </a:lnTo>
                  <a:lnTo>
                    <a:pt x="1733" y="1247"/>
                  </a:lnTo>
                  <a:lnTo>
                    <a:pt x="1551" y="1338"/>
                  </a:lnTo>
                  <a:lnTo>
                    <a:pt x="1521" y="1338"/>
                  </a:lnTo>
                  <a:cubicBezTo>
                    <a:pt x="1521" y="1338"/>
                    <a:pt x="1521" y="1308"/>
                    <a:pt x="1521" y="1308"/>
                  </a:cubicBezTo>
                  <a:lnTo>
                    <a:pt x="1703" y="1217"/>
                  </a:lnTo>
                  <a:lnTo>
                    <a:pt x="1642" y="1126"/>
                  </a:lnTo>
                  <a:lnTo>
                    <a:pt x="1460" y="1217"/>
                  </a:lnTo>
                  <a:lnTo>
                    <a:pt x="1429" y="1217"/>
                  </a:lnTo>
                  <a:cubicBezTo>
                    <a:pt x="1429" y="1217"/>
                    <a:pt x="1429" y="1186"/>
                    <a:pt x="1429" y="1186"/>
                  </a:cubicBezTo>
                  <a:lnTo>
                    <a:pt x="1612" y="1095"/>
                  </a:lnTo>
                  <a:lnTo>
                    <a:pt x="1551" y="1004"/>
                  </a:lnTo>
                  <a:lnTo>
                    <a:pt x="1369" y="1095"/>
                  </a:lnTo>
                  <a:cubicBezTo>
                    <a:pt x="1369" y="1095"/>
                    <a:pt x="1338" y="1095"/>
                    <a:pt x="1338" y="1065"/>
                  </a:cubicBezTo>
                  <a:cubicBezTo>
                    <a:pt x="1338" y="1065"/>
                    <a:pt x="1338" y="1065"/>
                    <a:pt x="1338" y="1034"/>
                  </a:cubicBezTo>
                  <a:lnTo>
                    <a:pt x="1521" y="974"/>
                  </a:lnTo>
                  <a:lnTo>
                    <a:pt x="1460" y="852"/>
                  </a:lnTo>
                  <a:lnTo>
                    <a:pt x="1277" y="943"/>
                  </a:lnTo>
                  <a:cubicBezTo>
                    <a:pt x="1247" y="943"/>
                    <a:pt x="1247" y="943"/>
                    <a:pt x="1247" y="913"/>
                  </a:cubicBezTo>
                  <a:lnTo>
                    <a:pt x="1429" y="822"/>
                  </a:lnTo>
                  <a:lnTo>
                    <a:pt x="1369" y="700"/>
                  </a:lnTo>
                  <a:lnTo>
                    <a:pt x="1186" y="791"/>
                  </a:lnTo>
                  <a:lnTo>
                    <a:pt x="1156" y="791"/>
                  </a:lnTo>
                  <a:cubicBezTo>
                    <a:pt x="1125" y="761"/>
                    <a:pt x="1125" y="761"/>
                    <a:pt x="1156" y="761"/>
                  </a:cubicBezTo>
                  <a:lnTo>
                    <a:pt x="1338" y="670"/>
                  </a:lnTo>
                  <a:lnTo>
                    <a:pt x="1277" y="548"/>
                  </a:lnTo>
                  <a:lnTo>
                    <a:pt x="973" y="700"/>
                  </a:lnTo>
                  <a:cubicBezTo>
                    <a:pt x="973" y="700"/>
                    <a:pt x="943" y="700"/>
                    <a:pt x="913" y="670"/>
                  </a:cubicBezTo>
                  <a:cubicBezTo>
                    <a:pt x="913" y="639"/>
                    <a:pt x="913" y="609"/>
                    <a:pt x="943" y="609"/>
                  </a:cubicBezTo>
                  <a:lnTo>
                    <a:pt x="1217" y="487"/>
                  </a:lnTo>
                  <a:lnTo>
                    <a:pt x="1156" y="396"/>
                  </a:lnTo>
                  <a:lnTo>
                    <a:pt x="973" y="487"/>
                  </a:lnTo>
                  <a:cubicBezTo>
                    <a:pt x="973" y="487"/>
                    <a:pt x="943" y="487"/>
                    <a:pt x="943" y="457"/>
                  </a:cubicBezTo>
                  <a:lnTo>
                    <a:pt x="1125" y="366"/>
                  </a:lnTo>
                  <a:lnTo>
                    <a:pt x="1065" y="275"/>
                  </a:lnTo>
                  <a:lnTo>
                    <a:pt x="882" y="335"/>
                  </a:lnTo>
                  <a:lnTo>
                    <a:pt x="852" y="335"/>
                  </a:lnTo>
                  <a:cubicBezTo>
                    <a:pt x="852" y="335"/>
                    <a:pt x="852" y="305"/>
                    <a:pt x="852" y="305"/>
                  </a:cubicBezTo>
                  <a:lnTo>
                    <a:pt x="1034" y="214"/>
                  </a:lnTo>
                  <a:lnTo>
                    <a:pt x="973" y="123"/>
                  </a:lnTo>
                  <a:lnTo>
                    <a:pt x="791" y="214"/>
                  </a:lnTo>
                  <a:lnTo>
                    <a:pt x="761" y="214"/>
                  </a:lnTo>
                  <a:cubicBezTo>
                    <a:pt x="761" y="183"/>
                    <a:pt x="761" y="183"/>
                    <a:pt x="761" y="183"/>
                  </a:cubicBezTo>
                  <a:lnTo>
                    <a:pt x="943" y="92"/>
                  </a:lnTo>
                  <a:lnTo>
                    <a:pt x="882" y="1"/>
                  </a:ln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38;p52">
              <a:extLst>
                <a:ext uri="{FF2B5EF4-FFF2-40B4-BE49-F238E27FC236}">
                  <a16:creationId xmlns:a16="http://schemas.microsoft.com/office/drawing/2014/main" id="{D1F06C17-37A7-4084-8E89-DE9187108C5A}"/>
                </a:ext>
              </a:extLst>
            </p:cNvPr>
            <p:cNvSpPr/>
            <p:nvPr/>
          </p:nvSpPr>
          <p:spPr>
            <a:xfrm>
              <a:off x="6658881" y="2670877"/>
              <a:ext cx="19621" cy="12257"/>
            </a:xfrm>
            <a:custGeom>
              <a:avLst/>
              <a:gdLst/>
              <a:ahLst/>
              <a:cxnLst/>
              <a:rect l="l" t="t" r="r" b="b"/>
              <a:pathLst>
                <a:path w="365" h="228" extrusionOk="0">
                  <a:moveTo>
                    <a:pt x="335" y="1"/>
                  </a:moveTo>
                  <a:lnTo>
                    <a:pt x="31" y="153"/>
                  </a:lnTo>
                  <a:cubicBezTo>
                    <a:pt x="31" y="153"/>
                    <a:pt x="0" y="183"/>
                    <a:pt x="31" y="214"/>
                  </a:cubicBezTo>
                  <a:cubicBezTo>
                    <a:pt x="31" y="214"/>
                    <a:pt x="44" y="227"/>
                    <a:pt x="62" y="227"/>
                  </a:cubicBezTo>
                  <a:cubicBezTo>
                    <a:pt x="71" y="227"/>
                    <a:pt x="81" y="224"/>
                    <a:pt x="91" y="214"/>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39;p52">
              <a:extLst>
                <a:ext uri="{FF2B5EF4-FFF2-40B4-BE49-F238E27FC236}">
                  <a16:creationId xmlns:a16="http://schemas.microsoft.com/office/drawing/2014/main" id="{43708FBD-14C2-4D39-99F0-3C323A06649C}"/>
                </a:ext>
              </a:extLst>
            </p:cNvPr>
            <p:cNvSpPr/>
            <p:nvPr/>
          </p:nvSpPr>
          <p:spPr>
            <a:xfrm>
              <a:off x="6691566" y="2719905"/>
              <a:ext cx="19621" cy="11074"/>
            </a:xfrm>
            <a:custGeom>
              <a:avLst/>
              <a:gdLst/>
              <a:ahLst/>
              <a:cxnLst/>
              <a:rect l="l" t="t" r="r" b="b"/>
              <a:pathLst>
                <a:path w="365" h="206" extrusionOk="0">
                  <a:moveTo>
                    <a:pt x="304" y="1"/>
                  </a:moveTo>
                  <a:lnTo>
                    <a:pt x="31" y="122"/>
                  </a:lnTo>
                  <a:cubicBezTo>
                    <a:pt x="0" y="122"/>
                    <a:pt x="0" y="153"/>
                    <a:pt x="0" y="183"/>
                  </a:cubicBezTo>
                  <a:cubicBezTo>
                    <a:pt x="15" y="198"/>
                    <a:pt x="31" y="206"/>
                    <a:pt x="46" y="206"/>
                  </a:cubicBezTo>
                  <a:cubicBezTo>
                    <a:pt x="61" y="206"/>
                    <a:pt x="76" y="198"/>
                    <a:pt x="91" y="183"/>
                  </a:cubicBezTo>
                  <a:lnTo>
                    <a:pt x="365" y="62"/>
                  </a:lnTo>
                  <a:lnTo>
                    <a:pt x="30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40;p52">
              <a:extLst>
                <a:ext uri="{FF2B5EF4-FFF2-40B4-BE49-F238E27FC236}">
                  <a16:creationId xmlns:a16="http://schemas.microsoft.com/office/drawing/2014/main" id="{15D6E757-F0B8-403C-A81C-398DEF45D8C6}"/>
                </a:ext>
              </a:extLst>
            </p:cNvPr>
            <p:cNvSpPr/>
            <p:nvPr/>
          </p:nvSpPr>
          <p:spPr>
            <a:xfrm>
              <a:off x="6722585" y="2767320"/>
              <a:ext cx="19675" cy="11450"/>
            </a:xfrm>
            <a:custGeom>
              <a:avLst/>
              <a:gdLst/>
              <a:ahLst/>
              <a:cxnLst/>
              <a:rect l="l" t="t" r="r" b="b"/>
              <a:pathLst>
                <a:path w="366" h="213" extrusionOk="0">
                  <a:moveTo>
                    <a:pt x="335" y="0"/>
                  </a:moveTo>
                  <a:lnTo>
                    <a:pt x="61" y="122"/>
                  </a:lnTo>
                  <a:cubicBezTo>
                    <a:pt x="31" y="152"/>
                    <a:pt x="1" y="152"/>
                    <a:pt x="31" y="183"/>
                  </a:cubicBezTo>
                  <a:cubicBezTo>
                    <a:pt x="31" y="213"/>
                    <a:pt x="61" y="213"/>
                    <a:pt x="92" y="213"/>
                  </a:cubicBezTo>
                  <a:lnTo>
                    <a:pt x="365" y="61"/>
                  </a:lnTo>
                  <a:lnTo>
                    <a:pt x="335"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41;p52">
              <a:extLst>
                <a:ext uri="{FF2B5EF4-FFF2-40B4-BE49-F238E27FC236}">
                  <a16:creationId xmlns:a16="http://schemas.microsoft.com/office/drawing/2014/main" id="{F8ED4669-9ECC-4D96-91D0-5D9BE00CBE24}"/>
                </a:ext>
              </a:extLst>
            </p:cNvPr>
            <p:cNvSpPr/>
            <p:nvPr/>
          </p:nvSpPr>
          <p:spPr>
            <a:xfrm>
              <a:off x="6755270" y="2814681"/>
              <a:ext cx="19675" cy="11504"/>
            </a:xfrm>
            <a:custGeom>
              <a:avLst/>
              <a:gdLst/>
              <a:ahLst/>
              <a:cxnLst/>
              <a:rect l="l" t="t" r="r" b="b"/>
              <a:pathLst>
                <a:path w="366" h="214" extrusionOk="0">
                  <a:moveTo>
                    <a:pt x="305" y="1"/>
                  </a:moveTo>
                  <a:lnTo>
                    <a:pt x="31" y="122"/>
                  </a:lnTo>
                  <a:cubicBezTo>
                    <a:pt x="1" y="153"/>
                    <a:pt x="1" y="183"/>
                    <a:pt x="1" y="183"/>
                  </a:cubicBezTo>
                  <a:cubicBezTo>
                    <a:pt x="31" y="213"/>
                    <a:pt x="61" y="213"/>
                    <a:pt x="92" y="213"/>
                  </a:cubicBezTo>
                  <a:lnTo>
                    <a:pt x="365" y="92"/>
                  </a:lnTo>
                  <a:lnTo>
                    <a:pt x="30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342;p52">
              <a:extLst>
                <a:ext uri="{FF2B5EF4-FFF2-40B4-BE49-F238E27FC236}">
                  <a16:creationId xmlns:a16="http://schemas.microsoft.com/office/drawing/2014/main" id="{7ECCC3AC-072F-45AB-AD75-CDFE1CE7A566}"/>
                </a:ext>
              </a:extLst>
            </p:cNvPr>
            <p:cNvSpPr/>
            <p:nvPr/>
          </p:nvSpPr>
          <p:spPr>
            <a:xfrm>
              <a:off x="6786342" y="2863709"/>
              <a:ext cx="19621" cy="10590"/>
            </a:xfrm>
            <a:custGeom>
              <a:avLst/>
              <a:gdLst/>
              <a:ahLst/>
              <a:cxnLst/>
              <a:rect l="l" t="t" r="r" b="b"/>
              <a:pathLst>
                <a:path w="365" h="197" extrusionOk="0">
                  <a:moveTo>
                    <a:pt x="334" y="1"/>
                  </a:moveTo>
                  <a:lnTo>
                    <a:pt x="61" y="122"/>
                  </a:lnTo>
                  <a:cubicBezTo>
                    <a:pt x="31" y="122"/>
                    <a:pt x="0" y="153"/>
                    <a:pt x="31" y="183"/>
                  </a:cubicBezTo>
                  <a:cubicBezTo>
                    <a:pt x="31" y="183"/>
                    <a:pt x="44" y="196"/>
                    <a:pt x="62" y="196"/>
                  </a:cubicBezTo>
                  <a:cubicBezTo>
                    <a:pt x="71" y="196"/>
                    <a:pt x="81" y="193"/>
                    <a:pt x="91" y="183"/>
                  </a:cubicBezTo>
                  <a:lnTo>
                    <a:pt x="365" y="61"/>
                  </a:lnTo>
                  <a:lnTo>
                    <a:pt x="33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343;p52">
              <a:extLst>
                <a:ext uri="{FF2B5EF4-FFF2-40B4-BE49-F238E27FC236}">
                  <a16:creationId xmlns:a16="http://schemas.microsoft.com/office/drawing/2014/main" id="{F38A69EB-9231-453B-8D4C-6F83BBC4B5DA}"/>
                </a:ext>
              </a:extLst>
            </p:cNvPr>
            <p:cNvSpPr/>
            <p:nvPr/>
          </p:nvSpPr>
          <p:spPr>
            <a:xfrm>
              <a:off x="6819028" y="2911124"/>
              <a:ext cx="19621" cy="11450"/>
            </a:xfrm>
            <a:custGeom>
              <a:avLst/>
              <a:gdLst/>
              <a:ahLst/>
              <a:cxnLst/>
              <a:rect l="l" t="t" r="r" b="b"/>
              <a:pathLst>
                <a:path w="365" h="213" extrusionOk="0">
                  <a:moveTo>
                    <a:pt x="304" y="0"/>
                  </a:moveTo>
                  <a:lnTo>
                    <a:pt x="30" y="122"/>
                  </a:lnTo>
                  <a:cubicBezTo>
                    <a:pt x="0" y="122"/>
                    <a:pt x="0" y="152"/>
                    <a:pt x="0" y="182"/>
                  </a:cubicBezTo>
                  <a:cubicBezTo>
                    <a:pt x="30" y="213"/>
                    <a:pt x="61" y="213"/>
                    <a:pt x="91" y="213"/>
                  </a:cubicBezTo>
                  <a:lnTo>
                    <a:pt x="365" y="61"/>
                  </a:lnTo>
                  <a:lnTo>
                    <a:pt x="30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344;p52">
              <a:extLst>
                <a:ext uri="{FF2B5EF4-FFF2-40B4-BE49-F238E27FC236}">
                  <a16:creationId xmlns:a16="http://schemas.microsoft.com/office/drawing/2014/main" id="{9B172EED-A726-4439-BE67-CBEADA0A6C18}"/>
                </a:ext>
              </a:extLst>
            </p:cNvPr>
            <p:cNvSpPr/>
            <p:nvPr/>
          </p:nvSpPr>
          <p:spPr>
            <a:xfrm>
              <a:off x="6850046" y="2958485"/>
              <a:ext cx="19675" cy="11504"/>
            </a:xfrm>
            <a:custGeom>
              <a:avLst/>
              <a:gdLst/>
              <a:ahLst/>
              <a:cxnLst/>
              <a:rect l="l" t="t" r="r" b="b"/>
              <a:pathLst>
                <a:path w="366" h="214" extrusionOk="0">
                  <a:moveTo>
                    <a:pt x="335" y="1"/>
                  </a:moveTo>
                  <a:lnTo>
                    <a:pt x="61" y="122"/>
                  </a:lnTo>
                  <a:cubicBezTo>
                    <a:pt x="31" y="153"/>
                    <a:pt x="1" y="183"/>
                    <a:pt x="31" y="183"/>
                  </a:cubicBezTo>
                  <a:cubicBezTo>
                    <a:pt x="31" y="213"/>
                    <a:pt x="61" y="213"/>
                    <a:pt x="92" y="213"/>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345;p52">
              <a:extLst>
                <a:ext uri="{FF2B5EF4-FFF2-40B4-BE49-F238E27FC236}">
                  <a16:creationId xmlns:a16="http://schemas.microsoft.com/office/drawing/2014/main" id="{193C7734-D580-4A73-AF81-839818484B00}"/>
                </a:ext>
              </a:extLst>
            </p:cNvPr>
            <p:cNvSpPr/>
            <p:nvPr/>
          </p:nvSpPr>
          <p:spPr>
            <a:xfrm>
              <a:off x="6671944" y="2680715"/>
              <a:ext cx="11504" cy="6558"/>
            </a:xfrm>
            <a:custGeom>
              <a:avLst/>
              <a:gdLst/>
              <a:ahLst/>
              <a:cxnLst/>
              <a:rect l="l" t="t" r="r" b="b"/>
              <a:pathLst>
                <a:path w="214" h="122" extrusionOk="0">
                  <a:moveTo>
                    <a:pt x="213" y="0"/>
                  </a:moveTo>
                  <a:lnTo>
                    <a:pt x="31" y="91"/>
                  </a:lnTo>
                  <a:cubicBezTo>
                    <a:pt x="0" y="91"/>
                    <a:pt x="0" y="122"/>
                    <a:pt x="0" y="122"/>
                  </a:cubicBezTo>
                  <a:lnTo>
                    <a:pt x="31" y="122"/>
                  </a:ln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346;p52">
              <a:extLst>
                <a:ext uri="{FF2B5EF4-FFF2-40B4-BE49-F238E27FC236}">
                  <a16:creationId xmlns:a16="http://schemas.microsoft.com/office/drawing/2014/main" id="{0C9BF648-CF66-4625-B543-E4F89F87A992}"/>
                </a:ext>
              </a:extLst>
            </p:cNvPr>
            <p:cNvSpPr/>
            <p:nvPr/>
          </p:nvSpPr>
          <p:spPr>
            <a:xfrm>
              <a:off x="6704629" y="2729742"/>
              <a:ext cx="11504" cy="6558"/>
            </a:xfrm>
            <a:custGeom>
              <a:avLst/>
              <a:gdLst/>
              <a:ahLst/>
              <a:cxnLst/>
              <a:rect l="l" t="t" r="r" b="b"/>
              <a:pathLst>
                <a:path w="214" h="122" extrusionOk="0">
                  <a:moveTo>
                    <a:pt x="183" y="0"/>
                  </a:moveTo>
                  <a:lnTo>
                    <a:pt x="0" y="61"/>
                  </a:lnTo>
                  <a:cubicBezTo>
                    <a:pt x="0" y="91"/>
                    <a:pt x="0" y="91"/>
                    <a:pt x="0" y="91"/>
                  </a:cubicBezTo>
                  <a:cubicBezTo>
                    <a:pt x="0"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347;p52">
              <a:extLst>
                <a:ext uri="{FF2B5EF4-FFF2-40B4-BE49-F238E27FC236}">
                  <a16:creationId xmlns:a16="http://schemas.microsoft.com/office/drawing/2014/main" id="{174BA673-D120-4DCA-B6CA-CB6E72A61022}"/>
                </a:ext>
              </a:extLst>
            </p:cNvPr>
            <p:cNvSpPr/>
            <p:nvPr/>
          </p:nvSpPr>
          <p:spPr>
            <a:xfrm>
              <a:off x="6735648" y="2777104"/>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348;p52">
              <a:extLst>
                <a:ext uri="{FF2B5EF4-FFF2-40B4-BE49-F238E27FC236}">
                  <a16:creationId xmlns:a16="http://schemas.microsoft.com/office/drawing/2014/main" id="{BAAD2214-420F-4C57-A15B-F9A83BD62E38}"/>
                </a:ext>
              </a:extLst>
            </p:cNvPr>
            <p:cNvSpPr/>
            <p:nvPr/>
          </p:nvSpPr>
          <p:spPr>
            <a:xfrm>
              <a:off x="6768333" y="2824519"/>
              <a:ext cx="11504" cy="6558"/>
            </a:xfrm>
            <a:custGeom>
              <a:avLst/>
              <a:gdLst/>
              <a:ahLst/>
              <a:cxnLst/>
              <a:rect l="l" t="t" r="r" b="b"/>
              <a:pathLst>
                <a:path w="214" h="122" extrusionOk="0">
                  <a:moveTo>
                    <a:pt x="183" y="0"/>
                  </a:moveTo>
                  <a:lnTo>
                    <a:pt x="1" y="91"/>
                  </a:lnTo>
                  <a:cubicBezTo>
                    <a:pt x="1" y="91"/>
                    <a:pt x="1" y="122"/>
                    <a:pt x="1" y="122"/>
                  </a:cubicBezTo>
                  <a:lnTo>
                    <a:pt x="31" y="122"/>
                  </a:lnTo>
                  <a:lnTo>
                    <a:pt x="214" y="30"/>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349;p52">
              <a:extLst>
                <a:ext uri="{FF2B5EF4-FFF2-40B4-BE49-F238E27FC236}">
                  <a16:creationId xmlns:a16="http://schemas.microsoft.com/office/drawing/2014/main" id="{A9D73234-B93C-4D1E-B523-0ABE9979FBBA}"/>
                </a:ext>
              </a:extLst>
            </p:cNvPr>
            <p:cNvSpPr/>
            <p:nvPr/>
          </p:nvSpPr>
          <p:spPr>
            <a:xfrm>
              <a:off x="6799406" y="2873493"/>
              <a:ext cx="13117" cy="6612"/>
            </a:xfrm>
            <a:custGeom>
              <a:avLst/>
              <a:gdLst/>
              <a:ahLst/>
              <a:cxnLst/>
              <a:rect l="l" t="t" r="r" b="b"/>
              <a:pathLst>
                <a:path w="244" h="123" extrusionOk="0">
                  <a:moveTo>
                    <a:pt x="213" y="1"/>
                  </a:moveTo>
                  <a:lnTo>
                    <a:pt x="31" y="62"/>
                  </a:lnTo>
                  <a:cubicBezTo>
                    <a:pt x="0" y="92"/>
                    <a:pt x="0" y="92"/>
                    <a:pt x="0" y="92"/>
                  </a:cubicBezTo>
                  <a:cubicBezTo>
                    <a:pt x="31" y="123"/>
                    <a:pt x="31" y="123"/>
                    <a:pt x="31" y="123"/>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350;p52">
              <a:extLst>
                <a:ext uri="{FF2B5EF4-FFF2-40B4-BE49-F238E27FC236}">
                  <a16:creationId xmlns:a16="http://schemas.microsoft.com/office/drawing/2014/main" id="{351DE2C2-F04A-4C73-A353-D59961567D04}"/>
                </a:ext>
              </a:extLst>
            </p:cNvPr>
            <p:cNvSpPr/>
            <p:nvPr/>
          </p:nvSpPr>
          <p:spPr>
            <a:xfrm>
              <a:off x="6832091" y="2920908"/>
              <a:ext cx="11450" cy="6558"/>
            </a:xfrm>
            <a:custGeom>
              <a:avLst/>
              <a:gdLst/>
              <a:ahLst/>
              <a:cxnLst/>
              <a:rect l="l" t="t" r="r" b="b"/>
              <a:pathLst>
                <a:path w="213" h="122" extrusionOk="0">
                  <a:moveTo>
                    <a:pt x="183" y="0"/>
                  </a:moveTo>
                  <a:lnTo>
                    <a:pt x="0" y="92"/>
                  </a:lnTo>
                  <a:cubicBezTo>
                    <a:pt x="0" y="92"/>
                    <a:pt x="0" y="9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351;p52">
              <a:extLst>
                <a:ext uri="{FF2B5EF4-FFF2-40B4-BE49-F238E27FC236}">
                  <a16:creationId xmlns:a16="http://schemas.microsoft.com/office/drawing/2014/main" id="{6E8ACB79-982F-483F-A245-0E958EA88A6F}"/>
                </a:ext>
              </a:extLst>
            </p:cNvPr>
            <p:cNvSpPr/>
            <p:nvPr/>
          </p:nvSpPr>
          <p:spPr>
            <a:xfrm>
              <a:off x="6863110" y="2968269"/>
              <a:ext cx="13117" cy="6612"/>
            </a:xfrm>
            <a:custGeom>
              <a:avLst/>
              <a:gdLst/>
              <a:ahLst/>
              <a:cxnLst/>
              <a:rect l="l" t="t" r="r" b="b"/>
              <a:pathLst>
                <a:path w="244" h="123" extrusionOk="0">
                  <a:moveTo>
                    <a:pt x="213" y="1"/>
                  </a:moveTo>
                  <a:lnTo>
                    <a:pt x="31" y="92"/>
                  </a:lnTo>
                  <a:cubicBezTo>
                    <a:pt x="1" y="92"/>
                    <a:pt x="1" y="122"/>
                    <a:pt x="1" y="122"/>
                  </a:cubicBezTo>
                  <a:lnTo>
                    <a:pt x="31" y="122"/>
                  </a:ln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352;p52">
              <a:extLst>
                <a:ext uri="{FF2B5EF4-FFF2-40B4-BE49-F238E27FC236}">
                  <a16:creationId xmlns:a16="http://schemas.microsoft.com/office/drawing/2014/main" id="{C793594E-033F-4A88-BFCD-58B46499C377}"/>
                </a:ext>
              </a:extLst>
            </p:cNvPr>
            <p:cNvSpPr/>
            <p:nvPr/>
          </p:nvSpPr>
          <p:spPr>
            <a:xfrm>
              <a:off x="6676836" y="2688886"/>
              <a:ext cx="13117" cy="6558"/>
            </a:xfrm>
            <a:custGeom>
              <a:avLst/>
              <a:gdLst/>
              <a:ahLst/>
              <a:cxnLst/>
              <a:rect l="l" t="t" r="r" b="b"/>
              <a:pathLst>
                <a:path w="244" h="122" extrusionOk="0">
                  <a:moveTo>
                    <a:pt x="213" y="0"/>
                  </a:moveTo>
                  <a:lnTo>
                    <a:pt x="31" y="91"/>
                  </a:lnTo>
                  <a:cubicBezTo>
                    <a:pt x="1" y="91"/>
                    <a:pt x="1" y="122"/>
                    <a:pt x="31" y="122"/>
                  </a:cubicBezTo>
                  <a:lnTo>
                    <a:pt x="61" y="122"/>
                  </a:lnTo>
                  <a:lnTo>
                    <a:pt x="244"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353;p52">
              <a:extLst>
                <a:ext uri="{FF2B5EF4-FFF2-40B4-BE49-F238E27FC236}">
                  <a16:creationId xmlns:a16="http://schemas.microsoft.com/office/drawing/2014/main" id="{9D19DD0A-2160-4FC7-92D8-71B9FDF91379}"/>
                </a:ext>
              </a:extLst>
            </p:cNvPr>
            <p:cNvSpPr/>
            <p:nvPr/>
          </p:nvSpPr>
          <p:spPr>
            <a:xfrm>
              <a:off x="6709521" y="2737914"/>
              <a:ext cx="11504" cy="6558"/>
            </a:xfrm>
            <a:custGeom>
              <a:avLst/>
              <a:gdLst/>
              <a:ahLst/>
              <a:cxnLst/>
              <a:rect l="l" t="t" r="r" b="b"/>
              <a:pathLst>
                <a:path w="214" h="122" extrusionOk="0">
                  <a:moveTo>
                    <a:pt x="183" y="0"/>
                  </a:moveTo>
                  <a:lnTo>
                    <a:pt x="1" y="61"/>
                  </a:lnTo>
                  <a:cubicBezTo>
                    <a:pt x="1" y="91"/>
                    <a:pt x="1" y="91"/>
                    <a:pt x="1" y="91"/>
                  </a:cubicBezTo>
                  <a:cubicBezTo>
                    <a:pt x="1"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354;p52">
              <a:extLst>
                <a:ext uri="{FF2B5EF4-FFF2-40B4-BE49-F238E27FC236}">
                  <a16:creationId xmlns:a16="http://schemas.microsoft.com/office/drawing/2014/main" id="{F95D81DD-7F66-493C-8FC2-58E5D3D82BD5}"/>
                </a:ext>
              </a:extLst>
            </p:cNvPr>
            <p:cNvSpPr/>
            <p:nvPr/>
          </p:nvSpPr>
          <p:spPr>
            <a:xfrm>
              <a:off x="6740594" y="2785275"/>
              <a:ext cx="13117" cy="6612"/>
            </a:xfrm>
            <a:custGeom>
              <a:avLst/>
              <a:gdLst/>
              <a:ahLst/>
              <a:cxnLst/>
              <a:rect l="l" t="t" r="r" b="b"/>
              <a:pathLst>
                <a:path w="244" h="123" extrusionOk="0">
                  <a:moveTo>
                    <a:pt x="213" y="1"/>
                  </a:moveTo>
                  <a:lnTo>
                    <a:pt x="30" y="92"/>
                  </a:lnTo>
                  <a:cubicBezTo>
                    <a:pt x="30" y="92"/>
                    <a:pt x="0" y="92"/>
                    <a:pt x="30" y="122"/>
                  </a:cubicBezTo>
                  <a:lnTo>
                    <a:pt x="61" y="122"/>
                  </a:ln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355;p52">
              <a:extLst>
                <a:ext uri="{FF2B5EF4-FFF2-40B4-BE49-F238E27FC236}">
                  <a16:creationId xmlns:a16="http://schemas.microsoft.com/office/drawing/2014/main" id="{1786706D-729D-4D04-B99B-4830F0C359FF}"/>
                </a:ext>
              </a:extLst>
            </p:cNvPr>
            <p:cNvSpPr/>
            <p:nvPr/>
          </p:nvSpPr>
          <p:spPr>
            <a:xfrm>
              <a:off x="6773225" y="2832690"/>
              <a:ext cx="11504" cy="6558"/>
            </a:xfrm>
            <a:custGeom>
              <a:avLst/>
              <a:gdLst/>
              <a:ahLst/>
              <a:cxnLst/>
              <a:rect l="l" t="t" r="r" b="b"/>
              <a:pathLst>
                <a:path w="214" h="122" extrusionOk="0">
                  <a:moveTo>
                    <a:pt x="214" y="0"/>
                  </a:moveTo>
                  <a:lnTo>
                    <a:pt x="1" y="91"/>
                  </a:lnTo>
                  <a:cubicBezTo>
                    <a:pt x="1" y="91"/>
                    <a:pt x="1" y="122"/>
                    <a:pt x="1" y="122"/>
                  </a:cubicBezTo>
                  <a:lnTo>
                    <a:pt x="31" y="122"/>
                  </a:lnTo>
                  <a:lnTo>
                    <a:pt x="214" y="30"/>
                  </a:lnTo>
                  <a:lnTo>
                    <a:pt x="21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356;p52">
              <a:extLst>
                <a:ext uri="{FF2B5EF4-FFF2-40B4-BE49-F238E27FC236}">
                  <a16:creationId xmlns:a16="http://schemas.microsoft.com/office/drawing/2014/main" id="{10E7282F-7729-449D-B20A-2CE34B2BAB8D}"/>
                </a:ext>
              </a:extLst>
            </p:cNvPr>
            <p:cNvSpPr/>
            <p:nvPr/>
          </p:nvSpPr>
          <p:spPr>
            <a:xfrm>
              <a:off x="6804298" y="2880051"/>
              <a:ext cx="13117" cy="7311"/>
            </a:xfrm>
            <a:custGeom>
              <a:avLst/>
              <a:gdLst/>
              <a:ahLst/>
              <a:cxnLst/>
              <a:rect l="l" t="t" r="r" b="b"/>
              <a:pathLst>
                <a:path w="244" h="136" extrusionOk="0">
                  <a:moveTo>
                    <a:pt x="213" y="1"/>
                  </a:moveTo>
                  <a:lnTo>
                    <a:pt x="31" y="92"/>
                  </a:lnTo>
                  <a:cubicBezTo>
                    <a:pt x="31" y="92"/>
                    <a:pt x="0" y="122"/>
                    <a:pt x="31" y="122"/>
                  </a:cubicBezTo>
                  <a:cubicBezTo>
                    <a:pt x="31" y="122"/>
                    <a:pt x="31" y="136"/>
                    <a:pt x="40" y="136"/>
                  </a:cubicBezTo>
                  <a:cubicBezTo>
                    <a:pt x="44" y="136"/>
                    <a:pt x="51" y="132"/>
                    <a:pt x="61" y="122"/>
                  </a:cubicBezTo>
                  <a:lnTo>
                    <a:pt x="244" y="6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357;p52">
              <a:extLst>
                <a:ext uri="{FF2B5EF4-FFF2-40B4-BE49-F238E27FC236}">
                  <a16:creationId xmlns:a16="http://schemas.microsoft.com/office/drawing/2014/main" id="{6312BD39-AC80-42AE-BE21-A7C862A3B70F}"/>
                </a:ext>
              </a:extLst>
            </p:cNvPr>
            <p:cNvSpPr/>
            <p:nvPr/>
          </p:nvSpPr>
          <p:spPr>
            <a:xfrm>
              <a:off x="6836983" y="2929079"/>
              <a:ext cx="11504" cy="6558"/>
            </a:xfrm>
            <a:custGeom>
              <a:avLst/>
              <a:gdLst/>
              <a:ahLst/>
              <a:cxnLst/>
              <a:rect l="l" t="t" r="r" b="b"/>
              <a:pathLst>
                <a:path w="214" h="122" extrusionOk="0">
                  <a:moveTo>
                    <a:pt x="213" y="0"/>
                  </a:moveTo>
                  <a:lnTo>
                    <a:pt x="0" y="61"/>
                  </a:lnTo>
                  <a:cubicBezTo>
                    <a:pt x="0" y="92"/>
                    <a:pt x="0" y="92"/>
                    <a:pt x="0" y="92"/>
                  </a:cubicBezTo>
                  <a:cubicBezTo>
                    <a:pt x="0" y="122"/>
                    <a:pt x="31" y="122"/>
                    <a:pt x="31" y="122"/>
                  </a:cubicBez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358;p52">
              <a:extLst>
                <a:ext uri="{FF2B5EF4-FFF2-40B4-BE49-F238E27FC236}">
                  <a16:creationId xmlns:a16="http://schemas.microsoft.com/office/drawing/2014/main" id="{83EEC335-6204-4C98-A052-5D1F585A2931}"/>
                </a:ext>
              </a:extLst>
            </p:cNvPr>
            <p:cNvSpPr/>
            <p:nvPr/>
          </p:nvSpPr>
          <p:spPr>
            <a:xfrm>
              <a:off x="6868002" y="2976441"/>
              <a:ext cx="13171" cy="6612"/>
            </a:xfrm>
            <a:custGeom>
              <a:avLst/>
              <a:gdLst/>
              <a:ahLst/>
              <a:cxnLst/>
              <a:rect l="l" t="t" r="r" b="b"/>
              <a:pathLst>
                <a:path w="245" h="123" extrusionOk="0">
                  <a:moveTo>
                    <a:pt x="214" y="1"/>
                  </a:moveTo>
                  <a:lnTo>
                    <a:pt x="31" y="92"/>
                  </a:lnTo>
                  <a:cubicBezTo>
                    <a:pt x="31" y="92"/>
                    <a:pt x="1" y="122"/>
                    <a:pt x="31" y="122"/>
                  </a:cubicBezTo>
                  <a:lnTo>
                    <a:pt x="62" y="122"/>
                  </a:lnTo>
                  <a:lnTo>
                    <a:pt x="24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359;p52">
              <a:extLst>
                <a:ext uri="{FF2B5EF4-FFF2-40B4-BE49-F238E27FC236}">
                  <a16:creationId xmlns:a16="http://schemas.microsoft.com/office/drawing/2014/main" id="{3BA61248-D140-4FC2-AE4F-82B9FF8BC67B}"/>
                </a:ext>
              </a:extLst>
            </p:cNvPr>
            <p:cNvSpPr/>
            <p:nvPr/>
          </p:nvSpPr>
          <p:spPr>
            <a:xfrm>
              <a:off x="6683395" y="2697057"/>
              <a:ext cx="11450" cy="6558"/>
            </a:xfrm>
            <a:custGeom>
              <a:avLst/>
              <a:gdLst/>
              <a:ahLst/>
              <a:cxnLst/>
              <a:rect l="l" t="t" r="r" b="b"/>
              <a:pathLst>
                <a:path w="213" h="122" extrusionOk="0">
                  <a:moveTo>
                    <a:pt x="183" y="0"/>
                  </a:moveTo>
                  <a:lnTo>
                    <a:pt x="0" y="91"/>
                  </a:lnTo>
                  <a:cubicBezTo>
                    <a:pt x="0" y="91"/>
                    <a:pt x="0" y="12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360;p52">
              <a:extLst>
                <a:ext uri="{FF2B5EF4-FFF2-40B4-BE49-F238E27FC236}">
                  <a16:creationId xmlns:a16="http://schemas.microsoft.com/office/drawing/2014/main" id="{AB621D01-7BBD-443D-9688-C29754454EE6}"/>
                </a:ext>
              </a:extLst>
            </p:cNvPr>
            <p:cNvSpPr/>
            <p:nvPr/>
          </p:nvSpPr>
          <p:spPr>
            <a:xfrm>
              <a:off x="6714413" y="2744419"/>
              <a:ext cx="11504" cy="7311"/>
            </a:xfrm>
            <a:custGeom>
              <a:avLst/>
              <a:gdLst/>
              <a:ahLst/>
              <a:cxnLst/>
              <a:rect l="l" t="t" r="r" b="b"/>
              <a:pathLst>
                <a:path w="214" h="136" extrusionOk="0">
                  <a:moveTo>
                    <a:pt x="213" y="1"/>
                  </a:moveTo>
                  <a:lnTo>
                    <a:pt x="31" y="92"/>
                  </a:lnTo>
                  <a:cubicBezTo>
                    <a:pt x="1" y="92"/>
                    <a:pt x="1" y="122"/>
                    <a:pt x="1" y="122"/>
                  </a:cubicBezTo>
                  <a:cubicBezTo>
                    <a:pt x="21" y="122"/>
                    <a:pt x="28" y="136"/>
                    <a:pt x="30" y="136"/>
                  </a:cubicBezTo>
                  <a:cubicBezTo>
                    <a:pt x="31" y="136"/>
                    <a:pt x="31" y="13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361;p52">
              <a:extLst>
                <a:ext uri="{FF2B5EF4-FFF2-40B4-BE49-F238E27FC236}">
                  <a16:creationId xmlns:a16="http://schemas.microsoft.com/office/drawing/2014/main" id="{D74FB306-E36A-4427-B0A3-466AA9E07A05}"/>
                </a:ext>
              </a:extLst>
            </p:cNvPr>
            <p:cNvSpPr/>
            <p:nvPr/>
          </p:nvSpPr>
          <p:spPr>
            <a:xfrm>
              <a:off x="6747099" y="2793446"/>
              <a:ext cx="11504" cy="6612"/>
            </a:xfrm>
            <a:custGeom>
              <a:avLst/>
              <a:gdLst/>
              <a:ahLst/>
              <a:cxnLst/>
              <a:rect l="l" t="t" r="r" b="b"/>
              <a:pathLst>
                <a:path w="214" h="123" extrusionOk="0">
                  <a:moveTo>
                    <a:pt x="183" y="1"/>
                  </a:moveTo>
                  <a:lnTo>
                    <a:pt x="1" y="61"/>
                  </a:lnTo>
                  <a:cubicBezTo>
                    <a:pt x="1" y="92"/>
                    <a:pt x="1" y="92"/>
                    <a:pt x="1" y="92"/>
                  </a:cubicBezTo>
                  <a:cubicBezTo>
                    <a:pt x="1" y="122"/>
                    <a:pt x="31" y="122"/>
                    <a:pt x="31" y="122"/>
                  </a:cubicBez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362;p52">
              <a:extLst>
                <a:ext uri="{FF2B5EF4-FFF2-40B4-BE49-F238E27FC236}">
                  <a16:creationId xmlns:a16="http://schemas.microsoft.com/office/drawing/2014/main" id="{0A81C5A3-88D1-4444-AFC7-898650001D4C}"/>
                </a:ext>
              </a:extLst>
            </p:cNvPr>
            <p:cNvSpPr/>
            <p:nvPr/>
          </p:nvSpPr>
          <p:spPr>
            <a:xfrm>
              <a:off x="6778171" y="2840861"/>
              <a:ext cx="11450" cy="6558"/>
            </a:xfrm>
            <a:custGeom>
              <a:avLst/>
              <a:gdLst/>
              <a:ahLst/>
              <a:cxnLst/>
              <a:rect l="l" t="t" r="r" b="b"/>
              <a:pathLst>
                <a:path w="213" h="122" extrusionOk="0">
                  <a:moveTo>
                    <a:pt x="213" y="0"/>
                  </a:moveTo>
                  <a:lnTo>
                    <a:pt x="31" y="91"/>
                  </a:lnTo>
                  <a:cubicBezTo>
                    <a:pt x="0" y="91"/>
                    <a:pt x="0" y="91"/>
                    <a:pt x="0" y="122"/>
                  </a:cubicBezTo>
                  <a:lnTo>
                    <a:pt x="31" y="122"/>
                  </a:ln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363;p52">
              <a:extLst>
                <a:ext uri="{FF2B5EF4-FFF2-40B4-BE49-F238E27FC236}">
                  <a16:creationId xmlns:a16="http://schemas.microsoft.com/office/drawing/2014/main" id="{24D49DD9-4F69-4F01-AD74-977FBABC91A3}"/>
                </a:ext>
              </a:extLst>
            </p:cNvPr>
            <p:cNvSpPr/>
            <p:nvPr/>
          </p:nvSpPr>
          <p:spPr>
            <a:xfrm>
              <a:off x="6810856" y="2888223"/>
              <a:ext cx="11450" cy="6612"/>
            </a:xfrm>
            <a:custGeom>
              <a:avLst/>
              <a:gdLst/>
              <a:ahLst/>
              <a:cxnLst/>
              <a:rect l="l" t="t" r="r" b="b"/>
              <a:pathLst>
                <a:path w="213" h="123" extrusionOk="0">
                  <a:moveTo>
                    <a:pt x="182" y="1"/>
                  </a:moveTo>
                  <a:lnTo>
                    <a:pt x="0" y="92"/>
                  </a:lnTo>
                  <a:cubicBezTo>
                    <a:pt x="0" y="92"/>
                    <a:pt x="0" y="122"/>
                    <a:pt x="0" y="122"/>
                  </a:cubicBezTo>
                  <a:lnTo>
                    <a:pt x="30" y="122"/>
                  </a:lnTo>
                  <a:lnTo>
                    <a:pt x="213" y="61"/>
                  </a:lnTo>
                  <a:lnTo>
                    <a:pt x="182"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364;p52">
              <a:extLst>
                <a:ext uri="{FF2B5EF4-FFF2-40B4-BE49-F238E27FC236}">
                  <a16:creationId xmlns:a16="http://schemas.microsoft.com/office/drawing/2014/main" id="{EA3CEE2C-94C7-4E84-B50A-68CD92816478}"/>
                </a:ext>
              </a:extLst>
            </p:cNvPr>
            <p:cNvSpPr/>
            <p:nvPr/>
          </p:nvSpPr>
          <p:spPr>
            <a:xfrm>
              <a:off x="6841875" y="2935584"/>
              <a:ext cx="13117" cy="8225"/>
            </a:xfrm>
            <a:custGeom>
              <a:avLst/>
              <a:gdLst/>
              <a:ahLst/>
              <a:cxnLst/>
              <a:rect l="l" t="t" r="r" b="b"/>
              <a:pathLst>
                <a:path w="244" h="153" extrusionOk="0">
                  <a:moveTo>
                    <a:pt x="213" y="1"/>
                  </a:moveTo>
                  <a:lnTo>
                    <a:pt x="31" y="92"/>
                  </a:lnTo>
                  <a:cubicBezTo>
                    <a:pt x="1" y="123"/>
                    <a:pt x="1" y="123"/>
                    <a:pt x="1" y="123"/>
                  </a:cubicBezTo>
                  <a:cubicBezTo>
                    <a:pt x="31" y="153"/>
                    <a:pt x="31" y="153"/>
                    <a:pt x="31" y="153"/>
                  </a:cubicBezTo>
                  <a:lnTo>
                    <a:pt x="244" y="62"/>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365;p52">
              <a:extLst>
                <a:ext uri="{FF2B5EF4-FFF2-40B4-BE49-F238E27FC236}">
                  <a16:creationId xmlns:a16="http://schemas.microsoft.com/office/drawing/2014/main" id="{4B636DC3-2BAA-43B8-89CF-5E1C4502D00B}"/>
                </a:ext>
              </a:extLst>
            </p:cNvPr>
            <p:cNvSpPr/>
            <p:nvPr/>
          </p:nvSpPr>
          <p:spPr>
            <a:xfrm>
              <a:off x="6874560" y="2984612"/>
              <a:ext cx="11504" cy="6612"/>
            </a:xfrm>
            <a:custGeom>
              <a:avLst/>
              <a:gdLst/>
              <a:ahLst/>
              <a:cxnLst/>
              <a:rect l="l" t="t" r="r" b="b"/>
              <a:pathLst>
                <a:path w="214" h="123" extrusionOk="0">
                  <a:moveTo>
                    <a:pt x="183" y="1"/>
                  </a:moveTo>
                  <a:lnTo>
                    <a:pt x="0" y="92"/>
                  </a:lnTo>
                  <a:cubicBezTo>
                    <a:pt x="0" y="92"/>
                    <a:pt x="0" y="92"/>
                    <a:pt x="0" y="122"/>
                  </a:cubicBezTo>
                  <a:lnTo>
                    <a:pt x="31" y="122"/>
                  </a:ln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366;p52">
              <a:extLst>
                <a:ext uri="{FF2B5EF4-FFF2-40B4-BE49-F238E27FC236}">
                  <a16:creationId xmlns:a16="http://schemas.microsoft.com/office/drawing/2014/main" id="{61CE7F10-A5E7-400D-8853-207DFC51ECC8}"/>
                </a:ext>
              </a:extLst>
            </p:cNvPr>
            <p:cNvSpPr/>
            <p:nvPr/>
          </p:nvSpPr>
          <p:spPr>
            <a:xfrm>
              <a:off x="6688287" y="2705229"/>
              <a:ext cx="11504" cy="6558"/>
            </a:xfrm>
            <a:custGeom>
              <a:avLst/>
              <a:gdLst/>
              <a:ahLst/>
              <a:cxnLst/>
              <a:rect l="l" t="t" r="r" b="b"/>
              <a:pathLst>
                <a:path w="214" h="122" extrusionOk="0">
                  <a:moveTo>
                    <a:pt x="183" y="0"/>
                  </a:moveTo>
                  <a:lnTo>
                    <a:pt x="0" y="61"/>
                  </a:lnTo>
                  <a:cubicBezTo>
                    <a:pt x="0" y="91"/>
                    <a:pt x="0" y="91"/>
                    <a:pt x="0" y="91"/>
                  </a:cubicBez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367;p52">
              <a:extLst>
                <a:ext uri="{FF2B5EF4-FFF2-40B4-BE49-F238E27FC236}">
                  <a16:creationId xmlns:a16="http://schemas.microsoft.com/office/drawing/2014/main" id="{0359AFC9-2822-41E9-8F58-AE24BCFA8866}"/>
                </a:ext>
              </a:extLst>
            </p:cNvPr>
            <p:cNvSpPr/>
            <p:nvPr/>
          </p:nvSpPr>
          <p:spPr>
            <a:xfrm>
              <a:off x="6719305" y="2752590"/>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368;p52">
              <a:extLst>
                <a:ext uri="{FF2B5EF4-FFF2-40B4-BE49-F238E27FC236}">
                  <a16:creationId xmlns:a16="http://schemas.microsoft.com/office/drawing/2014/main" id="{B138693E-B5C8-4924-AE59-E1AE795B2144}"/>
                </a:ext>
              </a:extLst>
            </p:cNvPr>
            <p:cNvSpPr/>
            <p:nvPr/>
          </p:nvSpPr>
          <p:spPr>
            <a:xfrm>
              <a:off x="6751991" y="2800005"/>
              <a:ext cx="11504" cy="6558"/>
            </a:xfrm>
            <a:custGeom>
              <a:avLst/>
              <a:gdLst/>
              <a:ahLst/>
              <a:cxnLst/>
              <a:rect l="l" t="t" r="r" b="b"/>
              <a:pathLst>
                <a:path w="214" h="122" extrusionOk="0">
                  <a:moveTo>
                    <a:pt x="183" y="0"/>
                  </a:moveTo>
                  <a:lnTo>
                    <a:pt x="1" y="91"/>
                  </a:lnTo>
                  <a:cubicBezTo>
                    <a:pt x="1" y="91"/>
                    <a:pt x="1" y="122"/>
                    <a:pt x="1" y="122"/>
                  </a:cubicBezTo>
                  <a:lnTo>
                    <a:pt x="31" y="122"/>
                  </a:lnTo>
                  <a:lnTo>
                    <a:pt x="214"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369;p52">
              <a:extLst>
                <a:ext uri="{FF2B5EF4-FFF2-40B4-BE49-F238E27FC236}">
                  <a16:creationId xmlns:a16="http://schemas.microsoft.com/office/drawing/2014/main" id="{0C1ADD1F-2C05-4EA1-A9BE-B4B912F1A839}"/>
                </a:ext>
              </a:extLst>
            </p:cNvPr>
            <p:cNvSpPr/>
            <p:nvPr/>
          </p:nvSpPr>
          <p:spPr>
            <a:xfrm>
              <a:off x="6783063" y="2849033"/>
              <a:ext cx="11504" cy="6558"/>
            </a:xfrm>
            <a:custGeom>
              <a:avLst/>
              <a:gdLst/>
              <a:ahLst/>
              <a:cxnLst/>
              <a:rect l="l" t="t" r="r" b="b"/>
              <a:pathLst>
                <a:path w="214" h="122" extrusionOk="0">
                  <a:moveTo>
                    <a:pt x="213" y="0"/>
                  </a:moveTo>
                  <a:lnTo>
                    <a:pt x="31" y="61"/>
                  </a:lnTo>
                  <a:cubicBezTo>
                    <a:pt x="0" y="61"/>
                    <a:pt x="0" y="91"/>
                    <a:pt x="0" y="91"/>
                  </a:cubicBezTo>
                  <a:cubicBezTo>
                    <a:pt x="31" y="91"/>
                    <a:pt x="31" y="122"/>
                    <a:pt x="31" y="122"/>
                  </a:cubicBez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370;p52">
              <a:extLst>
                <a:ext uri="{FF2B5EF4-FFF2-40B4-BE49-F238E27FC236}">
                  <a16:creationId xmlns:a16="http://schemas.microsoft.com/office/drawing/2014/main" id="{516FA600-D897-49A0-B6B9-74569546B5A3}"/>
                </a:ext>
              </a:extLst>
            </p:cNvPr>
            <p:cNvSpPr/>
            <p:nvPr/>
          </p:nvSpPr>
          <p:spPr>
            <a:xfrm>
              <a:off x="6815748" y="2896394"/>
              <a:ext cx="11450" cy="6612"/>
            </a:xfrm>
            <a:custGeom>
              <a:avLst/>
              <a:gdLst/>
              <a:ahLst/>
              <a:cxnLst/>
              <a:rect l="l" t="t" r="r" b="b"/>
              <a:pathLst>
                <a:path w="213" h="123" extrusionOk="0">
                  <a:moveTo>
                    <a:pt x="183" y="0"/>
                  </a:moveTo>
                  <a:lnTo>
                    <a:pt x="0" y="92"/>
                  </a:ln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371;p52">
              <a:extLst>
                <a:ext uri="{FF2B5EF4-FFF2-40B4-BE49-F238E27FC236}">
                  <a16:creationId xmlns:a16="http://schemas.microsoft.com/office/drawing/2014/main" id="{22945A78-A1C6-407E-855C-C691F9FBB23B}"/>
                </a:ext>
              </a:extLst>
            </p:cNvPr>
            <p:cNvSpPr/>
            <p:nvPr/>
          </p:nvSpPr>
          <p:spPr>
            <a:xfrm>
              <a:off x="6846767" y="2943755"/>
              <a:ext cx="11504" cy="6612"/>
            </a:xfrm>
            <a:custGeom>
              <a:avLst/>
              <a:gdLst/>
              <a:ahLst/>
              <a:cxnLst/>
              <a:rect l="l" t="t" r="r" b="b"/>
              <a:pathLst>
                <a:path w="214" h="123" extrusionOk="0">
                  <a:moveTo>
                    <a:pt x="214" y="1"/>
                  </a:moveTo>
                  <a:lnTo>
                    <a:pt x="31" y="92"/>
                  </a:lnTo>
                  <a:cubicBezTo>
                    <a:pt x="1" y="92"/>
                    <a:pt x="1" y="92"/>
                    <a:pt x="1" y="123"/>
                  </a:cubicBezTo>
                  <a:lnTo>
                    <a:pt x="31" y="123"/>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372;p52">
              <a:extLst>
                <a:ext uri="{FF2B5EF4-FFF2-40B4-BE49-F238E27FC236}">
                  <a16:creationId xmlns:a16="http://schemas.microsoft.com/office/drawing/2014/main" id="{9D5FEC59-85EC-45E8-A2B1-861C19C79C40}"/>
                </a:ext>
              </a:extLst>
            </p:cNvPr>
            <p:cNvSpPr/>
            <p:nvPr/>
          </p:nvSpPr>
          <p:spPr>
            <a:xfrm>
              <a:off x="6691566" y="2711733"/>
              <a:ext cx="13117" cy="6612"/>
            </a:xfrm>
            <a:custGeom>
              <a:avLst/>
              <a:gdLst/>
              <a:ahLst/>
              <a:cxnLst/>
              <a:rect l="l" t="t" r="r" b="b"/>
              <a:pathLst>
                <a:path w="244" h="123" extrusionOk="0">
                  <a:moveTo>
                    <a:pt x="213" y="1"/>
                  </a:moveTo>
                  <a:lnTo>
                    <a:pt x="31" y="62"/>
                  </a:lnTo>
                  <a:cubicBezTo>
                    <a:pt x="0" y="92"/>
                    <a:pt x="0" y="92"/>
                    <a:pt x="31" y="92"/>
                  </a:cubicBezTo>
                  <a:cubicBezTo>
                    <a:pt x="31" y="122"/>
                    <a:pt x="31" y="122"/>
                    <a:pt x="61" y="122"/>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373;p52">
              <a:extLst>
                <a:ext uri="{FF2B5EF4-FFF2-40B4-BE49-F238E27FC236}">
                  <a16:creationId xmlns:a16="http://schemas.microsoft.com/office/drawing/2014/main" id="{F56D78DC-5051-490D-A57E-B268ED12C75B}"/>
                </a:ext>
              </a:extLst>
            </p:cNvPr>
            <p:cNvSpPr/>
            <p:nvPr/>
          </p:nvSpPr>
          <p:spPr>
            <a:xfrm>
              <a:off x="6652322" y="2651309"/>
              <a:ext cx="11504" cy="6558"/>
            </a:xfrm>
            <a:custGeom>
              <a:avLst/>
              <a:gdLst/>
              <a:ahLst/>
              <a:cxnLst/>
              <a:rect l="l" t="t" r="r" b="b"/>
              <a:pathLst>
                <a:path w="214" h="122" extrusionOk="0">
                  <a:moveTo>
                    <a:pt x="183" y="0"/>
                  </a:moveTo>
                  <a:lnTo>
                    <a:pt x="1" y="91"/>
                  </a:lnTo>
                  <a:cubicBezTo>
                    <a:pt x="1" y="91"/>
                    <a:pt x="1" y="91"/>
                    <a:pt x="1"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374;p52">
              <a:extLst>
                <a:ext uri="{FF2B5EF4-FFF2-40B4-BE49-F238E27FC236}">
                  <a16:creationId xmlns:a16="http://schemas.microsoft.com/office/drawing/2014/main" id="{E38F7DE2-F92B-43D9-B295-2D734034E215}"/>
                </a:ext>
              </a:extLst>
            </p:cNvPr>
            <p:cNvSpPr/>
            <p:nvPr/>
          </p:nvSpPr>
          <p:spPr>
            <a:xfrm>
              <a:off x="6657214" y="2657814"/>
              <a:ext cx="11504" cy="6612"/>
            </a:xfrm>
            <a:custGeom>
              <a:avLst/>
              <a:gdLst/>
              <a:ahLst/>
              <a:cxnLst/>
              <a:rect l="l" t="t" r="r" b="b"/>
              <a:pathLst>
                <a:path w="214" h="123" extrusionOk="0">
                  <a:moveTo>
                    <a:pt x="183" y="1"/>
                  </a:moveTo>
                  <a:lnTo>
                    <a:pt x="1" y="92"/>
                  </a:lnTo>
                  <a:cubicBezTo>
                    <a:pt x="1" y="92"/>
                    <a:pt x="1" y="122"/>
                    <a:pt x="1" y="122"/>
                  </a:cubicBezTo>
                  <a:lnTo>
                    <a:pt x="31" y="122"/>
                  </a:lnTo>
                  <a:lnTo>
                    <a:pt x="214"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375;p52">
              <a:extLst>
                <a:ext uri="{FF2B5EF4-FFF2-40B4-BE49-F238E27FC236}">
                  <a16:creationId xmlns:a16="http://schemas.microsoft.com/office/drawing/2014/main" id="{4A417228-89E0-4BEA-BA13-80F2D9D1E213}"/>
                </a:ext>
              </a:extLst>
            </p:cNvPr>
            <p:cNvSpPr/>
            <p:nvPr/>
          </p:nvSpPr>
          <p:spPr>
            <a:xfrm>
              <a:off x="6662160" y="2664372"/>
              <a:ext cx="11450" cy="7795"/>
            </a:xfrm>
            <a:custGeom>
              <a:avLst/>
              <a:gdLst/>
              <a:ahLst/>
              <a:cxnLst/>
              <a:rect l="l" t="t" r="r" b="b"/>
              <a:pathLst>
                <a:path w="213" h="145" extrusionOk="0">
                  <a:moveTo>
                    <a:pt x="182" y="0"/>
                  </a:moveTo>
                  <a:lnTo>
                    <a:pt x="0" y="92"/>
                  </a:lnTo>
                  <a:cubicBezTo>
                    <a:pt x="0" y="92"/>
                    <a:pt x="0" y="122"/>
                    <a:pt x="0" y="122"/>
                  </a:cubicBezTo>
                  <a:cubicBezTo>
                    <a:pt x="0" y="137"/>
                    <a:pt x="0" y="145"/>
                    <a:pt x="4" y="145"/>
                  </a:cubicBezTo>
                  <a:cubicBezTo>
                    <a:pt x="8" y="145"/>
                    <a:pt x="15" y="137"/>
                    <a:pt x="30" y="122"/>
                  </a:cubicBezTo>
                  <a:lnTo>
                    <a:pt x="213" y="6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376;p52">
              <a:extLst>
                <a:ext uri="{FF2B5EF4-FFF2-40B4-BE49-F238E27FC236}">
                  <a16:creationId xmlns:a16="http://schemas.microsoft.com/office/drawing/2014/main" id="{1045BAA3-4862-4FAB-B14A-A00F417C471B}"/>
                </a:ext>
              </a:extLst>
            </p:cNvPr>
            <p:cNvSpPr/>
            <p:nvPr/>
          </p:nvSpPr>
          <p:spPr>
            <a:xfrm>
              <a:off x="6724251" y="2759148"/>
              <a:ext cx="11450" cy="6558"/>
            </a:xfrm>
            <a:custGeom>
              <a:avLst/>
              <a:gdLst/>
              <a:ahLst/>
              <a:cxnLst/>
              <a:rect l="l" t="t" r="r" b="b"/>
              <a:pathLst>
                <a:path w="213" h="122" extrusionOk="0">
                  <a:moveTo>
                    <a:pt x="182" y="0"/>
                  </a:moveTo>
                  <a:lnTo>
                    <a:pt x="0" y="91"/>
                  </a:lnTo>
                  <a:cubicBezTo>
                    <a:pt x="0" y="91"/>
                    <a:pt x="0" y="122"/>
                    <a:pt x="0" y="122"/>
                  </a:cubicBezTo>
                  <a:lnTo>
                    <a:pt x="30" y="122"/>
                  </a:lnTo>
                  <a:lnTo>
                    <a:pt x="213" y="3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377;p52">
              <a:extLst>
                <a:ext uri="{FF2B5EF4-FFF2-40B4-BE49-F238E27FC236}">
                  <a16:creationId xmlns:a16="http://schemas.microsoft.com/office/drawing/2014/main" id="{20292728-E7D8-4335-9430-43B93B1BEE57}"/>
                </a:ext>
              </a:extLst>
            </p:cNvPr>
            <p:cNvSpPr/>
            <p:nvPr/>
          </p:nvSpPr>
          <p:spPr>
            <a:xfrm>
              <a:off x="6755270" y="2806510"/>
              <a:ext cx="13117" cy="7311"/>
            </a:xfrm>
            <a:custGeom>
              <a:avLst/>
              <a:gdLst/>
              <a:ahLst/>
              <a:cxnLst/>
              <a:rect l="l" t="t" r="r" b="b"/>
              <a:pathLst>
                <a:path w="244" h="136" extrusionOk="0">
                  <a:moveTo>
                    <a:pt x="213" y="1"/>
                  </a:moveTo>
                  <a:lnTo>
                    <a:pt x="31" y="92"/>
                  </a:lnTo>
                  <a:cubicBezTo>
                    <a:pt x="31" y="92"/>
                    <a:pt x="1" y="122"/>
                    <a:pt x="31" y="122"/>
                  </a:cubicBezTo>
                  <a:cubicBezTo>
                    <a:pt x="31" y="122"/>
                    <a:pt x="31" y="136"/>
                    <a:pt x="40" y="136"/>
                  </a:cubicBezTo>
                  <a:cubicBezTo>
                    <a:pt x="45" y="136"/>
                    <a:pt x="51" y="132"/>
                    <a:pt x="61" y="122"/>
                  </a:cubicBez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378;p52">
              <a:extLst>
                <a:ext uri="{FF2B5EF4-FFF2-40B4-BE49-F238E27FC236}">
                  <a16:creationId xmlns:a16="http://schemas.microsoft.com/office/drawing/2014/main" id="{5D185F51-B34A-4819-B08F-BF477E461C76}"/>
                </a:ext>
              </a:extLst>
            </p:cNvPr>
            <p:cNvSpPr/>
            <p:nvPr/>
          </p:nvSpPr>
          <p:spPr>
            <a:xfrm>
              <a:off x="6787955" y="2855538"/>
              <a:ext cx="11504" cy="6612"/>
            </a:xfrm>
            <a:custGeom>
              <a:avLst/>
              <a:gdLst/>
              <a:ahLst/>
              <a:cxnLst/>
              <a:rect l="l" t="t" r="r" b="b"/>
              <a:pathLst>
                <a:path w="214" h="123" extrusionOk="0">
                  <a:moveTo>
                    <a:pt x="213" y="1"/>
                  </a:moveTo>
                  <a:lnTo>
                    <a:pt x="1" y="92"/>
                  </a:lnTo>
                  <a:cubicBezTo>
                    <a:pt x="1" y="122"/>
                    <a:pt x="31" y="12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379;p52">
              <a:extLst>
                <a:ext uri="{FF2B5EF4-FFF2-40B4-BE49-F238E27FC236}">
                  <a16:creationId xmlns:a16="http://schemas.microsoft.com/office/drawing/2014/main" id="{6B3352A5-F0F7-4FA0-836C-7C498E4542B3}"/>
                </a:ext>
              </a:extLst>
            </p:cNvPr>
            <p:cNvSpPr/>
            <p:nvPr/>
          </p:nvSpPr>
          <p:spPr>
            <a:xfrm>
              <a:off x="6819028" y="2902953"/>
              <a:ext cx="13117" cy="6558"/>
            </a:xfrm>
            <a:custGeom>
              <a:avLst/>
              <a:gdLst/>
              <a:ahLst/>
              <a:cxnLst/>
              <a:rect l="l" t="t" r="r" b="b"/>
              <a:pathLst>
                <a:path w="244" h="122" extrusionOk="0">
                  <a:moveTo>
                    <a:pt x="213" y="0"/>
                  </a:moveTo>
                  <a:lnTo>
                    <a:pt x="30" y="91"/>
                  </a:lnTo>
                  <a:cubicBezTo>
                    <a:pt x="30" y="91"/>
                    <a:pt x="0" y="91"/>
                    <a:pt x="30" y="122"/>
                  </a:cubicBezTo>
                  <a:lnTo>
                    <a:pt x="61" y="122"/>
                  </a:lnTo>
                  <a:lnTo>
                    <a:pt x="24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380;p52">
              <a:extLst>
                <a:ext uri="{FF2B5EF4-FFF2-40B4-BE49-F238E27FC236}">
                  <a16:creationId xmlns:a16="http://schemas.microsoft.com/office/drawing/2014/main" id="{FDA585B7-E97F-4B6E-879C-E1B35895845C}"/>
                </a:ext>
              </a:extLst>
            </p:cNvPr>
            <p:cNvSpPr/>
            <p:nvPr/>
          </p:nvSpPr>
          <p:spPr>
            <a:xfrm>
              <a:off x="6851659" y="2950314"/>
              <a:ext cx="11504" cy="6612"/>
            </a:xfrm>
            <a:custGeom>
              <a:avLst/>
              <a:gdLst/>
              <a:ahLst/>
              <a:cxnLst/>
              <a:rect l="l" t="t" r="r" b="b"/>
              <a:pathLst>
                <a:path w="214" h="123" extrusionOk="0">
                  <a:moveTo>
                    <a:pt x="214" y="1"/>
                  </a:moveTo>
                  <a:lnTo>
                    <a:pt x="1" y="92"/>
                  </a:lnTo>
                  <a:cubicBezTo>
                    <a:pt x="1" y="92"/>
                    <a:pt x="1" y="12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381;p52">
              <a:extLst>
                <a:ext uri="{FF2B5EF4-FFF2-40B4-BE49-F238E27FC236}">
                  <a16:creationId xmlns:a16="http://schemas.microsoft.com/office/drawing/2014/main" id="{93BFFFAD-289D-4915-9DD7-780AB31C19E2}"/>
                </a:ext>
              </a:extLst>
            </p:cNvPr>
            <p:cNvSpPr/>
            <p:nvPr/>
          </p:nvSpPr>
          <p:spPr>
            <a:xfrm>
              <a:off x="7268342" y="2902953"/>
              <a:ext cx="18063" cy="22901"/>
            </a:xfrm>
            <a:custGeom>
              <a:avLst/>
              <a:gdLst/>
              <a:ahLst/>
              <a:cxnLst/>
              <a:rect l="l" t="t" r="r" b="b"/>
              <a:pathLst>
                <a:path w="336" h="426" extrusionOk="0">
                  <a:moveTo>
                    <a:pt x="244" y="0"/>
                  </a:moveTo>
                  <a:cubicBezTo>
                    <a:pt x="153" y="122"/>
                    <a:pt x="31" y="243"/>
                    <a:pt x="1" y="426"/>
                  </a:cubicBezTo>
                  <a:cubicBezTo>
                    <a:pt x="153" y="426"/>
                    <a:pt x="274" y="395"/>
                    <a:pt x="305" y="334"/>
                  </a:cubicBezTo>
                  <a:cubicBezTo>
                    <a:pt x="335" y="274"/>
                    <a:pt x="305" y="152"/>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382;p52">
              <a:extLst>
                <a:ext uri="{FF2B5EF4-FFF2-40B4-BE49-F238E27FC236}">
                  <a16:creationId xmlns:a16="http://schemas.microsoft.com/office/drawing/2014/main" id="{13D45C81-DE9D-49C5-BB61-C5467262CE75}"/>
                </a:ext>
              </a:extLst>
            </p:cNvPr>
            <p:cNvSpPr/>
            <p:nvPr/>
          </p:nvSpPr>
          <p:spPr>
            <a:xfrm>
              <a:off x="7070618" y="2777104"/>
              <a:ext cx="170035" cy="147134"/>
            </a:xfrm>
            <a:custGeom>
              <a:avLst/>
              <a:gdLst/>
              <a:ahLst/>
              <a:cxnLst/>
              <a:rect l="l" t="t" r="r" b="b"/>
              <a:pathLst>
                <a:path w="3163" h="2737" extrusionOk="0">
                  <a:moveTo>
                    <a:pt x="487" y="1"/>
                  </a:moveTo>
                  <a:lnTo>
                    <a:pt x="1" y="821"/>
                  </a:lnTo>
                  <a:lnTo>
                    <a:pt x="3071" y="2706"/>
                  </a:lnTo>
                  <a:cubicBezTo>
                    <a:pt x="3071" y="2706"/>
                    <a:pt x="3071" y="2706"/>
                    <a:pt x="3101" y="2736"/>
                  </a:cubicBezTo>
                  <a:cubicBezTo>
                    <a:pt x="3132" y="2675"/>
                    <a:pt x="3162" y="2645"/>
                    <a:pt x="3162" y="2615"/>
                  </a:cubicBezTo>
                  <a:cubicBezTo>
                    <a:pt x="2372" y="2159"/>
                    <a:pt x="1308" y="1581"/>
                    <a:pt x="700" y="852"/>
                  </a:cubicBezTo>
                  <a:cubicBezTo>
                    <a:pt x="518" y="609"/>
                    <a:pt x="548" y="335"/>
                    <a:pt x="639" y="92"/>
                  </a:cubicBezTo>
                  <a:lnTo>
                    <a:pt x="48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383;p52">
              <a:extLst>
                <a:ext uri="{FF2B5EF4-FFF2-40B4-BE49-F238E27FC236}">
                  <a16:creationId xmlns:a16="http://schemas.microsoft.com/office/drawing/2014/main" id="{4DF5970C-7BE6-4F76-B6EE-11BEAC363292}"/>
                </a:ext>
              </a:extLst>
            </p:cNvPr>
            <p:cNvSpPr/>
            <p:nvPr/>
          </p:nvSpPr>
          <p:spPr>
            <a:xfrm>
              <a:off x="7098411" y="2781996"/>
              <a:ext cx="165089" cy="135684"/>
            </a:xfrm>
            <a:custGeom>
              <a:avLst/>
              <a:gdLst/>
              <a:ahLst/>
              <a:cxnLst/>
              <a:rect l="l" t="t" r="r" b="b"/>
              <a:pathLst>
                <a:path w="3071" h="2524" extrusionOk="0">
                  <a:moveTo>
                    <a:pt x="122" y="1"/>
                  </a:moveTo>
                  <a:lnTo>
                    <a:pt x="122" y="1"/>
                  </a:lnTo>
                  <a:cubicBezTo>
                    <a:pt x="31" y="244"/>
                    <a:pt x="1" y="518"/>
                    <a:pt x="183" y="761"/>
                  </a:cubicBezTo>
                  <a:cubicBezTo>
                    <a:pt x="791" y="1490"/>
                    <a:pt x="1855" y="2098"/>
                    <a:pt x="2676" y="2524"/>
                  </a:cubicBezTo>
                  <a:cubicBezTo>
                    <a:pt x="2736" y="2463"/>
                    <a:pt x="2797" y="2432"/>
                    <a:pt x="2797" y="2432"/>
                  </a:cubicBezTo>
                  <a:cubicBezTo>
                    <a:pt x="2645" y="2128"/>
                    <a:pt x="3010" y="2037"/>
                    <a:pt x="3010" y="2037"/>
                  </a:cubicBezTo>
                  <a:cubicBezTo>
                    <a:pt x="2949" y="1916"/>
                    <a:pt x="3010" y="1825"/>
                    <a:pt x="3071" y="1794"/>
                  </a:cubicBezTo>
                  <a:lnTo>
                    <a:pt x="122"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384;p52">
              <a:extLst>
                <a:ext uri="{FF2B5EF4-FFF2-40B4-BE49-F238E27FC236}">
                  <a16:creationId xmlns:a16="http://schemas.microsoft.com/office/drawing/2014/main" id="{49A1133E-068E-48AD-8681-80F467AEF84F}"/>
                </a:ext>
              </a:extLst>
            </p:cNvPr>
            <p:cNvSpPr/>
            <p:nvPr/>
          </p:nvSpPr>
          <p:spPr>
            <a:xfrm>
              <a:off x="7237323" y="2917629"/>
              <a:ext cx="18009" cy="8225"/>
            </a:xfrm>
            <a:custGeom>
              <a:avLst/>
              <a:gdLst/>
              <a:ahLst/>
              <a:cxnLst/>
              <a:rect l="l" t="t" r="r" b="b"/>
              <a:pathLst>
                <a:path w="335" h="153" extrusionOk="0">
                  <a:moveTo>
                    <a:pt x="92" y="1"/>
                  </a:moveTo>
                  <a:cubicBezTo>
                    <a:pt x="61" y="31"/>
                    <a:pt x="31" y="61"/>
                    <a:pt x="0" y="122"/>
                  </a:cubicBezTo>
                  <a:cubicBezTo>
                    <a:pt x="61" y="122"/>
                    <a:pt x="183" y="122"/>
                    <a:pt x="335" y="153"/>
                  </a:cubicBezTo>
                  <a:lnTo>
                    <a:pt x="92" y="1"/>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385;p52">
              <a:extLst>
                <a:ext uri="{FF2B5EF4-FFF2-40B4-BE49-F238E27FC236}">
                  <a16:creationId xmlns:a16="http://schemas.microsoft.com/office/drawing/2014/main" id="{01654B9F-474E-4FA5-BE9D-FC316CC5F583}"/>
                </a:ext>
              </a:extLst>
            </p:cNvPr>
            <p:cNvSpPr/>
            <p:nvPr/>
          </p:nvSpPr>
          <p:spPr>
            <a:xfrm>
              <a:off x="7240602" y="2878439"/>
              <a:ext cx="40856" cy="47414"/>
            </a:xfrm>
            <a:custGeom>
              <a:avLst/>
              <a:gdLst/>
              <a:ahLst/>
              <a:cxnLst/>
              <a:rect l="l" t="t" r="r" b="b"/>
              <a:pathLst>
                <a:path w="760" h="882" extrusionOk="0">
                  <a:moveTo>
                    <a:pt x="426" y="0"/>
                  </a:moveTo>
                  <a:cubicBezTo>
                    <a:pt x="365" y="31"/>
                    <a:pt x="304" y="122"/>
                    <a:pt x="365" y="243"/>
                  </a:cubicBezTo>
                  <a:cubicBezTo>
                    <a:pt x="365" y="243"/>
                    <a:pt x="0" y="334"/>
                    <a:pt x="152" y="638"/>
                  </a:cubicBezTo>
                  <a:cubicBezTo>
                    <a:pt x="152" y="638"/>
                    <a:pt x="91" y="669"/>
                    <a:pt x="31" y="730"/>
                  </a:cubicBezTo>
                  <a:lnTo>
                    <a:pt x="274" y="882"/>
                  </a:lnTo>
                  <a:lnTo>
                    <a:pt x="517" y="882"/>
                  </a:lnTo>
                  <a:cubicBezTo>
                    <a:pt x="547" y="699"/>
                    <a:pt x="669" y="547"/>
                    <a:pt x="760" y="456"/>
                  </a:cubicBezTo>
                  <a:cubicBezTo>
                    <a:pt x="699" y="334"/>
                    <a:pt x="486" y="31"/>
                    <a:pt x="426" y="0"/>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386;p52">
              <a:extLst>
                <a:ext uri="{FF2B5EF4-FFF2-40B4-BE49-F238E27FC236}">
                  <a16:creationId xmlns:a16="http://schemas.microsoft.com/office/drawing/2014/main" id="{D91969A3-73ED-45F1-883F-25D07042F30E}"/>
                </a:ext>
              </a:extLst>
            </p:cNvPr>
            <p:cNvSpPr/>
            <p:nvPr/>
          </p:nvSpPr>
          <p:spPr>
            <a:xfrm>
              <a:off x="7046158" y="2785275"/>
              <a:ext cx="27793" cy="33437"/>
            </a:xfrm>
            <a:custGeom>
              <a:avLst/>
              <a:gdLst/>
              <a:ahLst/>
              <a:cxnLst/>
              <a:rect l="l" t="t" r="r" b="b"/>
              <a:pathLst>
                <a:path w="517" h="622" extrusionOk="0">
                  <a:moveTo>
                    <a:pt x="213" y="1"/>
                  </a:moveTo>
                  <a:lnTo>
                    <a:pt x="91" y="183"/>
                  </a:lnTo>
                  <a:cubicBezTo>
                    <a:pt x="91" y="213"/>
                    <a:pt x="0" y="396"/>
                    <a:pt x="122" y="457"/>
                  </a:cubicBezTo>
                  <a:lnTo>
                    <a:pt x="334" y="609"/>
                  </a:lnTo>
                  <a:cubicBezTo>
                    <a:pt x="343" y="617"/>
                    <a:pt x="352" y="621"/>
                    <a:pt x="361" y="621"/>
                  </a:cubicBezTo>
                  <a:cubicBezTo>
                    <a:pt x="383" y="621"/>
                    <a:pt x="404" y="600"/>
                    <a:pt x="426" y="578"/>
                  </a:cubicBezTo>
                  <a:lnTo>
                    <a:pt x="517" y="457"/>
                  </a:lnTo>
                  <a:cubicBezTo>
                    <a:pt x="334" y="335"/>
                    <a:pt x="243" y="183"/>
                    <a:pt x="213" y="1"/>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387;p52">
              <a:extLst>
                <a:ext uri="{FF2B5EF4-FFF2-40B4-BE49-F238E27FC236}">
                  <a16:creationId xmlns:a16="http://schemas.microsoft.com/office/drawing/2014/main" id="{8F597E15-9E57-475D-968B-4FCC2CD6A07C}"/>
                </a:ext>
              </a:extLst>
            </p:cNvPr>
            <p:cNvSpPr/>
            <p:nvPr/>
          </p:nvSpPr>
          <p:spPr>
            <a:xfrm>
              <a:off x="7057554" y="2764793"/>
              <a:ext cx="36018" cy="45049"/>
            </a:xfrm>
            <a:custGeom>
              <a:avLst/>
              <a:gdLst/>
              <a:ahLst/>
              <a:cxnLst/>
              <a:rect l="l" t="t" r="r" b="b"/>
              <a:pathLst>
                <a:path w="670" h="838" extrusionOk="0">
                  <a:moveTo>
                    <a:pt x="341" y="0"/>
                  </a:moveTo>
                  <a:cubicBezTo>
                    <a:pt x="262" y="0"/>
                    <a:pt x="177" y="89"/>
                    <a:pt x="153" y="138"/>
                  </a:cubicBezTo>
                  <a:lnTo>
                    <a:pt x="31" y="351"/>
                  </a:lnTo>
                  <a:lnTo>
                    <a:pt x="1" y="351"/>
                  </a:lnTo>
                  <a:lnTo>
                    <a:pt x="1" y="382"/>
                  </a:lnTo>
                  <a:cubicBezTo>
                    <a:pt x="31" y="564"/>
                    <a:pt x="122" y="716"/>
                    <a:pt x="305" y="838"/>
                  </a:cubicBezTo>
                  <a:lnTo>
                    <a:pt x="396" y="625"/>
                  </a:lnTo>
                  <a:lnTo>
                    <a:pt x="426" y="564"/>
                  </a:lnTo>
                  <a:lnTo>
                    <a:pt x="639" y="260"/>
                  </a:lnTo>
                  <a:cubicBezTo>
                    <a:pt x="670" y="199"/>
                    <a:pt x="670" y="169"/>
                    <a:pt x="639" y="138"/>
                  </a:cubicBezTo>
                  <a:lnTo>
                    <a:pt x="396" y="17"/>
                  </a:lnTo>
                  <a:cubicBezTo>
                    <a:pt x="379" y="5"/>
                    <a:pt x="360" y="0"/>
                    <a:pt x="341"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388;p52">
              <a:extLst>
                <a:ext uri="{FF2B5EF4-FFF2-40B4-BE49-F238E27FC236}">
                  <a16:creationId xmlns:a16="http://schemas.microsoft.com/office/drawing/2014/main" id="{90C95C82-6143-4CFE-9739-C37F9D6BB693}"/>
                </a:ext>
              </a:extLst>
            </p:cNvPr>
            <p:cNvSpPr/>
            <p:nvPr/>
          </p:nvSpPr>
          <p:spPr>
            <a:xfrm>
              <a:off x="7064113" y="2806510"/>
              <a:ext cx="13117" cy="14783"/>
            </a:xfrm>
            <a:custGeom>
              <a:avLst/>
              <a:gdLst/>
              <a:ahLst/>
              <a:cxnLst/>
              <a:rect l="l" t="t" r="r" b="b"/>
              <a:pathLst>
                <a:path w="244" h="275" extrusionOk="0">
                  <a:moveTo>
                    <a:pt x="122" y="1"/>
                  </a:moveTo>
                  <a:lnTo>
                    <a:pt x="0" y="214"/>
                  </a:lnTo>
                  <a:lnTo>
                    <a:pt x="122" y="274"/>
                  </a:lnTo>
                  <a:lnTo>
                    <a:pt x="244" y="92"/>
                  </a:lnTo>
                  <a:cubicBezTo>
                    <a:pt x="183" y="62"/>
                    <a:pt x="152" y="31"/>
                    <a:pt x="122" y="1"/>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389;p52">
              <a:extLst>
                <a:ext uri="{FF2B5EF4-FFF2-40B4-BE49-F238E27FC236}">
                  <a16:creationId xmlns:a16="http://schemas.microsoft.com/office/drawing/2014/main" id="{EA832926-EB98-4872-9663-13CB380C1244}"/>
                </a:ext>
              </a:extLst>
            </p:cNvPr>
            <p:cNvSpPr/>
            <p:nvPr/>
          </p:nvSpPr>
          <p:spPr>
            <a:xfrm>
              <a:off x="7070618" y="2772212"/>
              <a:ext cx="27846" cy="39243"/>
            </a:xfrm>
            <a:custGeom>
              <a:avLst/>
              <a:gdLst/>
              <a:ahLst/>
              <a:cxnLst/>
              <a:rect l="l" t="t" r="r" b="b"/>
              <a:pathLst>
                <a:path w="518" h="730" extrusionOk="0">
                  <a:moveTo>
                    <a:pt x="366" y="0"/>
                  </a:moveTo>
                  <a:lnTo>
                    <a:pt x="1" y="639"/>
                  </a:lnTo>
                  <a:cubicBezTo>
                    <a:pt x="31" y="669"/>
                    <a:pt x="62" y="700"/>
                    <a:pt x="123" y="730"/>
                  </a:cubicBezTo>
                  <a:lnTo>
                    <a:pt x="518" y="92"/>
                  </a:lnTo>
                  <a:lnTo>
                    <a:pt x="366"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390;p52">
              <a:extLst>
                <a:ext uri="{FF2B5EF4-FFF2-40B4-BE49-F238E27FC236}">
                  <a16:creationId xmlns:a16="http://schemas.microsoft.com/office/drawing/2014/main" id="{31173486-46C3-48F3-A96A-5600734EE3E8}"/>
                </a:ext>
              </a:extLst>
            </p:cNvPr>
            <p:cNvSpPr/>
            <p:nvPr/>
          </p:nvSpPr>
          <p:spPr>
            <a:xfrm>
              <a:off x="6711134" y="2399665"/>
              <a:ext cx="297440" cy="267175"/>
            </a:xfrm>
            <a:custGeom>
              <a:avLst/>
              <a:gdLst/>
              <a:ahLst/>
              <a:cxnLst/>
              <a:rect l="l" t="t" r="r" b="b"/>
              <a:pathLst>
                <a:path w="5533" h="4970" extrusionOk="0">
                  <a:moveTo>
                    <a:pt x="882" y="0"/>
                  </a:moveTo>
                  <a:cubicBezTo>
                    <a:pt x="366" y="1581"/>
                    <a:pt x="1" y="2918"/>
                    <a:pt x="1" y="3374"/>
                  </a:cubicBezTo>
                  <a:cubicBezTo>
                    <a:pt x="38" y="4262"/>
                    <a:pt x="1223" y="4970"/>
                    <a:pt x="2523" y="4970"/>
                  </a:cubicBezTo>
                  <a:cubicBezTo>
                    <a:pt x="3358" y="4970"/>
                    <a:pt x="4240" y="4677"/>
                    <a:pt x="4895" y="3952"/>
                  </a:cubicBezTo>
                  <a:cubicBezTo>
                    <a:pt x="5168" y="3648"/>
                    <a:pt x="5381" y="3131"/>
                    <a:pt x="5533" y="2493"/>
                  </a:cubicBezTo>
                  <a:cubicBezTo>
                    <a:pt x="3800" y="1946"/>
                    <a:pt x="2189" y="1125"/>
                    <a:pt x="88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391;p52">
              <a:extLst>
                <a:ext uri="{FF2B5EF4-FFF2-40B4-BE49-F238E27FC236}">
                  <a16:creationId xmlns:a16="http://schemas.microsoft.com/office/drawing/2014/main" id="{2FB04868-00E1-40BD-94BD-6154142C6EA2}"/>
                </a:ext>
              </a:extLst>
            </p:cNvPr>
            <p:cNvSpPr/>
            <p:nvPr/>
          </p:nvSpPr>
          <p:spPr>
            <a:xfrm>
              <a:off x="6758549" y="1786817"/>
              <a:ext cx="294161" cy="746853"/>
            </a:xfrm>
            <a:custGeom>
              <a:avLst/>
              <a:gdLst/>
              <a:ahLst/>
              <a:cxnLst/>
              <a:rect l="l" t="t" r="r" b="b"/>
              <a:pathLst>
                <a:path w="5472" h="13893" extrusionOk="0">
                  <a:moveTo>
                    <a:pt x="1500" y="1"/>
                  </a:moveTo>
                  <a:cubicBezTo>
                    <a:pt x="1487" y="1"/>
                    <a:pt x="1483" y="29"/>
                    <a:pt x="1490" y="93"/>
                  </a:cubicBezTo>
                  <a:cubicBezTo>
                    <a:pt x="1490" y="93"/>
                    <a:pt x="1277" y="2616"/>
                    <a:pt x="2766" y="3710"/>
                  </a:cubicBezTo>
                  <a:cubicBezTo>
                    <a:pt x="2766" y="3710"/>
                    <a:pt x="1095" y="8118"/>
                    <a:pt x="0" y="11400"/>
                  </a:cubicBezTo>
                  <a:cubicBezTo>
                    <a:pt x="1307" y="12525"/>
                    <a:pt x="2918" y="13346"/>
                    <a:pt x="4651" y="13893"/>
                  </a:cubicBezTo>
                  <a:cubicBezTo>
                    <a:pt x="5472" y="10580"/>
                    <a:pt x="5046" y="3832"/>
                    <a:pt x="5046" y="3832"/>
                  </a:cubicBezTo>
                  <a:cubicBezTo>
                    <a:pt x="5046" y="3832"/>
                    <a:pt x="4621" y="1400"/>
                    <a:pt x="3891" y="1279"/>
                  </a:cubicBezTo>
                  <a:cubicBezTo>
                    <a:pt x="3833" y="1269"/>
                    <a:pt x="3781" y="1264"/>
                    <a:pt x="3734" y="1264"/>
                  </a:cubicBezTo>
                  <a:cubicBezTo>
                    <a:pt x="3199" y="1264"/>
                    <a:pt x="3405" y="1856"/>
                    <a:pt x="3405" y="1856"/>
                  </a:cubicBezTo>
                  <a:cubicBezTo>
                    <a:pt x="3405" y="1856"/>
                    <a:pt x="2626" y="326"/>
                    <a:pt x="2319" y="326"/>
                  </a:cubicBezTo>
                  <a:cubicBezTo>
                    <a:pt x="2305" y="326"/>
                    <a:pt x="2292" y="330"/>
                    <a:pt x="2280" y="336"/>
                  </a:cubicBezTo>
                  <a:cubicBezTo>
                    <a:pt x="2007" y="488"/>
                    <a:pt x="2189" y="1613"/>
                    <a:pt x="2189" y="1613"/>
                  </a:cubicBezTo>
                  <a:cubicBezTo>
                    <a:pt x="2189" y="1613"/>
                    <a:pt x="1596" y="1"/>
                    <a:pt x="150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392;p52">
              <a:extLst>
                <a:ext uri="{FF2B5EF4-FFF2-40B4-BE49-F238E27FC236}">
                  <a16:creationId xmlns:a16="http://schemas.microsoft.com/office/drawing/2014/main" id="{3F0A2CC7-D6A1-49BC-B136-B8D005312594}"/>
                </a:ext>
              </a:extLst>
            </p:cNvPr>
            <p:cNvSpPr/>
            <p:nvPr/>
          </p:nvSpPr>
          <p:spPr>
            <a:xfrm>
              <a:off x="7724268" y="2412728"/>
              <a:ext cx="268035" cy="222287"/>
            </a:xfrm>
            <a:custGeom>
              <a:avLst/>
              <a:gdLst/>
              <a:ahLst/>
              <a:cxnLst/>
              <a:rect l="l" t="t" r="r" b="b"/>
              <a:pathLst>
                <a:path w="4986" h="4135" extrusionOk="0">
                  <a:moveTo>
                    <a:pt x="3587" y="0"/>
                  </a:moveTo>
                  <a:cubicBezTo>
                    <a:pt x="2584" y="973"/>
                    <a:pt x="0" y="2402"/>
                    <a:pt x="0" y="2402"/>
                  </a:cubicBezTo>
                  <a:cubicBezTo>
                    <a:pt x="0" y="2402"/>
                    <a:pt x="0" y="3101"/>
                    <a:pt x="183" y="4134"/>
                  </a:cubicBezTo>
                  <a:cubicBezTo>
                    <a:pt x="1824" y="3678"/>
                    <a:pt x="3374" y="2888"/>
                    <a:pt x="4985" y="2645"/>
                  </a:cubicBezTo>
                  <a:cubicBezTo>
                    <a:pt x="4468" y="1247"/>
                    <a:pt x="3587" y="0"/>
                    <a:pt x="358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393;p52">
              <a:extLst>
                <a:ext uri="{FF2B5EF4-FFF2-40B4-BE49-F238E27FC236}">
                  <a16:creationId xmlns:a16="http://schemas.microsoft.com/office/drawing/2014/main" id="{47A487D0-19A5-4F39-AD13-85B726C81968}"/>
                </a:ext>
              </a:extLst>
            </p:cNvPr>
            <p:cNvSpPr/>
            <p:nvPr/>
          </p:nvSpPr>
          <p:spPr>
            <a:xfrm>
              <a:off x="7268342" y="2710121"/>
              <a:ext cx="764808" cy="162831"/>
            </a:xfrm>
            <a:custGeom>
              <a:avLst/>
              <a:gdLst/>
              <a:ahLst/>
              <a:cxnLst/>
              <a:rect l="l" t="t" r="r" b="b"/>
              <a:pathLst>
                <a:path w="14227" h="3029" extrusionOk="0">
                  <a:moveTo>
                    <a:pt x="1" y="2645"/>
                  </a:moveTo>
                  <a:cubicBezTo>
                    <a:pt x="4" y="2645"/>
                    <a:pt x="7" y="2645"/>
                    <a:pt x="10" y="2646"/>
                  </a:cubicBezTo>
                  <a:lnTo>
                    <a:pt x="10" y="2646"/>
                  </a:lnTo>
                  <a:cubicBezTo>
                    <a:pt x="7" y="2645"/>
                    <a:pt x="4" y="2645"/>
                    <a:pt x="1" y="2645"/>
                  </a:cubicBezTo>
                  <a:close/>
                  <a:moveTo>
                    <a:pt x="14196" y="0"/>
                  </a:moveTo>
                  <a:cubicBezTo>
                    <a:pt x="10818" y="1948"/>
                    <a:pt x="6781" y="2776"/>
                    <a:pt x="2781" y="2776"/>
                  </a:cubicBezTo>
                  <a:cubicBezTo>
                    <a:pt x="1852" y="2776"/>
                    <a:pt x="926" y="2731"/>
                    <a:pt x="10" y="2646"/>
                  </a:cubicBezTo>
                  <a:lnTo>
                    <a:pt x="10" y="2646"/>
                  </a:lnTo>
                  <a:cubicBezTo>
                    <a:pt x="37" y="2651"/>
                    <a:pt x="65" y="2678"/>
                    <a:pt x="92" y="2706"/>
                  </a:cubicBezTo>
                  <a:cubicBezTo>
                    <a:pt x="484" y="2883"/>
                    <a:pt x="2545" y="3028"/>
                    <a:pt x="4958" y="3028"/>
                  </a:cubicBezTo>
                  <a:cubicBezTo>
                    <a:pt x="8343" y="3028"/>
                    <a:pt x="12422" y="2742"/>
                    <a:pt x="13557" y="1855"/>
                  </a:cubicBezTo>
                  <a:cubicBezTo>
                    <a:pt x="14074" y="1459"/>
                    <a:pt x="14226" y="791"/>
                    <a:pt x="14196" y="0"/>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394;p52">
              <a:extLst>
                <a:ext uri="{FF2B5EF4-FFF2-40B4-BE49-F238E27FC236}">
                  <a16:creationId xmlns:a16="http://schemas.microsoft.com/office/drawing/2014/main" id="{48974FF2-6040-4122-80B1-B71387BE5196}"/>
                </a:ext>
              </a:extLst>
            </p:cNvPr>
            <p:cNvSpPr/>
            <p:nvPr/>
          </p:nvSpPr>
          <p:spPr>
            <a:xfrm>
              <a:off x="7213293" y="2554866"/>
              <a:ext cx="818189" cy="304375"/>
            </a:xfrm>
            <a:custGeom>
              <a:avLst/>
              <a:gdLst/>
              <a:ahLst/>
              <a:cxnLst/>
              <a:rect l="l" t="t" r="r" b="b"/>
              <a:pathLst>
                <a:path w="15220" h="5662" extrusionOk="0">
                  <a:moveTo>
                    <a:pt x="14490" y="1"/>
                  </a:moveTo>
                  <a:cubicBezTo>
                    <a:pt x="12879" y="244"/>
                    <a:pt x="11299" y="1034"/>
                    <a:pt x="9688" y="1521"/>
                  </a:cubicBezTo>
                  <a:cubicBezTo>
                    <a:pt x="9688" y="1551"/>
                    <a:pt x="9688" y="1612"/>
                    <a:pt x="9688" y="1673"/>
                  </a:cubicBezTo>
                  <a:cubicBezTo>
                    <a:pt x="9701" y="2084"/>
                    <a:pt x="8573" y="2200"/>
                    <a:pt x="7297" y="2200"/>
                  </a:cubicBezTo>
                  <a:cubicBezTo>
                    <a:pt x="5651" y="2200"/>
                    <a:pt x="3760" y="2007"/>
                    <a:pt x="3760" y="2007"/>
                  </a:cubicBezTo>
                  <a:cubicBezTo>
                    <a:pt x="3760" y="2007"/>
                    <a:pt x="3396" y="1399"/>
                    <a:pt x="2514" y="1004"/>
                  </a:cubicBezTo>
                  <a:cubicBezTo>
                    <a:pt x="2420" y="965"/>
                    <a:pt x="2344" y="947"/>
                    <a:pt x="2283" y="947"/>
                  </a:cubicBezTo>
                  <a:cubicBezTo>
                    <a:pt x="1775" y="947"/>
                    <a:pt x="2332" y="2159"/>
                    <a:pt x="2332" y="2159"/>
                  </a:cubicBezTo>
                  <a:cubicBezTo>
                    <a:pt x="2332" y="2159"/>
                    <a:pt x="2314" y="2159"/>
                    <a:pt x="2282" y="2159"/>
                  </a:cubicBezTo>
                  <a:cubicBezTo>
                    <a:pt x="1941" y="2159"/>
                    <a:pt x="1" y="2184"/>
                    <a:pt x="417" y="2767"/>
                  </a:cubicBezTo>
                  <a:cubicBezTo>
                    <a:pt x="805" y="3350"/>
                    <a:pt x="1574" y="3375"/>
                    <a:pt x="1705" y="3375"/>
                  </a:cubicBezTo>
                  <a:cubicBezTo>
                    <a:pt x="1717" y="3375"/>
                    <a:pt x="1724" y="3375"/>
                    <a:pt x="1724" y="3375"/>
                  </a:cubicBezTo>
                  <a:lnTo>
                    <a:pt x="1724" y="3375"/>
                  </a:lnTo>
                  <a:cubicBezTo>
                    <a:pt x="1724" y="3375"/>
                    <a:pt x="143" y="3800"/>
                    <a:pt x="508" y="4195"/>
                  </a:cubicBezTo>
                  <a:cubicBezTo>
                    <a:pt x="903" y="4560"/>
                    <a:pt x="1663" y="4743"/>
                    <a:pt x="1663" y="4743"/>
                  </a:cubicBezTo>
                  <a:cubicBezTo>
                    <a:pt x="1663" y="4743"/>
                    <a:pt x="265" y="5107"/>
                    <a:pt x="1025" y="5533"/>
                  </a:cubicBezTo>
                  <a:cubicBezTo>
                    <a:pt x="1928" y="5617"/>
                    <a:pt x="2840" y="5661"/>
                    <a:pt x="3754" y="5661"/>
                  </a:cubicBezTo>
                  <a:cubicBezTo>
                    <a:pt x="7763" y="5661"/>
                    <a:pt x="11804" y="4819"/>
                    <a:pt x="15220" y="2888"/>
                  </a:cubicBezTo>
                  <a:cubicBezTo>
                    <a:pt x="15159" y="1977"/>
                    <a:pt x="14855" y="913"/>
                    <a:pt x="1449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roup 6">
            <a:extLst>
              <a:ext uri="{FF2B5EF4-FFF2-40B4-BE49-F238E27FC236}">
                <a16:creationId xmlns:a16="http://schemas.microsoft.com/office/drawing/2014/main" id="{A6A4250F-2372-49B3-AF3D-4F8723B29854}"/>
              </a:ext>
            </a:extLst>
          </p:cNvPr>
          <p:cNvGrpSpPr/>
          <p:nvPr/>
        </p:nvGrpSpPr>
        <p:grpSpPr>
          <a:xfrm>
            <a:off x="6017308" y="1808550"/>
            <a:ext cx="2715808" cy="1324746"/>
            <a:chOff x="6017308" y="1808550"/>
            <a:chExt cx="2715808" cy="1324746"/>
          </a:xfrm>
        </p:grpSpPr>
        <p:sp>
          <p:nvSpPr>
            <p:cNvPr id="4" name="Rectangle 3">
              <a:extLst>
                <a:ext uri="{FF2B5EF4-FFF2-40B4-BE49-F238E27FC236}">
                  <a16:creationId xmlns:a16="http://schemas.microsoft.com/office/drawing/2014/main" id="{89A87102-0A13-4268-95C3-8F87438C9513}"/>
                </a:ext>
              </a:extLst>
            </p:cNvPr>
            <p:cNvSpPr/>
            <p:nvPr/>
          </p:nvSpPr>
          <p:spPr>
            <a:xfrm>
              <a:off x="6017308" y="2856297"/>
              <a:ext cx="2715808" cy="276999"/>
            </a:xfrm>
            <a:prstGeom prst="rect">
              <a:avLst/>
            </a:prstGeom>
          </p:spPr>
          <p:txBody>
            <a:bodyPr wrap="none">
              <a:spAutoFit/>
            </a:bodyPr>
            <a:lstStyle/>
            <a:p>
              <a:pPr algn="ctr"/>
              <a:r>
                <a:rPr lang="en-US" sz="1200" b="1" i="1">
                  <a:solidFill>
                    <a:schemeClr val="bg1"/>
                  </a:solidFill>
                </a:rPr>
                <a:t>Hình 1.9 Một số thiết bị điện hỗ trợ</a:t>
              </a:r>
              <a:endParaRPr lang="en-US" sz="1200"/>
            </a:p>
          </p:txBody>
        </p:sp>
        <p:pic>
          <p:nvPicPr>
            <p:cNvPr id="216" name="Picture 215">
              <a:extLst>
                <a:ext uri="{FF2B5EF4-FFF2-40B4-BE49-F238E27FC236}">
                  <a16:creationId xmlns:a16="http://schemas.microsoft.com/office/drawing/2014/main" id="{529AC205-50CC-4467-B0D5-B64FC63E0769}"/>
                </a:ext>
              </a:extLst>
            </p:cNvPr>
            <p:cNvPicPr>
              <a:picLocks noChangeAspect="1"/>
            </p:cNvPicPr>
            <p:nvPr/>
          </p:nvPicPr>
          <p:blipFill>
            <a:blip r:embed="rId7"/>
            <a:stretch>
              <a:fillRect/>
            </a:stretch>
          </p:blipFill>
          <p:spPr>
            <a:xfrm>
              <a:off x="6137031" y="1808550"/>
              <a:ext cx="2591183" cy="1044043"/>
            </a:xfrm>
            <a:prstGeom prst="rect">
              <a:avLst/>
            </a:prstGeom>
          </p:spPr>
        </p:pic>
      </p:grpSp>
    </p:spTree>
    <p:extLst>
      <p:ext uri="{BB962C8B-B14F-4D97-AF65-F5344CB8AC3E}">
        <p14:creationId xmlns:p14="http://schemas.microsoft.com/office/powerpoint/2010/main" val="156129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217" name="Group 216">
            <a:extLst>
              <a:ext uri="{FF2B5EF4-FFF2-40B4-BE49-F238E27FC236}">
                <a16:creationId xmlns:a16="http://schemas.microsoft.com/office/drawing/2014/main" id="{23360470-5A42-419C-9438-3FE74C63E91E}"/>
              </a:ext>
            </a:extLst>
          </p:cNvPr>
          <p:cNvGrpSpPr/>
          <p:nvPr/>
        </p:nvGrpSpPr>
        <p:grpSpPr>
          <a:xfrm>
            <a:off x="720900" y="1429032"/>
            <a:ext cx="5341412" cy="1676525"/>
            <a:chOff x="714377" y="1405342"/>
            <a:chExt cx="5341412" cy="1676525"/>
          </a:xfrm>
        </p:grpSpPr>
        <p:sp>
          <p:nvSpPr>
            <p:cNvPr id="218" name="Freeform 7306">
              <a:extLst>
                <a:ext uri="{FF2B5EF4-FFF2-40B4-BE49-F238E27FC236}">
                  <a16:creationId xmlns:a16="http://schemas.microsoft.com/office/drawing/2014/main" id="{487DFAAC-6442-4CF2-9E11-CFA3E8C03FD7}"/>
                </a:ext>
              </a:extLst>
            </p:cNvPr>
            <p:cNvSpPr>
              <a:spLocks/>
            </p:cNvSpPr>
            <p:nvPr/>
          </p:nvSpPr>
          <p:spPr bwMode="auto">
            <a:xfrm>
              <a:off x="761190" y="1635716"/>
              <a:ext cx="5294599" cy="1446151"/>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1">
                <a:lumMod val="20000"/>
                <a:lumOff val="80000"/>
              </a:schemeClr>
            </a:solidFill>
            <a:ln>
              <a:noFill/>
            </a:ln>
          </p:spPr>
          <p:txBody>
            <a:bodyPr rot="0" vert="horz" wrap="square" lIns="91440" tIns="45720" rIns="91440" bIns="45720" anchor="t" anchorCtr="0" upright="1">
              <a:noAutofit/>
            </a:bodyPr>
            <a:lstStyle/>
            <a:p>
              <a:r>
                <a:rPr lang="en-US"/>
                <a:t>      Hãy thảo luận nhóm về cách sử dụng điện an toàn trong phòng thí nghiệm</a:t>
              </a:r>
              <a:br>
                <a:rPr lang="en-US"/>
              </a:br>
              <a:r>
                <a:rPr lang="en-US"/>
                <a:t>- Khi sử dụng thiết bị đo (ampe kế, vôn kế, joulemeter,…) cần l</a:t>
              </a:r>
              <a:r>
                <a:rPr lang="vi-VN"/>
                <a:t>ư</a:t>
              </a:r>
              <a:r>
                <a:rPr lang="en-US"/>
                <a:t>u ý điều gì để đảm bảo an toàn cho thiết bị và ng</a:t>
              </a:r>
              <a:r>
                <a:rPr lang="vi-VN"/>
                <a:t>ư</a:t>
              </a:r>
              <a:r>
                <a:rPr lang="en-US"/>
                <a:t>ời sử dụng?</a:t>
              </a:r>
            </a:p>
            <a:p>
              <a:r>
                <a:rPr lang="en-US"/>
                <a:t>- Khi sử dụng nguồn điện là biến áp nguồn cần l</a:t>
              </a:r>
              <a:r>
                <a:rPr lang="vi-VN"/>
                <a:t>ư</a:t>
              </a:r>
              <a:r>
                <a:rPr lang="en-US"/>
                <a:t>u ý điều gì</a:t>
              </a:r>
            </a:p>
            <a:p>
              <a:r>
                <a:rPr lang="en-US"/>
                <a:t>- Trình bày cách sử dụng an toàn các thiết bị điện.</a:t>
              </a:r>
            </a:p>
          </p:txBody>
        </p:sp>
        <p:pic>
          <p:nvPicPr>
            <p:cNvPr id="219" name="Graphic 218" descr="Raised hand">
              <a:extLst>
                <a:ext uri="{FF2B5EF4-FFF2-40B4-BE49-F238E27FC236}">
                  <a16:creationId xmlns:a16="http://schemas.microsoft.com/office/drawing/2014/main" id="{6D09303F-7268-4462-951D-1E5D6DA38DF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14377" y="1405342"/>
              <a:ext cx="535093" cy="535093"/>
            </a:xfrm>
            <a:prstGeom prst="rect">
              <a:avLst/>
            </a:prstGeom>
          </p:spPr>
        </p:pic>
      </p:grpSp>
      <p:sp>
        <p:nvSpPr>
          <p:cNvPr id="220" name="Text Placeholder 1">
            <a:extLst>
              <a:ext uri="{FF2B5EF4-FFF2-40B4-BE49-F238E27FC236}">
                <a16:creationId xmlns:a16="http://schemas.microsoft.com/office/drawing/2014/main" id="{113A3D2B-CFE3-4364-AF62-9E82D4050EC6}"/>
              </a:ext>
            </a:extLst>
          </p:cNvPr>
          <p:cNvSpPr txBox="1">
            <a:spLocks/>
          </p:cNvSpPr>
          <p:nvPr/>
        </p:nvSpPr>
        <p:spPr>
          <a:xfrm>
            <a:off x="323884" y="3029284"/>
            <a:ext cx="4779831" cy="1653937"/>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1800" b="1" i="1" u="sng">
                <a:solidFill>
                  <a:schemeClr val="accent1">
                    <a:lumMod val="40000"/>
                    <a:lumOff val="60000"/>
                  </a:schemeClr>
                </a:solidFill>
                <a:latin typeface="Comic Sans MS" panose="030F0702030302020204" pitchFamily="66" charset="0"/>
                <a:cs typeface="Times New Roman" pitchFamily="18" charset="0"/>
              </a:rPr>
              <a:t>Gợi ý</a:t>
            </a:r>
            <a:r>
              <a:rPr lang="en-US" sz="1800" i="1">
                <a:solidFill>
                  <a:schemeClr val="accent1">
                    <a:lumMod val="40000"/>
                    <a:lumOff val="60000"/>
                  </a:schemeClr>
                </a:solidFill>
                <a:latin typeface="Comic Sans MS" panose="030F0702030302020204" pitchFamily="66" charset="0"/>
                <a:cs typeface="Times New Roman" pitchFamily="18" charset="0"/>
              </a:rPr>
              <a:t>:</a:t>
            </a:r>
          </a:p>
          <a:p>
            <a:pPr marL="152400" indent="0">
              <a:lnSpc>
                <a:spcPct val="100000"/>
              </a:lnSpc>
              <a:buFont typeface="Arial" panose="020B0604020202020204" pitchFamily="34" charset="0"/>
              <a:buNone/>
            </a:pPr>
            <a:r>
              <a:rPr lang="en-US" sz="1600" i="1">
                <a:solidFill>
                  <a:schemeClr val="accent1">
                    <a:lumMod val="40000"/>
                    <a:lumOff val="60000"/>
                  </a:schemeClr>
                </a:solidFill>
                <a:latin typeface="Comic Sans MS" panose="030F0702030302020204" pitchFamily="66" charset="0"/>
                <a:cs typeface="Times New Roman" pitchFamily="18" charset="0"/>
              </a:rPr>
              <a:t>- Để đảm bảo an toàn cho thiết bị và người sử dụng khi sử dụng thiết bị đo (ampe kế, vôn kế,..) ta lưu ý: Chọn đúng điện áp, ….</a:t>
            </a:r>
            <a:r>
              <a:rPr lang="en-US" sz="1800">
                <a:solidFill>
                  <a:schemeClr val="accent1">
                    <a:lumMod val="40000"/>
                    <a:lumOff val="60000"/>
                  </a:schemeClr>
                </a:solidFill>
                <a:latin typeface="Comic Sans MS" panose="030F0702030302020204" pitchFamily="66" charset="0"/>
                <a:cs typeface="Times New Roman" pitchFamily="18" charset="0"/>
              </a:rPr>
              <a:t> </a:t>
            </a:r>
          </a:p>
          <a:p>
            <a:pPr marL="152400" indent="0">
              <a:lnSpc>
                <a:spcPct val="100000"/>
              </a:lnSpc>
              <a:buFont typeface="Arial" panose="020B0604020202020204" pitchFamily="34" charset="0"/>
              <a:buNone/>
            </a:pPr>
            <a:r>
              <a:rPr lang="en-US" sz="1600" i="1">
                <a:solidFill>
                  <a:schemeClr val="accent1">
                    <a:lumMod val="40000"/>
                    <a:lumOff val="60000"/>
                  </a:schemeClr>
                </a:solidFill>
                <a:latin typeface="Comic Sans MS" panose="030F0702030302020204" pitchFamily="66" charset="0"/>
                <a:cs typeface="Times New Roman" pitchFamily="18" charset="0"/>
              </a:rPr>
              <a:t>- Cách sử dụng an toàn các thiết bị điện: tránh xa nơi điện thế nguyên hiểm,…</a:t>
            </a:r>
          </a:p>
        </p:txBody>
      </p:sp>
      <p:grpSp>
        <p:nvGrpSpPr>
          <p:cNvPr id="221" name="Google Shape;1087;p49">
            <a:extLst>
              <a:ext uri="{FF2B5EF4-FFF2-40B4-BE49-F238E27FC236}">
                <a16:creationId xmlns:a16="http://schemas.microsoft.com/office/drawing/2014/main" id="{013CB837-7D67-439C-8DAC-C267264235DA}"/>
              </a:ext>
            </a:extLst>
          </p:cNvPr>
          <p:cNvGrpSpPr/>
          <p:nvPr/>
        </p:nvGrpSpPr>
        <p:grpSpPr>
          <a:xfrm>
            <a:off x="6788794" y="3148230"/>
            <a:ext cx="2355206" cy="1977829"/>
            <a:chOff x="2039108" y="678179"/>
            <a:chExt cx="1846062" cy="2319889"/>
          </a:xfrm>
        </p:grpSpPr>
        <p:grpSp>
          <p:nvGrpSpPr>
            <p:cNvPr id="222" name="Google Shape;1088;p49">
              <a:extLst>
                <a:ext uri="{FF2B5EF4-FFF2-40B4-BE49-F238E27FC236}">
                  <a16:creationId xmlns:a16="http://schemas.microsoft.com/office/drawing/2014/main" id="{C41B0D30-CE79-4584-BCE6-36339AA7FDCA}"/>
                </a:ext>
              </a:extLst>
            </p:cNvPr>
            <p:cNvGrpSpPr/>
            <p:nvPr/>
          </p:nvGrpSpPr>
          <p:grpSpPr>
            <a:xfrm>
              <a:off x="2039108" y="678179"/>
              <a:ext cx="1846062" cy="2319889"/>
              <a:chOff x="-1122992" y="804804"/>
              <a:chExt cx="1846062" cy="2319889"/>
            </a:xfrm>
          </p:grpSpPr>
          <p:sp>
            <p:nvSpPr>
              <p:cNvPr id="224" name="Google Shape;1089;p49">
                <a:extLst>
                  <a:ext uri="{FF2B5EF4-FFF2-40B4-BE49-F238E27FC236}">
                    <a16:creationId xmlns:a16="http://schemas.microsoft.com/office/drawing/2014/main" id="{2974CA1B-B944-431E-ADDC-5FBCEF12BD86}"/>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090;p49">
                <a:extLst>
                  <a:ext uri="{FF2B5EF4-FFF2-40B4-BE49-F238E27FC236}">
                    <a16:creationId xmlns:a16="http://schemas.microsoft.com/office/drawing/2014/main" id="{323E78B6-D8EC-4B4A-B790-B2E44E7E317A}"/>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091;p49">
                <a:extLst>
                  <a:ext uri="{FF2B5EF4-FFF2-40B4-BE49-F238E27FC236}">
                    <a16:creationId xmlns:a16="http://schemas.microsoft.com/office/drawing/2014/main" id="{874DE097-D81D-472D-A735-C2DD49240B44}"/>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092;p49">
                <a:extLst>
                  <a:ext uri="{FF2B5EF4-FFF2-40B4-BE49-F238E27FC236}">
                    <a16:creationId xmlns:a16="http://schemas.microsoft.com/office/drawing/2014/main" id="{BD9404C0-5730-4708-924F-11A0D875C0C8}"/>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093;p49">
                <a:extLst>
                  <a:ext uri="{FF2B5EF4-FFF2-40B4-BE49-F238E27FC236}">
                    <a16:creationId xmlns:a16="http://schemas.microsoft.com/office/drawing/2014/main" id="{060024F8-61B2-4601-8107-88A8A7CB8F06}"/>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094;p49">
                <a:extLst>
                  <a:ext uri="{FF2B5EF4-FFF2-40B4-BE49-F238E27FC236}">
                    <a16:creationId xmlns:a16="http://schemas.microsoft.com/office/drawing/2014/main" id="{31CBBF3D-43B8-4577-A49D-DF276EEDF1F8}"/>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095;p49">
                <a:extLst>
                  <a:ext uri="{FF2B5EF4-FFF2-40B4-BE49-F238E27FC236}">
                    <a16:creationId xmlns:a16="http://schemas.microsoft.com/office/drawing/2014/main" id="{BD5B396D-CBC2-4644-80F2-D8BF96C0C56B}"/>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096;p49">
                <a:extLst>
                  <a:ext uri="{FF2B5EF4-FFF2-40B4-BE49-F238E27FC236}">
                    <a16:creationId xmlns:a16="http://schemas.microsoft.com/office/drawing/2014/main" id="{EDCFB6C4-4658-4BF8-B762-4A46CEAC1991}"/>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097;p49">
                <a:extLst>
                  <a:ext uri="{FF2B5EF4-FFF2-40B4-BE49-F238E27FC236}">
                    <a16:creationId xmlns:a16="http://schemas.microsoft.com/office/drawing/2014/main" id="{F31F7ABA-A292-430C-B296-6C2B29BB4A18}"/>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098;p49">
                <a:extLst>
                  <a:ext uri="{FF2B5EF4-FFF2-40B4-BE49-F238E27FC236}">
                    <a16:creationId xmlns:a16="http://schemas.microsoft.com/office/drawing/2014/main" id="{0BCD7068-68A7-4087-9601-476E13169B87}"/>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099;p49">
                <a:extLst>
                  <a:ext uri="{FF2B5EF4-FFF2-40B4-BE49-F238E27FC236}">
                    <a16:creationId xmlns:a16="http://schemas.microsoft.com/office/drawing/2014/main" id="{D48E6855-40FE-45AF-A55B-B9A6A95BAEE5}"/>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100;p49">
                <a:extLst>
                  <a:ext uri="{FF2B5EF4-FFF2-40B4-BE49-F238E27FC236}">
                    <a16:creationId xmlns:a16="http://schemas.microsoft.com/office/drawing/2014/main" id="{7E2EAC1C-C2CB-40F5-929F-CC901331E5E1}"/>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101;p49">
                <a:extLst>
                  <a:ext uri="{FF2B5EF4-FFF2-40B4-BE49-F238E27FC236}">
                    <a16:creationId xmlns:a16="http://schemas.microsoft.com/office/drawing/2014/main" id="{EDE6BCEA-871D-4155-92FA-47C6F2B0BCBB}"/>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102;p49">
                <a:extLst>
                  <a:ext uri="{FF2B5EF4-FFF2-40B4-BE49-F238E27FC236}">
                    <a16:creationId xmlns:a16="http://schemas.microsoft.com/office/drawing/2014/main" id="{6552AEC0-43FA-4DEA-9032-C130CBC5AE17}"/>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103;p49">
                <a:extLst>
                  <a:ext uri="{FF2B5EF4-FFF2-40B4-BE49-F238E27FC236}">
                    <a16:creationId xmlns:a16="http://schemas.microsoft.com/office/drawing/2014/main" id="{281C8F5C-D54D-494A-A7FB-0312F33FB131}"/>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104;p49">
                <a:extLst>
                  <a:ext uri="{FF2B5EF4-FFF2-40B4-BE49-F238E27FC236}">
                    <a16:creationId xmlns:a16="http://schemas.microsoft.com/office/drawing/2014/main" id="{9E757D01-570E-4EDA-848D-68A24A5C50E8}"/>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105;p49">
                <a:extLst>
                  <a:ext uri="{FF2B5EF4-FFF2-40B4-BE49-F238E27FC236}">
                    <a16:creationId xmlns:a16="http://schemas.microsoft.com/office/drawing/2014/main" id="{A0405746-1B0F-4AC5-93FF-118DF0EBCF57}"/>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106;p49">
                <a:extLst>
                  <a:ext uri="{FF2B5EF4-FFF2-40B4-BE49-F238E27FC236}">
                    <a16:creationId xmlns:a16="http://schemas.microsoft.com/office/drawing/2014/main" id="{AFCC3964-CA97-451C-8D25-54A98600895A}"/>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107;p49">
                <a:extLst>
                  <a:ext uri="{FF2B5EF4-FFF2-40B4-BE49-F238E27FC236}">
                    <a16:creationId xmlns:a16="http://schemas.microsoft.com/office/drawing/2014/main" id="{09F39F7A-15CC-4DEB-ACED-2A4A56F0DE7D}"/>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108;p49">
                <a:extLst>
                  <a:ext uri="{FF2B5EF4-FFF2-40B4-BE49-F238E27FC236}">
                    <a16:creationId xmlns:a16="http://schemas.microsoft.com/office/drawing/2014/main" id="{EB7EA3C8-6358-4733-BA26-32D64CB2CD4D}"/>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109;p49">
                <a:extLst>
                  <a:ext uri="{FF2B5EF4-FFF2-40B4-BE49-F238E27FC236}">
                    <a16:creationId xmlns:a16="http://schemas.microsoft.com/office/drawing/2014/main" id="{F70C1B9B-4D49-4B8A-B2C2-D7E67DAF1FDC}"/>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110;p49">
                <a:extLst>
                  <a:ext uri="{FF2B5EF4-FFF2-40B4-BE49-F238E27FC236}">
                    <a16:creationId xmlns:a16="http://schemas.microsoft.com/office/drawing/2014/main" id="{05CF0C2B-9297-4BED-8E2E-0DB300614F90}"/>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111;p49">
                <a:extLst>
                  <a:ext uri="{FF2B5EF4-FFF2-40B4-BE49-F238E27FC236}">
                    <a16:creationId xmlns:a16="http://schemas.microsoft.com/office/drawing/2014/main" id="{515330F5-50CC-403C-840C-083D58C96B58}"/>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112;p49">
                <a:extLst>
                  <a:ext uri="{FF2B5EF4-FFF2-40B4-BE49-F238E27FC236}">
                    <a16:creationId xmlns:a16="http://schemas.microsoft.com/office/drawing/2014/main" id="{4CE3005F-13FE-4B0D-BF92-686A8AE0458B}"/>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113;p49">
                <a:extLst>
                  <a:ext uri="{FF2B5EF4-FFF2-40B4-BE49-F238E27FC236}">
                    <a16:creationId xmlns:a16="http://schemas.microsoft.com/office/drawing/2014/main" id="{927BADB6-3800-4F28-9094-677A3BD46670}"/>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114;p49">
                <a:extLst>
                  <a:ext uri="{FF2B5EF4-FFF2-40B4-BE49-F238E27FC236}">
                    <a16:creationId xmlns:a16="http://schemas.microsoft.com/office/drawing/2014/main" id="{DC973777-136A-47DC-89BC-C1F785EEEEE1}"/>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115;p49">
                <a:extLst>
                  <a:ext uri="{FF2B5EF4-FFF2-40B4-BE49-F238E27FC236}">
                    <a16:creationId xmlns:a16="http://schemas.microsoft.com/office/drawing/2014/main" id="{B16F7ED6-6B24-4CB1-8FF8-6BDB6A0955D9}"/>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116;p49">
                <a:extLst>
                  <a:ext uri="{FF2B5EF4-FFF2-40B4-BE49-F238E27FC236}">
                    <a16:creationId xmlns:a16="http://schemas.microsoft.com/office/drawing/2014/main" id="{20E2E1A5-2D67-4B52-B3DF-DEFFBDE6A195}"/>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117;p49">
                <a:extLst>
                  <a:ext uri="{FF2B5EF4-FFF2-40B4-BE49-F238E27FC236}">
                    <a16:creationId xmlns:a16="http://schemas.microsoft.com/office/drawing/2014/main" id="{A1339C4A-2CE3-4569-BC4B-8F1F4E47DF78}"/>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118;p49">
                <a:extLst>
                  <a:ext uri="{FF2B5EF4-FFF2-40B4-BE49-F238E27FC236}">
                    <a16:creationId xmlns:a16="http://schemas.microsoft.com/office/drawing/2014/main" id="{BC255020-133C-4054-BE00-8868157E5EFD}"/>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119;p49">
                <a:extLst>
                  <a:ext uri="{FF2B5EF4-FFF2-40B4-BE49-F238E27FC236}">
                    <a16:creationId xmlns:a16="http://schemas.microsoft.com/office/drawing/2014/main" id="{1A257B0D-6EF6-4BB8-BC1E-75C6598D33FE}"/>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120;p49">
                <a:extLst>
                  <a:ext uri="{FF2B5EF4-FFF2-40B4-BE49-F238E27FC236}">
                    <a16:creationId xmlns:a16="http://schemas.microsoft.com/office/drawing/2014/main" id="{A5314FC9-2A7F-45C0-9AA9-7D5466B64F7F}"/>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121;p49">
                <a:extLst>
                  <a:ext uri="{FF2B5EF4-FFF2-40B4-BE49-F238E27FC236}">
                    <a16:creationId xmlns:a16="http://schemas.microsoft.com/office/drawing/2014/main" id="{5B622B8D-3096-4B98-9B54-689961B89CBA}"/>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122;p49">
                <a:extLst>
                  <a:ext uri="{FF2B5EF4-FFF2-40B4-BE49-F238E27FC236}">
                    <a16:creationId xmlns:a16="http://schemas.microsoft.com/office/drawing/2014/main" id="{B8BC443E-009F-46A8-8683-9A74A4125633}"/>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123;p49">
                <a:extLst>
                  <a:ext uri="{FF2B5EF4-FFF2-40B4-BE49-F238E27FC236}">
                    <a16:creationId xmlns:a16="http://schemas.microsoft.com/office/drawing/2014/main" id="{C790B7C6-F0EE-4954-A56B-6BB98E2F201F}"/>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124;p49">
                <a:extLst>
                  <a:ext uri="{FF2B5EF4-FFF2-40B4-BE49-F238E27FC236}">
                    <a16:creationId xmlns:a16="http://schemas.microsoft.com/office/drawing/2014/main" id="{C40862A6-A3DE-44C8-A74A-ADDE0D9AC13B}"/>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1125;p49">
              <a:extLst>
                <a:ext uri="{FF2B5EF4-FFF2-40B4-BE49-F238E27FC236}">
                  <a16:creationId xmlns:a16="http://schemas.microsoft.com/office/drawing/2014/main" id="{EC256633-0BD1-443C-BE1A-1E7C8035DBD1}"/>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5859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7"/>
                                        </p:tgtEl>
                                        <p:attrNameLst>
                                          <p:attrName>style.visibility</p:attrName>
                                        </p:attrNameLst>
                                      </p:cBhvr>
                                      <p:to>
                                        <p:strVal val="visible"/>
                                      </p:to>
                                    </p:set>
                                    <p:animEffect transition="in" filter="barn(inVertical)">
                                      <p:cBhvr>
                                        <p:cTn id="12" dur="500"/>
                                        <p:tgtEl>
                                          <p:spTgt spid="2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barn(inVertical)">
                                      <p:cBhvr>
                                        <p:cTn id="17"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9390-CD13-2372-C363-708B4B55591C}"/>
              </a:ext>
            </a:extLst>
          </p:cNvPr>
          <p:cNvSpPr>
            <a:spLocks noGrp="1"/>
          </p:cNvSpPr>
          <p:nvPr>
            <p:ph type="title"/>
          </p:nvPr>
        </p:nvSpPr>
        <p:spPr/>
        <p:txBody>
          <a:bodyPr/>
          <a:lstStyle/>
          <a:p>
            <a:pPr>
              <a:buNone/>
            </a:pPr>
            <a:r>
              <a:rPr lang="en-VN" dirty="0">
                <a:solidFill>
                  <a:schemeClr val="bg1"/>
                </a:solidFill>
              </a:rPr>
              <a:t>Ghi nhớ</a:t>
            </a:r>
          </a:p>
        </p:txBody>
      </p:sp>
      <p:sp>
        <p:nvSpPr>
          <p:cNvPr id="3" name="Title 2">
            <a:extLst>
              <a:ext uri="{FF2B5EF4-FFF2-40B4-BE49-F238E27FC236}">
                <a16:creationId xmlns:a16="http://schemas.microsoft.com/office/drawing/2014/main" id="{ECA68D8D-99C1-4247-82B1-1FAB57884CDA}"/>
              </a:ext>
            </a:extLst>
          </p:cNvPr>
          <p:cNvSpPr>
            <a:spLocks noGrp="1"/>
          </p:cNvSpPr>
          <p:nvPr>
            <p:ph type="title" idx="2"/>
          </p:nvPr>
        </p:nvSpPr>
        <p:spPr>
          <a:xfrm>
            <a:off x="857250" y="2061300"/>
            <a:ext cx="7911193" cy="2511850"/>
          </a:xfrm>
        </p:spPr>
        <p:txBody>
          <a:bodyPr/>
          <a:lstStyle/>
          <a:p>
            <a:pPr marL="342900" marR="0" lvl="0" indent="-342900">
              <a:spcBef>
                <a:spcPts val="0"/>
              </a:spcBef>
              <a:spcAft>
                <a:spcPts val="200"/>
              </a:spcAft>
              <a:tabLst>
                <a:tab pos="361950" algn="l"/>
              </a:tabLst>
            </a:pP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Trong học tập môn Khoa học tự nhiên 8, nhi</a:t>
            </a:r>
            <a:r>
              <a:rPr lang="en-US" sz="2000" u="none" strike="noStrike" spc="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ề</a:t>
            </a: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u dụng cụ, hoá chất và thiết bị được sử dụng như:</a:t>
            </a:r>
            <a: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r>
            <a:b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b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Dụng cụ: dụng cụ đo thể tích, khối lượng, nhiệt độ; dụng cụ chứa hoá chất; dụng cụ để đun nóng, lấy hoá chất, khuấy chất rắn trong dung dịch; dụng cụ để giữ cố định ống nghiệm và đặt ống nghiệm.</a:t>
            </a:r>
            <a: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r>
            <a:b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b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Hoá chất: hoá chất dạng rắn, lỏng, khí; hoá chất nguy hi</a:t>
            </a:r>
            <a:r>
              <a:rPr lang="en-US" sz="2000" u="none" strike="noStrike" spc="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ể</a:t>
            </a: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m; hoá chất d</a:t>
            </a:r>
            <a:r>
              <a:rPr lang="en-US" sz="2000" u="none" strike="noStrike" spc="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ễ</a:t>
            </a: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cháy, nổ.</a:t>
            </a:r>
            <a: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r>
            <a:b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b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Thiết bị điện: pin, điện tử, công tắc,...</a:t>
            </a:r>
            <a:r>
              <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r>
            <a:br>
              <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br>
            <a:endParaRPr lang="en-VN" dirty="0">
              <a:solidFill>
                <a:schemeClr val="bg1"/>
              </a:solidFill>
            </a:endParaRPr>
          </a:p>
        </p:txBody>
      </p:sp>
    </p:spTree>
    <p:extLst>
      <p:ext uri="{BB962C8B-B14F-4D97-AF65-F5344CB8AC3E}">
        <p14:creationId xmlns:p14="http://schemas.microsoft.com/office/powerpoint/2010/main" val="4625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2" name="Text Placeholder 1"/>
          <p:cNvSpPr>
            <a:spLocks noGrp="1"/>
          </p:cNvSpPr>
          <p:nvPr>
            <p:ph type="body" idx="1"/>
          </p:nvPr>
        </p:nvSpPr>
        <p:spPr>
          <a:xfrm>
            <a:off x="812602" y="1182985"/>
            <a:ext cx="4779831" cy="1688761"/>
          </a:xfrm>
        </p:spPr>
        <p:txBody>
          <a:bodyPr/>
          <a:lstStyle/>
          <a:p>
            <a:pPr marL="152400" indent="0">
              <a:lnSpc>
                <a:spcPct val="130000"/>
              </a:lnSpc>
              <a:buNone/>
            </a:pPr>
            <a:r>
              <a:rPr lang="en-US" sz="1800" i="1">
                <a:solidFill>
                  <a:schemeClr val="bg1"/>
                </a:solidFill>
                <a:latin typeface="Comic Sans MS" panose="030F0702030302020204" pitchFamily="66" charset="0"/>
                <a:cs typeface="Times New Roman" pitchFamily="18" charset="0"/>
              </a:rPr>
              <a:t>Trong thực hành, học sinh cần chú ý những điều gì các dụng cụ thí nghiệm, thiết bị đo và hoá chất để đam bảo thành công và an toàn?</a:t>
            </a:r>
          </a:p>
        </p:txBody>
      </p:sp>
      <p:sp>
        <p:nvSpPr>
          <p:cNvPr id="618" name="Google Shape;618;p41"/>
          <p:cNvSpPr txBox="1">
            <a:spLocks noGrp="1"/>
          </p:cNvSpPr>
          <p:nvPr>
            <p:ph type="title"/>
          </p:nvPr>
        </p:nvSpPr>
        <p:spPr>
          <a:xfrm>
            <a:off x="625456" y="527897"/>
            <a:ext cx="7713600"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00"/>
                </a:solidFill>
              </a:rPr>
              <a:t>KHỞI ĐỘNG</a:t>
            </a:r>
            <a:endParaRPr>
              <a:solidFill>
                <a:srgbClr val="FFFF00"/>
              </a:solidFill>
            </a:endParaRPr>
          </a:p>
        </p:txBody>
      </p:sp>
      <p:pic>
        <p:nvPicPr>
          <p:cNvPr id="10" name="Picture 2" descr="10 dụng cụ thí nghiệm hóa học thông dụng (Phần 1) – Dụng cụ thí nghiệm ...">
            <a:extLst>
              <a:ext uri="{FF2B5EF4-FFF2-40B4-BE49-F238E27FC236}">
                <a16:creationId xmlns:a16="http://schemas.microsoft.com/office/drawing/2014/main" id="{71526977-6764-4766-A4E6-2B584E5CE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868" y="1051182"/>
            <a:ext cx="2325946" cy="19523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
            <a:extLst>
              <a:ext uri="{FF2B5EF4-FFF2-40B4-BE49-F238E27FC236}">
                <a16:creationId xmlns:a16="http://schemas.microsoft.com/office/drawing/2014/main" id="{2A93D693-E86B-4AB8-95C0-7E2E7765FAEA}"/>
              </a:ext>
            </a:extLst>
          </p:cNvPr>
          <p:cNvSpPr txBox="1">
            <a:spLocks/>
          </p:cNvSpPr>
          <p:nvPr/>
        </p:nvSpPr>
        <p:spPr>
          <a:xfrm>
            <a:off x="1017819" y="2718370"/>
            <a:ext cx="4779831" cy="1267545"/>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30000"/>
              </a:lnSpc>
              <a:buFont typeface="Arial" panose="020B0604020202020204" pitchFamily="34" charset="0"/>
              <a:buNone/>
            </a:pPr>
            <a:r>
              <a:rPr lang="en-US" sz="1800" b="1" i="1" u="sng">
                <a:solidFill>
                  <a:schemeClr val="accent1">
                    <a:lumMod val="40000"/>
                    <a:lumOff val="60000"/>
                  </a:schemeClr>
                </a:solidFill>
                <a:latin typeface="Comic Sans MS" panose="030F0702030302020204" pitchFamily="66" charset="0"/>
                <a:cs typeface="Times New Roman" pitchFamily="18" charset="0"/>
              </a:rPr>
              <a:t>Gợi ý</a:t>
            </a:r>
            <a:r>
              <a:rPr lang="en-US" sz="1800" i="1">
                <a:solidFill>
                  <a:schemeClr val="accent1">
                    <a:lumMod val="40000"/>
                    <a:lumOff val="60000"/>
                  </a:schemeClr>
                </a:solidFill>
                <a:latin typeface="Comic Sans MS" panose="030F0702030302020204" pitchFamily="66" charset="0"/>
                <a:cs typeface="Times New Roman" pitchFamily="18" charset="0"/>
              </a:rPr>
              <a:t>: </a:t>
            </a:r>
          </a:p>
          <a:p>
            <a:pPr marL="152400" indent="0">
              <a:lnSpc>
                <a:spcPct val="130000"/>
              </a:lnSpc>
              <a:buFont typeface="Arial" panose="020B0604020202020204" pitchFamily="34" charset="0"/>
              <a:buNone/>
            </a:pPr>
            <a:r>
              <a:rPr lang="en-US" sz="1800" i="1">
                <a:solidFill>
                  <a:schemeClr val="accent1">
                    <a:lumMod val="40000"/>
                    <a:lumOff val="60000"/>
                  </a:schemeClr>
                </a:solidFill>
                <a:latin typeface="Comic Sans MS" panose="030F0702030302020204" pitchFamily="66" charset="0"/>
                <a:cs typeface="Times New Roman" pitchFamily="18" charset="0"/>
              </a:rPr>
              <a:t>HS tuân thủ nội quy, nghe theo hướng dẫn của giáo viên,…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barn(inVertical)">
                                      <p:cBhvr>
                                        <p:cTn id="7" dur="500"/>
                                        <p:tgtEl>
                                          <p:spTgt spid="6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down)">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down)">
                                      <p:cBhvr>
                                        <p:cTn id="2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64D5D75-0DB9-4A11-AD42-F6FC86606938}"/>
              </a:ext>
            </a:extLst>
          </p:cNvPr>
          <p:cNvSpPr/>
          <p:nvPr/>
        </p:nvSpPr>
        <p:spPr>
          <a:xfrm>
            <a:off x="2697945" y="420160"/>
            <a:ext cx="3564467" cy="812800"/>
          </a:xfrm>
          <a:prstGeom prst="roundRect">
            <a:avLst/>
          </a:prstGeom>
          <a:solidFill>
            <a:schemeClr val="accent3">
              <a:lumMod val="20000"/>
              <a:lumOff val="8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0000"/>
                </a:solidFill>
                <a:latin typeface="#9Slide07 IcielBC Cubano Normal"/>
              </a:rPr>
              <a:t>NỘI DUNG BÀI HỌC</a:t>
            </a:r>
          </a:p>
        </p:txBody>
      </p:sp>
      <p:grpSp>
        <p:nvGrpSpPr>
          <p:cNvPr id="5" name="Google Shape;253;p59">
            <a:extLst>
              <a:ext uri="{FF2B5EF4-FFF2-40B4-BE49-F238E27FC236}">
                <a16:creationId xmlns:a16="http://schemas.microsoft.com/office/drawing/2014/main" id="{2C891CE5-B9D1-442C-9A29-07CD14197C05}"/>
              </a:ext>
            </a:extLst>
          </p:cNvPr>
          <p:cNvGrpSpPr/>
          <p:nvPr/>
        </p:nvGrpSpPr>
        <p:grpSpPr>
          <a:xfrm rot="5400000">
            <a:off x="4341521" y="-1369940"/>
            <a:ext cx="296666" cy="3148069"/>
            <a:chOff x="160205" y="1887156"/>
            <a:chExt cx="296666" cy="3148069"/>
          </a:xfrm>
        </p:grpSpPr>
        <p:sp>
          <p:nvSpPr>
            <p:cNvPr id="6" name="Google Shape;254;p59">
              <a:extLst>
                <a:ext uri="{FF2B5EF4-FFF2-40B4-BE49-F238E27FC236}">
                  <a16:creationId xmlns:a16="http://schemas.microsoft.com/office/drawing/2014/main" id="{9ECAF902-1663-4FF8-A691-C2DAE5A71A47}"/>
                </a:ext>
              </a:extLst>
            </p:cNvPr>
            <p:cNvSpPr/>
            <p:nvPr/>
          </p:nvSpPr>
          <p:spPr>
            <a:xfrm>
              <a:off x="160205" y="1887156"/>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 name="Google Shape;255;p59">
              <a:extLst>
                <a:ext uri="{FF2B5EF4-FFF2-40B4-BE49-F238E27FC236}">
                  <a16:creationId xmlns:a16="http://schemas.microsoft.com/office/drawing/2014/main" id="{3698BA6B-2D5B-482E-8C8B-8D3C6A25A4CB}"/>
                </a:ext>
              </a:extLst>
            </p:cNvPr>
            <p:cNvSpPr/>
            <p:nvPr/>
          </p:nvSpPr>
          <p:spPr>
            <a:xfrm>
              <a:off x="160205" y="4738559"/>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8" name="Google Shape;256;p59">
              <a:extLst>
                <a:ext uri="{FF2B5EF4-FFF2-40B4-BE49-F238E27FC236}">
                  <a16:creationId xmlns:a16="http://schemas.microsoft.com/office/drawing/2014/main" id="{010D4B2A-F3CA-4A13-82B3-608AE5214AE0}"/>
                </a:ext>
              </a:extLst>
            </p:cNvPr>
            <p:cNvCxnSpPr/>
            <p:nvPr/>
          </p:nvCxnSpPr>
          <p:spPr>
            <a:xfrm>
              <a:off x="308538" y="2149023"/>
              <a:ext cx="0" cy="2643686"/>
            </a:xfrm>
            <a:prstGeom prst="straightConnector1">
              <a:avLst/>
            </a:prstGeom>
            <a:noFill/>
            <a:ln w="136525" cap="rnd" cmpd="sng">
              <a:solidFill>
                <a:schemeClr val="lt1"/>
              </a:solidFill>
              <a:prstDash val="solid"/>
              <a:miter lim="800000"/>
              <a:headEnd type="none" w="sm" len="sm"/>
              <a:tailEnd type="none" w="sm" len="sm"/>
            </a:ln>
          </p:spPr>
        </p:cxnSp>
      </p:grpSp>
      <p:sp>
        <p:nvSpPr>
          <p:cNvPr id="17" name="Rectangle: Rounded Corners 16">
            <a:extLst>
              <a:ext uri="{FF2B5EF4-FFF2-40B4-BE49-F238E27FC236}">
                <a16:creationId xmlns:a16="http://schemas.microsoft.com/office/drawing/2014/main" id="{03E9F8F6-BD70-49F9-83A2-751681669702}"/>
              </a:ext>
            </a:extLst>
          </p:cNvPr>
          <p:cNvSpPr/>
          <p:nvPr/>
        </p:nvSpPr>
        <p:spPr>
          <a:xfrm>
            <a:off x="448732" y="1757390"/>
            <a:ext cx="2350812" cy="112687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a:solidFill>
                  <a:srgbClr val="0070C0"/>
                </a:solidFill>
              </a:rPr>
              <a:t>I – NHẬN BIẾT HOÁ CHẤT VÀ QUY TẮC SỬ DỤNG HOÁ CHẤT AN TOÀN TRONG PHÒNG THÍ NGHIỆM</a:t>
            </a:r>
          </a:p>
        </p:txBody>
      </p:sp>
      <p:cxnSp>
        <p:nvCxnSpPr>
          <p:cNvPr id="19" name="Straight Arrow Connector 18">
            <a:extLst>
              <a:ext uri="{FF2B5EF4-FFF2-40B4-BE49-F238E27FC236}">
                <a16:creationId xmlns:a16="http://schemas.microsoft.com/office/drawing/2014/main" id="{F5C6710B-CB60-42AE-A4B8-463EE627B734}"/>
              </a:ext>
            </a:extLst>
          </p:cNvPr>
          <p:cNvCxnSpPr>
            <a:cxnSpLocks/>
          </p:cNvCxnSpPr>
          <p:nvPr/>
        </p:nvCxnSpPr>
        <p:spPr>
          <a:xfrm flipV="1">
            <a:off x="2763174" y="2330251"/>
            <a:ext cx="7056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9523EDA-9CAE-49B4-B697-27FD22834262}"/>
              </a:ext>
            </a:extLst>
          </p:cNvPr>
          <p:cNvSpPr/>
          <p:nvPr/>
        </p:nvSpPr>
        <p:spPr>
          <a:xfrm>
            <a:off x="3468829" y="1766815"/>
            <a:ext cx="2350812" cy="112687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a:solidFill>
                  <a:srgbClr val="0070C0"/>
                </a:solidFill>
              </a:rPr>
              <a:t>II – GIỚI THIỆU MỘT SỐ DỤNG CỤ THÍ NGHIỆM VÀ CÁCH SỬ DỤNG</a:t>
            </a:r>
          </a:p>
        </p:txBody>
      </p:sp>
      <p:cxnSp>
        <p:nvCxnSpPr>
          <p:cNvPr id="21" name="Straight Arrow Connector 20">
            <a:extLst>
              <a:ext uri="{FF2B5EF4-FFF2-40B4-BE49-F238E27FC236}">
                <a16:creationId xmlns:a16="http://schemas.microsoft.com/office/drawing/2014/main" id="{1CBED54F-9434-4036-BF41-58A37413867E}"/>
              </a:ext>
            </a:extLst>
          </p:cNvPr>
          <p:cNvCxnSpPr>
            <a:cxnSpLocks/>
            <a:endCxn id="22" idx="1"/>
          </p:cNvCxnSpPr>
          <p:nvPr/>
        </p:nvCxnSpPr>
        <p:spPr>
          <a:xfrm flipV="1">
            <a:off x="5805938" y="2330251"/>
            <a:ext cx="682988"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CC93900A-B6A9-45B5-977D-39BB9C3DA492}"/>
              </a:ext>
            </a:extLst>
          </p:cNvPr>
          <p:cNvSpPr/>
          <p:nvPr/>
        </p:nvSpPr>
        <p:spPr>
          <a:xfrm>
            <a:off x="6488926" y="1766815"/>
            <a:ext cx="2350812" cy="112687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a:solidFill>
                  <a:srgbClr val="0070C0"/>
                </a:solidFill>
              </a:rPr>
              <a:t>III – GIỚI THIỆU MỘT SỐ THIẾT BỊ VÀ CÁCH SỬ DỤNG</a:t>
            </a:r>
          </a:p>
        </p:txBody>
      </p:sp>
    </p:spTree>
    <p:extLst>
      <p:ext uri="{BB962C8B-B14F-4D97-AF65-F5344CB8AC3E}">
        <p14:creationId xmlns:p14="http://schemas.microsoft.com/office/powerpoint/2010/main" val="102681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2166" y="1360449"/>
            <a:ext cx="7940184" cy="2836226"/>
          </a:xfrm>
        </p:spPr>
        <p:txBody>
          <a:bodyPr/>
          <a:lstStyle/>
          <a:p>
            <a:endParaRPr lang="vi-V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50" y="1185159"/>
            <a:ext cx="6616391" cy="3011516"/>
          </a:xfrm>
          <a:prstGeom prst="rect">
            <a:avLst/>
          </a:prstGeom>
        </p:spPr>
      </p:pic>
      <p:sp>
        <p:nvSpPr>
          <p:cNvPr id="5"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dirty="0">
                <a:solidFill>
                  <a:srgbClr val="FFC000"/>
                </a:solidFill>
                <a:latin typeface="Patrick Hand" panose="020B0604020202020204" charset="0"/>
                <a:cs typeface="Times New Roman" pitchFamily="18" charset="0"/>
              </a:rPr>
              <a:t>I. </a:t>
            </a:r>
            <a:r>
              <a:rPr lang="en-US" sz="2400" dirty="0">
                <a:solidFill>
                  <a:srgbClr val="FFC000"/>
                </a:solidFill>
                <a:latin typeface="Patrick Hand" panose="020B0604020202020204" charset="0"/>
              </a:rPr>
              <a:t>NHẬN BIẾT HOÁ CHẤT VÀ QUY TẮC SỬ DỤNG HOÁ CHẤT AN TOÀN TRONG PHÒNG THÍ NGHIỆM</a:t>
            </a:r>
            <a:endParaRPr sz="2400" dirty="0">
              <a:solidFill>
                <a:srgbClr val="FFC000"/>
              </a:solidFill>
              <a:latin typeface="Patrick Hand" panose="020B0604020202020204" charset="0"/>
            </a:endParaRPr>
          </a:p>
        </p:txBody>
      </p:sp>
    </p:spTree>
    <p:extLst>
      <p:ext uri="{BB962C8B-B14F-4D97-AF65-F5344CB8AC3E}">
        <p14:creationId xmlns:p14="http://schemas.microsoft.com/office/powerpoint/2010/main" val="1650765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xfrm>
            <a:off x="743414" y="609600"/>
            <a:ext cx="7691085" cy="575559"/>
          </a:xfrm>
          <a:prstGeom prst="rect">
            <a:avLst/>
          </a:prstGeom>
        </p:spPr>
        <p:txBody>
          <a:bodyPr spcFirstLastPara="1" wrap="square" lIns="91425" tIns="91425" rIns="91425" bIns="91425" anchor="ctr" anchorCtr="0">
            <a:noAutofit/>
          </a:bodyPr>
          <a:lstStyle/>
          <a:p>
            <a:pPr>
              <a:buNone/>
            </a:pPr>
            <a:r>
              <a:rPr lang="en-US" sz="2400" dirty="0">
                <a:solidFill>
                  <a:srgbClr val="FFC000"/>
                </a:solidFill>
                <a:latin typeface="Patrick Hand" panose="020B0604020202020204" charset="0"/>
                <a:cs typeface="Times New Roman" pitchFamily="18" charset="0"/>
              </a:rPr>
              <a:t>I. </a:t>
            </a:r>
            <a:r>
              <a:rPr lang="en-US" sz="2400" dirty="0">
                <a:solidFill>
                  <a:srgbClr val="FFC000"/>
                </a:solidFill>
                <a:latin typeface="Patrick Hand" panose="020B0604020202020204" charset="0"/>
              </a:rPr>
              <a:t>NHẬN BIẾT HOÁ CHẤT VÀ QUY TẮC SỬ DỤNG HOÁ CHẤT AN TOÀN TRONG PHÒNG THÍ NGHIỆM</a:t>
            </a:r>
            <a:endParaRPr sz="2400" dirty="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44"/>
          <p:cNvGrpSpPr/>
          <p:nvPr/>
        </p:nvGrpSpPr>
        <p:grpSpPr>
          <a:xfrm>
            <a:off x="8097107" y="3578727"/>
            <a:ext cx="1288211" cy="947929"/>
            <a:chOff x="6791327" y="2699564"/>
            <a:chExt cx="649038" cy="477594"/>
          </a:xfrm>
        </p:grpSpPr>
        <p:sp>
          <p:nvSpPr>
            <p:cNvPr id="849" name="Google Shape;849;p44"/>
            <p:cNvSpPr/>
            <p:nvPr/>
          </p:nvSpPr>
          <p:spPr>
            <a:xfrm>
              <a:off x="6888667" y="2749584"/>
              <a:ext cx="357960" cy="208433"/>
            </a:xfrm>
            <a:custGeom>
              <a:avLst/>
              <a:gdLst/>
              <a:ahLst/>
              <a:cxnLst/>
              <a:rect l="l" t="t" r="r" b="b"/>
              <a:pathLst>
                <a:path w="11400" h="6638" extrusionOk="0">
                  <a:moveTo>
                    <a:pt x="1959" y="0"/>
                  </a:moveTo>
                  <a:cubicBezTo>
                    <a:pt x="1345" y="0"/>
                    <a:pt x="693" y="42"/>
                    <a:pt x="1" y="133"/>
                  </a:cubicBezTo>
                  <a:cubicBezTo>
                    <a:pt x="244" y="619"/>
                    <a:pt x="578" y="1227"/>
                    <a:pt x="1065" y="1835"/>
                  </a:cubicBezTo>
                  <a:cubicBezTo>
                    <a:pt x="2676" y="1987"/>
                    <a:pt x="5776" y="2777"/>
                    <a:pt x="8299" y="6181"/>
                  </a:cubicBezTo>
                  <a:cubicBezTo>
                    <a:pt x="9211" y="6394"/>
                    <a:pt x="10214" y="6546"/>
                    <a:pt x="11308" y="6637"/>
                  </a:cubicBezTo>
                  <a:cubicBezTo>
                    <a:pt x="11369" y="6516"/>
                    <a:pt x="11399" y="6455"/>
                    <a:pt x="11399" y="6455"/>
                  </a:cubicBezTo>
                  <a:cubicBezTo>
                    <a:pt x="11399" y="6455"/>
                    <a:pt x="9577" y="0"/>
                    <a:pt x="1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6791327" y="2753729"/>
              <a:ext cx="452411" cy="416176"/>
            </a:xfrm>
            <a:custGeom>
              <a:avLst/>
              <a:gdLst/>
              <a:ahLst/>
              <a:cxnLst/>
              <a:rect l="l" t="t" r="r" b="b"/>
              <a:pathLst>
                <a:path w="14408" h="13254" extrusionOk="0">
                  <a:moveTo>
                    <a:pt x="2949" y="1"/>
                  </a:moveTo>
                  <a:cubicBezTo>
                    <a:pt x="1247" y="4469"/>
                    <a:pt x="0" y="7782"/>
                    <a:pt x="0" y="7782"/>
                  </a:cubicBezTo>
                  <a:cubicBezTo>
                    <a:pt x="0" y="7782"/>
                    <a:pt x="1611" y="13132"/>
                    <a:pt x="9241" y="13253"/>
                  </a:cubicBezTo>
                  <a:cubicBezTo>
                    <a:pt x="11733" y="10822"/>
                    <a:pt x="13952" y="7265"/>
                    <a:pt x="14408" y="6475"/>
                  </a:cubicBezTo>
                  <a:cubicBezTo>
                    <a:pt x="7022" y="5958"/>
                    <a:pt x="4104" y="2068"/>
                    <a:pt x="3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6922076" y="2807172"/>
              <a:ext cx="69708" cy="46817"/>
            </a:xfrm>
            <a:custGeom>
              <a:avLst/>
              <a:gdLst/>
              <a:ahLst/>
              <a:cxnLst/>
              <a:rect l="l" t="t" r="r" b="b"/>
              <a:pathLst>
                <a:path w="2220" h="1491" extrusionOk="0">
                  <a:moveTo>
                    <a:pt x="1" y="1"/>
                  </a:moveTo>
                  <a:lnTo>
                    <a:pt x="1" y="1"/>
                  </a:lnTo>
                  <a:cubicBezTo>
                    <a:pt x="396" y="487"/>
                    <a:pt x="852" y="974"/>
                    <a:pt x="1399" y="1490"/>
                  </a:cubicBezTo>
                  <a:cubicBezTo>
                    <a:pt x="1460" y="1338"/>
                    <a:pt x="1551" y="1186"/>
                    <a:pt x="1642" y="1065"/>
                  </a:cubicBezTo>
                  <a:cubicBezTo>
                    <a:pt x="1794" y="852"/>
                    <a:pt x="1976" y="670"/>
                    <a:pt x="2219" y="518"/>
                  </a:cubicBezTo>
                  <a:cubicBezTo>
                    <a:pt x="1338" y="214"/>
                    <a:pt x="578" y="62"/>
                    <a:pt x="1"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6965973" y="2823406"/>
              <a:ext cx="183282" cy="120293"/>
            </a:xfrm>
            <a:custGeom>
              <a:avLst/>
              <a:gdLst/>
              <a:ahLst/>
              <a:cxnLst/>
              <a:rect l="l" t="t" r="r" b="b"/>
              <a:pathLst>
                <a:path w="5837" h="3831" extrusionOk="0">
                  <a:moveTo>
                    <a:pt x="821" y="1"/>
                  </a:moveTo>
                  <a:cubicBezTo>
                    <a:pt x="578" y="153"/>
                    <a:pt x="396" y="335"/>
                    <a:pt x="244" y="548"/>
                  </a:cubicBezTo>
                  <a:cubicBezTo>
                    <a:pt x="153" y="669"/>
                    <a:pt x="62" y="821"/>
                    <a:pt x="1" y="973"/>
                  </a:cubicBezTo>
                  <a:cubicBezTo>
                    <a:pt x="1308" y="2128"/>
                    <a:pt x="3192" y="3223"/>
                    <a:pt x="5837" y="3830"/>
                  </a:cubicBezTo>
                  <a:cubicBezTo>
                    <a:pt x="4195" y="1642"/>
                    <a:pt x="2341" y="548"/>
                    <a:pt x="821"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7072890" y="2699564"/>
              <a:ext cx="367474" cy="230759"/>
            </a:xfrm>
            <a:custGeom>
              <a:avLst/>
              <a:gdLst/>
              <a:ahLst/>
              <a:cxnLst/>
              <a:rect l="l" t="t" r="r" b="b"/>
              <a:pathLst>
                <a:path w="11703" h="7349" extrusionOk="0">
                  <a:moveTo>
                    <a:pt x="10705" y="1"/>
                  </a:moveTo>
                  <a:cubicBezTo>
                    <a:pt x="9551" y="1"/>
                    <a:pt x="0" y="7015"/>
                    <a:pt x="0" y="7015"/>
                  </a:cubicBezTo>
                  <a:lnTo>
                    <a:pt x="851" y="7349"/>
                  </a:lnTo>
                  <a:cubicBezTo>
                    <a:pt x="851" y="7349"/>
                    <a:pt x="11702" y="723"/>
                    <a:pt x="10791" y="24"/>
                  </a:cubicBezTo>
                  <a:cubicBezTo>
                    <a:pt x="10771" y="8"/>
                    <a:pt x="10743" y="1"/>
                    <a:pt x="10705" y="1"/>
                  </a:cubicBezTo>
                  <a:close/>
                </a:path>
              </a:pathLst>
            </a:custGeom>
            <a:solidFill>
              <a:srgbClr val="3039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7114872" y="3030175"/>
              <a:ext cx="166420" cy="146983"/>
            </a:xfrm>
            <a:custGeom>
              <a:avLst/>
              <a:gdLst/>
              <a:ahLst/>
              <a:cxnLst/>
              <a:rect l="l" t="t" r="r" b="b"/>
              <a:pathLst>
                <a:path w="5300" h="4681" extrusionOk="0">
                  <a:moveTo>
                    <a:pt x="2847" y="0"/>
                  </a:moveTo>
                  <a:cubicBezTo>
                    <a:pt x="2686" y="0"/>
                    <a:pt x="2584" y="11"/>
                    <a:pt x="2584" y="11"/>
                  </a:cubicBezTo>
                  <a:cubicBezTo>
                    <a:pt x="2584" y="11"/>
                    <a:pt x="2311" y="376"/>
                    <a:pt x="1885" y="893"/>
                  </a:cubicBezTo>
                  <a:cubicBezTo>
                    <a:pt x="2493" y="1075"/>
                    <a:pt x="3648" y="1531"/>
                    <a:pt x="3526" y="2474"/>
                  </a:cubicBezTo>
                  <a:cubicBezTo>
                    <a:pt x="3440" y="2991"/>
                    <a:pt x="2932" y="3243"/>
                    <a:pt x="2360" y="3243"/>
                  </a:cubicBezTo>
                  <a:cubicBezTo>
                    <a:pt x="1722" y="3243"/>
                    <a:pt x="1004" y="2930"/>
                    <a:pt x="700" y="2322"/>
                  </a:cubicBezTo>
                  <a:cubicBezTo>
                    <a:pt x="456" y="2595"/>
                    <a:pt x="244" y="2869"/>
                    <a:pt x="1" y="3142"/>
                  </a:cubicBezTo>
                  <a:cubicBezTo>
                    <a:pt x="820" y="4206"/>
                    <a:pt x="1759" y="4680"/>
                    <a:pt x="2600" y="4680"/>
                  </a:cubicBezTo>
                  <a:cubicBezTo>
                    <a:pt x="3755" y="4680"/>
                    <a:pt x="4726" y="3786"/>
                    <a:pt x="4955" y="2291"/>
                  </a:cubicBezTo>
                  <a:cubicBezTo>
                    <a:pt x="5300" y="200"/>
                    <a:pt x="3533"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5" name="Google Shape;865;p44">
            <a:hlinkClick r:id="rId5" action="ppaction://hlinksldjump"/>
          </p:cNvPr>
          <p:cNvPicPr preferRelativeResize="0"/>
          <p:nvPr/>
        </p:nvPicPr>
        <p:blipFill>
          <a:blip r:embed="rId6">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8" y="1077713"/>
            <a:ext cx="2972480"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1. Nhận biết hoá chất</a:t>
            </a:r>
            <a:endParaRPr lang="en-US" sz="2000">
              <a:solidFill>
                <a:srgbClr val="92D050"/>
              </a:solidFill>
              <a:latin typeface="Patrick Hand" panose="020B0604020202020204" charset="0"/>
            </a:endParaRPr>
          </a:p>
        </p:txBody>
      </p:sp>
      <p:grpSp>
        <p:nvGrpSpPr>
          <p:cNvPr id="8" name="Group 7">
            <a:extLst>
              <a:ext uri="{FF2B5EF4-FFF2-40B4-BE49-F238E27FC236}">
                <a16:creationId xmlns:a16="http://schemas.microsoft.com/office/drawing/2014/main" id="{B53471E4-04A8-4F9B-87D5-59CDCA0EAE9F}"/>
              </a:ext>
            </a:extLst>
          </p:cNvPr>
          <p:cNvGrpSpPr/>
          <p:nvPr/>
        </p:nvGrpSpPr>
        <p:grpSpPr>
          <a:xfrm>
            <a:off x="5581418" y="1864151"/>
            <a:ext cx="2050550" cy="884842"/>
            <a:chOff x="5264406" y="1215638"/>
            <a:chExt cx="2724885" cy="1063798"/>
          </a:xfrm>
        </p:grpSpPr>
        <p:grpSp>
          <p:nvGrpSpPr>
            <p:cNvPr id="17" name="Group 16">
              <a:extLst>
                <a:ext uri="{FF2B5EF4-FFF2-40B4-BE49-F238E27FC236}">
                  <a16:creationId xmlns:a16="http://schemas.microsoft.com/office/drawing/2014/main" id="{AA7717F2-4D95-402B-8437-3E81FCA30389}"/>
                </a:ext>
              </a:extLst>
            </p:cNvPr>
            <p:cNvGrpSpPr>
              <a:grpSpLocks/>
            </p:cNvGrpSpPr>
            <p:nvPr/>
          </p:nvGrpSpPr>
          <p:grpSpPr bwMode="auto">
            <a:xfrm>
              <a:off x="5264406" y="1264706"/>
              <a:ext cx="2724885" cy="1014730"/>
              <a:chOff x="15292" y="-137"/>
              <a:chExt cx="8657" cy="1598"/>
            </a:xfrm>
          </p:grpSpPr>
          <p:sp>
            <p:nvSpPr>
              <p:cNvPr id="20" name="Rectangle 19">
                <a:extLst>
                  <a:ext uri="{FF2B5EF4-FFF2-40B4-BE49-F238E27FC236}">
                    <a16:creationId xmlns:a16="http://schemas.microsoft.com/office/drawing/2014/main" id="{3B17268A-87FD-4C1D-B937-4A0ED378DE3F}"/>
                  </a:ext>
                </a:extLst>
              </p:cNvPr>
              <p:cNvSpPr>
                <a:spLocks noChangeArrowheads="1"/>
              </p:cNvSpPr>
              <p:nvPr/>
            </p:nvSpPr>
            <p:spPr bwMode="auto">
              <a:xfrm>
                <a:off x="15292" y="-137"/>
                <a:ext cx="8657" cy="1598"/>
              </a:xfrm>
              <a:prstGeom prst="rect">
                <a:avLst/>
              </a:prstGeom>
              <a:solidFill>
                <a:srgbClr val="E7F3E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a:t>    Hãy cho biết  thông tin có trên nhãn các hoá chất ở Hình 1.1</a:t>
                </a:r>
              </a:p>
            </p:txBody>
          </p:sp>
          <p:pic>
            <p:nvPicPr>
              <p:cNvPr id="21" name="Picture 20">
                <a:extLst>
                  <a:ext uri="{FF2B5EF4-FFF2-40B4-BE49-F238E27FC236}">
                    <a16:creationId xmlns:a16="http://schemas.microsoft.com/office/drawing/2014/main" id="{09A109D3-5F71-4F71-986C-485D7E23E1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90" y="-124"/>
                <a:ext cx="839"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3812AEBC-E43F-4A51-BA1D-41DD2DC29B01}"/>
                </a:ext>
              </a:extLst>
            </p:cNvPr>
            <p:cNvSpPr txBox="1"/>
            <p:nvPr/>
          </p:nvSpPr>
          <p:spPr>
            <a:xfrm>
              <a:off x="5309154" y="1215638"/>
              <a:ext cx="292910" cy="384546"/>
            </a:xfrm>
            <a:prstGeom prst="rect">
              <a:avLst/>
            </a:prstGeom>
            <a:noFill/>
          </p:spPr>
          <p:txBody>
            <a:bodyPr wrap="square" rtlCol="0">
              <a:spAutoFit/>
            </a:bodyPr>
            <a:lstStyle/>
            <a:p>
              <a:pPr algn="ctr"/>
              <a:r>
                <a:rPr lang="en-US">
                  <a:solidFill>
                    <a:srgbClr val="FFFF00"/>
                  </a:solidFill>
                </a:rPr>
                <a:t>?</a:t>
              </a:r>
            </a:p>
          </p:txBody>
        </p:sp>
      </p:grpSp>
      <p:pic>
        <p:nvPicPr>
          <p:cNvPr id="10" name="Picture 9">
            <a:extLst>
              <a:ext uri="{FF2B5EF4-FFF2-40B4-BE49-F238E27FC236}">
                <a16:creationId xmlns:a16="http://schemas.microsoft.com/office/drawing/2014/main" id="{2A4D45CE-3EBA-462E-89C2-473CCE88B257}"/>
              </a:ext>
            </a:extLst>
          </p:cNvPr>
          <p:cNvPicPr>
            <a:picLocks noChangeAspect="1"/>
          </p:cNvPicPr>
          <p:nvPr/>
        </p:nvPicPr>
        <p:blipFill>
          <a:blip r:embed="rId8"/>
          <a:stretch>
            <a:fillRect/>
          </a:stretch>
        </p:blipFill>
        <p:spPr>
          <a:xfrm>
            <a:off x="761190" y="1578976"/>
            <a:ext cx="4628566" cy="28294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 </a:t>
            </a:r>
            <a:r>
              <a:rPr lang="en-US" sz="2400">
                <a:solidFill>
                  <a:srgbClr val="FFC000"/>
                </a:solidFill>
                <a:latin typeface="Patrick Hand" panose="020B0604020202020204" charset="0"/>
              </a:rPr>
              <a:t>NHẬN BIẾT HOÁ CHẤT VÀ QUY TẮC SỬ DỤNG HOÁ CHẤT AN TOÀN TRONG PHÒNG THÍ NGHIỆM</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44"/>
          <p:cNvGrpSpPr/>
          <p:nvPr/>
        </p:nvGrpSpPr>
        <p:grpSpPr>
          <a:xfrm>
            <a:off x="8097107" y="3578727"/>
            <a:ext cx="1288211" cy="947929"/>
            <a:chOff x="6791327" y="2699564"/>
            <a:chExt cx="649038" cy="477594"/>
          </a:xfrm>
        </p:grpSpPr>
        <p:sp>
          <p:nvSpPr>
            <p:cNvPr id="849" name="Google Shape;849;p44"/>
            <p:cNvSpPr/>
            <p:nvPr/>
          </p:nvSpPr>
          <p:spPr>
            <a:xfrm>
              <a:off x="6888667" y="2749584"/>
              <a:ext cx="357960" cy="208433"/>
            </a:xfrm>
            <a:custGeom>
              <a:avLst/>
              <a:gdLst/>
              <a:ahLst/>
              <a:cxnLst/>
              <a:rect l="l" t="t" r="r" b="b"/>
              <a:pathLst>
                <a:path w="11400" h="6638" extrusionOk="0">
                  <a:moveTo>
                    <a:pt x="1959" y="0"/>
                  </a:moveTo>
                  <a:cubicBezTo>
                    <a:pt x="1345" y="0"/>
                    <a:pt x="693" y="42"/>
                    <a:pt x="1" y="133"/>
                  </a:cubicBezTo>
                  <a:cubicBezTo>
                    <a:pt x="244" y="619"/>
                    <a:pt x="578" y="1227"/>
                    <a:pt x="1065" y="1835"/>
                  </a:cubicBezTo>
                  <a:cubicBezTo>
                    <a:pt x="2676" y="1987"/>
                    <a:pt x="5776" y="2777"/>
                    <a:pt x="8299" y="6181"/>
                  </a:cubicBezTo>
                  <a:cubicBezTo>
                    <a:pt x="9211" y="6394"/>
                    <a:pt x="10214" y="6546"/>
                    <a:pt x="11308" y="6637"/>
                  </a:cubicBezTo>
                  <a:cubicBezTo>
                    <a:pt x="11369" y="6516"/>
                    <a:pt x="11399" y="6455"/>
                    <a:pt x="11399" y="6455"/>
                  </a:cubicBezTo>
                  <a:cubicBezTo>
                    <a:pt x="11399" y="6455"/>
                    <a:pt x="9577" y="0"/>
                    <a:pt x="1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6791327" y="2753729"/>
              <a:ext cx="452411" cy="416176"/>
            </a:xfrm>
            <a:custGeom>
              <a:avLst/>
              <a:gdLst/>
              <a:ahLst/>
              <a:cxnLst/>
              <a:rect l="l" t="t" r="r" b="b"/>
              <a:pathLst>
                <a:path w="14408" h="13254" extrusionOk="0">
                  <a:moveTo>
                    <a:pt x="2949" y="1"/>
                  </a:moveTo>
                  <a:cubicBezTo>
                    <a:pt x="1247" y="4469"/>
                    <a:pt x="0" y="7782"/>
                    <a:pt x="0" y="7782"/>
                  </a:cubicBezTo>
                  <a:cubicBezTo>
                    <a:pt x="0" y="7782"/>
                    <a:pt x="1611" y="13132"/>
                    <a:pt x="9241" y="13253"/>
                  </a:cubicBezTo>
                  <a:cubicBezTo>
                    <a:pt x="11733" y="10822"/>
                    <a:pt x="13952" y="7265"/>
                    <a:pt x="14408" y="6475"/>
                  </a:cubicBezTo>
                  <a:cubicBezTo>
                    <a:pt x="7022" y="5958"/>
                    <a:pt x="4104" y="2068"/>
                    <a:pt x="3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6922076" y="2807172"/>
              <a:ext cx="69708" cy="46817"/>
            </a:xfrm>
            <a:custGeom>
              <a:avLst/>
              <a:gdLst/>
              <a:ahLst/>
              <a:cxnLst/>
              <a:rect l="l" t="t" r="r" b="b"/>
              <a:pathLst>
                <a:path w="2220" h="1491" extrusionOk="0">
                  <a:moveTo>
                    <a:pt x="1" y="1"/>
                  </a:moveTo>
                  <a:lnTo>
                    <a:pt x="1" y="1"/>
                  </a:lnTo>
                  <a:cubicBezTo>
                    <a:pt x="396" y="487"/>
                    <a:pt x="852" y="974"/>
                    <a:pt x="1399" y="1490"/>
                  </a:cubicBezTo>
                  <a:cubicBezTo>
                    <a:pt x="1460" y="1338"/>
                    <a:pt x="1551" y="1186"/>
                    <a:pt x="1642" y="1065"/>
                  </a:cubicBezTo>
                  <a:cubicBezTo>
                    <a:pt x="1794" y="852"/>
                    <a:pt x="1976" y="670"/>
                    <a:pt x="2219" y="518"/>
                  </a:cubicBezTo>
                  <a:cubicBezTo>
                    <a:pt x="1338" y="214"/>
                    <a:pt x="578" y="62"/>
                    <a:pt x="1"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6965973" y="2823406"/>
              <a:ext cx="183282" cy="120293"/>
            </a:xfrm>
            <a:custGeom>
              <a:avLst/>
              <a:gdLst/>
              <a:ahLst/>
              <a:cxnLst/>
              <a:rect l="l" t="t" r="r" b="b"/>
              <a:pathLst>
                <a:path w="5837" h="3831" extrusionOk="0">
                  <a:moveTo>
                    <a:pt x="821" y="1"/>
                  </a:moveTo>
                  <a:cubicBezTo>
                    <a:pt x="578" y="153"/>
                    <a:pt x="396" y="335"/>
                    <a:pt x="244" y="548"/>
                  </a:cubicBezTo>
                  <a:cubicBezTo>
                    <a:pt x="153" y="669"/>
                    <a:pt x="62" y="821"/>
                    <a:pt x="1" y="973"/>
                  </a:cubicBezTo>
                  <a:cubicBezTo>
                    <a:pt x="1308" y="2128"/>
                    <a:pt x="3192" y="3223"/>
                    <a:pt x="5837" y="3830"/>
                  </a:cubicBezTo>
                  <a:cubicBezTo>
                    <a:pt x="4195" y="1642"/>
                    <a:pt x="2341" y="548"/>
                    <a:pt x="821"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7072890" y="2699564"/>
              <a:ext cx="367474" cy="230759"/>
            </a:xfrm>
            <a:custGeom>
              <a:avLst/>
              <a:gdLst/>
              <a:ahLst/>
              <a:cxnLst/>
              <a:rect l="l" t="t" r="r" b="b"/>
              <a:pathLst>
                <a:path w="11703" h="7349" extrusionOk="0">
                  <a:moveTo>
                    <a:pt x="10705" y="1"/>
                  </a:moveTo>
                  <a:cubicBezTo>
                    <a:pt x="9551" y="1"/>
                    <a:pt x="0" y="7015"/>
                    <a:pt x="0" y="7015"/>
                  </a:cubicBezTo>
                  <a:lnTo>
                    <a:pt x="851" y="7349"/>
                  </a:lnTo>
                  <a:cubicBezTo>
                    <a:pt x="851" y="7349"/>
                    <a:pt x="11702" y="723"/>
                    <a:pt x="10791" y="24"/>
                  </a:cubicBezTo>
                  <a:cubicBezTo>
                    <a:pt x="10771" y="8"/>
                    <a:pt x="10743" y="1"/>
                    <a:pt x="10705" y="1"/>
                  </a:cubicBezTo>
                  <a:close/>
                </a:path>
              </a:pathLst>
            </a:custGeom>
            <a:solidFill>
              <a:srgbClr val="3039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7114872" y="3030175"/>
              <a:ext cx="166420" cy="146983"/>
            </a:xfrm>
            <a:custGeom>
              <a:avLst/>
              <a:gdLst/>
              <a:ahLst/>
              <a:cxnLst/>
              <a:rect l="l" t="t" r="r" b="b"/>
              <a:pathLst>
                <a:path w="5300" h="4681" extrusionOk="0">
                  <a:moveTo>
                    <a:pt x="2847" y="0"/>
                  </a:moveTo>
                  <a:cubicBezTo>
                    <a:pt x="2686" y="0"/>
                    <a:pt x="2584" y="11"/>
                    <a:pt x="2584" y="11"/>
                  </a:cubicBezTo>
                  <a:cubicBezTo>
                    <a:pt x="2584" y="11"/>
                    <a:pt x="2311" y="376"/>
                    <a:pt x="1885" y="893"/>
                  </a:cubicBezTo>
                  <a:cubicBezTo>
                    <a:pt x="2493" y="1075"/>
                    <a:pt x="3648" y="1531"/>
                    <a:pt x="3526" y="2474"/>
                  </a:cubicBezTo>
                  <a:cubicBezTo>
                    <a:pt x="3440" y="2991"/>
                    <a:pt x="2932" y="3243"/>
                    <a:pt x="2360" y="3243"/>
                  </a:cubicBezTo>
                  <a:cubicBezTo>
                    <a:pt x="1722" y="3243"/>
                    <a:pt x="1004" y="2930"/>
                    <a:pt x="700" y="2322"/>
                  </a:cubicBezTo>
                  <a:cubicBezTo>
                    <a:pt x="456" y="2595"/>
                    <a:pt x="244" y="2869"/>
                    <a:pt x="1" y="3142"/>
                  </a:cubicBezTo>
                  <a:cubicBezTo>
                    <a:pt x="820" y="4206"/>
                    <a:pt x="1759" y="4680"/>
                    <a:pt x="2600" y="4680"/>
                  </a:cubicBezTo>
                  <a:cubicBezTo>
                    <a:pt x="3755" y="4680"/>
                    <a:pt x="4726" y="3786"/>
                    <a:pt x="4955" y="2291"/>
                  </a:cubicBezTo>
                  <a:cubicBezTo>
                    <a:pt x="5300" y="200"/>
                    <a:pt x="3533"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5" name="Google Shape;865;p44">
            <a:hlinkClick r:id="rId5" action="ppaction://hlinksldjump"/>
          </p:cNvPr>
          <p:cNvPicPr preferRelativeResize="0"/>
          <p:nvPr/>
        </p:nvPicPr>
        <p:blipFill>
          <a:blip r:embed="rId6">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8" y="1077713"/>
            <a:ext cx="2972480"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1. Nhận biết hoá chất</a:t>
            </a:r>
            <a:endParaRPr lang="en-US" sz="2000">
              <a:solidFill>
                <a:srgbClr val="92D050"/>
              </a:solidFill>
              <a:latin typeface="Patrick Hand" panose="020B0604020202020204" charset="0"/>
            </a:endParaRPr>
          </a:p>
        </p:txBody>
      </p:sp>
      <p:grpSp>
        <p:nvGrpSpPr>
          <p:cNvPr id="8" name="Group 7">
            <a:extLst>
              <a:ext uri="{FF2B5EF4-FFF2-40B4-BE49-F238E27FC236}">
                <a16:creationId xmlns:a16="http://schemas.microsoft.com/office/drawing/2014/main" id="{B53471E4-04A8-4F9B-87D5-59CDCA0EAE9F}"/>
              </a:ext>
            </a:extLst>
          </p:cNvPr>
          <p:cNvGrpSpPr/>
          <p:nvPr/>
        </p:nvGrpSpPr>
        <p:grpSpPr>
          <a:xfrm>
            <a:off x="5401556" y="1457048"/>
            <a:ext cx="1854425" cy="638183"/>
            <a:chOff x="5264406" y="1215638"/>
            <a:chExt cx="2464263" cy="767253"/>
          </a:xfrm>
        </p:grpSpPr>
        <p:grpSp>
          <p:nvGrpSpPr>
            <p:cNvPr id="17" name="Group 16">
              <a:extLst>
                <a:ext uri="{FF2B5EF4-FFF2-40B4-BE49-F238E27FC236}">
                  <a16:creationId xmlns:a16="http://schemas.microsoft.com/office/drawing/2014/main" id="{AA7717F2-4D95-402B-8437-3E81FCA30389}"/>
                </a:ext>
              </a:extLst>
            </p:cNvPr>
            <p:cNvGrpSpPr>
              <a:grpSpLocks/>
            </p:cNvGrpSpPr>
            <p:nvPr/>
          </p:nvGrpSpPr>
          <p:grpSpPr bwMode="auto">
            <a:xfrm>
              <a:off x="5264406" y="1264706"/>
              <a:ext cx="2464263" cy="718185"/>
              <a:chOff x="15292" y="-137"/>
              <a:chExt cx="7829" cy="1131"/>
            </a:xfrm>
          </p:grpSpPr>
          <p:sp>
            <p:nvSpPr>
              <p:cNvPr id="20" name="Rectangle 19">
                <a:extLst>
                  <a:ext uri="{FF2B5EF4-FFF2-40B4-BE49-F238E27FC236}">
                    <a16:creationId xmlns:a16="http://schemas.microsoft.com/office/drawing/2014/main" id="{3B17268A-87FD-4C1D-B937-4A0ED378DE3F}"/>
                  </a:ext>
                </a:extLst>
              </p:cNvPr>
              <p:cNvSpPr>
                <a:spLocks noChangeArrowheads="1"/>
              </p:cNvSpPr>
              <p:nvPr/>
            </p:nvSpPr>
            <p:spPr bwMode="auto">
              <a:xfrm>
                <a:off x="15292" y="-137"/>
                <a:ext cx="7829" cy="1131"/>
              </a:xfrm>
              <a:prstGeom prst="rect">
                <a:avLst/>
              </a:prstGeom>
              <a:solidFill>
                <a:srgbClr val="E7F3E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sz="1100"/>
                  <a:t>    Hãy cho biết thông tin có trên nhãn các hoá chất ở Hình 1.1</a:t>
                </a:r>
              </a:p>
            </p:txBody>
          </p:sp>
          <p:pic>
            <p:nvPicPr>
              <p:cNvPr id="21" name="Picture 20">
                <a:extLst>
                  <a:ext uri="{FF2B5EF4-FFF2-40B4-BE49-F238E27FC236}">
                    <a16:creationId xmlns:a16="http://schemas.microsoft.com/office/drawing/2014/main" id="{09A109D3-5F71-4F71-986C-485D7E23E1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90" y="-124"/>
                <a:ext cx="839"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3812AEBC-E43F-4A51-BA1D-41DD2DC29B01}"/>
                </a:ext>
              </a:extLst>
            </p:cNvPr>
            <p:cNvSpPr txBox="1"/>
            <p:nvPr/>
          </p:nvSpPr>
          <p:spPr>
            <a:xfrm>
              <a:off x="5309154" y="1215638"/>
              <a:ext cx="292910" cy="384546"/>
            </a:xfrm>
            <a:prstGeom prst="rect">
              <a:avLst/>
            </a:prstGeom>
            <a:noFill/>
          </p:spPr>
          <p:txBody>
            <a:bodyPr wrap="square" rtlCol="0">
              <a:spAutoFit/>
            </a:bodyPr>
            <a:lstStyle/>
            <a:p>
              <a:pPr algn="ctr"/>
              <a:r>
                <a:rPr lang="en-US">
                  <a:solidFill>
                    <a:srgbClr val="FFFF00"/>
                  </a:solidFill>
                </a:rPr>
                <a:t>?</a:t>
              </a:r>
            </a:p>
          </p:txBody>
        </p:sp>
      </p:grpSp>
      <p:pic>
        <p:nvPicPr>
          <p:cNvPr id="10" name="Picture 9">
            <a:extLst>
              <a:ext uri="{FF2B5EF4-FFF2-40B4-BE49-F238E27FC236}">
                <a16:creationId xmlns:a16="http://schemas.microsoft.com/office/drawing/2014/main" id="{2A4D45CE-3EBA-462E-89C2-473CCE88B257}"/>
              </a:ext>
            </a:extLst>
          </p:cNvPr>
          <p:cNvPicPr>
            <a:picLocks noChangeAspect="1"/>
          </p:cNvPicPr>
          <p:nvPr/>
        </p:nvPicPr>
        <p:blipFill>
          <a:blip r:embed="rId8"/>
          <a:stretch>
            <a:fillRect/>
          </a:stretch>
        </p:blipFill>
        <p:spPr>
          <a:xfrm>
            <a:off x="2755510" y="1381082"/>
            <a:ext cx="2265223" cy="884842"/>
          </a:xfrm>
          <a:prstGeom prst="rect">
            <a:avLst/>
          </a:prstGeom>
        </p:spPr>
      </p:pic>
      <p:graphicFrame>
        <p:nvGraphicFramePr>
          <p:cNvPr id="2" name="Table 1">
            <a:extLst>
              <a:ext uri="{FF2B5EF4-FFF2-40B4-BE49-F238E27FC236}">
                <a16:creationId xmlns:a16="http://schemas.microsoft.com/office/drawing/2014/main" id="{912E8AD0-CAE0-4516-8C9E-155005DB5D24}"/>
              </a:ext>
            </a:extLst>
          </p:cNvPr>
          <p:cNvGraphicFramePr>
            <a:graphicFrameLocks noGrp="1"/>
          </p:cNvGraphicFramePr>
          <p:nvPr>
            <p:extLst>
              <p:ext uri="{D42A27DB-BD31-4B8C-83A1-F6EECF244321}">
                <p14:modId xmlns:p14="http://schemas.microsoft.com/office/powerpoint/2010/main" val="99777238"/>
              </p:ext>
            </p:extLst>
          </p:nvPr>
        </p:nvGraphicFramePr>
        <p:xfrm>
          <a:off x="720899" y="2616982"/>
          <a:ext cx="7569408" cy="2336800"/>
        </p:xfrm>
        <a:graphic>
          <a:graphicData uri="http://schemas.openxmlformats.org/drawingml/2006/table">
            <a:tbl>
              <a:tblPr firstRow="1" bandRow="1">
                <a:tableStyleId>{8799B23B-EC83-4686-B30A-512413B5E67A}</a:tableStyleId>
              </a:tblPr>
              <a:tblGrid>
                <a:gridCol w="2523136">
                  <a:extLst>
                    <a:ext uri="{9D8B030D-6E8A-4147-A177-3AD203B41FA5}">
                      <a16:colId xmlns:a16="http://schemas.microsoft.com/office/drawing/2014/main" val="2019994780"/>
                    </a:ext>
                  </a:extLst>
                </a:gridCol>
                <a:gridCol w="2523136">
                  <a:extLst>
                    <a:ext uri="{9D8B030D-6E8A-4147-A177-3AD203B41FA5}">
                      <a16:colId xmlns:a16="http://schemas.microsoft.com/office/drawing/2014/main" val="2743450795"/>
                    </a:ext>
                  </a:extLst>
                </a:gridCol>
                <a:gridCol w="2523136">
                  <a:extLst>
                    <a:ext uri="{9D8B030D-6E8A-4147-A177-3AD203B41FA5}">
                      <a16:colId xmlns:a16="http://schemas.microsoft.com/office/drawing/2014/main" val="955802073"/>
                    </a:ext>
                  </a:extLst>
                </a:gridCol>
              </a:tblGrid>
              <a:tr h="370840">
                <a:tc>
                  <a:txBody>
                    <a:bodyPr/>
                    <a:lstStyle/>
                    <a:p>
                      <a:pPr algn="ctr"/>
                      <a:r>
                        <a:rPr lang="en-US">
                          <a:solidFill>
                            <a:srgbClr val="FFFF00"/>
                          </a:solidFill>
                        </a:rPr>
                        <a:t>Nhãn a</a:t>
                      </a:r>
                    </a:p>
                  </a:txBody>
                  <a:tcPr/>
                </a:tc>
                <a:tc>
                  <a:txBody>
                    <a:bodyPr/>
                    <a:lstStyle/>
                    <a:p>
                      <a:pPr algn="ctr"/>
                      <a:r>
                        <a:rPr lang="en-US">
                          <a:solidFill>
                            <a:srgbClr val="FFFF00"/>
                          </a:solidFill>
                        </a:rPr>
                        <a:t>Nhãn b</a:t>
                      </a:r>
                    </a:p>
                  </a:txBody>
                  <a:tcPr/>
                </a:tc>
                <a:tc>
                  <a:txBody>
                    <a:bodyPr/>
                    <a:lstStyle/>
                    <a:p>
                      <a:pPr algn="ctr"/>
                      <a:r>
                        <a:rPr lang="en-US">
                          <a:solidFill>
                            <a:srgbClr val="FFFF00"/>
                          </a:solidFill>
                        </a:rPr>
                        <a:t>Nhãn c</a:t>
                      </a:r>
                    </a:p>
                  </a:txBody>
                  <a:tcPr/>
                </a:tc>
                <a:extLst>
                  <a:ext uri="{0D108BD9-81ED-4DB2-BD59-A6C34878D82A}">
                    <a16:rowId xmlns:a16="http://schemas.microsoft.com/office/drawing/2014/main" val="4038473212"/>
                  </a:ext>
                </a:extLst>
              </a:tr>
              <a:tr h="370840">
                <a:tc>
                  <a:txBody>
                    <a:bodyPr/>
                    <a:lstStyle/>
                    <a:p>
                      <a:r>
                        <a:rPr lang="vi-VN" sz="1200" b="0" i="0" kern="1200">
                          <a:solidFill>
                            <a:schemeClr val="bg1"/>
                          </a:solidFill>
                          <a:effectLst/>
                          <a:latin typeface="+mn-lt"/>
                          <a:ea typeface="+mn-ea"/>
                          <a:cs typeface="+mn-cs"/>
                        </a:rPr>
                        <a:t>+ Tên hoá chất: sodium hydroxide.</a:t>
                      </a:r>
                    </a:p>
                    <a:p>
                      <a:r>
                        <a:rPr lang="vi-VN" sz="1200" b="0" i="0" kern="1200">
                          <a:solidFill>
                            <a:schemeClr val="bg1"/>
                          </a:solidFill>
                          <a:effectLst/>
                          <a:latin typeface="+mn-lt"/>
                          <a:ea typeface="+mn-ea"/>
                          <a:cs typeface="+mn-cs"/>
                        </a:rPr>
                        <a:t>+ Công thức hoá học: NaOH.</a:t>
                      </a:r>
                    </a:p>
                    <a:p>
                      <a:r>
                        <a:rPr lang="vi-VN" sz="1200" b="0" i="0" kern="1200">
                          <a:solidFill>
                            <a:schemeClr val="bg1"/>
                          </a:solidFill>
                          <a:effectLst/>
                          <a:latin typeface="+mn-lt"/>
                          <a:ea typeface="+mn-ea"/>
                          <a:cs typeface="+mn-cs"/>
                        </a:rPr>
                        <a:t>+ Độ tinh khiết: AR – hoá chất tinh khiết.</a:t>
                      </a:r>
                    </a:p>
                    <a:p>
                      <a:r>
                        <a:rPr lang="vi-VN" sz="1200" b="0" i="0" kern="1200">
                          <a:solidFill>
                            <a:schemeClr val="bg1"/>
                          </a:solidFill>
                          <a:effectLst/>
                          <a:latin typeface="+mn-lt"/>
                          <a:ea typeface="+mn-ea"/>
                          <a:cs typeface="+mn-cs"/>
                        </a:rPr>
                        <a:t>+ Khối lượng: 500g.</a:t>
                      </a:r>
                    </a:p>
                    <a:p>
                      <a:r>
                        <a:rPr lang="vi-VN" sz="1200" b="0" i="0" kern="1200">
                          <a:solidFill>
                            <a:schemeClr val="bg1"/>
                          </a:solidFill>
                          <a:effectLst/>
                          <a:latin typeface="+mn-lt"/>
                          <a:ea typeface="+mn-ea"/>
                          <a:cs typeface="+mn-cs"/>
                        </a:rPr>
                        <a:t>+ Tiêu chuẩn chất lượng: TCCS 51/2008/HCĐG.</a:t>
                      </a:r>
                    </a:p>
                    <a:p>
                      <a:r>
                        <a:rPr lang="vi-VN" sz="1200" b="0" i="0" kern="1200">
                          <a:solidFill>
                            <a:schemeClr val="bg1"/>
                          </a:solidFill>
                          <a:effectLst/>
                          <a:latin typeface="+mn-lt"/>
                          <a:ea typeface="+mn-ea"/>
                          <a:cs typeface="+mn-cs"/>
                        </a:rPr>
                        <a:t>+ Hạn sử dụng: 3 năm kể từ ngày sản xuất.</a:t>
                      </a:r>
                    </a:p>
                  </a:txBody>
                  <a:tcPr/>
                </a:tc>
                <a:tc>
                  <a:txBody>
                    <a:bodyPr/>
                    <a:lstStyle/>
                    <a:p>
                      <a:r>
                        <a:rPr lang="vi-VN" sz="1350" b="0" i="0" kern="1200">
                          <a:solidFill>
                            <a:schemeClr val="bg1"/>
                          </a:solidFill>
                          <a:effectLst/>
                          <a:latin typeface="+mn-lt"/>
                          <a:ea typeface="+mn-ea"/>
                          <a:cs typeface="+mn-cs"/>
                        </a:rPr>
                        <a:t>+ Tên hoá chất: Hydrochloric acid.</a:t>
                      </a:r>
                    </a:p>
                    <a:p>
                      <a:r>
                        <a:rPr lang="vi-VN" sz="1350" b="0" i="0" kern="1200">
                          <a:solidFill>
                            <a:schemeClr val="bg1"/>
                          </a:solidFill>
                          <a:effectLst/>
                          <a:latin typeface="+mn-lt"/>
                          <a:ea typeface="+mn-ea"/>
                          <a:cs typeface="+mn-cs"/>
                        </a:rPr>
                        <a:t>+ Nồng độ chất tan: 37%.</a:t>
                      </a:r>
                    </a:p>
                    <a:p>
                      <a:r>
                        <a:rPr lang="vi-VN" sz="1350" b="0" i="0" kern="1200">
                          <a:solidFill>
                            <a:schemeClr val="bg1"/>
                          </a:solidFill>
                          <a:effectLst/>
                          <a:latin typeface="+mn-lt"/>
                          <a:ea typeface="+mn-ea"/>
                          <a:cs typeface="+mn-cs"/>
                        </a:rPr>
                        <a:t>+ Công thức hoá học: HCl.</a:t>
                      </a:r>
                    </a:p>
                    <a:p>
                      <a:r>
                        <a:rPr lang="vi-VN" sz="1350" b="0" i="0" kern="1200">
                          <a:solidFill>
                            <a:schemeClr val="bg1"/>
                          </a:solidFill>
                          <a:effectLst/>
                          <a:latin typeface="+mn-lt"/>
                          <a:ea typeface="+mn-ea"/>
                          <a:cs typeface="+mn-cs"/>
                        </a:rPr>
                        <a:t>+ Khối lượng mol: 36,46 g/mol.</a:t>
                      </a:r>
                    </a:p>
                    <a:p>
                      <a:r>
                        <a:rPr lang="vi-VN" sz="1350" b="0" i="0" kern="1200">
                          <a:solidFill>
                            <a:schemeClr val="bg1"/>
                          </a:solidFill>
                          <a:effectLst/>
                          <a:latin typeface="+mn-lt"/>
                          <a:ea typeface="+mn-ea"/>
                          <a:cs typeface="+mn-cs"/>
                        </a:rPr>
                        <a:t>+ Các kí hiệu cảnh báo:</a:t>
                      </a:r>
                    </a:p>
                    <a:p>
                      <a:pPr algn="ctr"/>
                      <a:endParaRPr lang="en-US"/>
                    </a:p>
                  </a:txBody>
                  <a:tcPr/>
                </a:tc>
                <a:tc>
                  <a:txBody>
                    <a:bodyPr/>
                    <a:lstStyle/>
                    <a:p>
                      <a:r>
                        <a:rPr lang="vi-VN" sz="1350" b="0" i="0" kern="1200">
                          <a:solidFill>
                            <a:schemeClr val="tx1"/>
                          </a:solidFill>
                          <a:effectLst/>
                          <a:latin typeface="+mn-lt"/>
                          <a:ea typeface="+mn-ea"/>
                          <a:cs typeface="+mn-cs"/>
                        </a:rPr>
                        <a:t> </a:t>
                      </a:r>
                      <a:r>
                        <a:rPr lang="en-US" sz="1350" b="0" i="0" kern="1200">
                          <a:solidFill>
                            <a:schemeClr val="bg1"/>
                          </a:solidFill>
                          <a:effectLst/>
                          <a:latin typeface="+mn-lt"/>
                          <a:ea typeface="+mn-ea"/>
                          <a:cs typeface="+mn-cs"/>
                        </a:rPr>
                        <a:t>      </a:t>
                      </a:r>
                      <a:r>
                        <a:rPr lang="vi-VN" sz="1200" b="0" i="0" kern="1200">
                          <a:solidFill>
                            <a:schemeClr val="bg1"/>
                          </a:solidFill>
                          <a:effectLst/>
                          <a:latin typeface="+mn-lt"/>
                          <a:ea typeface="+mn-ea"/>
                          <a:cs typeface="+mn-cs"/>
                        </a:rPr>
                        <a:t>: Lưu ý khi vận chuyển, hoá chất nguy hiểm.</a:t>
                      </a:r>
                    </a:p>
                    <a:p>
                      <a:r>
                        <a:rPr lang="vi-VN" sz="1200" b="1" i="0" kern="1200">
                          <a:solidFill>
                            <a:schemeClr val="bg1"/>
                          </a:solidFill>
                          <a:effectLst/>
                          <a:latin typeface="+mn-lt"/>
                          <a:ea typeface="+mn-ea"/>
                          <a:cs typeface="+mn-cs"/>
                        </a:rPr>
                        <a:t>+ </a:t>
                      </a:r>
                      <a:r>
                        <a:rPr lang="vi-VN" sz="1200" b="0" i="0" kern="1200">
                          <a:solidFill>
                            <a:schemeClr val="bg1"/>
                          </a:solidFill>
                          <a:effectLst/>
                          <a:latin typeface="+mn-lt"/>
                          <a:ea typeface="+mn-ea"/>
                          <a:cs typeface="+mn-cs"/>
                        </a:rPr>
                        <a:t>Oxidizing: có tính oxi hoá.</a:t>
                      </a:r>
                    </a:p>
                    <a:p>
                      <a:r>
                        <a:rPr lang="vi-VN" sz="1200" b="0" i="0" kern="1200">
                          <a:solidFill>
                            <a:schemeClr val="bg1"/>
                          </a:solidFill>
                          <a:effectLst/>
                          <a:latin typeface="+mn-lt"/>
                          <a:ea typeface="+mn-ea"/>
                          <a:cs typeface="+mn-cs"/>
                        </a:rPr>
                        <a:t>+ Gas: thể khí.</a:t>
                      </a:r>
                    </a:p>
                    <a:p>
                      <a:r>
                        <a:rPr lang="vi-VN" sz="1200" b="0" i="0" kern="1200">
                          <a:solidFill>
                            <a:schemeClr val="bg1"/>
                          </a:solidFill>
                          <a:effectLst/>
                          <a:latin typeface="+mn-lt"/>
                          <a:ea typeface="+mn-ea"/>
                          <a:cs typeface="+mn-cs"/>
                        </a:rPr>
                        <a:t>+ Tên chất: oxygen.</a:t>
                      </a:r>
                    </a:p>
                    <a:p>
                      <a:r>
                        <a:rPr lang="vi-VN" sz="1200" b="0" i="0" kern="1200">
                          <a:solidFill>
                            <a:schemeClr val="bg1"/>
                          </a:solidFill>
                          <a:effectLst/>
                          <a:latin typeface="+mn-lt"/>
                          <a:ea typeface="+mn-ea"/>
                          <a:cs typeface="+mn-cs"/>
                        </a:rPr>
                        <a:t>+ Mã số: UN 1072 – mã số này là danh mục để xác định hoá chất nguy hiểm oxygen, nén.</a:t>
                      </a:r>
                    </a:p>
                    <a:p>
                      <a:r>
                        <a:rPr lang="vi-VN" sz="1200" b="0" i="0" kern="1200">
                          <a:solidFill>
                            <a:schemeClr val="bg1"/>
                          </a:solidFill>
                          <a:effectLst/>
                          <a:latin typeface="+mn-lt"/>
                          <a:ea typeface="+mn-ea"/>
                          <a:cs typeface="+mn-cs"/>
                        </a:rPr>
                        <a:t>+ Khối lượng: 25 kg.</a:t>
                      </a:r>
                    </a:p>
                    <a:p>
                      <a:pPr algn="ctr"/>
                      <a:endParaRPr lang="en-US"/>
                    </a:p>
                  </a:txBody>
                  <a:tcPr/>
                </a:tc>
                <a:extLst>
                  <a:ext uri="{0D108BD9-81ED-4DB2-BD59-A6C34878D82A}">
                    <a16:rowId xmlns:a16="http://schemas.microsoft.com/office/drawing/2014/main" val="2531479488"/>
                  </a:ext>
                </a:extLst>
              </a:tr>
            </a:tbl>
          </a:graphicData>
        </a:graphic>
      </p:graphicFrame>
      <p:sp>
        <p:nvSpPr>
          <p:cNvPr id="28" name="Title 1">
            <a:extLst>
              <a:ext uri="{FF2B5EF4-FFF2-40B4-BE49-F238E27FC236}">
                <a16:creationId xmlns:a16="http://schemas.microsoft.com/office/drawing/2014/main" id="{21F8AB0D-2425-497A-9A32-776C7F4E235B}"/>
              </a:ext>
            </a:extLst>
          </p:cNvPr>
          <p:cNvSpPr txBox="1">
            <a:spLocks/>
          </p:cNvSpPr>
          <p:nvPr/>
        </p:nvSpPr>
        <p:spPr>
          <a:xfrm>
            <a:off x="3236756" y="2365356"/>
            <a:ext cx="2164800" cy="243399"/>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buClrTx/>
              <a:buNone/>
            </a:pPr>
            <a:r>
              <a:rPr lang="en-US" sz="1800" b="0">
                <a:solidFill>
                  <a:schemeClr val="bg1"/>
                </a:solidFill>
                <a:latin typeface="Comic Sans MS" panose="030F0702030302020204" pitchFamily="66" charset="0"/>
              </a:rPr>
              <a:t>BÀI GIẢI</a:t>
            </a:r>
          </a:p>
        </p:txBody>
      </p:sp>
      <p:pic>
        <p:nvPicPr>
          <p:cNvPr id="7170" name="Picture 2" descr="Hãy cho biết thông tin có trên các nhãn hoá chất ở Hình 1.1">
            <a:extLst>
              <a:ext uri="{FF2B5EF4-FFF2-40B4-BE49-F238E27FC236}">
                <a16:creationId xmlns:a16="http://schemas.microsoft.com/office/drawing/2014/main" id="{7497B284-21E6-4517-8716-812441194E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3318" y="4457304"/>
            <a:ext cx="1819275" cy="15287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ãy cho biết thông tin có trên các nhãn hoá chất ở Hình 1.1">
            <a:extLst>
              <a:ext uri="{FF2B5EF4-FFF2-40B4-BE49-F238E27FC236}">
                <a16:creationId xmlns:a16="http://schemas.microsoft.com/office/drawing/2014/main" id="{7D757A7E-5A4D-4415-8E23-A600186FDA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58933" y="3019203"/>
            <a:ext cx="318056" cy="23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62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fade">
                                      <p:cBhvr>
                                        <p:cTn id="20" dur="1000"/>
                                        <p:tgtEl>
                                          <p:spTgt spid="7172"/>
                                        </p:tgtEl>
                                      </p:cBhvr>
                                    </p:animEffect>
                                    <p:anim calcmode="lin" valueType="num">
                                      <p:cBhvr>
                                        <p:cTn id="21" dur="1000" fill="hold"/>
                                        <p:tgtEl>
                                          <p:spTgt spid="7172"/>
                                        </p:tgtEl>
                                        <p:attrNameLst>
                                          <p:attrName>ppt_x</p:attrName>
                                        </p:attrNameLst>
                                      </p:cBhvr>
                                      <p:tavLst>
                                        <p:tav tm="0">
                                          <p:val>
                                            <p:strVal val="#ppt_x"/>
                                          </p:val>
                                        </p:tav>
                                        <p:tav tm="100000">
                                          <p:val>
                                            <p:strVal val="#ppt_x"/>
                                          </p:val>
                                        </p:tav>
                                      </p:tavLst>
                                    </p:anim>
                                    <p:anim calcmode="lin" valueType="num">
                                      <p:cBhvr>
                                        <p:cTn id="22" dur="1000" fill="hold"/>
                                        <p:tgtEl>
                                          <p:spTgt spid="717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7170"/>
                                        </p:tgtEl>
                                        <p:attrNameLst>
                                          <p:attrName>style.visibility</p:attrName>
                                        </p:attrNameLst>
                                      </p:cBhvr>
                                      <p:to>
                                        <p:strVal val="visible"/>
                                      </p:to>
                                    </p:set>
                                    <p:animEffect transition="in" filter="fade">
                                      <p:cBhvr>
                                        <p:cTn id="26" dur="1000"/>
                                        <p:tgtEl>
                                          <p:spTgt spid="7170"/>
                                        </p:tgtEl>
                                      </p:cBhvr>
                                    </p:animEffect>
                                    <p:anim calcmode="lin" valueType="num">
                                      <p:cBhvr>
                                        <p:cTn id="27" dur="1000" fill="hold"/>
                                        <p:tgtEl>
                                          <p:spTgt spid="7170"/>
                                        </p:tgtEl>
                                        <p:attrNameLst>
                                          <p:attrName>ppt_x</p:attrName>
                                        </p:attrNameLst>
                                      </p:cBhvr>
                                      <p:tavLst>
                                        <p:tav tm="0">
                                          <p:val>
                                            <p:strVal val="#ppt_x"/>
                                          </p:val>
                                        </p:tav>
                                        <p:tav tm="100000">
                                          <p:val>
                                            <p:strVal val="#ppt_x"/>
                                          </p:val>
                                        </p:tav>
                                      </p:tavLst>
                                    </p:anim>
                                    <p:anim calcmode="lin" valueType="num">
                                      <p:cBhvr>
                                        <p:cTn id="28"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 </a:t>
            </a:r>
            <a:r>
              <a:rPr lang="en-US" sz="2400">
                <a:solidFill>
                  <a:srgbClr val="FFC000"/>
                </a:solidFill>
                <a:latin typeface="Patrick Hand" panose="020B0604020202020204" charset="0"/>
              </a:rPr>
              <a:t>NHẬN BIẾT HOÁ CHẤT VÀ QUY TẮC SỬ DỤNG HOÁ CHẤT AN TOÀN TRONG PHÒNG THÍ NGHIỆM</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44"/>
          <p:cNvGrpSpPr/>
          <p:nvPr/>
        </p:nvGrpSpPr>
        <p:grpSpPr>
          <a:xfrm>
            <a:off x="8097107" y="3578727"/>
            <a:ext cx="1288211" cy="947929"/>
            <a:chOff x="6791327" y="2699564"/>
            <a:chExt cx="649038" cy="477594"/>
          </a:xfrm>
        </p:grpSpPr>
        <p:sp>
          <p:nvSpPr>
            <p:cNvPr id="849" name="Google Shape;849;p44"/>
            <p:cNvSpPr/>
            <p:nvPr/>
          </p:nvSpPr>
          <p:spPr>
            <a:xfrm>
              <a:off x="6888667" y="2749584"/>
              <a:ext cx="357960" cy="208433"/>
            </a:xfrm>
            <a:custGeom>
              <a:avLst/>
              <a:gdLst/>
              <a:ahLst/>
              <a:cxnLst/>
              <a:rect l="l" t="t" r="r" b="b"/>
              <a:pathLst>
                <a:path w="11400" h="6638" extrusionOk="0">
                  <a:moveTo>
                    <a:pt x="1959" y="0"/>
                  </a:moveTo>
                  <a:cubicBezTo>
                    <a:pt x="1345" y="0"/>
                    <a:pt x="693" y="42"/>
                    <a:pt x="1" y="133"/>
                  </a:cubicBezTo>
                  <a:cubicBezTo>
                    <a:pt x="244" y="619"/>
                    <a:pt x="578" y="1227"/>
                    <a:pt x="1065" y="1835"/>
                  </a:cubicBezTo>
                  <a:cubicBezTo>
                    <a:pt x="2676" y="1987"/>
                    <a:pt x="5776" y="2777"/>
                    <a:pt x="8299" y="6181"/>
                  </a:cubicBezTo>
                  <a:cubicBezTo>
                    <a:pt x="9211" y="6394"/>
                    <a:pt x="10214" y="6546"/>
                    <a:pt x="11308" y="6637"/>
                  </a:cubicBezTo>
                  <a:cubicBezTo>
                    <a:pt x="11369" y="6516"/>
                    <a:pt x="11399" y="6455"/>
                    <a:pt x="11399" y="6455"/>
                  </a:cubicBezTo>
                  <a:cubicBezTo>
                    <a:pt x="11399" y="6455"/>
                    <a:pt x="9577" y="0"/>
                    <a:pt x="1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6791327" y="2753729"/>
              <a:ext cx="452411" cy="416176"/>
            </a:xfrm>
            <a:custGeom>
              <a:avLst/>
              <a:gdLst/>
              <a:ahLst/>
              <a:cxnLst/>
              <a:rect l="l" t="t" r="r" b="b"/>
              <a:pathLst>
                <a:path w="14408" h="13254" extrusionOk="0">
                  <a:moveTo>
                    <a:pt x="2949" y="1"/>
                  </a:moveTo>
                  <a:cubicBezTo>
                    <a:pt x="1247" y="4469"/>
                    <a:pt x="0" y="7782"/>
                    <a:pt x="0" y="7782"/>
                  </a:cubicBezTo>
                  <a:cubicBezTo>
                    <a:pt x="0" y="7782"/>
                    <a:pt x="1611" y="13132"/>
                    <a:pt x="9241" y="13253"/>
                  </a:cubicBezTo>
                  <a:cubicBezTo>
                    <a:pt x="11733" y="10822"/>
                    <a:pt x="13952" y="7265"/>
                    <a:pt x="14408" y="6475"/>
                  </a:cubicBezTo>
                  <a:cubicBezTo>
                    <a:pt x="7022" y="5958"/>
                    <a:pt x="4104" y="2068"/>
                    <a:pt x="3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6922076" y="2807172"/>
              <a:ext cx="69708" cy="46817"/>
            </a:xfrm>
            <a:custGeom>
              <a:avLst/>
              <a:gdLst/>
              <a:ahLst/>
              <a:cxnLst/>
              <a:rect l="l" t="t" r="r" b="b"/>
              <a:pathLst>
                <a:path w="2220" h="1491" extrusionOk="0">
                  <a:moveTo>
                    <a:pt x="1" y="1"/>
                  </a:moveTo>
                  <a:lnTo>
                    <a:pt x="1" y="1"/>
                  </a:lnTo>
                  <a:cubicBezTo>
                    <a:pt x="396" y="487"/>
                    <a:pt x="852" y="974"/>
                    <a:pt x="1399" y="1490"/>
                  </a:cubicBezTo>
                  <a:cubicBezTo>
                    <a:pt x="1460" y="1338"/>
                    <a:pt x="1551" y="1186"/>
                    <a:pt x="1642" y="1065"/>
                  </a:cubicBezTo>
                  <a:cubicBezTo>
                    <a:pt x="1794" y="852"/>
                    <a:pt x="1976" y="670"/>
                    <a:pt x="2219" y="518"/>
                  </a:cubicBezTo>
                  <a:cubicBezTo>
                    <a:pt x="1338" y="214"/>
                    <a:pt x="578" y="62"/>
                    <a:pt x="1"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6965973" y="2823406"/>
              <a:ext cx="183282" cy="120293"/>
            </a:xfrm>
            <a:custGeom>
              <a:avLst/>
              <a:gdLst/>
              <a:ahLst/>
              <a:cxnLst/>
              <a:rect l="l" t="t" r="r" b="b"/>
              <a:pathLst>
                <a:path w="5837" h="3831" extrusionOk="0">
                  <a:moveTo>
                    <a:pt x="821" y="1"/>
                  </a:moveTo>
                  <a:cubicBezTo>
                    <a:pt x="578" y="153"/>
                    <a:pt x="396" y="335"/>
                    <a:pt x="244" y="548"/>
                  </a:cubicBezTo>
                  <a:cubicBezTo>
                    <a:pt x="153" y="669"/>
                    <a:pt x="62" y="821"/>
                    <a:pt x="1" y="973"/>
                  </a:cubicBezTo>
                  <a:cubicBezTo>
                    <a:pt x="1308" y="2128"/>
                    <a:pt x="3192" y="3223"/>
                    <a:pt x="5837" y="3830"/>
                  </a:cubicBezTo>
                  <a:cubicBezTo>
                    <a:pt x="4195" y="1642"/>
                    <a:pt x="2341" y="548"/>
                    <a:pt x="821"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7072890" y="2699564"/>
              <a:ext cx="367474" cy="230759"/>
            </a:xfrm>
            <a:custGeom>
              <a:avLst/>
              <a:gdLst/>
              <a:ahLst/>
              <a:cxnLst/>
              <a:rect l="l" t="t" r="r" b="b"/>
              <a:pathLst>
                <a:path w="11703" h="7349" extrusionOk="0">
                  <a:moveTo>
                    <a:pt x="10705" y="1"/>
                  </a:moveTo>
                  <a:cubicBezTo>
                    <a:pt x="9551" y="1"/>
                    <a:pt x="0" y="7015"/>
                    <a:pt x="0" y="7015"/>
                  </a:cubicBezTo>
                  <a:lnTo>
                    <a:pt x="851" y="7349"/>
                  </a:lnTo>
                  <a:cubicBezTo>
                    <a:pt x="851" y="7349"/>
                    <a:pt x="11702" y="723"/>
                    <a:pt x="10791" y="24"/>
                  </a:cubicBezTo>
                  <a:cubicBezTo>
                    <a:pt x="10771" y="8"/>
                    <a:pt x="10743" y="1"/>
                    <a:pt x="10705" y="1"/>
                  </a:cubicBezTo>
                  <a:close/>
                </a:path>
              </a:pathLst>
            </a:custGeom>
            <a:solidFill>
              <a:srgbClr val="3039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7114872" y="3030175"/>
              <a:ext cx="166420" cy="146983"/>
            </a:xfrm>
            <a:custGeom>
              <a:avLst/>
              <a:gdLst/>
              <a:ahLst/>
              <a:cxnLst/>
              <a:rect l="l" t="t" r="r" b="b"/>
              <a:pathLst>
                <a:path w="5300" h="4681" extrusionOk="0">
                  <a:moveTo>
                    <a:pt x="2847" y="0"/>
                  </a:moveTo>
                  <a:cubicBezTo>
                    <a:pt x="2686" y="0"/>
                    <a:pt x="2584" y="11"/>
                    <a:pt x="2584" y="11"/>
                  </a:cubicBezTo>
                  <a:cubicBezTo>
                    <a:pt x="2584" y="11"/>
                    <a:pt x="2311" y="376"/>
                    <a:pt x="1885" y="893"/>
                  </a:cubicBezTo>
                  <a:cubicBezTo>
                    <a:pt x="2493" y="1075"/>
                    <a:pt x="3648" y="1531"/>
                    <a:pt x="3526" y="2474"/>
                  </a:cubicBezTo>
                  <a:cubicBezTo>
                    <a:pt x="3440" y="2991"/>
                    <a:pt x="2932" y="3243"/>
                    <a:pt x="2360" y="3243"/>
                  </a:cubicBezTo>
                  <a:cubicBezTo>
                    <a:pt x="1722" y="3243"/>
                    <a:pt x="1004" y="2930"/>
                    <a:pt x="700" y="2322"/>
                  </a:cubicBezTo>
                  <a:cubicBezTo>
                    <a:pt x="456" y="2595"/>
                    <a:pt x="244" y="2869"/>
                    <a:pt x="1" y="3142"/>
                  </a:cubicBezTo>
                  <a:cubicBezTo>
                    <a:pt x="820" y="4206"/>
                    <a:pt x="1759" y="4680"/>
                    <a:pt x="2600" y="4680"/>
                  </a:cubicBezTo>
                  <a:cubicBezTo>
                    <a:pt x="3755" y="4680"/>
                    <a:pt x="4726" y="3786"/>
                    <a:pt x="4955" y="2291"/>
                  </a:cubicBezTo>
                  <a:cubicBezTo>
                    <a:pt x="5300" y="200"/>
                    <a:pt x="3533"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5" name="Google Shape;865;p44">
            <a:hlinkClick r:id="rId5" action="ppaction://hlinksldjump"/>
          </p:cNvPr>
          <p:cNvPicPr preferRelativeResize="0"/>
          <p:nvPr/>
        </p:nvPicPr>
        <p:blipFill>
          <a:blip r:embed="rId6">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8" y="1077713"/>
            <a:ext cx="2972480"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1. Nhận biết hoá chất</a:t>
            </a:r>
            <a:endParaRPr lang="en-US" sz="2000">
              <a:solidFill>
                <a:srgbClr val="92D050"/>
              </a:solidFill>
              <a:latin typeface="Patrick Hand" panose="020B0604020202020204" charset="0"/>
            </a:endParaRPr>
          </a:p>
        </p:txBody>
      </p:sp>
      <p:grpSp>
        <p:nvGrpSpPr>
          <p:cNvPr id="24" name="Group 23">
            <a:extLst>
              <a:ext uri="{FF2B5EF4-FFF2-40B4-BE49-F238E27FC236}">
                <a16:creationId xmlns:a16="http://schemas.microsoft.com/office/drawing/2014/main" id="{A2D4937B-46ED-418E-B06C-6028F617B9EC}"/>
              </a:ext>
            </a:extLst>
          </p:cNvPr>
          <p:cNvGrpSpPr/>
          <p:nvPr/>
        </p:nvGrpSpPr>
        <p:grpSpPr>
          <a:xfrm>
            <a:off x="761190" y="1503647"/>
            <a:ext cx="6923875" cy="1121442"/>
            <a:chOff x="870025" y="1465614"/>
            <a:chExt cx="6923875" cy="1121442"/>
          </a:xfrm>
        </p:grpSpPr>
        <p:grpSp>
          <p:nvGrpSpPr>
            <p:cNvPr id="25" name="Group 24">
              <a:extLst>
                <a:ext uri="{FF2B5EF4-FFF2-40B4-BE49-F238E27FC236}">
                  <a16:creationId xmlns:a16="http://schemas.microsoft.com/office/drawing/2014/main" id="{72CE0C47-4FD3-43C1-9489-3D02ABCE9C7E}"/>
                </a:ext>
              </a:extLst>
            </p:cNvPr>
            <p:cNvGrpSpPr/>
            <p:nvPr/>
          </p:nvGrpSpPr>
          <p:grpSpPr>
            <a:xfrm>
              <a:off x="870025" y="1465614"/>
              <a:ext cx="6923875" cy="1121442"/>
              <a:chOff x="853954" y="1231613"/>
              <a:chExt cx="6923875" cy="1121442"/>
            </a:xfrm>
          </p:grpSpPr>
          <p:sp>
            <p:nvSpPr>
              <p:cNvPr id="27" name="Freeform 7306">
                <a:extLst>
                  <a:ext uri="{FF2B5EF4-FFF2-40B4-BE49-F238E27FC236}">
                    <a16:creationId xmlns:a16="http://schemas.microsoft.com/office/drawing/2014/main" id="{8DAB0562-1E4A-4C6B-AB95-C6CE0FA94842}"/>
                  </a:ext>
                </a:extLst>
              </p:cNvPr>
              <p:cNvSpPr>
                <a:spLocks/>
              </p:cNvSpPr>
              <p:nvPr/>
            </p:nvSpPr>
            <p:spPr bwMode="auto">
              <a:xfrm>
                <a:off x="853954" y="1363683"/>
                <a:ext cx="6923875" cy="989372"/>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Nhận biết hoá chất: Các hoá chất được đựng trong chai hoặc lọ kín và có dán nhãn ghi đầy đủ thông tin, bao gồm tên, công thức, trọng lượng hoặc thể tích, độ tinh khiết, nhà sản xuất, cảnh báo và điều kiện bảo quản. Các dụng dịch cần ghi rõ nồng độ của chất tan.</a:t>
                </a:r>
                <a:endParaRPr lang="en-US"/>
              </a:p>
            </p:txBody>
          </p:sp>
          <p:pic>
            <p:nvPicPr>
              <p:cNvPr id="29" name="Picture 28">
                <a:extLst>
                  <a:ext uri="{FF2B5EF4-FFF2-40B4-BE49-F238E27FC236}">
                    <a16:creationId xmlns:a16="http://schemas.microsoft.com/office/drawing/2014/main" id="{360806F3-D672-4ABA-997E-5748C4C559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7304">
                <a:extLst>
                  <a:ext uri="{FF2B5EF4-FFF2-40B4-BE49-F238E27FC236}">
                    <a16:creationId xmlns:a16="http://schemas.microsoft.com/office/drawing/2014/main" id="{AF44E5AF-41B2-4C7A-8723-13F59073DF9A}"/>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6" name="Picture 25">
              <a:extLst>
                <a:ext uri="{FF2B5EF4-FFF2-40B4-BE49-F238E27FC236}">
                  <a16:creationId xmlns:a16="http://schemas.microsoft.com/office/drawing/2014/main" id="{9D94195D-0C64-4196-937E-E87B57A78B18}"/>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oogle Shape;1087;p49">
            <a:extLst>
              <a:ext uri="{FF2B5EF4-FFF2-40B4-BE49-F238E27FC236}">
                <a16:creationId xmlns:a16="http://schemas.microsoft.com/office/drawing/2014/main" id="{7D29508D-6BCC-43F8-A237-830A69FBCB5F}"/>
              </a:ext>
            </a:extLst>
          </p:cNvPr>
          <p:cNvGrpSpPr/>
          <p:nvPr/>
        </p:nvGrpSpPr>
        <p:grpSpPr>
          <a:xfrm>
            <a:off x="6788794" y="2252132"/>
            <a:ext cx="2355206" cy="2873927"/>
            <a:chOff x="2039108" y="678179"/>
            <a:chExt cx="1846062" cy="2319889"/>
          </a:xfrm>
        </p:grpSpPr>
        <p:grpSp>
          <p:nvGrpSpPr>
            <p:cNvPr id="38" name="Google Shape;1088;p49">
              <a:extLst>
                <a:ext uri="{FF2B5EF4-FFF2-40B4-BE49-F238E27FC236}">
                  <a16:creationId xmlns:a16="http://schemas.microsoft.com/office/drawing/2014/main" id="{E9495406-FF87-4E10-85D2-906DD92522A2}"/>
                </a:ext>
              </a:extLst>
            </p:cNvPr>
            <p:cNvGrpSpPr/>
            <p:nvPr/>
          </p:nvGrpSpPr>
          <p:grpSpPr>
            <a:xfrm>
              <a:off x="2039108" y="678179"/>
              <a:ext cx="1846062" cy="2319889"/>
              <a:chOff x="-1122992" y="804804"/>
              <a:chExt cx="1846062" cy="2319889"/>
            </a:xfrm>
          </p:grpSpPr>
          <p:sp>
            <p:nvSpPr>
              <p:cNvPr id="40" name="Google Shape;1089;p49">
                <a:extLst>
                  <a:ext uri="{FF2B5EF4-FFF2-40B4-BE49-F238E27FC236}">
                    <a16:creationId xmlns:a16="http://schemas.microsoft.com/office/drawing/2014/main" id="{B0CDDEE1-71BE-45B4-BE64-5B55F1ECD9F4}"/>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90;p49">
                <a:extLst>
                  <a:ext uri="{FF2B5EF4-FFF2-40B4-BE49-F238E27FC236}">
                    <a16:creationId xmlns:a16="http://schemas.microsoft.com/office/drawing/2014/main" id="{CEEFB685-A73E-4655-AD86-2A69BF201052}"/>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91;p49">
                <a:extLst>
                  <a:ext uri="{FF2B5EF4-FFF2-40B4-BE49-F238E27FC236}">
                    <a16:creationId xmlns:a16="http://schemas.microsoft.com/office/drawing/2014/main" id="{7DC22BCD-6582-4E8F-8FD1-0CF03D3938BB}"/>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92;p49">
                <a:extLst>
                  <a:ext uri="{FF2B5EF4-FFF2-40B4-BE49-F238E27FC236}">
                    <a16:creationId xmlns:a16="http://schemas.microsoft.com/office/drawing/2014/main" id="{F60F49B8-5EA5-4A9A-ACF8-02FB77BE2549}"/>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93;p49">
                <a:extLst>
                  <a:ext uri="{FF2B5EF4-FFF2-40B4-BE49-F238E27FC236}">
                    <a16:creationId xmlns:a16="http://schemas.microsoft.com/office/drawing/2014/main" id="{4B403D5A-9C66-4CB2-BD2C-901818C174CF}"/>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94;p49">
                <a:extLst>
                  <a:ext uri="{FF2B5EF4-FFF2-40B4-BE49-F238E27FC236}">
                    <a16:creationId xmlns:a16="http://schemas.microsoft.com/office/drawing/2014/main" id="{896FCF61-12B9-4F91-B655-0C61B4206621}"/>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95;p49">
                <a:extLst>
                  <a:ext uri="{FF2B5EF4-FFF2-40B4-BE49-F238E27FC236}">
                    <a16:creationId xmlns:a16="http://schemas.microsoft.com/office/drawing/2014/main" id="{7314E17B-21EC-45AF-8ABB-FF1FB11357D3}"/>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96;p49">
                <a:extLst>
                  <a:ext uri="{FF2B5EF4-FFF2-40B4-BE49-F238E27FC236}">
                    <a16:creationId xmlns:a16="http://schemas.microsoft.com/office/drawing/2014/main" id="{3FC69C0D-C141-4A43-9951-05F52156DA0D}"/>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97;p49">
                <a:extLst>
                  <a:ext uri="{FF2B5EF4-FFF2-40B4-BE49-F238E27FC236}">
                    <a16:creationId xmlns:a16="http://schemas.microsoft.com/office/drawing/2014/main" id="{FFB28E9D-8749-42CE-838C-F51306FBEE48}"/>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98;p49">
                <a:extLst>
                  <a:ext uri="{FF2B5EF4-FFF2-40B4-BE49-F238E27FC236}">
                    <a16:creationId xmlns:a16="http://schemas.microsoft.com/office/drawing/2014/main" id="{EC3EF3EB-64C3-4323-B7D9-9F0353684809}"/>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99;p49">
                <a:extLst>
                  <a:ext uri="{FF2B5EF4-FFF2-40B4-BE49-F238E27FC236}">
                    <a16:creationId xmlns:a16="http://schemas.microsoft.com/office/drawing/2014/main" id="{966F7610-A658-4306-B193-1105DEBF001D}"/>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00;p49">
                <a:extLst>
                  <a:ext uri="{FF2B5EF4-FFF2-40B4-BE49-F238E27FC236}">
                    <a16:creationId xmlns:a16="http://schemas.microsoft.com/office/drawing/2014/main" id="{E998772D-C1E0-4E79-877E-FBC755C023EE}"/>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1;p49">
                <a:extLst>
                  <a:ext uri="{FF2B5EF4-FFF2-40B4-BE49-F238E27FC236}">
                    <a16:creationId xmlns:a16="http://schemas.microsoft.com/office/drawing/2014/main" id="{FE399046-70FC-4D3B-9533-83E25A8D055D}"/>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02;p49">
                <a:extLst>
                  <a:ext uri="{FF2B5EF4-FFF2-40B4-BE49-F238E27FC236}">
                    <a16:creationId xmlns:a16="http://schemas.microsoft.com/office/drawing/2014/main" id="{58013E51-B13F-4B9A-9305-8450654AC2EA}"/>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03;p49">
                <a:extLst>
                  <a:ext uri="{FF2B5EF4-FFF2-40B4-BE49-F238E27FC236}">
                    <a16:creationId xmlns:a16="http://schemas.microsoft.com/office/drawing/2014/main" id="{355B4A2B-244B-441E-BF74-6D16B7EF06A2}"/>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04;p49">
                <a:extLst>
                  <a:ext uri="{FF2B5EF4-FFF2-40B4-BE49-F238E27FC236}">
                    <a16:creationId xmlns:a16="http://schemas.microsoft.com/office/drawing/2014/main" id="{4A289C7B-1FEE-4A77-95E6-6789BDC31A71}"/>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05;p49">
                <a:extLst>
                  <a:ext uri="{FF2B5EF4-FFF2-40B4-BE49-F238E27FC236}">
                    <a16:creationId xmlns:a16="http://schemas.microsoft.com/office/drawing/2014/main" id="{5A41953A-0902-43E9-9DC9-FF67E8234D4C}"/>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06;p49">
                <a:extLst>
                  <a:ext uri="{FF2B5EF4-FFF2-40B4-BE49-F238E27FC236}">
                    <a16:creationId xmlns:a16="http://schemas.microsoft.com/office/drawing/2014/main" id="{F1AF670C-04B6-4961-984C-3EADD5764BBA}"/>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07;p49">
                <a:extLst>
                  <a:ext uri="{FF2B5EF4-FFF2-40B4-BE49-F238E27FC236}">
                    <a16:creationId xmlns:a16="http://schemas.microsoft.com/office/drawing/2014/main" id="{3B0598FE-87DA-4C08-BC34-C0CEE5C1D09F}"/>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08;p49">
                <a:extLst>
                  <a:ext uri="{FF2B5EF4-FFF2-40B4-BE49-F238E27FC236}">
                    <a16:creationId xmlns:a16="http://schemas.microsoft.com/office/drawing/2014/main" id="{2C3B0150-403A-445C-A761-F0C64B455134}"/>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09;p49">
                <a:extLst>
                  <a:ext uri="{FF2B5EF4-FFF2-40B4-BE49-F238E27FC236}">
                    <a16:creationId xmlns:a16="http://schemas.microsoft.com/office/drawing/2014/main" id="{C59CE73D-492E-4AB4-B6FA-2FFBB9AD69FA}"/>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10;p49">
                <a:extLst>
                  <a:ext uri="{FF2B5EF4-FFF2-40B4-BE49-F238E27FC236}">
                    <a16:creationId xmlns:a16="http://schemas.microsoft.com/office/drawing/2014/main" id="{2988E69E-AE6B-43FF-A0AF-1400F8F4D594}"/>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11;p49">
                <a:extLst>
                  <a:ext uri="{FF2B5EF4-FFF2-40B4-BE49-F238E27FC236}">
                    <a16:creationId xmlns:a16="http://schemas.microsoft.com/office/drawing/2014/main" id="{D1198B7F-B278-49D5-8B5D-0B089EC571E5}"/>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12;p49">
                <a:extLst>
                  <a:ext uri="{FF2B5EF4-FFF2-40B4-BE49-F238E27FC236}">
                    <a16:creationId xmlns:a16="http://schemas.microsoft.com/office/drawing/2014/main" id="{3DAE5372-FEBA-4E80-AAFD-705F45941C9C}"/>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13;p49">
                <a:extLst>
                  <a:ext uri="{FF2B5EF4-FFF2-40B4-BE49-F238E27FC236}">
                    <a16:creationId xmlns:a16="http://schemas.microsoft.com/office/drawing/2014/main" id="{CB52331A-85CE-4051-86F1-C0DA5BE276E9}"/>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14;p49">
                <a:extLst>
                  <a:ext uri="{FF2B5EF4-FFF2-40B4-BE49-F238E27FC236}">
                    <a16:creationId xmlns:a16="http://schemas.microsoft.com/office/drawing/2014/main" id="{AC0F4D1C-5FFC-4FC5-A27F-48ACF668728D}"/>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15;p49">
                <a:extLst>
                  <a:ext uri="{FF2B5EF4-FFF2-40B4-BE49-F238E27FC236}">
                    <a16:creationId xmlns:a16="http://schemas.microsoft.com/office/drawing/2014/main" id="{866BD2F6-B257-445C-9BAE-481C28222A57}"/>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16;p49">
                <a:extLst>
                  <a:ext uri="{FF2B5EF4-FFF2-40B4-BE49-F238E27FC236}">
                    <a16:creationId xmlns:a16="http://schemas.microsoft.com/office/drawing/2014/main" id="{43845545-225A-49CB-8800-AF625BE90EC0}"/>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17;p49">
                <a:extLst>
                  <a:ext uri="{FF2B5EF4-FFF2-40B4-BE49-F238E27FC236}">
                    <a16:creationId xmlns:a16="http://schemas.microsoft.com/office/drawing/2014/main" id="{103F1E11-9650-41F8-8C17-EDC7A69CA8EA}"/>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18;p49">
                <a:extLst>
                  <a:ext uri="{FF2B5EF4-FFF2-40B4-BE49-F238E27FC236}">
                    <a16:creationId xmlns:a16="http://schemas.microsoft.com/office/drawing/2014/main" id="{558799E8-0341-4094-88E5-24757771AC39}"/>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19;p49">
                <a:extLst>
                  <a:ext uri="{FF2B5EF4-FFF2-40B4-BE49-F238E27FC236}">
                    <a16:creationId xmlns:a16="http://schemas.microsoft.com/office/drawing/2014/main" id="{A234446A-4C2B-4C52-AA2A-092D9B7EACDC}"/>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20;p49">
                <a:extLst>
                  <a:ext uri="{FF2B5EF4-FFF2-40B4-BE49-F238E27FC236}">
                    <a16:creationId xmlns:a16="http://schemas.microsoft.com/office/drawing/2014/main" id="{F1E3935C-F228-4009-BAAA-6A16D1DF5DFF}"/>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21;p49">
                <a:extLst>
                  <a:ext uri="{FF2B5EF4-FFF2-40B4-BE49-F238E27FC236}">
                    <a16:creationId xmlns:a16="http://schemas.microsoft.com/office/drawing/2014/main" id="{7776AD33-180E-440C-90AA-E8DC01FD45F2}"/>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22;p49">
                <a:extLst>
                  <a:ext uri="{FF2B5EF4-FFF2-40B4-BE49-F238E27FC236}">
                    <a16:creationId xmlns:a16="http://schemas.microsoft.com/office/drawing/2014/main" id="{E461FF65-F3A2-4EA6-A53B-33D1FB824501}"/>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23;p49">
                <a:extLst>
                  <a:ext uri="{FF2B5EF4-FFF2-40B4-BE49-F238E27FC236}">
                    <a16:creationId xmlns:a16="http://schemas.microsoft.com/office/drawing/2014/main" id="{0DDB0884-9D00-4101-8568-320696A14DF3}"/>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24;p49">
                <a:extLst>
                  <a:ext uri="{FF2B5EF4-FFF2-40B4-BE49-F238E27FC236}">
                    <a16:creationId xmlns:a16="http://schemas.microsoft.com/office/drawing/2014/main" id="{B75D4A6B-D946-4ABF-886D-6AD7A96FA25E}"/>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1125;p49">
              <a:extLst>
                <a:ext uri="{FF2B5EF4-FFF2-40B4-BE49-F238E27FC236}">
                  <a16:creationId xmlns:a16="http://schemas.microsoft.com/office/drawing/2014/main" id="{80558BB7-0E38-44B3-BDA3-1C58DBE1F1D8}"/>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52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2" name="Google Shape;872;p45">
            <a:hlinkClick r:id="rId3"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45"/>
          <p:cNvGrpSpPr/>
          <p:nvPr/>
        </p:nvGrpSpPr>
        <p:grpSpPr>
          <a:xfrm>
            <a:off x="-881420" y="4538775"/>
            <a:ext cx="392872" cy="4693015"/>
            <a:chOff x="4301200" y="1886433"/>
            <a:chExt cx="162610" cy="328817"/>
          </a:xfrm>
        </p:grpSpPr>
        <p:sp>
          <p:nvSpPr>
            <p:cNvPr id="874" name="Google Shape;874;p45"/>
            <p:cNvSpPr/>
            <p:nvPr/>
          </p:nvSpPr>
          <p:spPr>
            <a:xfrm>
              <a:off x="4332125" y="2187450"/>
              <a:ext cx="27575" cy="12125"/>
            </a:xfrm>
            <a:custGeom>
              <a:avLst/>
              <a:gdLst/>
              <a:ahLst/>
              <a:cxnLst/>
              <a:rect l="l" t="t" r="r" b="b"/>
              <a:pathLst>
                <a:path w="1103" h="485" extrusionOk="0">
                  <a:moveTo>
                    <a:pt x="443" y="0"/>
                  </a:moveTo>
                  <a:lnTo>
                    <a:pt x="0" y="247"/>
                  </a:lnTo>
                  <a:cubicBezTo>
                    <a:pt x="59" y="318"/>
                    <a:pt x="100" y="397"/>
                    <a:pt x="121" y="485"/>
                  </a:cubicBezTo>
                  <a:lnTo>
                    <a:pt x="1090" y="389"/>
                  </a:lnTo>
                  <a:cubicBezTo>
                    <a:pt x="1094" y="322"/>
                    <a:pt x="1099" y="255"/>
                    <a:pt x="1103" y="192"/>
                  </a:cubicBezTo>
                  <a:lnTo>
                    <a:pt x="1103" y="192"/>
                  </a:lnTo>
                  <a:cubicBezTo>
                    <a:pt x="1070" y="196"/>
                    <a:pt x="1038" y="198"/>
                    <a:pt x="1005" y="198"/>
                  </a:cubicBezTo>
                  <a:cubicBezTo>
                    <a:pt x="800" y="198"/>
                    <a:pt x="601" y="130"/>
                    <a:pt x="443"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4390275" y="2178550"/>
              <a:ext cx="21850" cy="27100"/>
            </a:xfrm>
            <a:custGeom>
              <a:avLst/>
              <a:gdLst/>
              <a:ahLst/>
              <a:cxnLst/>
              <a:rect l="l" t="t" r="r" b="b"/>
              <a:pathLst>
                <a:path w="874" h="1084" extrusionOk="0">
                  <a:moveTo>
                    <a:pt x="504" y="0"/>
                  </a:moveTo>
                  <a:cubicBezTo>
                    <a:pt x="325" y="0"/>
                    <a:pt x="180" y="164"/>
                    <a:pt x="180" y="164"/>
                  </a:cubicBezTo>
                  <a:cubicBezTo>
                    <a:pt x="139" y="398"/>
                    <a:pt x="80" y="628"/>
                    <a:pt x="1" y="853"/>
                  </a:cubicBezTo>
                  <a:cubicBezTo>
                    <a:pt x="31" y="846"/>
                    <a:pt x="67" y="842"/>
                    <a:pt x="106" y="842"/>
                  </a:cubicBezTo>
                  <a:cubicBezTo>
                    <a:pt x="234" y="842"/>
                    <a:pt x="403" y="892"/>
                    <a:pt x="581" y="1083"/>
                  </a:cubicBezTo>
                  <a:cubicBezTo>
                    <a:pt x="723" y="937"/>
                    <a:pt x="824" y="749"/>
                    <a:pt x="870" y="548"/>
                  </a:cubicBezTo>
                  <a:cubicBezTo>
                    <a:pt x="874" y="340"/>
                    <a:pt x="803" y="160"/>
                    <a:pt x="690" y="68"/>
                  </a:cubicBezTo>
                  <a:cubicBezTo>
                    <a:pt x="627" y="19"/>
                    <a:pt x="563" y="0"/>
                    <a:pt x="504"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4350800" y="2020950"/>
              <a:ext cx="35750" cy="26900"/>
            </a:xfrm>
            <a:custGeom>
              <a:avLst/>
              <a:gdLst/>
              <a:ahLst/>
              <a:cxnLst/>
              <a:rect l="l" t="t" r="r" b="b"/>
              <a:pathLst>
                <a:path w="1430" h="1076" extrusionOk="0">
                  <a:moveTo>
                    <a:pt x="438" y="1"/>
                  </a:moveTo>
                  <a:cubicBezTo>
                    <a:pt x="397" y="1"/>
                    <a:pt x="355" y="2"/>
                    <a:pt x="314" y="6"/>
                  </a:cubicBezTo>
                  <a:cubicBezTo>
                    <a:pt x="168" y="186"/>
                    <a:pt x="59" y="391"/>
                    <a:pt x="1" y="616"/>
                  </a:cubicBezTo>
                  <a:cubicBezTo>
                    <a:pt x="1" y="616"/>
                    <a:pt x="214" y="704"/>
                    <a:pt x="911" y="1076"/>
                  </a:cubicBezTo>
                  <a:cubicBezTo>
                    <a:pt x="953" y="846"/>
                    <a:pt x="1254" y="516"/>
                    <a:pt x="1429" y="336"/>
                  </a:cubicBezTo>
                  <a:cubicBezTo>
                    <a:pt x="1208" y="198"/>
                    <a:pt x="966" y="94"/>
                    <a:pt x="715" y="27"/>
                  </a:cubicBezTo>
                  <a:cubicBezTo>
                    <a:pt x="623" y="10"/>
                    <a:pt x="531" y="1"/>
                    <a:pt x="438"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4322925" y="2077600"/>
              <a:ext cx="71875" cy="71225"/>
            </a:xfrm>
            <a:custGeom>
              <a:avLst/>
              <a:gdLst/>
              <a:ahLst/>
              <a:cxnLst/>
              <a:rect l="l" t="t" r="r" b="b"/>
              <a:pathLst>
                <a:path w="2875" h="2849" extrusionOk="0">
                  <a:moveTo>
                    <a:pt x="2127" y="0"/>
                  </a:moveTo>
                  <a:lnTo>
                    <a:pt x="339" y="96"/>
                  </a:lnTo>
                  <a:cubicBezTo>
                    <a:pt x="326" y="125"/>
                    <a:pt x="314" y="159"/>
                    <a:pt x="305" y="192"/>
                  </a:cubicBezTo>
                  <a:cubicBezTo>
                    <a:pt x="293" y="238"/>
                    <a:pt x="276" y="288"/>
                    <a:pt x="264" y="338"/>
                  </a:cubicBezTo>
                  <a:cubicBezTo>
                    <a:pt x="1" y="1383"/>
                    <a:pt x="285" y="2849"/>
                    <a:pt x="285" y="2849"/>
                  </a:cubicBezTo>
                  <a:lnTo>
                    <a:pt x="1270" y="2703"/>
                  </a:lnTo>
                  <a:lnTo>
                    <a:pt x="1341" y="1424"/>
                  </a:lnTo>
                  <a:lnTo>
                    <a:pt x="1914" y="2728"/>
                  </a:lnTo>
                  <a:lnTo>
                    <a:pt x="2874" y="2348"/>
                  </a:lnTo>
                  <a:lnTo>
                    <a:pt x="2874" y="2348"/>
                  </a:lnTo>
                  <a:cubicBezTo>
                    <a:pt x="2874" y="2348"/>
                    <a:pt x="2870" y="2349"/>
                    <a:pt x="2863" y="2349"/>
                  </a:cubicBezTo>
                  <a:cubicBezTo>
                    <a:pt x="2829" y="2349"/>
                    <a:pt x="2730" y="2320"/>
                    <a:pt x="2803" y="1967"/>
                  </a:cubicBezTo>
                  <a:cubicBezTo>
                    <a:pt x="2753" y="351"/>
                    <a:pt x="2110" y="234"/>
                    <a:pt x="2110" y="234"/>
                  </a:cubicBezTo>
                  <a:lnTo>
                    <a:pt x="2127" y="0"/>
                  </a:lnTo>
                  <a:close/>
                </a:path>
              </a:pathLst>
            </a:custGeom>
            <a:solidFill>
              <a:srgbClr val="CBC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4321350" y="2022250"/>
              <a:ext cx="31050" cy="54325"/>
            </a:xfrm>
            <a:custGeom>
              <a:avLst/>
              <a:gdLst/>
              <a:ahLst/>
              <a:cxnLst/>
              <a:rect l="l" t="t" r="r" b="b"/>
              <a:pathLst>
                <a:path w="1242" h="2173" extrusionOk="0">
                  <a:moveTo>
                    <a:pt x="1241" y="0"/>
                  </a:moveTo>
                  <a:lnTo>
                    <a:pt x="1241" y="0"/>
                  </a:lnTo>
                  <a:cubicBezTo>
                    <a:pt x="598" y="176"/>
                    <a:pt x="1" y="752"/>
                    <a:pt x="1" y="765"/>
                  </a:cubicBezTo>
                  <a:cubicBezTo>
                    <a:pt x="26" y="1120"/>
                    <a:pt x="548" y="1253"/>
                    <a:pt x="435" y="2172"/>
                  </a:cubicBezTo>
                  <a:cubicBezTo>
                    <a:pt x="669" y="1433"/>
                    <a:pt x="937" y="710"/>
                    <a:pt x="124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4364600" y="2030800"/>
              <a:ext cx="38125" cy="47975"/>
            </a:xfrm>
            <a:custGeom>
              <a:avLst/>
              <a:gdLst/>
              <a:ahLst/>
              <a:cxnLst/>
              <a:rect l="l" t="t" r="r" b="b"/>
              <a:pathLst>
                <a:path w="1525" h="1919" extrusionOk="0">
                  <a:moveTo>
                    <a:pt x="961" y="1"/>
                  </a:moveTo>
                  <a:cubicBezTo>
                    <a:pt x="648" y="281"/>
                    <a:pt x="0" y="1012"/>
                    <a:pt x="485" y="1918"/>
                  </a:cubicBezTo>
                  <a:lnTo>
                    <a:pt x="710" y="920"/>
                  </a:lnTo>
                  <a:cubicBezTo>
                    <a:pt x="710" y="920"/>
                    <a:pt x="1270" y="1162"/>
                    <a:pt x="1521" y="1254"/>
                  </a:cubicBezTo>
                  <a:cubicBezTo>
                    <a:pt x="1525" y="644"/>
                    <a:pt x="1308" y="256"/>
                    <a:pt x="961"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4330025" y="2147550"/>
              <a:ext cx="29275" cy="36850"/>
            </a:xfrm>
            <a:custGeom>
              <a:avLst/>
              <a:gdLst/>
              <a:ahLst/>
              <a:cxnLst/>
              <a:rect l="l" t="t" r="r" b="b"/>
              <a:pathLst>
                <a:path w="1171" h="1474" extrusionOk="0">
                  <a:moveTo>
                    <a:pt x="844" y="1"/>
                  </a:moveTo>
                  <a:lnTo>
                    <a:pt x="1" y="51"/>
                  </a:lnTo>
                  <a:cubicBezTo>
                    <a:pt x="63" y="502"/>
                    <a:pt x="318" y="1112"/>
                    <a:pt x="452" y="1408"/>
                  </a:cubicBezTo>
                  <a:cubicBezTo>
                    <a:pt x="554" y="1452"/>
                    <a:pt x="661" y="1473"/>
                    <a:pt x="768" y="1473"/>
                  </a:cubicBezTo>
                  <a:cubicBezTo>
                    <a:pt x="907" y="1473"/>
                    <a:pt x="1045" y="1437"/>
                    <a:pt x="1170" y="1367"/>
                  </a:cubicBezTo>
                  <a:cubicBezTo>
                    <a:pt x="1116" y="899"/>
                    <a:pt x="1007" y="439"/>
                    <a:pt x="844"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4372325" y="2135500"/>
              <a:ext cx="35200" cy="44850"/>
            </a:xfrm>
            <a:custGeom>
              <a:avLst/>
              <a:gdLst/>
              <a:ahLst/>
              <a:cxnLst/>
              <a:rect l="l" t="t" r="r" b="b"/>
              <a:pathLst>
                <a:path w="1408" h="1794" extrusionOk="0">
                  <a:moveTo>
                    <a:pt x="389" y="1"/>
                  </a:moveTo>
                  <a:cubicBezTo>
                    <a:pt x="29" y="1"/>
                    <a:pt x="0" y="433"/>
                    <a:pt x="0" y="433"/>
                  </a:cubicBezTo>
                  <a:cubicBezTo>
                    <a:pt x="0" y="470"/>
                    <a:pt x="46" y="537"/>
                    <a:pt x="59" y="575"/>
                  </a:cubicBezTo>
                  <a:cubicBezTo>
                    <a:pt x="176" y="846"/>
                    <a:pt x="297" y="1122"/>
                    <a:pt x="506" y="1347"/>
                  </a:cubicBezTo>
                  <a:cubicBezTo>
                    <a:pt x="602" y="1452"/>
                    <a:pt x="706" y="1544"/>
                    <a:pt x="790" y="1652"/>
                  </a:cubicBezTo>
                  <a:cubicBezTo>
                    <a:pt x="802" y="1673"/>
                    <a:pt x="815" y="1694"/>
                    <a:pt x="827" y="1715"/>
                  </a:cubicBezTo>
                  <a:cubicBezTo>
                    <a:pt x="897" y="1754"/>
                    <a:pt x="990" y="1793"/>
                    <a:pt x="1088" y="1793"/>
                  </a:cubicBezTo>
                  <a:cubicBezTo>
                    <a:pt x="1198" y="1793"/>
                    <a:pt x="1313" y="1745"/>
                    <a:pt x="1408" y="1598"/>
                  </a:cubicBezTo>
                  <a:cubicBezTo>
                    <a:pt x="1341" y="1205"/>
                    <a:pt x="1145" y="274"/>
                    <a:pt x="660" y="65"/>
                  </a:cubicBezTo>
                  <a:cubicBezTo>
                    <a:pt x="554" y="20"/>
                    <a:pt x="464" y="1"/>
                    <a:pt x="389"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4393000" y="2175425"/>
              <a:ext cx="15250" cy="14375"/>
            </a:xfrm>
            <a:custGeom>
              <a:avLst/>
              <a:gdLst/>
              <a:ahLst/>
              <a:cxnLst/>
              <a:rect l="l" t="t" r="r" b="b"/>
              <a:pathLst>
                <a:path w="610" h="575" extrusionOk="0">
                  <a:moveTo>
                    <a:pt x="581" y="1"/>
                  </a:moveTo>
                  <a:cubicBezTo>
                    <a:pt x="487" y="148"/>
                    <a:pt x="372" y="194"/>
                    <a:pt x="263" y="194"/>
                  </a:cubicBezTo>
                  <a:cubicBezTo>
                    <a:pt x="164" y="194"/>
                    <a:pt x="70" y="156"/>
                    <a:pt x="0" y="118"/>
                  </a:cubicBezTo>
                  <a:lnTo>
                    <a:pt x="0" y="118"/>
                  </a:lnTo>
                  <a:cubicBezTo>
                    <a:pt x="59" y="222"/>
                    <a:pt x="76" y="331"/>
                    <a:pt x="138" y="431"/>
                  </a:cubicBezTo>
                  <a:cubicBezTo>
                    <a:pt x="188" y="506"/>
                    <a:pt x="268" y="556"/>
                    <a:pt x="355" y="573"/>
                  </a:cubicBezTo>
                  <a:cubicBezTo>
                    <a:pt x="362" y="574"/>
                    <a:pt x="369" y="574"/>
                    <a:pt x="375" y="574"/>
                  </a:cubicBezTo>
                  <a:cubicBezTo>
                    <a:pt x="556" y="574"/>
                    <a:pt x="610" y="297"/>
                    <a:pt x="602" y="176"/>
                  </a:cubicBezTo>
                  <a:cubicBezTo>
                    <a:pt x="602" y="176"/>
                    <a:pt x="598" y="110"/>
                    <a:pt x="581"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4318225" y="2197150"/>
              <a:ext cx="41175" cy="8275"/>
            </a:xfrm>
            <a:custGeom>
              <a:avLst/>
              <a:gdLst/>
              <a:ahLst/>
              <a:cxnLst/>
              <a:rect l="l" t="t" r="r" b="b"/>
              <a:pathLst>
                <a:path w="1647" h="331" extrusionOk="0">
                  <a:moveTo>
                    <a:pt x="1646" y="1"/>
                  </a:moveTo>
                  <a:lnTo>
                    <a:pt x="13" y="168"/>
                  </a:lnTo>
                  <a:lnTo>
                    <a:pt x="1" y="176"/>
                  </a:lnTo>
                  <a:lnTo>
                    <a:pt x="1" y="331"/>
                  </a:lnTo>
                  <a:cubicBezTo>
                    <a:pt x="1" y="331"/>
                    <a:pt x="389" y="306"/>
                    <a:pt x="1625" y="155"/>
                  </a:cubicBezTo>
                  <a:cubicBezTo>
                    <a:pt x="1634" y="105"/>
                    <a:pt x="1642" y="51"/>
                    <a:pt x="1646"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4318550" y="2193700"/>
              <a:ext cx="16625" cy="7650"/>
            </a:xfrm>
            <a:custGeom>
              <a:avLst/>
              <a:gdLst/>
              <a:ahLst/>
              <a:cxnLst/>
              <a:rect l="l" t="t" r="r" b="b"/>
              <a:pathLst>
                <a:path w="665" h="306" extrusionOk="0">
                  <a:moveTo>
                    <a:pt x="543" y="1"/>
                  </a:moveTo>
                  <a:lnTo>
                    <a:pt x="0" y="306"/>
                  </a:lnTo>
                  <a:lnTo>
                    <a:pt x="664" y="239"/>
                  </a:lnTo>
                  <a:cubicBezTo>
                    <a:pt x="643" y="151"/>
                    <a:pt x="602" y="68"/>
                    <a:pt x="54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4341300" y="2181700"/>
              <a:ext cx="18400" cy="10625"/>
            </a:xfrm>
            <a:custGeom>
              <a:avLst/>
              <a:gdLst/>
              <a:ahLst/>
              <a:cxnLst/>
              <a:rect l="l" t="t" r="r" b="b"/>
              <a:pathLst>
                <a:path w="736" h="425" extrusionOk="0">
                  <a:moveTo>
                    <a:pt x="719" y="1"/>
                  </a:moveTo>
                  <a:cubicBezTo>
                    <a:pt x="593" y="72"/>
                    <a:pt x="453" y="108"/>
                    <a:pt x="313" y="108"/>
                  </a:cubicBezTo>
                  <a:cubicBezTo>
                    <a:pt x="207" y="108"/>
                    <a:pt x="101" y="88"/>
                    <a:pt x="1" y="47"/>
                  </a:cubicBezTo>
                  <a:lnTo>
                    <a:pt x="1" y="47"/>
                  </a:lnTo>
                  <a:cubicBezTo>
                    <a:pt x="51" y="155"/>
                    <a:pt x="84" y="226"/>
                    <a:pt x="84" y="226"/>
                  </a:cubicBezTo>
                  <a:lnTo>
                    <a:pt x="72" y="230"/>
                  </a:lnTo>
                  <a:cubicBezTo>
                    <a:pt x="231" y="358"/>
                    <a:pt x="426" y="425"/>
                    <a:pt x="626" y="425"/>
                  </a:cubicBezTo>
                  <a:cubicBezTo>
                    <a:pt x="663" y="425"/>
                    <a:pt x="699" y="423"/>
                    <a:pt x="736" y="418"/>
                  </a:cubicBezTo>
                  <a:cubicBezTo>
                    <a:pt x="736" y="280"/>
                    <a:pt x="732" y="138"/>
                    <a:pt x="719"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4383725" y="2192250"/>
              <a:ext cx="28300" cy="23000"/>
            </a:xfrm>
            <a:custGeom>
              <a:avLst/>
              <a:gdLst/>
              <a:ahLst/>
              <a:cxnLst/>
              <a:rect l="l" t="t" r="r" b="b"/>
              <a:pathLst>
                <a:path w="1132" h="920" extrusionOk="0">
                  <a:moveTo>
                    <a:pt x="1132" y="0"/>
                  </a:moveTo>
                  <a:lnTo>
                    <a:pt x="1132" y="0"/>
                  </a:lnTo>
                  <a:cubicBezTo>
                    <a:pt x="1003" y="530"/>
                    <a:pt x="629" y="748"/>
                    <a:pt x="411" y="748"/>
                  </a:cubicBezTo>
                  <a:cubicBezTo>
                    <a:pt x="409" y="748"/>
                    <a:pt x="407" y="748"/>
                    <a:pt x="405" y="748"/>
                  </a:cubicBezTo>
                  <a:cubicBezTo>
                    <a:pt x="284" y="744"/>
                    <a:pt x="175" y="669"/>
                    <a:pt x="133" y="560"/>
                  </a:cubicBezTo>
                  <a:lnTo>
                    <a:pt x="125" y="564"/>
                  </a:lnTo>
                  <a:cubicBezTo>
                    <a:pt x="1" y="708"/>
                    <a:pt x="145" y="920"/>
                    <a:pt x="387" y="920"/>
                  </a:cubicBezTo>
                  <a:cubicBezTo>
                    <a:pt x="504" y="920"/>
                    <a:pt x="645" y="870"/>
                    <a:pt x="789" y="740"/>
                  </a:cubicBezTo>
                  <a:cubicBezTo>
                    <a:pt x="1002" y="552"/>
                    <a:pt x="1127" y="284"/>
                    <a:pt x="1132" y="0"/>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4387050" y="2199575"/>
              <a:ext cx="17775" cy="11400"/>
            </a:xfrm>
            <a:custGeom>
              <a:avLst/>
              <a:gdLst/>
              <a:ahLst/>
              <a:cxnLst/>
              <a:rect l="l" t="t" r="r" b="b"/>
              <a:pathLst>
                <a:path w="711" h="456" extrusionOk="0">
                  <a:moveTo>
                    <a:pt x="237" y="1"/>
                  </a:moveTo>
                  <a:cubicBezTo>
                    <a:pt x="198" y="1"/>
                    <a:pt x="163" y="5"/>
                    <a:pt x="134" y="12"/>
                  </a:cubicBezTo>
                  <a:cubicBezTo>
                    <a:pt x="100" y="104"/>
                    <a:pt x="59" y="188"/>
                    <a:pt x="0" y="267"/>
                  </a:cubicBezTo>
                  <a:cubicBezTo>
                    <a:pt x="46" y="376"/>
                    <a:pt x="155" y="451"/>
                    <a:pt x="272" y="455"/>
                  </a:cubicBezTo>
                  <a:cubicBezTo>
                    <a:pt x="393" y="455"/>
                    <a:pt x="560" y="392"/>
                    <a:pt x="710" y="246"/>
                  </a:cubicBezTo>
                  <a:cubicBezTo>
                    <a:pt x="531" y="51"/>
                    <a:pt x="362" y="1"/>
                    <a:pt x="237"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4365525" y="2128650"/>
              <a:ext cx="31250" cy="20700"/>
            </a:xfrm>
            <a:custGeom>
              <a:avLst/>
              <a:gdLst/>
              <a:ahLst/>
              <a:cxnLst/>
              <a:rect l="l" t="t" r="r" b="b"/>
              <a:pathLst>
                <a:path w="1250" h="828" extrusionOk="0">
                  <a:moveTo>
                    <a:pt x="1158" y="1"/>
                  </a:moveTo>
                  <a:cubicBezTo>
                    <a:pt x="995" y="51"/>
                    <a:pt x="84" y="331"/>
                    <a:pt x="1" y="565"/>
                  </a:cubicBezTo>
                  <a:cubicBezTo>
                    <a:pt x="1" y="565"/>
                    <a:pt x="114" y="790"/>
                    <a:pt x="230" y="828"/>
                  </a:cubicBezTo>
                  <a:cubicBezTo>
                    <a:pt x="389" y="765"/>
                    <a:pt x="1233" y="368"/>
                    <a:pt x="1233" y="368"/>
                  </a:cubicBezTo>
                  <a:cubicBezTo>
                    <a:pt x="1233" y="368"/>
                    <a:pt x="1250" y="42"/>
                    <a:pt x="1158"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4326375" y="2143350"/>
              <a:ext cx="30725" cy="11750"/>
            </a:xfrm>
            <a:custGeom>
              <a:avLst/>
              <a:gdLst/>
              <a:ahLst/>
              <a:cxnLst/>
              <a:rect l="l" t="t" r="r" b="b"/>
              <a:pathLst>
                <a:path w="1229" h="470" extrusionOk="0">
                  <a:moveTo>
                    <a:pt x="1173" y="1"/>
                  </a:moveTo>
                  <a:cubicBezTo>
                    <a:pt x="975" y="1"/>
                    <a:pt x="0" y="169"/>
                    <a:pt x="0" y="169"/>
                  </a:cubicBezTo>
                  <a:cubicBezTo>
                    <a:pt x="0" y="169"/>
                    <a:pt x="9" y="411"/>
                    <a:pt x="142" y="469"/>
                  </a:cubicBezTo>
                  <a:cubicBezTo>
                    <a:pt x="318" y="469"/>
                    <a:pt x="1103" y="378"/>
                    <a:pt x="1162" y="298"/>
                  </a:cubicBezTo>
                  <a:cubicBezTo>
                    <a:pt x="1220" y="215"/>
                    <a:pt x="1228" y="48"/>
                    <a:pt x="1195" y="2"/>
                  </a:cubicBezTo>
                  <a:cubicBezTo>
                    <a:pt x="1189" y="1"/>
                    <a:pt x="1182" y="1"/>
                    <a:pt x="117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4390350" y="2196000"/>
              <a:ext cx="15175" cy="4025"/>
            </a:xfrm>
            <a:custGeom>
              <a:avLst/>
              <a:gdLst/>
              <a:ahLst/>
              <a:cxnLst/>
              <a:rect l="l" t="t" r="r" b="b"/>
              <a:pathLst>
                <a:path w="607" h="161" extrusionOk="0">
                  <a:moveTo>
                    <a:pt x="236" y="0"/>
                  </a:moveTo>
                  <a:cubicBezTo>
                    <a:pt x="164" y="0"/>
                    <a:pt x="92" y="14"/>
                    <a:pt x="23" y="43"/>
                  </a:cubicBezTo>
                  <a:cubicBezTo>
                    <a:pt x="0" y="50"/>
                    <a:pt x="15" y="77"/>
                    <a:pt x="36" y="77"/>
                  </a:cubicBezTo>
                  <a:cubicBezTo>
                    <a:pt x="38" y="77"/>
                    <a:pt x="41" y="77"/>
                    <a:pt x="44" y="76"/>
                  </a:cubicBezTo>
                  <a:lnTo>
                    <a:pt x="52" y="72"/>
                  </a:lnTo>
                  <a:lnTo>
                    <a:pt x="85" y="59"/>
                  </a:lnTo>
                  <a:cubicBezTo>
                    <a:pt x="127" y="47"/>
                    <a:pt x="165" y="43"/>
                    <a:pt x="207" y="38"/>
                  </a:cubicBezTo>
                  <a:cubicBezTo>
                    <a:pt x="217" y="38"/>
                    <a:pt x="228" y="37"/>
                    <a:pt x="239" y="37"/>
                  </a:cubicBezTo>
                  <a:cubicBezTo>
                    <a:pt x="358" y="37"/>
                    <a:pt x="474" y="79"/>
                    <a:pt x="562" y="155"/>
                  </a:cubicBezTo>
                  <a:cubicBezTo>
                    <a:pt x="566" y="159"/>
                    <a:pt x="572" y="161"/>
                    <a:pt x="577" y="161"/>
                  </a:cubicBezTo>
                  <a:cubicBezTo>
                    <a:pt x="593" y="161"/>
                    <a:pt x="607" y="143"/>
                    <a:pt x="591" y="130"/>
                  </a:cubicBezTo>
                  <a:cubicBezTo>
                    <a:pt x="489" y="45"/>
                    <a:pt x="363" y="0"/>
                    <a:pt x="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4392225" y="2190350"/>
              <a:ext cx="15200" cy="4050"/>
            </a:xfrm>
            <a:custGeom>
              <a:avLst/>
              <a:gdLst/>
              <a:ahLst/>
              <a:cxnLst/>
              <a:rect l="l" t="t" r="r" b="b"/>
              <a:pathLst>
                <a:path w="608" h="162" extrusionOk="0">
                  <a:moveTo>
                    <a:pt x="236" y="1"/>
                  </a:moveTo>
                  <a:cubicBezTo>
                    <a:pt x="164" y="1"/>
                    <a:pt x="92" y="15"/>
                    <a:pt x="23" y="43"/>
                  </a:cubicBezTo>
                  <a:cubicBezTo>
                    <a:pt x="1" y="50"/>
                    <a:pt x="15" y="78"/>
                    <a:pt x="36" y="78"/>
                  </a:cubicBezTo>
                  <a:cubicBezTo>
                    <a:pt x="38" y="78"/>
                    <a:pt x="41" y="77"/>
                    <a:pt x="44" y="76"/>
                  </a:cubicBezTo>
                  <a:lnTo>
                    <a:pt x="52" y="72"/>
                  </a:lnTo>
                  <a:cubicBezTo>
                    <a:pt x="61" y="68"/>
                    <a:pt x="73" y="64"/>
                    <a:pt x="86" y="60"/>
                  </a:cubicBezTo>
                  <a:cubicBezTo>
                    <a:pt x="127" y="47"/>
                    <a:pt x="165" y="43"/>
                    <a:pt x="207" y="39"/>
                  </a:cubicBezTo>
                  <a:cubicBezTo>
                    <a:pt x="218" y="38"/>
                    <a:pt x="228" y="38"/>
                    <a:pt x="239" y="38"/>
                  </a:cubicBezTo>
                  <a:cubicBezTo>
                    <a:pt x="358" y="38"/>
                    <a:pt x="474" y="79"/>
                    <a:pt x="562" y="156"/>
                  </a:cubicBezTo>
                  <a:cubicBezTo>
                    <a:pt x="567" y="160"/>
                    <a:pt x="572" y="161"/>
                    <a:pt x="577" y="161"/>
                  </a:cubicBezTo>
                  <a:cubicBezTo>
                    <a:pt x="594" y="161"/>
                    <a:pt x="607" y="144"/>
                    <a:pt x="591" y="131"/>
                  </a:cubicBezTo>
                  <a:cubicBezTo>
                    <a:pt x="489" y="45"/>
                    <a:pt x="364" y="1"/>
                    <a:pt x="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4331325" y="2191925"/>
              <a:ext cx="10625" cy="3775"/>
            </a:xfrm>
            <a:custGeom>
              <a:avLst/>
              <a:gdLst/>
              <a:ahLst/>
              <a:cxnLst/>
              <a:rect l="l" t="t" r="r" b="b"/>
              <a:pathLst>
                <a:path w="425" h="151" extrusionOk="0">
                  <a:moveTo>
                    <a:pt x="162" y="1"/>
                  </a:moveTo>
                  <a:cubicBezTo>
                    <a:pt x="111" y="1"/>
                    <a:pt x="66" y="9"/>
                    <a:pt x="20" y="30"/>
                  </a:cubicBezTo>
                  <a:cubicBezTo>
                    <a:pt x="1" y="38"/>
                    <a:pt x="16" y="65"/>
                    <a:pt x="34" y="65"/>
                  </a:cubicBezTo>
                  <a:cubicBezTo>
                    <a:pt x="36" y="65"/>
                    <a:pt x="38" y="64"/>
                    <a:pt x="40" y="64"/>
                  </a:cubicBezTo>
                  <a:lnTo>
                    <a:pt x="40" y="61"/>
                  </a:lnTo>
                  <a:lnTo>
                    <a:pt x="40" y="61"/>
                  </a:lnTo>
                  <a:cubicBezTo>
                    <a:pt x="43" y="60"/>
                    <a:pt x="47" y="59"/>
                    <a:pt x="49" y="59"/>
                  </a:cubicBezTo>
                  <a:cubicBezTo>
                    <a:pt x="53" y="55"/>
                    <a:pt x="61" y="55"/>
                    <a:pt x="70" y="51"/>
                  </a:cubicBezTo>
                  <a:cubicBezTo>
                    <a:pt x="99" y="43"/>
                    <a:pt x="128" y="39"/>
                    <a:pt x="157" y="39"/>
                  </a:cubicBezTo>
                  <a:cubicBezTo>
                    <a:pt x="245" y="39"/>
                    <a:pt x="329" y="76"/>
                    <a:pt x="387" y="143"/>
                  </a:cubicBezTo>
                  <a:cubicBezTo>
                    <a:pt x="391" y="148"/>
                    <a:pt x="396" y="150"/>
                    <a:pt x="400" y="150"/>
                  </a:cubicBezTo>
                  <a:cubicBezTo>
                    <a:pt x="414" y="150"/>
                    <a:pt x="425" y="130"/>
                    <a:pt x="412" y="118"/>
                  </a:cubicBezTo>
                  <a:cubicBezTo>
                    <a:pt x="350" y="43"/>
                    <a:pt x="258" y="1"/>
                    <a:pt x="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4336175" y="2189000"/>
              <a:ext cx="10700" cy="3725"/>
            </a:xfrm>
            <a:custGeom>
              <a:avLst/>
              <a:gdLst/>
              <a:ahLst/>
              <a:cxnLst/>
              <a:rect l="l" t="t" r="r" b="b"/>
              <a:pathLst>
                <a:path w="428" h="149" extrusionOk="0">
                  <a:moveTo>
                    <a:pt x="160" y="1"/>
                  </a:moveTo>
                  <a:cubicBezTo>
                    <a:pt x="114" y="1"/>
                    <a:pt x="64" y="9"/>
                    <a:pt x="22" y="26"/>
                  </a:cubicBezTo>
                  <a:cubicBezTo>
                    <a:pt x="0" y="33"/>
                    <a:pt x="13" y="62"/>
                    <a:pt x="33" y="62"/>
                  </a:cubicBezTo>
                  <a:cubicBezTo>
                    <a:pt x="36" y="62"/>
                    <a:pt x="39" y="61"/>
                    <a:pt x="43" y="59"/>
                  </a:cubicBezTo>
                  <a:lnTo>
                    <a:pt x="43" y="56"/>
                  </a:lnTo>
                  <a:lnTo>
                    <a:pt x="43" y="56"/>
                  </a:lnTo>
                  <a:cubicBezTo>
                    <a:pt x="44" y="56"/>
                    <a:pt x="46" y="55"/>
                    <a:pt x="47" y="55"/>
                  </a:cubicBezTo>
                  <a:lnTo>
                    <a:pt x="72" y="51"/>
                  </a:lnTo>
                  <a:cubicBezTo>
                    <a:pt x="97" y="43"/>
                    <a:pt x="126" y="39"/>
                    <a:pt x="156" y="39"/>
                  </a:cubicBezTo>
                  <a:cubicBezTo>
                    <a:pt x="160" y="38"/>
                    <a:pt x="164" y="38"/>
                    <a:pt x="168" y="38"/>
                  </a:cubicBezTo>
                  <a:cubicBezTo>
                    <a:pt x="251" y="38"/>
                    <a:pt x="330" y="79"/>
                    <a:pt x="385" y="143"/>
                  </a:cubicBezTo>
                  <a:cubicBezTo>
                    <a:pt x="389" y="147"/>
                    <a:pt x="394" y="148"/>
                    <a:pt x="398" y="148"/>
                  </a:cubicBezTo>
                  <a:cubicBezTo>
                    <a:pt x="413" y="148"/>
                    <a:pt x="427" y="130"/>
                    <a:pt x="415" y="114"/>
                  </a:cubicBezTo>
                  <a:cubicBezTo>
                    <a:pt x="348" y="43"/>
                    <a:pt x="256"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4327200" y="2074650"/>
              <a:ext cx="54950" cy="50175"/>
            </a:xfrm>
            <a:custGeom>
              <a:avLst/>
              <a:gdLst/>
              <a:ahLst/>
              <a:cxnLst/>
              <a:rect l="l" t="t" r="r" b="b"/>
              <a:pathLst>
                <a:path w="2198" h="2007" extrusionOk="0">
                  <a:moveTo>
                    <a:pt x="1876" y="1"/>
                  </a:moveTo>
                  <a:cubicBezTo>
                    <a:pt x="1802" y="1"/>
                    <a:pt x="1697" y="164"/>
                    <a:pt x="1697" y="164"/>
                  </a:cubicBezTo>
                  <a:lnTo>
                    <a:pt x="1" y="1843"/>
                  </a:lnTo>
                  <a:lnTo>
                    <a:pt x="1" y="2006"/>
                  </a:lnTo>
                  <a:lnTo>
                    <a:pt x="1149" y="1960"/>
                  </a:lnTo>
                  <a:lnTo>
                    <a:pt x="1183" y="1509"/>
                  </a:lnTo>
                  <a:lnTo>
                    <a:pt x="1354" y="1952"/>
                  </a:lnTo>
                  <a:lnTo>
                    <a:pt x="2198" y="1918"/>
                  </a:lnTo>
                  <a:cubicBezTo>
                    <a:pt x="2198" y="1918"/>
                    <a:pt x="1985" y="786"/>
                    <a:pt x="1939" y="352"/>
                  </a:cubicBezTo>
                  <a:cubicBezTo>
                    <a:pt x="1965" y="80"/>
                    <a:pt x="1928" y="1"/>
                    <a:pt x="1876"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4322925" y="2041875"/>
              <a:ext cx="78025" cy="1175"/>
            </a:xfrm>
            <a:custGeom>
              <a:avLst/>
              <a:gdLst/>
              <a:ahLst/>
              <a:cxnLst/>
              <a:rect l="l" t="t" r="r" b="b"/>
              <a:pathLst>
                <a:path w="3121" h="47" extrusionOk="0">
                  <a:moveTo>
                    <a:pt x="42" y="1"/>
                  </a:moveTo>
                  <a:lnTo>
                    <a:pt x="1" y="47"/>
                  </a:lnTo>
                  <a:lnTo>
                    <a:pt x="3121" y="47"/>
                  </a:lnTo>
                  <a:lnTo>
                    <a:pt x="30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4328875" y="2036350"/>
              <a:ext cx="68325" cy="1175"/>
            </a:xfrm>
            <a:custGeom>
              <a:avLst/>
              <a:gdLst/>
              <a:ahLst/>
              <a:cxnLst/>
              <a:rect l="l" t="t" r="r" b="b"/>
              <a:pathLst>
                <a:path w="2733" h="47" extrusionOk="0">
                  <a:moveTo>
                    <a:pt x="51" y="0"/>
                  </a:moveTo>
                  <a:lnTo>
                    <a:pt x="1" y="46"/>
                  </a:lnTo>
                  <a:lnTo>
                    <a:pt x="2732" y="46"/>
                  </a:lnTo>
                  <a:lnTo>
                    <a:pt x="26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4335675" y="2031025"/>
              <a:ext cx="56825" cy="1675"/>
            </a:xfrm>
            <a:custGeom>
              <a:avLst/>
              <a:gdLst/>
              <a:ahLst/>
              <a:cxnLst/>
              <a:rect l="l" t="t" r="r" b="b"/>
              <a:pathLst>
                <a:path w="2273" h="67" extrusionOk="0">
                  <a:moveTo>
                    <a:pt x="59" y="0"/>
                  </a:moveTo>
                  <a:lnTo>
                    <a:pt x="0" y="42"/>
                  </a:lnTo>
                  <a:lnTo>
                    <a:pt x="2272" y="67"/>
                  </a:lnTo>
                  <a:lnTo>
                    <a:pt x="2210" y="21"/>
                  </a:lnTo>
                  <a:lnTo>
                    <a:pt x="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4325025" y="2045000"/>
              <a:ext cx="75100" cy="1075"/>
            </a:xfrm>
            <a:custGeom>
              <a:avLst/>
              <a:gdLst/>
              <a:ahLst/>
              <a:cxnLst/>
              <a:rect l="l" t="t" r="r" b="b"/>
              <a:pathLst>
                <a:path w="3004" h="43" extrusionOk="0">
                  <a:moveTo>
                    <a:pt x="0" y="1"/>
                  </a:moveTo>
                  <a:lnTo>
                    <a:pt x="0" y="43"/>
                  </a:lnTo>
                  <a:lnTo>
                    <a:pt x="3003" y="43"/>
                  </a:lnTo>
                  <a:lnTo>
                    <a:pt x="29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4327525" y="2051600"/>
              <a:ext cx="74375" cy="950"/>
            </a:xfrm>
            <a:custGeom>
              <a:avLst/>
              <a:gdLst/>
              <a:ahLst/>
              <a:cxnLst/>
              <a:rect l="l" t="t" r="r" b="b"/>
              <a:pathLst>
                <a:path w="2975" h="38" extrusionOk="0">
                  <a:moveTo>
                    <a:pt x="0" y="0"/>
                  </a:moveTo>
                  <a:lnTo>
                    <a:pt x="0" y="38"/>
                  </a:lnTo>
                  <a:lnTo>
                    <a:pt x="2974" y="38"/>
                  </a:lnTo>
                  <a:lnTo>
                    <a:pt x="29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4322100" y="2021100"/>
              <a:ext cx="66525" cy="101525"/>
            </a:xfrm>
            <a:custGeom>
              <a:avLst/>
              <a:gdLst/>
              <a:ahLst/>
              <a:cxnLst/>
              <a:rect l="l" t="t" r="r" b="b"/>
              <a:pathLst>
                <a:path w="2661" h="4061" extrusionOk="0">
                  <a:moveTo>
                    <a:pt x="1462" y="0"/>
                  </a:moveTo>
                  <a:lnTo>
                    <a:pt x="1462" y="0"/>
                  </a:lnTo>
                  <a:cubicBezTo>
                    <a:pt x="1379" y="9"/>
                    <a:pt x="1295" y="25"/>
                    <a:pt x="1211" y="46"/>
                  </a:cubicBezTo>
                  <a:cubicBezTo>
                    <a:pt x="1074" y="368"/>
                    <a:pt x="627" y="1450"/>
                    <a:pt x="334" y="2402"/>
                  </a:cubicBezTo>
                  <a:cubicBezTo>
                    <a:pt x="217" y="2736"/>
                    <a:pt x="0" y="3455"/>
                    <a:pt x="79" y="4060"/>
                  </a:cubicBezTo>
                  <a:cubicBezTo>
                    <a:pt x="79" y="4060"/>
                    <a:pt x="1429" y="4019"/>
                    <a:pt x="2160" y="3910"/>
                  </a:cubicBezTo>
                  <a:cubicBezTo>
                    <a:pt x="2093" y="3338"/>
                    <a:pt x="1997" y="2218"/>
                    <a:pt x="1997" y="2218"/>
                  </a:cubicBezTo>
                  <a:lnTo>
                    <a:pt x="1892" y="2218"/>
                  </a:lnTo>
                  <a:lnTo>
                    <a:pt x="2080" y="2193"/>
                  </a:lnTo>
                  <a:lnTo>
                    <a:pt x="2185" y="2306"/>
                  </a:lnTo>
                  <a:cubicBezTo>
                    <a:pt x="1700" y="1400"/>
                    <a:pt x="2348" y="669"/>
                    <a:pt x="2661" y="389"/>
                  </a:cubicBezTo>
                  <a:cubicBezTo>
                    <a:pt x="2602" y="347"/>
                    <a:pt x="2544" y="305"/>
                    <a:pt x="2481" y="272"/>
                  </a:cubicBezTo>
                  <a:cubicBezTo>
                    <a:pt x="2310" y="431"/>
                    <a:pt x="2001" y="744"/>
                    <a:pt x="1959" y="940"/>
                  </a:cubicBezTo>
                  <a:cubicBezTo>
                    <a:pt x="1287" y="614"/>
                    <a:pt x="1203" y="598"/>
                    <a:pt x="1203" y="598"/>
                  </a:cubicBezTo>
                  <a:cubicBezTo>
                    <a:pt x="1278" y="393"/>
                    <a:pt x="1366" y="197"/>
                    <a:pt x="146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4412425" y="1984300"/>
              <a:ext cx="19125" cy="19500"/>
            </a:xfrm>
            <a:custGeom>
              <a:avLst/>
              <a:gdLst/>
              <a:ahLst/>
              <a:cxnLst/>
              <a:rect l="l" t="t" r="r" b="b"/>
              <a:pathLst>
                <a:path w="765" h="780" extrusionOk="0">
                  <a:moveTo>
                    <a:pt x="405" y="0"/>
                  </a:moveTo>
                  <a:cubicBezTo>
                    <a:pt x="247" y="0"/>
                    <a:pt x="88" y="77"/>
                    <a:pt x="88" y="77"/>
                  </a:cubicBezTo>
                  <a:cubicBezTo>
                    <a:pt x="75" y="269"/>
                    <a:pt x="46" y="457"/>
                    <a:pt x="0" y="645"/>
                  </a:cubicBezTo>
                  <a:cubicBezTo>
                    <a:pt x="59" y="737"/>
                    <a:pt x="159" y="779"/>
                    <a:pt x="266" y="779"/>
                  </a:cubicBezTo>
                  <a:cubicBezTo>
                    <a:pt x="499" y="779"/>
                    <a:pt x="765" y="579"/>
                    <a:pt x="710" y="261"/>
                  </a:cubicBezTo>
                  <a:cubicBezTo>
                    <a:pt x="674" y="56"/>
                    <a:pt x="540" y="0"/>
                    <a:pt x="405"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4416000" y="1988925"/>
              <a:ext cx="11800" cy="11425"/>
            </a:xfrm>
            <a:custGeom>
              <a:avLst/>
              <a:gdLst/>
              <a:ahLst/>
              <a:cxnLst/>
              <a:rect l="l" t="t" r="r" b="b"/>
              <a:pathLst>
                <a:path w="472" h="457" extrusionOk="0">
                  <a:moveTo>
                    <a:pt x="416" y="0"/>
                  </a:moveTo>
                  <a:cubicBezTo>
                    <a:pt x="199" y="0"/>
                    <a:pt x="64" y="237"/>
                    <a:pt x="8" y="423"/>
                  </a:cubicBezTo>
                  <a:cubicBezTo>
                    <a:pt x="0" y="443"/>
                    <a:pt x="17" y="457"/>
                    <a:pt x="33" y="457"/>
                  </a:cubicBezTo>
                  <a:cubicBezTo>
                    <a:pt x="44" y="457"/>
                    <a:pt x="54" y="450"/>
                    <a:pt x="58" y="435"/>
                  </a:cubicBezTo>
                  <a:cubicBezTo>
                    <a:pt x="79" y="377"/>
                    <a:pt x="100" y="318"/>
                    <a:pt x="133" y="264"/>
                  </a:cubicBezTo>
                  <a:cubicBezTo>
                    <a:pt x="182" y="245"/>
                    <a:pt x="243" y="229"/>
                    <a:pt x="301" y="229"/>
                  </a:cubicBezTo>
                  <a:cubicBezTo>
                    <a:pt x="345" y="229"/>
                    <a:pt x="389" y="239"/>
                    <a:pt x="425" y="264"/>
                  </a:cubicBezTo>
                  <a:cubicBezTo>
                    <a:pt x="430" y="268"/>
                    <a:pt x="434" y="269"/>
                    <a:pt x="438" y="269"/>
                  </a:cubicBezTo>
                  <a:cubicBezTo>
                    <a:pt x="458" y="269"/>
                    <a:pt x="471" y="235"/>
                    <a:pt x="450" y="218"/>
                  </a:cubicBezTo>
                  <a:cubicBezTo>
                    <a:pt x="399" y="190"/>
                    <a:pt x="342" y="176"/>
                    <a:pt x="284" y="176"/>
                  </a:cubicBezTo>
                  <a:cubicBezTo>
                    <a:pt x="247" y="176"/>
                    <a:pt x="210" y="182"/>
                    <a:pt x="175" y="193"/>
                  </a:cubicBezTo>
                  <a:cubicBezTo>
                    <a:pt x="229" y="105"/>
                    <a:pt x="329" y="51"/>
                    <a:pt x="438" y="51"/>
                  </a:cubicBezTo>
                  <a:cubicBezTo>
                    <a:pt x="439" y="51"/>
                    <a:pt x="440" y="51"/>
                    <a:pt x="441" y="51"/>
                  </a:cubicBezTo>
                  <a:cubicBezTo>
                    <a:pt x="471" y="51"/>
                    <a:pt x="470" y="1"/>
                    <a:pt x="438" y="1"/>
                  </a:cubicBezTo>
                  <a:cubicBezTo>
                    <a:pt x="430" y="0"/>
                    <a:pt x="423" y="0"/>
                    <a:pt x="416"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4332625" y="1915200"/>
              <a:ext cx="104050" cy="72300"/>
            </a:xfrm>
            <a:custGeom>
              <a:avLst/>
              <a:gdLst/>
              <a:ahLst/>
              <a:cxnLst/>
              <a:rect l="l" t="t" r="r" b="b"/>
              <a:pathLst>
                <a:path w="4162" h="2892" extrusionOk="0">
                  <a:moveTo>
                    <a:pt x="628" y="1"/>
                  </a:moveTo>
                  <a:cubicBezTo>
                    <a:pt x="628" y="1"/>
                    <a:pt x="448" y="364"/>
                    <a:pt x="845" y="753"/>
                  </a:cubicBezTo>
                  <a:cubicBezTo>
                    <a:pt x="344" y="565"/>
                    <a:pt x="247" y="435"/>
                    <a:pt x="247" y="435"/>
                  </a:cubicBezTo>
                  <a:lnTo>
                    <a:pt x="247" y="435"/>
                  </a:lnTo>
                  <a:cubicBezTo>
                    <a:pt x="247" y="435"/>
                    <a:pt x="172" y="974"/>
                    <a:pt x="640" y="1083"/>
                  </a:cubicBezTo>
                  <a:cubicBezTo>
                    <a:pt x="431" y="1229"/>
                    <a:pt x="1" y="1346"/>
                    <a:pt x="18" y="1747"/>
                  </a:cubicBezTo>
                  <a:cubicBezTo>
                    <a:pt x="38" y="2133"/>
                    <a:pt x="268" y="2504"/>
                    <a:pt x="958" y="2504"/>
                  </a:cubicBezTo>
                  <a:cubicBezTo>
                    <a:pt x="983" y="2504"/>
                    <a:pt x="1010" y="2504"/>
                    <a:pt x="1037" y="2503"/>
                  </a:cubicBezTo>
                  <a:cubicBezTo>
                    <a:pt x="1062" y="2502"/>
                    <a:pt x="1089" y="2501"/>
                    <a:pt x="1116" y="2501"/>
                  </a:cubicBezTo>
                  <a:cubicBezTo>
                    <a:pt x="1888" y="2501"/>
                    <a:pt x="3276" y="2891"/>
                    <a:pt x="3276" y="2891"/>
                  </a:cubicBezTo>
                  <a:cubicBezTo>
                    <a:pt x="3276" y="2891"/>
                    <a:pt x="4161" y="2202"/>
                    <a:pt x="3723" y="1296"/>
                  </a:cubicBezTo>
                  <a:cubicBezTo>
                    <a:pt x="3410" y="655"/>
                    <a:pt x="2846" y="561"/>
                    <a:pt x="2543" y="561"/>
                  </a:cubicBezTo>
                  <a:cubicBezTo>
                    <a:pt x="2417" y="561"/>
                    <a:pt x="2336" y="577"/>
                    <a:pt x="2336" y="577"/>
                  </a:cubicBezTo>
                  <a:cubicBezTo>
                    <a:pt x="2336" y="577"/>
                    <a:pt x="2120" y="642"/>
                    <a:pt x="1831" y="642"/>
                  </a:cubicBezTo>
                  <a:cubicBezTo>
                    <a:pt x="1449" y="642"/>
                    <a:pt x="939" y="529"/>
                    <a:pt x="628"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4371300" y="1966075"/>
              <a:ext cx="49926" cy="62775"/>
            </a:xfrm>
            <a:custGeom>
              <a:avLst/>
              <a:gdLst/>
              <a:ahLst/>
              <a:cxnLst/>
              <a:rect l="l" t="t" r="r" b="b"/>
              <a:pathLst>
                <a:path w="1881" h="2511" extrusionOk="0">
                  <a:moveTo>
                    <a:pt x="1880" y="0"/>
                  </a:moveTo>
                  <a:cubicBezTo>
                    <a:pt x="1784" y="109"/>
                    <a:pt x="1658" y="154"/>
                    <a:pt x="1562" y="154"/>
                  </a:cubicBezTo>
                  <a:cubicBezTo>
                    <a:pt x="1532" y="154"/>
                    <a:pt x="1506" y="150"/>
                    <a:pt x="1483" y="142"/>
                  </a:cubicBezTo>
                  <a:cubicBezTo>
                    <a:pt x="1387" y="764"/>
                    <a:pt x="1102" y="1633"/>
                    <a:pt x="256" y="1633"/>
                  </a:cubicBezTo>
                  <a:cubicBezTo>
                    <a:pt x="222" y="1633"/>
                    <a:pt x="187" y="1632"/>
                    <a:pt x="151" y="1629"/>
                  </a:cubicBezTo>
                  <a:lnTo>
                    <a:pt x="151" y="1629"/>
                  </a:lnTo>
                  <a:cubicBezTo>
                    <a:pt x="0" y="2135"/>
                    <a:pt x="243" y="2448"/>
                    <a:pt x="464" y="2510"/>
                  </a:cubicBezTo>
                  <a:lnTo>
                    <a:pt x="489" y="1942"/>
                  </a:lnTo>
                  <a:cubicBezTo>
                    <a:pt x="548" y="1953"/>
                    <a:pt x="607" y="1957"/>
                    <a:pt x="665" y="1957"/>
                  </a:cubicBezTo>
                  <a:cubicBezTo>
                    <a:pt x="1152" y="1957"/>
                    <a:pt x="1586" y="1608"/>
                    <a:pt x="1680" y="1111"/>
                  </a:cubicBezTo>
                  <a:lnTo>
                    <a:pt x="1863" y="121"/>
                  </a:lnTo>
                  <a:cubicBezTo>
                    <a:pt x="1872" y="79"/>
                    <a:pt x="1876" y="38"/>
                    <a:pt x="1880"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4348200" y="1947575"/>
              <a:ext cx="63000" cy="85250"/>
            </a:xfrm>
            <a:custGeom>
              <a:avLst/>
              <a:gdLst/>
              <a:ahLst/>
              <a:cxnLst/>
              <a:rect l="l" t="t" r="r" b="b"/>
              <a:pathLst>
                <a:path w="2520" h="3410" extrusionOk="0">
                  <a:moveTo>
                    <a:pt x="410" y="1"/>
                  </a:moveTo>
                  <a:cubicBezTo>
                    <a:pt x="339" y="114"/>
                    <a:pt x="289" y="239"/>
                    <a:pt x="264" y="368"/>
                  </a:cubicBezTo>
                  <a:lnTo>
                    <a:pt x="80" y="1362"/>
                  </a:lnTo>
                  <a:cubicBezTo>
                    <a:pt x="0" y="1805"/>
                    <a:pt x="218" y="2252"/>
                    <a:pt x="614" y="2465"/>
                  </a:cubicBezTo>
                  <a:lnTo>
                    <a:pt x="481" y="2887"/>
                  </a:lnTo>
                  <a:cubicBezTo>
                    <a:pt x="481" y="2887"/>
                    <a:pt x="230" y="3296"/>
                    <a:pt x="644" y="3388"/>
                  </a:cubicBezTo>
                  <a:cubicBezTo>
                    <a:pt x="712" y="3404"/>
                    <a:pt x="781" y="3410"/>
                    <a:pt x="849" y="3410"/>
                  </a:cubicBezTo>
                  <a:cubicBezTo>
                    <a:pt x="1190" y="3410"/>
                    <a:pt x="1500" y="3250"/>
                    <a:pt x="1500" y="3250"/>
                  </a:cubicBezTo>
                  <a:cubicBezTo>
                    <a:pt x="1500" y="3250"/>
                    <a:pt x="1040" y="2875"/>
                    <a:pt x="1187" y="2369"/>
                  </a:cubicBezTo>
                  <a:lnTo>
                    <a:pt x="1187" y="2369"/>
                  </a:lnTo>
                  <a:cubicBezTo>
                    <a:pt x="1223" y="2372"/>
                    <a:pt x="1258" y="2373"/>
                    <a:pt x="1292" y="2373"/>
                  </a:cubicBezTo>
                  <a:cubicBezTo>
                    <a:pt x="2137" y="2373"/>
                    <a:pt x="2423" y="1504"/>
                    <a:pt x="2519" y="882"/>
                  </a:cubicBezTo>
                  <a:lnTo>
                    <a:pt x="2507" y="878"/>
                  </a:lnTo>
                  <a:cubicBezTo>
                    <a:pt x="2340" y="803"/>
                    <a:pt x="2340" y="535"/>
                    <a:pt x="2340" y="535"/>
                  </a:cubicBezTo>
                  <a:cubicBezTo>
                    <a:pt x="2340" y="535"/>
                    <a:pt x="2198" y="697"/>
                    <a:pt x="2109" y="697"/>
                  </a:cubicBezTo>
                  <a:cubicBezTo>
                    <a:pt x="2099" y="697"/>
                    <a:pt x="2089" y="695"/>
                    <a:pt x="2081" y="690"/>
                  </a:cubicBezTo>
                  <a:cubicBezTo>
                    <a:pt x="1993" y="648"/>
                    <a:pt x="2143" y="494"/>
                    <a:pt x="2143" y="494"/>
                  </a:cubicBezTo>
                  <a:lnTo>
                    <a:pt x="2143" y="494"/>
                  </a:lnTo>
                  <a:cubicBezTo>
                    <a:pt x="2143" y="494"/>
                    <a:pt x="1835" y="691"/>
                    <a:pt x="1752" y="691"/>
                  </a:cubicBezTo>
                  <a:cubicBezTo>
                    <a:pt x="1749" y="691"/>
                    <a:pt x="1745" y="691"/>
                    <a:pt x="1742" y="690"/>
                  </a:cubicBezTo>
                  <a:cubicBezTo>
                    <a:pt x="1675" y="669"/>
                    <a:pt x="1625" y="627"/>
                    <a:pt x="1830" y="364"/>
                  </a:cubicBezTo>
                  <a:lnTo>
                    <a:pt x="1830" y="364"/>
                  </a:lnTo>
                  <a:cubicBezTo>
                    <a:pt x="1688" y="391"/>
                    <a:pt x="1557" y="402"/>
                    <a:pt x="1437" y="402"/>
                  </a:cubicBezTo>
                  <a:cubicBezTo>
                    <a:pt x="880" y="402"/>
                    <a:pt x="554" y="152"/>
                    <a:pt x="410"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4400000" y="1979825"/>
              <a:ext cx="3675" cy="6000"/>
            </a:xfrm>
            <a:custGeom>
              <a:avLst/>
              <a:gdLst/>
              <a:ahLst/>
              <a:cxnLst/>
              <a:rect l="l" t="t" r="r" b="b"/>
              <a:pathLst>
                <a:path w="147" h="240" extrusionOk="0">
                  <a:moveTo>
                    <a:pt x="84" y="1"/>
                  </a:moveTo>
                  <a:cubicBezTo>
                    <a:pt x="50" y="1"/>
                    <a:pt x="20" y="48"/>
                    <a:pt x="13" y="110"/>
                  </a:cubicBezTo>
                  <a:cubicBezTo>
                    <a:pt x="0" y="177"/>
                    <a:pt x="21" y="235"/>
                    <a:pt x="59" y="240"/>
                  </a:cubicBezTo>
                  <a:cubicBezTo>
                    <a:pt x="60" y="240"/>
                    <a:pt x="61" y="240"/>
                    <a:pt x="63" y="240"/>
                  </a:cubicBezTo>
                  <a:cubicBezTo>
                    <a:pt x="95" y="240"/>
                    <a:pt x="130" y="191"/>
                    <a:pt x="138" y="127"/>
                  </a:cubicBezTo>
                  <a:cubicBezTo>
                    <a:pt x="146" y="60"/>
                    <a:pt x="125" y="6"/>
                    <a:pt x="92" y="1"/>
                  </a:cubicBezTo>
                  <a:cubicBezTo>
                    <a:pt x="89" y="1"/>
                    <a:pt x="87"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4361050" y="1970125"/>
              <a:ext cx="3675" cy="6000"/>
            </a:xfrm>
            <a:custGeom>
              <a:avLst/>
              <a:gdLst/>
              <a:ahLst/>
              <a:cxnLst/>
              <a:rect l="l" t="t" r="r" b="b"/>
              <a:pathLst>
                <a:path w="147" h="240" extrusionOk="0">
                  <a:moveTo>
                    <a:pt x="84" y="1"/>
                  </a:moveTo>
                  <a:cubicBezTo>
                    <a:pt x="52" y="1"/>
                    <a:pt x="17" y="49"/>
                    <a:pt x="9" y="110"/>
                  </a:cubicBezTo>
                  <a:cubicBezTo>
                    <a:pt x="0" y="176"/>
                    <a:pt x="21" y="235"/>
                    <a:pt x="54" y="239"/>
                  </a:cubicBezTo>
                  <a:cubicBezTo>
                    <a:pt x="56" y="239"/>
                    <a:pt x="57" y="239"/>
                    <a:pt x="58" y="239"/>
                  </a:cubicBezTo>
                  <a:cubicBezTo>
                    <a:pt x="91" y="239"/>
                    <a:pt x="126" y="191"/>
                    <a:pt x="134" y="130"/>
                  </a:cubicBezTo>
                  <a:cubicBezTo>
                    <a:pt x="146" y="64"/>
                    <a:pt x="125" y="5"/>
                    <a:pt x="88" y="1"/>
                  </a:cubicBezTo>
                  <a:cubicBezTo>
                    <a:pt x="87" y="1"/>
                    <a:pt x="85"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4398950" y="1969500"/>
              <a:ext cx="10475" cy="4950"/>
            </a:xfrm>
            <a:custGeom>
              <a:avLst/>
              <a:gdLst/>
              <a:ahLst/>
              <a:cxnLst/>
              <a:rect l="l" t="t" r="r" b="b"/>
              <a:pathLst>
                <a:path w="419" h="198" extrusionOk="0">
                  <a:moveTo>
                    <a:pt x="163" y="1"/>
                  </a:moveTo>
                  <a:cubicBezTo>
                    <a:pt x="147" y="1"/>
                    <a:pt x="132" y="2"/>
                    <a:pt x="117" y="5"/>
                  </a:cubicBezTo>
                  <a:cubicBezTo>
                    <a:pt x="76" y="9"/>
                    <a:pt x="34" y="26"/>
                    <a:pt x="0" y="55"/>
                  </a:cubicBezTo>
                  <a:cubicBezTo>
                    <a:pt x="76" y="59"/>
                    <a:pt x="151" y="72"/>
                    <a:pt x="222" y="97"/>
                  </a:cubicBezTo>
                  <a:cubicBezTo>
                    <a:pt x="255" y="105"/>
                    <a:pt x="284" y="122"/>
                    <a:pt x="318" y="139"/>
                  </a:cubicBezTo>
                  <a:cubicBezTo>
                    <a:pt x="351" y="155"/>
                    <a:pt x="381" y="176"/>
                    <a:pt x="418" y="197"/>
                  </a:cubicBezTo>
                  <a:cubicBezTo>
                    <a:pt x="410" y="155"/>
                    <a:pt x="389" y="114"/>
                    <a:pt x="360" y="84"/>
                  </a:cubicBezTo>
                  <a:cubicBezTo>
                    <a:pt x="326" y="51"/>
                    <a:pt x="289" y="26"/>
                    <a:pt x="247" y="13"/>
                  </a:cubicBezTo>
                  <a:cubicBezTo>
                    <a:pt x="220" y="5"/>
                    <a:pt x="191" y="1"/>
                    <a:pt x="163"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4360425" y="1961050"/>
              <a:ext cx="8575" cy="4525"/>
            </a:xfrm>
            <a:custGeom>
              <a:avLst/>
              <a:gdLst/>
              <a:ahLst/>
              <a:cxnLst/>
              <a:rect l="l" t="t" r="r" b="b"/>
              <a:pathLst>
                <a:path w="343" h="181" extrusionOk="0">
                  <a:moveTo>
                    <a:pt x="164" y="0"/>
                  </a:moveTo>
                  <a:cubicBezTo>
                    <a:pt x="99" y="0"/>
                    <a:pt x="38" y="33"/>
                    <a:pt x="0" y="88"/>
                  </a:cubicBezTo>
                  <a:cubicBezTo>
                    <a:pt x="17" y="88"/>
                    <a:pt x="34" y="88"/>
                    <a:pt x="54" y="84"/>
                  </a:cubicBezTo>
                  <a:cubicBezTo>
                    <a:pt x="71" y="84"/>
                    <a:pt x="84" y="80"/>
                    <a:pt x="100" y="80"/>
                  </a:cubicBezTo>
                  <a:cubicBezTo>
                    <a:pt x="130" y="80"/>
                    <a:pt x="155" y="80"/>
                    <a:pt x="184" y="88"/>
                  </a:cubicBezTo>
                  <a:cubicBezTo>
                    <a:pt x="242" y="105"/>
                    <a:pt x="292" y="134"/>
                    <a:pt x="338" y="180"/>
                  </a:cubicBezTo>
                  <a:cubicBezTo>
                    <a:pt x="343" y="138"/>
                    <a:pt x="330" y="101"/>
                    <a:pt x="305" y="72"/>
                  </a:cubicBezTo>
                  <a:cubicBezTo>
                    <a:pt x="280" y="38"/>
                    <a:pt x="247" y="13"/>
                    <a:pt x="205" y="5"/>
                  </a:cubicBezTo>
                  <a:cubicBezTo>
                    <a:pt x="191" y="2"/>
                    <a:pt x="178" y="0"/>
                    <a:pt x="164"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4368775" y="1970125"/>
              <a:ext cx="10300" cy="15200"/>
            </a:xfrm>
            <a:custGeom>
              <a:avLst/>
              <a:gdLst/>
              <a:ahLst/>
              <a:cxnLst/>
              <a:rect l="l" t="t" r="r" b="b"/>
              <a:pathLst>
                <a:path w="412" h="608" extrusionOk="0">
                  <a:moveTo>
                    <a:pt x="198" y="0"/>
                  </a:moveTo>
                  <a:cubicBezTo>
                    <a:pt x="187" y="0"/>
                    <a:pt x="176" y="7"/>
                    <a:pt x="172" y="22"/>
                  </a:cubicBezTo>
                  <a:lnTo>
                    <a:pt x="9" y="486"/>
                  </a:lnTo>
                  <a:cubicBezTo>
                    <a:pt x="0" y="502"/>
                    <a:pt x="13" y="527"/>
                    <a:pt x="34" y="531"/>
                  </a:cubicBezTo>
                  <a:lnTo>
                    <a:pt x="368" y="607"/>
                  </a:lnTo>
                  <a:cubicBezTo>
                    <a:pt x="370" y="607"/>
                    <a:pt x="372" y="607"/>
                    <a:pt x="375" y="607"/>
                  </a:cubicBezTo>
                  <a:cubicBezTo>
                    <a:pt x="406" y="607"/>
                    <a:pt x="411" y="552"/>
                    <a:pt x="376" y="544"/>
                  </a:cubicBezTo>
                  <a:lnTo>
                    <a:pt x="84" y="474"/>
                  </a:lnTo>
                  <a:lnTo>
                    <a:pt x="84" y="474"/>
                  </a:lnTo>
                  <a:lnTo>
                    <a:pt x="230" y="47"/>
                  </a:lnTo>
                  <a:cubicBezTo>
                    <a:pt x="238" y="20"/>
                    <a:pt x="217" y="0"/>
                    <a:pt x="198"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rot="-1800341">
              <a:off x="4373774" y="1990775"/>
              <a:ext cx="16900" cy="5050"/>
            </a:xfrm>
            <a:custGeom>
              <a:avLst/>
              <a:gdLst/>
              <a:ahLst/>
              <a:cxnLst/>
              <a:rect l="l" t="t" r="r" b="b"/>
              <a:pathLst>
                <a:path w="676" h="202" extrusionOk="0">
                  <a:moveTo>
                    <a:pt x="634" y="0"/>
                  </a:moveTo>
                  <a:cubicBezTo>
                    <a:pt x="623" y="0"/>
                    <a:pt x="612" y="6"/>
                    <a:pt x="606" y="19"/>
                  </a:cubicBezTo>
                  <a:cubicBezTo>
                    <a:pt x="560" y="111"/>
                    <a:pt x="454" y="139"/>
                    <a:pt x="342" y="139"/>
                  </a:cubicBezTo>
                  <a:cubicBezTo>
                    <a:pt x="232" y="139"/>
                    <a:pt x="117" y="113"/>
                    <a:pt x="47" y="94"/>
                  </a:cubicBezTo>
                  <a:cubicBezTo>
                    <a:pt x="43" y="93"/>
                    <a:pt x="39" y="92"/>
                    <a:pt x="36" y="92"/>
                  </a:cubicBezTo>
                  <a:cubicBezTo>
                    <a:pt x="4" y="92"/>
                    <a:pt x="0" y="145"/>
                    <a:pt x="38" y="157"/>
                  </a:cubicBezTo>
                  <a:cubicBezTo>
                    <a:pt x="116" y="179"/>
                    <a:pt x="227" y="202"/>
                    <a:pt x="335" y="202"/>
                  </a:cubicBezTo>
                  <a:cubicBezTo>
                    <a:pt x="473" y="202"/>
                    <a:pt x="607" y="165"/>
                    <a:pt x="665" y="44"/>
                  </a:cubicBezTo>
                  <a:cubicBezTo>
                    <a:pt x="676" y="19"/>
                    <a:pt x="655" y="0"/>
                    <a:pt x="634"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4393800" y="1988750"/>
              <a:ext cx="18750" cy="15700"/>
            </a:xfrm>
            <a:custGeom>
              <a:avLst/>
              <a:gdLst/>
              <a:ahLst/>
              <a:cxnLst/>
              <a:rect l="l" t="t" r="r" b="b"/>
              <a:pathLst>
                <a:path w="750" h="628" extrusionOk="0">
                  <a:moveTo>
                    <a:pt x="341" y="0"/>
                  </a:moveTo>
                  <a:cubicBezTo>
                    <a:pt x="187" y="0"/>
                    <a:pt x="50" y="115"/>
                    <a:pt x="31" y="271"/>
                  </a:cubicBezTo>
                  <a:cubicBezTo>
                    <a:pt x="0" y="474"/>
                    <a:pt x="164" y="627"/>
                    <a:pt x="341" y="627"/>
                  </a:cubicBezTo>
                  <a:cubicBezTo>
                    <a:pt x="405" y="627"/>
                    <a:pt x="470" y="607"/>
                    <a:pt x="528" y="563"/>
                  </a:cubicBezTo>
                  <a:cubicBezTo>
                    <a:pt x="749" y="396"/>
                    <a:pt x="662" y="45"/>
                    <a:pt x="386" y="4"/>
                  </a:cubicBezTo>
                  <a:cubicBezTo>
                    <a:pt x="371" y="1"/>
                    <a:pt x="356" y="0"/>
                    <a:pt x="341"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4351225" y="1980000"/>
              <a:ext cx="16950" cy="14250"/>
            </a:xfrm>
            <a:custGeom>
              <a:avLst/>
              <a:gdLst/>
              <a:ahLst/>
              <a:cxnLst/>
              <a:rect l="l" t="t" r="r" b="b"/>
              <a:pathLst>
                <a:path w="678" h="570" extrusionOk="0">
                  <a:moveTo>
                    <a:pt x="309" y="0"/>
                  </a:moveTo>
                  <a:cubicBezTo>
                    <a:pt x="169" y="0"/>
                    <a:pt x="45" y="103"/>
                    <a:pt x="26" y="245"/>
                  </a:cubicBezTo>
                  <a:cubicBezTo>
                    <a:pt x="1" y="430"/>
                    <a:pt x="149" y="569"/>
                    <a:pt x="309" y="569"/>
                  </a:cubicBezTo>
                  <a:cubicBezTo>
                    <a:pt x="366" y="569"/>
                    <a:pt x="424" y="552"/>
                    <a:pt x="477" y="512"/>
                  </a:cubicBezTo>
                  <a:cubicBezTo>
                    <a:pt x="677" y="358"/>
                    <a:pt x="598" y="40"/>
                    <a:pt x="347" y="3"/>
                  </a:cubicBezTo>
                  <a:cubicBezTo>
                    <a:pt x="334" y="1"/>
                    <a:pt x="322" y="0"/>
                    <a:pt x="309"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4358525" y="1935750"/>
              <a:ext cx="63425" cy="34200"/>
            </a:xfrm>
            <a:custGeom>
              <a:avLst/>
              <a:gdLst/>
              <a:ahLst/>
              <a:cxnLst/>
              <a:rect l="l" t="t" r="r" b="b"/>
              <a:pathLst>
                <a:path w="2537" h="1368" extrusionOk="0">
                  <a:moveTo>
                    <a:pt x="866" y="0"/>
                  </a:moveTo>
                  <a:cubicBezTo>
                    <a:pt x="519" y="0"/>
                    <a:pt x="191" y="177"/>
                    <a:pt x="1" y="474"/>
                  </a:cubicBezTo>
                  <a:cubicBezTo>
                    <a:pt x="145" y="625"/>
                    <a:pt x="471" y="875"/>
                    <a:pt x="1029" y="875"/>
                  </a:cubicBezTo>
                  <a:cubicBezTo>
                    <a:pt x="1149" y="875"/>
                    <a:pt x="1279" y="864"/>
                    <a:pt x="1421" y="837"/>
                  </a:cubicBezTo>
                  <a:lnTo>
                    <a:pt x="1421" y="837"/>
                  </a:lnTo>
                  <a:cubicBezTo>
                    <a:pt x="1212" y="1100"/>
                    <a:pt x="1262" y="1142"/>
                    <a:pt x="1329" y="1163"/>
                  </a:cubicBezTo>
                  <a:cubicBezTo>
                    <a:pt x="1332" y="1164"/>
                    <a:pt x="1336" y="1164"/>
                    <a:pt x="1340" y="1164"/>
                  </a:cubicBezTo>
                  <a:cubicBezTo>
                    <a:pt x="1426" y="1164"/>
                    <a:pt x="1734" y="967"/>
                    <a:pt x="1734" y="967"/>
                  </a:cubicBezTo>
                  <a:lnTo>
                    <a:pt x="1734" y="967"/>
                  </a:lnTo>
                  <a:cubicBezTo>
                    <a:pt x="1734" y="967"/>
                    <a:pt x="1584" y="1121"/>
                    <a:pt x="1668" y="1163"/>
                  </a:cubicBezTo>
                  <a:cubicBezTo>
                    <a:pt x="1676" y="1168"/>
                    <a:pt x="1686" y="1170"/>
                    <a:pt x="1696" y="1170"/>
                  </a:cubicBezTo>
                  <a:cubicBezTo>
                    <a:pt x="1786" y="1170"/>
                    <a:pt x="1931" y="1008"/>
                    <a:pt x="1931" y="1008"/>
                  </a:cubicBezTo>
                  <a:cubicBezTo>
                    <a:pt x="1931" y="1008"/>
                    <a:pt x="1931" y="1276"/>
                    <a:pt x="2098" y="1351"/>
                  </a:cubicBezTo>
                  <a:cubicBezTo>
                    <a:pt x="2123" y="1362"/>
                    <a:pt x="2154" y="1368"/>
                    <a:pt x="2188" y="1368"/>
                  </a:cubicBezTo>
                  <a:cubicBezTo>
                    <a:pt x="2287" y="1368"/>
                    <a:pt x="2414" y="1320"/>
                    <a:pt x="2507" y="1209"/>
                  </a:cubicBezTo>
                  <a:cubicBezTo>
                    <a:pt x="2536" y="687"/>
                    <a:pt x="2177" y="223"/>
                    <a:pt x="1663" y="127"/>
                  </a:cubicBezTo>
                  <a:lnTo>
                    <a:pt x="1058" y="18"/>
                  </a:lnTo>
                  <a:cubicBezTo>
                    <a:pt x="994" y="6"/>
                    <a:pt x="929" y="0"/>
                    <a:pt x="866"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4390640" y="1920644"/>
              <a:ext cx="40714" cy="36534"/>
            </a:xfrm>
            <a:custGeom>
              <a:avLst/>
              <a:gdLst/>
              <a:ahLst/>
              <a:cxnLst/>
              <a:rect l="l" t="t" r="r" b="b"/>
              <a:pathLst>
                <a:path w="1997" h="1792" extrusionOk="0">
                  <a:moveTo>
                    <a:pt x="506" y="1"/>
                  </a:moveTo>
                  <a:lnTo>
                    <a:pt x="0" y="795"/>
                  </a:lnTo>
                  <a:cubicBezTo>
                    <a:pt x="0" y="795"/>
                    <a:pt x="82" y="1791"/>
                    <a:pt x="1316" y="1791"/>
                  </a:cubicBezTo>
                  <a:cubicBezTo>
                    <a:pt x="1390" y="1791"/>
                    <a:pt x="1468" y="1788"/>
                    <a:pt x="1550" y="1780"/>
                  </a:cubicBezTo>
                  <a:cubicBezTo>
                    <a:pt x="1713" y="1500"/>
                    <a:pt x="1997" y="1008"/>
                    <a:pt x="1997" y="1008"/>
                  </a:cubicBezTo>
                  <a:lnTo>
                    <a:pt x="506" y="1"/>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4398469" y="1915547"/>
              <a:ext cx="48563" cy="30072"/>
            </a:xfrm>
            <a:custGeom>
              <a:avLst/>
              <a:gdLst/>
              <a:ahLst/>
              <a:cxnLst/>
              <a:rect l="l" t="t" r="r" b="b"/>
              <a:pathLst>
                <a:path w="2382" h="1475" extrusionOk="0">
                  <a:moveTo>
                    <a:pt x="1166" y="0"/>
                  </a:moveTo>
                  <a:lnTo>
                    <a:pt x="122" y="105"/>
                  </a:lnTo>
                  <a:lnTo>
                    <a:pt x="0" y="443"/>
                  </a:lnTo>
                  <a:lnTo>
                    <a:pt x="1487" y="1475"/>
                  </a:lnTo>
                  <a:lnTo>
                    <a:pt x="1613" y="1258"/>
                  </a:lnTo>
                  <a:lnTo>
                    <a:pt x="2381" y="1070"/>
                  </a:lnTo>
                  <a:lnTo>
                    <a:pt x="1166" y="0"/>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4387052" y="1886433"/>
              <a:ext cx="76759" cy="51927"/>
            </a:xfrm>
            <a:custGeom>
              <a:avLst/>
              <a:gdLst/>
              <a:ahLst/>
              <a:cxnLst/>
              <a:rect l="l" t="t" r="r" b="b"/>
              <a:pathLst>
                <a:path w="3765" h="2547" extrusionOk="0">
                  <a:moveTo>
                    <a:pt x="1952" y="0"/>
                  </a:moveTo>
                  <a:cubicBezTo>
                    <a:pt x="1708" y="0"/>
                    <a:pt x="1467" y="113"/>
                    <a:pt x="1312" y="330"/>
                  </a:cubicBezTo>
                  <a:cubicBezTo>
                    <a:pt x="1141" y="200"/>
                    <a:pt x="932" y="125"/>
                    <a:pt x="719" y="121"/>
                  </a:cubicBezTo>
                  <a:cubicBezTo>
                    <a:pt x="460" y="121"/>
                    <a:pt x="180" y="238"/>
                    <a:pt x="72" y="472"/>
                  </a:cubicBezTo>
                  <a:cubicBezTo>
                    <a:pt x="22" y="597"/>
                    <a:pt x="1" y="731"/>
                    <a:pt x="17" y="864"/>
                  </a:cubicBezTo>
                  <a:cubicBezTo>
                    <a:pt x="17" y="977"/>
                    <a:pt x="38" y="1082"/>
                    <a:pt x="80" y="1182"/>
                  </a:cubicBezTo>
                  <a:cubicBezTo>
                    <a:pt x="168" y="1349"/>
                    <a:pt x="314" y="1474"/>
                    <a:pt x="489" y="1529"/>
                  </a:cubicBezTo>
                  <a:cubicBezTo>
                    <a:pt x="652" y="1583"/>
                    <a:pt x="823" y="1608"/>
                    <a:pt x="993" y="1608"/>
                  </a:cubicBezTo>
                  <a:cubicBezTo>
                    <a:pt x="1006" y="1608"/>
                    <a:pt x="1019" y="1608"/>
                    <a:pt x="1032" y="1608"/>
                  </a:cubicBezTo>
                  <a:lnTo>
                    <a:pt x="1032" y="1608"/>
                  </a:lnTo>
                  <a:cubicBezTo>
                    <a:pt x="970" y="1775"/>
                    <a:pt x="1070" y="1971"/>
                    <a:pt x="1212" y="2076"/>
                  </a:cubicBezTo>
                  <a:cubicBezTo>
                    <a:pt x="1324" y="2151"/>
                    <a:pt x="1450" y="2187"/>
                    <a:pt x="1574" y="2187"/>
                  </a:cubicBezTo>
                  <a:cubicBezTo>
                    <a:pt x="1749" y="2187"/>
                    <a:pt x="1921" y="2116"/>
                    <a:pt x="2047" y="1980"/>
                  </a:cubicBezTo>
                  <a:cubicBezTo>
                    <a:pt x="2180" y="2325"/>
                    <a:pt x="2554" y="2546"/>
                    <a:pt x="2926" y="2546"/>
                  </a:cubicBezTo>
                  <a:cubicBezTo>
                    <a:pt x="2963" y="2546"/>
                    <a:pt x="3000" y="2544"/>
                    <a:pt x="3037" y="2539"/>
                  </a:cubicBezTo>
                  <a:cubicBezTo>
                    <a:pt x="3359" y="2498"/>
                    <a:pt x="3672" y="2268"/>
                    <a:pt x="3727" y="1946"/>
                  </a:cubicBezTo>
                  <a:cubicBezTo>
                    <a:pt x="3764" y="1691"/>
                    <a:pt x="3639" y="1437"/>
                    <a:pt x="3409" y="1311"/>
                  </a:cubicBezTo>
                  <a:cubicBezTo>
                    <a:pt x="3292" y="1249"/>
                    <a:pt x="3161" y="1230"/>
                    <a:pt x="3028" y="1230"/>
                  </a:cubicBezTo>
                  <a:cubicBezTo>
                    <a:pt x="2938" y="1230"/>
                    <a:pt x="2847" y="1239"/>
                    <a:pt x="2758" y="1249"/>
                  </a:cubicBezTo>
                  <a:cubicBezTo>
                    <a:pt x="2858" y="1031"/>
                    <a:pt x="2816" y="768"/>
                    <a:pt x="2720" y="547"/>
                  </a:cubicBezTo>
                  <a:cubicBezTo>
                    <a:pt x="2666" y="426"/>
                    <a:pt x="2595" y="317"/>
                    <a:pt x="2503" y="225"/>
                  </a:cubicBezTo>
                  <a:cubicBezTo>
                    <a:pt x="2348" y="74"/>
                    <a:pt x="2149" y="0"/>
                    <a:pt x="195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4390456" y="1891693"/>
              <a:ext cx="9725" cy="18145"/>
            </a:xfrm>
            <a:custGeom>
              <a:avLst/>
              <a:gdLst/>
              <a:ahLst/>
              <a:cxnLst/>
              <a:rect l="l" t="t" r="r" b="b"/>
              <a:pathLst>
                <a:path w="477" h="890" extrusionOk="0">
                  <a:moveTo>
                    <a:pt x="431" y="1"/>
                  </a:moveTo>
                  <a:cubicBezTo>
                    <a:pt x="429" y="1"/>
                    <a:pt x="428" y="1"/>
                    <a:pt x="427" y="1"/>
                  </a:cubicBezTo>
                  <a:lnTo>
                    <a:pt x="423" y="1"/>
                  </a:lnTo>
                  <a:cubicBezTo>
                    <a:pt x="356" y="9"/>
                    <a:pt x="289" y="30"/>
                    <a:pt x="230" y="68"/>
                  </a:cubicBezTo>
                  <a:cubicBezTo>
                    <a:pt x="105" y="151"/>
                    <a:pt x="26" y="289"/>
                    <a:pt x="13" y="439"/>
                  </a:cubicBezTo>
                  <a:cubicBezTo>
                    <a:pt x="1" y="581"/>
                    <a:pt x="17" y="727"/>
                    <a:pt x="63" y="865"/>
                  </a:cubicBezTo>
                  <a:cubicBezTo>
                    <a:pt x="70" y="882"/>
                    <a:pt x="85" y="889"/>
                    <a:pt x="99" y="889"/>
                  </a:cubicBezTo>
                  <a:cubicBezTo>
                    <a:pt x="121" y="889"/>
                    <a:pt x="144" y="872"/>
                    <a:pt x="139" y="844"/>
                  </a:cubicBezTo>
                  <a:cubicBezTo>
                    <a:pt x="88" y="661"/>
                    <a:pt x="47" y="439"/>
                    <a:pt x="147" y="264"/>
                  </a:cubicBezTo>
                  <a:cubicBezTo>
                    <a:pt x="197" y="180"/>
                    <a:pt x="276" y="118"/>
                    <a:pt x="373" y="88"/>
                  </a:cubicBezTo>
                  <a:cubicBezTo>
                    <a:pt x="385" y="84"/>
                    <a:pt x="402" y="84"/>
                    <a:pt x="418" y="80"/>
                  </a:cubicBezTo>
                  <a:lnTo>
                    <a:pt x="427" y="80"/>
                  </a:lnTo>
                  <a:cubicBezTo>
                    <a:pt x="476" y="76"/>
                    <a:pt x="477"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4411334" y="1916628"/>
              <a:ext cx="10744" cy="11804"/>
            </a:xfrm>
            <a:custGeom>
              <a:avLst/>
              <a:gdLst/>
              <a:ahLst/>
              <a:cxnLst/>
              <a:rect l="l" t="t" r="r" b="b"/>
              <a:pathLst>
                <a:path w="527" h="579" extrusionOk="0">
                  <a:moveTo>
                    <a:pt x="62" y="1"/>
                  </a:moveTo>
                  <a:cubicBezTo>
                    <a:pt x="47" y="1"/>
                    <a:pt x="29" y="9"/>
                    <a:pt x="25" y="27"/>
                  </a:cubicBezTo>
                  <a:lnTo>
                    <a:pt x="29" y="27"/>
                  </a:lnTo>
                  <a:cubicBezTo>
                    <a:pt x="8" y="81"/>
                    <a:pt x="0" y="139"/>
                    <a:pt x="0" y="198"/>
                  </a:cubicBezTo>
                  <a:cubicBezTo>
                    <a:pt x="0" y="319"/>
                    <a:pt x="63" y="428"/>
                    <a:pt x="167" y="490"/>
                  </a:cubicBezTo>
                  <a:cubicBezTo>
                    <a:pt x="263" y="545"/>
                    <a:pt x="368" y="574"/>
                    <a:pt x="476" y="578"/>
                  </a:cubicBezTo>
                  <a:cubicBezTo>
                    <a:pt x="478" y="578"/>
                    <a:pt x="479" y="578"/>
                    <a:pt x="480" y="578"/>
                  </a:cubicBezTo>
                  <a:cubicBezTo>
                    <a:pt x="526" y="578"/>
                    <a:pt x="525" y="503"/>
                    <a:pt x="476" y="499"/>
                  </a:cubicBezTo>
                  <a:cubicBezTo>
                    <a:pt x="389" y="494"/>
                    <a:pt x="305" y="474"/>
                    <a:pt x="226" y="436"/>
                  </a:cubicBezTo>
                  <a:cubicBezTo>
                    <a:pt x="176" y="411"/>
                    <a:pt x="138" y="373"/>
                    <a:pt x="109" y="323"/>
                  </a:cubicBezTo>
                  <a:cubicBezTo>
                    <a:pt x="92" y="286"/>
                    <a:pt x="79" y="244"/>
                    <a:pt x="79" y="202"/>
                  </a:cubicBezTo>
                  <a:cubicBezTo>
                    <a:pt x="79" y="185"/>
                    <a:pt x="79" y="164"/>
                    <a:pt x="79" y="144"/>
                  </a:cubicBezTo>
                  <a:lnTo>
                    <a:pt x="79" y="139"/>
                  </a:lnTo>
                  <a:cubicBezTo>
                    <a:pt x="79" y="135"/>
                    <a:pt x="79" y="131"/>
                    <a:pt x="79" y="127"/>
                  </a:cubicBezTo>
                  <a:cubicBezTo>
                    <a:pt x="79" y="119"/>
                    <a:pt x="84" y="110"/>
                    <a:pt x="84" y="102"/>
                  </a:cubicBezTo>
                  <a:cubicBezTo>
                    <a:pt x="88" y="85"/>
                    <a:pt x="92" y="64"/>
                    <a:pt x="100" y="48"/>
                  </a:cubicBezTo>
                  <a:cubicBezTo>
                    <a:pt x="105" y="27"/>
                    <a:pt x="96" y="6"/>
                    <a:pt x="71" y="2"/>
                  </a:cubicBezTo>
                  <a:cubicBezTo>
                    <a:pt x="68" y="1"/>
                    <a:pt x="65"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4330550" y="2054200"/>
              <a:ext cx="42100" cy="30325"/>
            </a:xfrm>
            <a:custGeom>
              <a:avLst/>
              <a:gdLst/>
              <a:ahLst/>
              <a:cxnLst/>
              <a:rect l="l" t="t" r="r" b="b"/>
              <a:pathLst>
                <a:path w="1684" h="1213" extrusionOk="0">
                  <a:moveTo>
                    <a:pt x="1024" y="0"/>
                  </a:moveTo>
                  <a:lnTo>
                    <a:pt x="477" y="502"/>
                  </a:lnTo>
                  <a:lnTo>
                    <a:pt x="84" y="844"/>
                  </a:lnTo>
                  <a:lnTo>
                    <a:pt x="0" y="1128"/>
                  </a:lnTo>
                  <a:cubicBezTo>
                    <a:pt x="99" y="1183"/>
                    <a:pt x="212" y="1212"/>
                    <a:pt x="327" y="1212"/>
                  </a:cubicBezTo>
                  <a:cubicBezTo>
                    <a:pt x="353" y="1212"/>
                    <a:pt x="379" y="1211"/>
                    <a:pt x="406" y="1208"/>
                  </a:cubicBezTo>
                  <a:cubicBezTo>
                    <a:pt x="472" y="1149"/>
                    <a:pt x="548" y="1095"/>
                    <a:pt x="627" y="1049"/>
                  </a:cubicBezTo>
                  <a:cubicBezTo>
                    <a:pt x="708" y="1114"/>
                    <a:pt x="807" y="1155"/>
                    <a:pt x="907" y="1155"/>
                  </a:cubicBezTo>
                  <a:cubicBezTo>
                    <a:pt x="968" y="1155"/>
                    <a:pt x="1029" y="1140"/>
                    <a:pt x="1086" y="1107"/>
                  </a:cubicBezTo>
                  <a:cubicBezTo>
                    <a:pt x="1254" y="1015"/>
                    <a:pt x="1274" y="840"/>
                    <a:pt x="1254" y="677"/>
                  </a:cubicBezTo>
                  <a:lnTo>
                    <a:pt x="1254" y="677"/>
                  </a:lnTo>
                  <a:cubicBezTo>
                    <a:pt x="1286" y="874"/>
                    <a:pt x="1457" y="1020"/>
                    <a:pt x="1659" y="1020"/>
                  </a:cubicBezTo>
                  <a:cubicBezTo>
                    <a:pt x="1667" y="1020"/>
                    <a:pt x="1675" y="1020"/>
                    <a:pt x="1684" y="1020"/>
                  </a:cubicBezTo>
                  <a:cubicBezTo>
                    <a:pt x="1667" y="861"/>
                    <a:pt x="1667" y="698"/>
                    <a:pt x="1671" y="535"/>
                  </a:cubicBezTo>
                  <a:lnTo>
                    <a:pt x="1024"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4319900" y="2039925"/>
              <a:ext cx="37825" cy="20050"/>
            </a:xfrm>
            <a:custGeom>
              <a:avLst/>
              <a:gdLst/>
              <a:ahLst/>
              <a:cxnLst/>
              <a:rect l="l" t="t" r="r" b="b"/>
              <a:pathLst>
                <a:path w="1513" h="802" extrusionOk="0">
                  <a:moveTo>
                    <a:pt x="259" y="0"/>
                  </a:moveTo>
                  <a:cubicBezTo>
                    <a:pt x="178" y="0"/>
                    <a:pt x="92" y="5"/>
                    <a:pt x="0" y="16"/>
                  </a:cubicBezTo>
                  <a:cubicBezTo>
                    <a:pt x="38" y="91"/>
                    <a:pt x="88" y="158"/>
                    <a:pt x="142" y="225"/>
                  </a:cubicBezTo>
                  <a:cubicBezTo>
                    <a:pt x="518" y="262"/>
                    <a:pt x="865" y="450"/>
                    <a:pt x="1099" y="751"/>
                  </a:cubicBezTo>
                  <a:cubicBezTo>
                    <a:pt x="1233" y="776"/>
                    <a:pt x="1366" y="793"/>
                    <a:pt x="1500" y="801"/>
                  </a:cubicBezTo>
                  <a:lnTo>
                    <a:pt x="1512" y="784"/>
                  </a:lnTo>
                  <a:cubicBezTo>
                    <a:pt x="1512" y="784"/>
                    <a:pt x="1273" y="0"/>
                    <a:pt x="25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4309675" y="2040300"/>
              <a:ext cx="47725" cy="40125"/>
            </a:xfrm>
            <a:custGeom>
              <a:avLst/>
              <a:gdLst/>
              <a:ahLst/>
              <a:cxnLst/>
              <a:rect l="l" t="t" r="r" b="b"/>
              <a:pathLst>
                <a:path w="1909" h="1605" extrusionOk="0">
                  <a:moveTo>
                    <a:pt x="389" y="1"/>
                  </a:moveTo>
                  <a:cubicBezTo>
                    <a:pt x="163" y="544"/>
                    <a:pt x="0" y="945"/>
                    <a:pt x="0" y="945"/>
                  </a:cubicBezTo>
                  <a:cubicBezTo>
                    <a:pt x="0" y="945"/>
                    <a:pt x="213" y="1588"/>
                    <a:pt x="1224" y="1605"/>
                  </a:cubicBezTo>
                  <a:cubicBezTo>
                    <a:pt x="1554" y="1312"/>
                    <a:pt x="1846" y="882"/>
                    <a:pt x="1909" y="786"/>
                  </a:cubicBezTo>
                  <a:cubicBezTo>
                    <a:pt x="932" y="724"/>
                    <a:pt x="543" y="252"/>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4301200" y="2045525"/>
              <a:ext cx="31575" cy="29800"/>
            </a:xfrm>
            <a:custGeom>
              <a:avLst/>
              <a:gdLst/>
              <a:ahLst/>
              <a:cxnLst/>
              <a:rect l="l" t="t" r="r" b="b"/>
              <a:pathLst>
                <a:path w="1263" h="1192" extrusionOk="0">
                  <a:moveTo>
                    <a:pt x="648" y="1"/>
                  </a:moveTo>
                  <a:cubicBezTo>
                    <a:pt x="1" y="289"/>
                    <a:pt x="13" y="995"/>
                    <a:pt x="381" y="1154"/>
                  </a:cubicBezTo>
                  <a:cubicBezTo>
                    <a:pt x="441" y="1181"/>
                    <a:pt x="503" y="1192"/>
                    <a:pt x="566" y="1192"/>
                  </a:cubicBezTo>
                  <a:cubicBezTo>
                    <a:pt x="882" y="1192"/>
                    <a:pt x="1193" y="903"/>
                    <a:pt x="1141" y="882"/>
                  </a:cubicBezTo>
                  <a:cubicBezTo>
                    <a:pt x="1133" y="880"/>
                    <a:pt x="1127" y="878"/>
                    <a:pt x="1120" y="878"/>
                  </a:cubicBezTo>
                  <a:cubicBezTo>
                    <a:pt x="1076" y="878"/>
                    <a:pt x="1063" y="936"/>
                    <a:pt x="982" y="936"/>
                  </a:cubicBezTo>
                  <a:cubicBezTo>
                    <a:pt x="1045" y="903"/>
                    <a:pt x="1103" y="782"/>
                    <a:pt x="1129" y="719"/>
                  </a:cubicBezTo>
                  <a:cubicBezTo>
                    <a:pt x="1187" y="673"/>
                    <a:pt x="1187" y="560"/>
                    <a:pt x="1187" y="560"/>
                  </a:cubicBezTo>
                  <a:cubicBezTo>
                    <a:pt x="1187" y="560"/>
                    <a:pt x="1262" y="523"/>
                    <a:pt x="1225" y="477"/>
                  </a:cubicBezTo>
                  <a:cubicBezTo>
                    <a:pt x="1221" y="473"/>
                    <a:pt x="1211" y="471"/>
                    <a:pt x="1197" y="471"/>
                  </a:cubicBezTo>
                  <a:cubicBezTo>
                    <a:pt x="1078" y="471"/>
                    <a:pt x="644" y="611"/>
                    <a:pt x="644" y="611"/>
                  </a:cubicBezTo>
                  <a:cubicBezTo>
                    <a:pt x="644" y="611"/>
                    <a:pt x="623" y="544"/>
                    <a:pt x="728" y="527"/>
                  </a:cubicBezTo>
                  <a:cubicBezTo>
                    <a:pt x="836" y="506"/>
                    <a:pt x="991" y="377"/>
                    <a:pt x="966" y="347"/>
                  </a:cubicBezTo>
                  <a:cubicBezTo>
                    <a:pt x="959" y="338"/>
                    <a:pt x="942" y="335"/>
                    <a:pt x="920" y="335"/>
                  </a:cubicBezTo>
                  <a:cubicBezTo>
                    <a:pt x="872" y="335"/>
                    <a:pt x="797" y="350"/>
                    <a:pt x="728" y="350"/>
                  </a:cubicBezTo>
                  <a:cubicBezTo>
                    <a:pt x="714" y="350"/>
                    <a:pt x="699" y="349"/>
                    <a:pt x="686" y="347"/>
                  </a:cubicBezTo>
                  <a:cubicBezTo>
                    <a:pt x="681" y="347"/>
                    <a:pt x="676" y="346"/>
                    <a:pt x="671" y="346"/>
                  </a:cubicBezTo>
                  <a:cubicBezTo>
                    <a:pt x="569" y="346"/>
                    <a:pt x="443" y="498"/>
                    <a:pt x="435" y="510"/>
                  </a:cubicBezTo>
                  <a:cubicBezTo>
                    <a:pt x="435" y="510"/>
                    <a:pt x="548" y="218"/>
                    <a:pt x="648"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4321875" y="2059525"/>
              <a:ext cx="8900" cy="3900"/>
            </a:xfrm>
            <a:custGeom>
              <a:avLst/>
              <a:gdLst/>
              <a:ahLst/>
              <a:cxnLst/>
              <a:rect l="l" t="t" r="r" b="b"/>
              <a:pathLst>
                <a:path w="356" h="156" extrusionOk="0">
                  <a:moveTo>
                    <a:pt x="356" y="0"/>
                  </a:moveTo>
                  <a:lnTo>
                    <a:pt x="1" y="155"/>
                  </a:lnTo>
                  <a:cubicBezTo>
                    <a:pt x="122" y="138"/>
                    <a:pt x="356" y="1"/>
                    <a:pt x="356"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4323450" y="2063500"/>
              <a:ext cx="5875" cy="2950"/>
            </a:xfrm>
            <a:custGeom>
              <a:avLst/>
              <a:gdLst/>
              <a:ahLst/>
              <a:cxnLst/>
              <a:rect l="l" t="t" r="r" b="b"/>
              <a:pathLst>
                <a:path w="235" h="118" extrusionOk="0">
                  <a:moveTo>
                    <a:pt x="234" y="0"/>
                  </a:moveTo>
                  <a:lnTo>
                    <a:pt x="0" y="117"/>
                  </a:lnTo>
                  <a:cubicBezTo>
                    <a:pt x="180" y="71"/>
                    <a:pt x="234" y="0"/>
                    <a:pt x="234"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4323450" y="2045525"/>
              <a:ext cx="7325" cy="4425"/>
            </a:xfrm>
            <a:custGeom>
              <a:avLst/>
              <a:gdLst/>
              <a:ahLst/>
              <a:cxnLst/>
              <a:rect l="l" t="t" r="r" b="b"/>
              <a:pathLst>
                <a:path w="293" h="177" extrusionOk="0">
                  <a:moveTo>
                    <a:pt x="0" y="1"/>
                  </a:moveTo>
                  <a:lnTo>
                    <a:pt x="0" y="1"/>
                  </a:lnTo>
                  <a:cubicBezTo>
                    <a:pt x="55" y="63"/>
                    <a:pt x="117" y="126"/>
                    <a:pt x="184" y="176"/>
                  </a:cubicBezTo>
                  <a:cubicBezTo>
                    <a:pt x="193" y="159"/>
                    <a:pt x="201" y="143"/>
                    <a:pt x="218" y="126"/>
                  </a:cubicBezTo>
                  <a:cubicBezTo>
                    <a:pt x="239" y="101"/>
                    <a:pt x="264" y="76"/>
                    <a:pt x="293" y="59"/>
                  </a:cubicBezTo>
                  <a:cubicBezTo>
                    <a:pt x="197" y="30"/>
                    <a:pt x="101" y="9"/>
                    <a:pt x="0"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4328050" y="2047000"/>
              <a:ext cx="19325" cy="11725"/>
            </a:xfrm>
            <a:custGeom>
              <a:avLst/>
              <a:gdLst/>
              <a:ahLst/>
              <a:cxnLst/>
              <a:rect l="l" t="t" r="r" b="b"/>
              <a:pathLst>
                <a:path w="773" h="469" extrusionOk="0">
                  <a:moveTo>
                    <a:pt x="109" y="0"/>
                  </a:moveTo>
                  <a:cubicBezTo>
                    <a:pt x="80" y="21"/>
                    <a:pt x="55" y="42"/>
                    <a:pt x="34" y="67"/>
                  </a:cubicBezTo>
                  <a:cubicBezTo>
                    <a:pt x="17" y="84"/>
                    <a:pt x="9" y="100"/>
                    <a:pt x="0" y="121"/>
                  </a:cubicBezTo>
                  <a:cubicBezTo>
                    <a:pt x="226" y="297"/>
                    <a:pt x="493" y="414"/>
                    <a:pt x="773" y="468"/>
                  </a:cubicBezTo>
                  <a:cubicBezTo>
                    <a:pt x="602" y="251"/>
                    <a:pt x="372" y="88"/>
                    <a:pt x="109"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4339325" y="2035125"/>
              <a:ext cx="38750" cy="22325"/>
            </a:xfrm>
            <a:custGeom>
              <a:avLst/>
              <a:gdLst/>
              <a:ahLst/>
              <a:cxnLst/>
              <a:rect l="l" t="t" r="r" b="b"/>
              <a:pathLst>
                <a:path w="1550" h="893" extrusionOk="0">
                  <a:moveTo>
                    <a:pt x="1418" y="1"/>
                  </a:moveTo>
                  <a:cubicBezTo>
                    <a:pt x="1266" y="1"/>
                    <a:pt x="0" y="847"/>
                    <a:pt x="0" y="847"/>
                  </a:cubicBezTo>
                  <a:lnTo>
                    <a:pt x="117" y="893"/>
                  </a:lnTo>
                  <a:cubicBezTo>
                    <a:pt x="117" y="893"/>
                    <a:pt x="1550" y="87"/>
                    <a:pt x="1429" y="3"/>
                  </a:cubicBezTo>
                  <a:cubicBezTo>
                    <a:pt x="1426" y="1"/>
                    <a:pt x="1423" y="1"/>
                    <a:pt x="141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4353525" y="2047400"/>
              <a:ext cx="47225" cy="33025"/>
            </a:xfrm>
            <a:custGeom>
              <a:avLst/>
              <a:gdLst/>
              <a:ahLst/>
              <a:cxnLst/>
              <a:rect l="l" t="t" r="r" b="b"/>
              <a:pathLst>
                <a:path w="1889" h="1321" extrusionOk="0">
                  <a:moveTo>
                    <a:pt x="414" y="1"/>
                  </a:moveTo>
                  <a:lnTo>
                    <a:pt x="0" y="435"/>
                  </a:lnTo>
                  <a:cubicBezTo>
                    <a:pt x="0" y="435"/>
                    <a:pt x="581" y="1321"/>
                    <a:pt x="1053" y="1321"/>
                  </a:cubicBezTo>
                  <a:cubicBezTo>
                    <a:pt x="1525" y="1321"/>
                    <a:pt x="1888" y="561"/>
                    <a:pt x="1888" y="561"/>
                  </a:cubicBezTo>
                  <a:lnTo>
                    <a:pt x="1170" y="235"/>
                  </a:lnTo>
                  <a:lnTo>
                    <a:pt x="1015" y="427"/>
                  </a:lnTo>
                  <a:lnTo>
                    <a:pt x="414" y="1"/>
                  </a:ln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4344125" y="2036350"/>
              <a:ext cx="19750" cy="24800"/>
            </a:xfrm>
            <a:custGeom>
              <a:avLst/>
              <a:gdLst/>
              <a:ahLst/>
              <a:cxnLst/>
              <a:rect l="l" t="t" r="r" b="b"/>
              <a:pathLst>
                <a:path w="790" h="992" extrusionOk="0">
                  <a:moveTo>
                    <a:pt x="529" y="0"/>
                  </a:moveTo>
                  <a:cubicBezTo>
                    <a:pt x="457" y="0"/>
                    <a:pt x="514" y="188"/>
                    <a:pt x="506" y="188"/>
                  </a:cubicBezTo>
                  <a:cubicBezTo>
                    <a:pt x="494" y="188"/>
                    <a:pt x="463" y="96"/>
                    <a:pt x="405" y="96"/>
                  </a:cubicBezTo>
                  <a:cubicBezTo>
                    <a:pt x="402" y="96"/>
                    <a:pt x="400" y="96"/>
                    <a:pt x="397" y="96"/>
                  </a:cubicBezTo>
                  <a:cubicBezTo>
                    <a:pt x="335" y="105"/>
                    <a:pt x="0" y="464"/>
                    <a:pt x="376" y="877"/>
                  </a:cubicBezTo>
                  <a:cubicBezTo>
                    <a:pt x="450" y="958"/>
                    <a:pt x="511" y="991"/>
                    <a:pt x="561" y="991"/>
                  </a:cubicBezTo>
                  <a:cubicBezTo>
                    <a:pt x="766" y="991"/>
                    <a:pt x="790" y="443"/>
                    <a:pt x="790" y="443"/>
                  </a:cubicBezTo>
                  <a:cubicBezTo>
                    <a:pt x="790" y="443"/>
                    <a:pt x="602" y="9"/>
                    <a:pt x="531" y="0"/>
                  </a:cubicBezTo>
                  <a:cubicBezTo>
                    <a:pt x="530" y="0"/>
                    <a:pt x="529" y="0"/>
                    <a:pt x="529"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4352175" y="2039475"/>
              <a:ext cx="1375" cy="7950"/>
            </a:xfrm>
            <a:custGeom>
              <a:avLst/>
              <a:gdLst/>
              <a:ahLst/>
              <a:cxnLst/>
              <a:rect l="l" t="t" r="r" b="b"/>
              <a:pathLst>
                <a:path w="55" h="318" extrusionOk="0">
                  <a:moveTo>
                    <a:pt x="34" y="1"/>
                  </a:moveTo>
                  <a:cubicBezTo>
                    <a:pt x="0" y="105"/>
                    <a:pt x="8" y="218"/>
                    <a:pt x="54" y="318"/>
                  </a:cubicBezTo>
                  <a:lnTo>
                    <a:pt x="34" y="1"/>
                  </a:ln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4345825" y="2042075"/>
              <a:ext cx="8550" cy="9750"/>
            </a:xfrm>
            <a:custGeom>
              <a:avLst/>
              <a:gdLst/>
              <a:ahLst/>
              <a:cxnLst/>
              <a:rect l="l" t="t" r="r" b="b"/>
              <a:pathLst>
                <a:path w="342" h="390" extrusionOk="0">
                  <a:moveTo>
                    <a:pt x="26" y="0"/>
                  </a:moveTo>
                  <a:cubicBezTo>
                    <a:pt x="1" y="0"/>
                    <a:pt x="24" y="197"/>
                    <a:pt x="24" y="197"/>
                  </a:cubicBezTo>
                  <a:cubicBezTo>
                    <a:pt x="24" y="197"/>
                    <a:pt x="180" y="389"/>
                    <a:pt x="260" y="389"/>
                  </a:cubicBezTo>
                  <a:cubicBezTo>
                    <a:pt x="261" y="389"/>
                    <a:pt x="262" y="389"/>
                    <a:pt x="262" y="389"/>
                  </a:cubicBezTo>
                  <a:cubicBezTo>
                    <a:pt x="342" y="389"/>
                    <a:pt x="212" y="252"/>
                    <a:pt x="212" y="252"/>
                  </a:cubicBezTo>
                  <a:cubicBezTo>
                    <a:pt x="212" y="252"/>
                    <a:pt x="145" y="139"/>
                    <a:pt x="100" y="122"/>
                  </a:cubicBezTo>
                  <a:cubicBezTo>
                    <a:pt x="108" y="68"/>
                    <a:pt x="79" y="18"/>
                    <a:pt x="29" y="1"/>
                  </a:cubicBezTo>
                  <a:cubicBezTo>
                    <a:pt x="28" y="1"/>
                    <a:pt x="27" y="0"/>
                    <a:pt x="26"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4343800" y="2067000"/>
              <a:ext cx="17525" cy="14200"/>
            </a:xfrm>
            <a:custGeom>
              <a:avLst/>
              <a:gdLst/>
              <a:ahLst/>
              <a:cxnLst/>
              <a:rect l="l" t="t" r="r" b="b"/>
              <a:pathLst>
                <a:path w="701" h="568" extrusionOk="0">
                  <a:moveTo>
                    <a:pt x="379" y="1"/>
                  </a:moveTo>
                  <a:cubicBezTo>
                    <a:pt x="357" y="1"/>
                    <a:pt x="343" y="2"/>
                    <a:pt x="343" y="2"/>
                  </a:cubicBezTo>
                  <a:lnTo>
                    <a:pt x="247" y="107"/>
                  </a:lnTo>
                  <a:cubicBezTo>
                    <a:pt x="327" y="128"/>
                    <a:pt x="481" y="186"/>
                    <a:pt x="465" y="299"/>
                  </a:cubicBezTo>
                  <a:cubicBezTo>
                    <a:pt x="455" y="362"/>
                    <a:pt x="389" y="393"/>
                    <a:pt x="314" y="393"/>
                  </a:cubicBezTo>
                  <a:cubicBezTo>
                    <a:pt x="230" y="393"/>
                    <a:pt x="135" y="355"/>
                    <a:pt x="93" y="282"/>
                  </a:cubicBezTo>
                  <a:lnTo>
                    <a:pt x="1" y="382"/>
                  </a:lnTo>
                  <a:cubicBezTo>
                    <a:pt x="108" y="511"/>
                    <a:pt x="232" y="568"/>
                    <a:pt x="343" y="568"/>
                  </a:cubicBezTo>
                  <a:cubicBezTo>
                    <a:pt x="496" y="568"/>
                    <a:pt x="625" y="459"/>
                    <a:pt x="657" y="278"/>
                  </a:cubicBezTo>
                  <a:cubicBezTo>
                    <a:pt x="701" y="25"/>
                    <a:pt x="470" y="1"/>
                    <a:pt x="37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4438634" y="1929044"/>
              <a:ext cx="16759" cy="5892"/>
            </a:xfrm>
            <a:custGeom>
              <a:avLst/>
              <a:gdLst/>
              <a:ahLst/>
              <a:cxnLst/>
              <a:rect l="l" t="t" r="r" b="b"/>
              <a:pathLst>
                <a:path w="822" h="289" extrusionOk="0">
                  <a:moveTo>
                    <a:pt x="59" y="0"/>
                  </a:moveTo>
                  <a:cubicBezTo>
                    <a:pt x="28" y="0"/>
                    <a:pt x="1" y="40"/>
                    <a:pt x="27" y="69"/>
                  </a:cubicBezTo>
                  <a:lnTo>
                    <a:pt x="31" y="69"/>
                  </a:lnTo>
                  <a:cubicBezTo>
                    <a:pt x="102" y="140"/>
                    <a:pt x="186" y="203"/>
                    <a:pt x="282" y="240"/>
                  </a:cubicBezTo>
                  <a:cubicBezTo>
                    <a:pt x="344" y="272"/>
                    <a:pt x="413" y="289"/>
                    <a:pt x="482" y="289"/>
                  </a:cubicBezTo>
                  <a:cubicBezTo>
                    <a:pt x="496" y="289"/>
                    <a:pt x="510" y="288"/>
                    <a:pt x="524" y="286"/>
                  </a:cubicBezTo>
                  <a:cubicBezTo>
                    <a:pt x="624" y="278"/>
                    <a:pt x="716" y="236"/>
                    <a:pt x="791" y="165"/>
                  </a:cubicBezTo>
                  <a:cubicBezTo>
                    <a:pt x="821" y="142"/>
                    <a:pt x="791" y="101"/>
                    <a:pt x="758" y="101"/>
                  </a:cubicBezTo>
                  <a:cubicBezTo>
                    <a:pt x="750" y="101"/>
                    <a:pt x="741" y="104"/>
                    <a:pt x="733" y="111"/>
                  </a:cubicBezTo>
                  <a:cubicBezTo>
                    <a:pt x="670" y="174"/>
                    <a:pt x="587" y="207"/>
                    <a:pt x="499" y="211"/>
                  </a:cubicBezTo>
                  <a:cubicBezTo>
                    <a:pt x="428" y="211"/>
                    <a:pt x="357" y="195"/>
                    <a:pt x="294" y="161"/>
                  </a:cubicBezTo>
                  <a:cubicBezTo>
                    <a:pt x="215" y="124"/>
                    <a:pt x="144" y="73"/>
                    <a:pt x="85" y="11"/>
                  </a:cubicBezTo>
                  <a:cubicBezTo>
                    <a:pt x="77" y="3"/>
                    <a:pt x="68" y="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Google Shape;935;p45"/>
          <p:cNvSpPr/>
          <p:nvPr/>
        </p:nvSpPr>
        <p:spPr>
          <a:xfrm>
            <a:off x="8051412" y="0"/>
            <a:ext cx="1092588" cy="63455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87892" y="7014"/>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a:hlinkClick r:id="rId4"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44;p44">
            <a:extLst>
              <a:ext uri="{FF2B5EF4-FFF2-40B4-BE49-F238E27FC236}">
                <a16:creationId xmlns:a16="http://schemas.microsoft.com/office/drawing/2014/main" id="{F1B69BCA-CA3D-4492-A61D-26D7D467A7E0}"/>
              </a:ext>
            </a:extLst>
          </p:cNvPr>
          <p:cNvSpPr txBox="1">
            <a:spLocks/>
          </p:cNvSpPr>
          <p:nvPr/>
        </p:nvSpPr>
        <p:spPr>
          <a:xfrm>
            <a:off x="864685" y="697505"/>
            <a:ext cx="6746848"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2. Quy tắc sử dụng hoá chất an toàn trong phòng thí nghiệm</a:t>
            </a:r>
            <a:endParaRPr lang="en-US" sz="2000">
              <a:solidFill>
                <a:srgbClr val="92D050"/>
              </a:solidFill>
              <a:latin typeface="Patrick Hand" panose="020B0604020202020204" charset="0"/>
            </a:endParaRPr>
          </a:p>
        </p:txBody>
      </p:sp>
      <p:grpSp>
        <p:nvGrpSpPr>
          <p:cNvPr id="82" name="Group 81">
            <a:extLst>
              <a:ext uri="{FF2B5EF4-FFF2-40B4-BE49-F238E27FC236}">
                <a16:creationId xmlns:a16="http://schemas.microsoft.com/office/drawing/2014/main" id="{D57B991F-8748-45D5-A63F-F141B1147DEE}"/>
              </a:ext>
            </a:extLst>
          </p:cNvPr>
          <p:cNvGrpSpPr/>
          <p:nvPr/>
        </p:nvGrpSpPr>
        <p:grpSpPr>
          <a:xfrm>
            <a:off x="546462" y="1195284"/>
            <a:ext cx="7504866" cy="870827"/>
            <a:chOff x="5264406" y="1215638"/>
            <a:chExt cx="9972884" cy="1063798"/>
          </a:xfrm>
        </p:grpSpPr>
        <p:grpSp>
          <p:nvGrpSpPr>
            <p:cNvPr id="83" name="Group 82">
              <a:extLst>
                <a:ext uri="{FF2B5EF4-FFF2-40B4-BE49-F238E27FC236}">
                  <a16:creationId xmlns:a16="http://schemas.microsoft.com/office/drawing/2014/main" id="{51F30833-B35E-4B7B-BC22-FDF5A1CA5823}"/>
                </a:ext>
              </a:extLst>
            </p:cNvPr>
            <p:cNvGrpSpPr>
              <a:grpSpLocks/>
            </p:cNvGrpSpPr>
            <p:nvPr/>
          </p:nvGrpSpPr>
          <p:grpSpPr bwMode="auto">
            <a:xfrm>
              <a:off x="5264406" y="1264706"/>
              <a:ext cx="9972884" cy="1014730"/>
              <a:chOff x="15292" y="-137"/>
              <a:chExt cx="31684" cy="1598"/>
            </a:xfrm>
          </p:grpSpPr>
          <p:sp>
            <p:nvSpPr>
              <p:cNvPr id="85" name="Rectangle 84">
                <a:extLst>
                  <a:ext uri="{FF2B5EF4-FFF2-40B4-BE49-F238E27FC236}">
                    <a16:creationId xmlns:a16="http://schemas.microsoft.com/office/drawing/2014/main" id="{6C55594C-0101-4CB6-8833-DE7E717E2E2C}"/>
                  </a:ext>
                </a:extLst>
              </p:cNvPr>
              <p:cNvSpPr>
                <a:spLocks noChangeArrowheads="1"/>
              </p:cNvSpPr>
              <p:nvPr/>
            </p:nvSpPr>
            <p:spPr bwMode="auto">
              <a:xfrm>
                <a:off x="15292" y="-137"/>
                <a:ext cx="31684" cy="1598"/>
              </a:xfrm>
              <a:prstGeom prst="rect">
                <a:avLst/>
              </a:prstGeom>
              <a:solidFill>
                <a:srgbClr val="E7F3E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a:t>    1. Đọc tên, công thức của một số hoá chất thông dụng có trong phòng thí nghiệm và cho biết ý nghĩa của các kí hiệu cảnh báo trên các nhãn hoá chất.</a:t>
                </a:r>
              </a:p>
              <a:p>
                <a:r>
                  <a:rPr lang="en-US"/>
                  <a:t>     2. Trình bày cách lấy hoá chất rắn và hoá chất lỏng.</a:t>
                </a:r>
              </a:p>
            </p:txBody>
          </p:sp>
          <p:pic>
            <p:nvPicPr>
              <p:cNvPr id="86" name="Picture 85">
                <a:extLst>
                  <a:ext uri="{FF2B5EF4-FFF2-40B4-BE49-F238E27FC236}">
                    <a16:creationId xmlns:a16="http://schemas.microsoft.com/office/drawing/2014/main" id="{5327AA72-AE07-436B-B490-646924E80A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90" y="-124"/>
                <a:ext cx="839"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 name="TextBox 83">
              <a:extLst>
                <a:ext uri="{FF2B5EF4-FFF2-40B4-BE49-F238E27FC236}">
                  <a16:creationId xmlns:a16="http://schemas.microsoft.com/office/drawing/2014/main" id="{744228AC-FB23-4F00-BEFC-C1972B4CE3BE}"/>
                </a:ext>
              </a:extLst>
            </p:cNvPr>
            <p:cNvSpPr txBox="1"/>
            <p:nvPr/>
          </p:nvSpPr>
          <p:spPr>
            <a:xfrm>
              <a:off x="5309154" y="1215638"/>
              <a:ext cx="292910" cy="384546"/>
            </a:xfrm>
            <a:prstGeom prst="rect">
              <a:avLst/>
            </a:prstGeom>
            <a:noFill/>
          </p:spPr>
          <p:txBody>
            <a:bodyPr wrap="square" rtlCol="0">
              <a:spAutoFit/>
            </a:bodyPr>
            <a:lstStyle/>
            <a:p>
              <a:pPr algn="ctr"/>
              <a:r>
                <a:rPr lang="en-US">
                  <a:solidFill>
                    <a:srgbClr val="FFFF00"/>
                  </a:solidFill>
                </a:rPr>
                <a:t>?</a:t>
              </a:r>
            </a:p>
          </p:txBody>
        </p:sp>
      </p:grpSp>
      <p:sp>
        <p:nvSpPr>
          <p:cNvPr id="89" name="Text Placeholder 1">
            <a:extLst>
              <a:ext uri="{FF2B5EF4-FFF2-40B4-BE49-F238E27FC236}">
                <a16:creationId xmlns:a16="http://schemas.microsoft.com/office/drawing/2014/main" id="{33E0503B-7C8A-40F7-8F6E-5E760CEE84D4}"/>
              </a:ext>
            </a:extLst>
          </p:cNvPr>
          <p:cNvSpPr txBox="1">
            <a:spLocks/>
          </p:cNvSpPr>
          <p:nvPr/>
        </p:nvSpPr>
        <p:spPr>
          <a:xfrm>
            <a:off x="546462" y="2008566"/>
            <a:ext cx="4779831" cy="412902"/>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1800" b="1" i="1" u="sng">
                <a:solidFill>
                  <a:schemeClr val="accent1">
                    <a:lumMod val="40000"/>
                    <a:lumOff val="60000"/>
                  </a:schemeClr>
                </a:solidFill>
                <a:latin typeface="Comic Sans MS" panose="030F0702030302020204" pitchFamily="66" charset="0"/>
                <a:cs typeface="Times New Roman" pitchFamily="18" charset="0"/>
              </a:rPr>
              <a:t>Gợi ý</a:t>
            </a:r>
            <a:r>
              <a:rPr lang="en-US" sz="1800" i="1">
                <a:solidFill>
                  <a:schemeClr val="accent1">
                    <a:lumMod val="40000"/>
                    <a:lumOff val="60000"/>
                  </a:schemeClr>
                </a:solidFill>
                <a:latin typeface="Comic Sans MS" panose="030F0702030302020204" pitchFamily="66" charset="0"/>
                <a:cs typeface="Times New Roman" pitchFamily="18" charset="0"/>
              </a:rPr>
              <a:t>: </a:t>
            </a:r>
          </a:p>
        </p:txBody>
      </p:sp>
      <p:grpSp>
        <p:nvGrpSpPr>
          <p:cNvPr id="11" name="Group 10">
            <a:extLst>
              <a:ext uri="{FF2B5EF4-FFF2-40B4-BE49-F238E27FC236}">
                <a16:creationId xmlns:a16="http://schemas.microsoft.com/office/drawing/2014/main" id="{6C57D2B7-BDE7-4862-BA38-B42E16B9181E}"/>
              </a:ext>
            </a:extLst>
          </p:cNvPr>
          <p:cNvGrpSpPr/>
          <p:nvPr/>
        </p:nvGrpSpPr>
        <p:grpSpPr>
          <a:xfrm>
            <a:off x="366752" y="2146982"/>
            <a:ext cx="4692539" cy="1993218"/>
            <a:chOff x="366752" y="2146982"/>
            <a:chExt cx="4692539" cy="1993218"/>
          </a:xfrm>
        </p:grpSpPr>
        <p:pic>
          <p:nvPicPr>
            <p:cNvPr id="8" name="Picture 7">
              <a:extLst>
                <a:ext uri="{FF2B5EF4-FFF2-40B4-BE49-F238E27FC236}">
                  <a16:creationId xmlns:a16="http://schemas.microsoft.com/office/drawing/2014/main" id="{DFF2FB94-A847-4B62-A054-584784FA81A4}"/>
                </a:ext>
              </a:extLst>
            </p:cNvPr>
            <p:cNvPicPr>
              <a:picLocks noChangeAspect="1"/>
            </p:cNvPicPr>
            <p:nvPr/>
          </p:nvPicPr>
          <p:blipFill>
            <a:blip r:embed="rId6"/>
            <a:stretch>
              <a:fillRect/>
            </a:stretch>
          </p:blipFill>
          <p:spPr>
            <a:xfrm>
              <a:off x="366752" y="2421468"/>
              <a:ext cx="1055302" cy="1718732"/>
            </a:xfrm>
            <a:prstGeom prst="rect">
              <a:avLst/>
            </a:prstGeom>
          </p:spPr>
        </p:pic>
        <p:sp>
          <p:nvSpPr>
            <p:cNvPr id="9" name="Rectangle 8">
              <a:extLst>
                <a:ext uri="{FF2B5EF4-FFF2-40B4-BE49-F238E27FC236}">
                  <a16:creationId xmlns:a16="http://schemas.microsoft.com/office/drawing/2014/main" id="{989A40D5-51CF-4C01-ABE2-E211C88DC583}"/>
                </a:ext>
              </a:extLst>
            </p:cNvPr>
            <p:cNvSpPr/>
            <p:nvPr/>
          </p:nvSpPr>
          <p:spPr>
            <a:xfrm>
              <a:off x="1443678" y="2146982"/>
              <a:ext cx="3615613" cy="1384995"/>
            </a:xfrm>
            <a:prstGeom prst="rect">
              <a:avLst/>
            </a:prstGeom>
          </p:spPr>
          <p:txBody>
            <a:bodyPr wrap="square">
              <a:spAutoFit/>
            </a:bodyPr>
            <a:lstStyle/>
            <a:p>
              <a:r>
                <a:rPr lang="en-US">
                  <a:solidFill>
                    <a:schemeClr val="bg1"/>
                  </a:solidFill>
                  <a:latin typeface="Open Sans"/>
                </a:rPr>
                <a:t>Câu 1:</a:t>
              </a:r>
            </a:p>
            <a:p>
              <a:r>
                <a:rPr lang="en-US">
                  <a:solidFill>
                    <a:schemeClr val="bg1"/>
                  </a:solidFill>
                  <a:latin typeface="Open Sans"/>
                </a:rPr>
                <a:t>- </a:t>
              </a:r>
              <a:r>
                <a:rPr lang="vi-VN">
                  <a:solidFill>
                    <a:schemeClr val="bg1"/>
                  </a:solidFill>
                  <a:latin typeface="Open Sans"/>
                </a:rPr>
                <a:t>Tên thương mại: Hydrochloric acid.</a:t>
              </a:r>
            </a:p>
            <a:p>
              <a:r>
                <a:rPr lang="en-US">
                  <a:solidFill>
                    <a:schemeClr val="bg1"/>
                  </a:solidFill>
                  <a:latin typeface="Open Sans"/>
                </a:rPr>
                <a:t>- </a:t>
              </a:r>
              <a:r>
                <a:rPr lang="vi-VN">
                  <a:solidFill>
                    <a:schemeClr val="bg1"/>
                  </a:solidFill>
                  <a:latin typeface="Open Sans"/>
                </a:rPr>
                <a:t>Công thức: HCl.</a:t>
              </a:r>
            </a:p>
            <a:p>
              <a:r>
                <a:rPr lang="en-US">
                  <a:solidFill>
                    <a:schemeClr val="bg1"/>
                  </a:solidFill>
                  <a:latin typeface="Open Sans"/>
                </a:rPr>
                <a:t>- </a:t>
              </a:r>
              <a:r>
                <a:rPr lang="vi-VN">
                  <a:solidFill>
                    <a:schemeClr val="bg1"/>
                  </a:solidFill>
                  <a:latin typeface="Open Sans"/>
                </a:rPr>
                <a:t>Ý nghĩa các kí hiệu cảnh báo: Độc hại; Gây ăn mòn mạnh; Gây nguy hiểm cho môi trường.</a:t>
              </a:r>
            </a:p>
          </p:txBody>
        </p:sp>
      </p:grpSp>
      <p:cxnSp>
        <p:nvCxnSpPr>
          <p:cNvPr id="13" name="Straight Connector 12">
            <a:extLst>
              <a:ext uri="{FF2B5EF4-FFF2-40B4-BE49-F238E27FC236}">
                <a16:creationId xmlns:a16="http://schemas.microsoft.com/office/drawing/2014/main" id="{E71EAF31-EEC5-48C3-98E4-4E1D0C75D0C6}"/>
              </a:ext>
            </a:extLst>
          </p:cNvPr>
          <p:cNvCxnSpPr/>
          <p:nvPr/>
        </p:nvCxnSpPr>
        <p:spPr>
          <a:xfrm>
            <a:off x="5037667" y="2159000"/>
            <a:ext cx="0" cy="2379775"/>
          </a:xfrm>
          <a:prstGeom prst="line">
            <a:avLst/>
          </a:prstGeom>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6EBB1401-F090-4E8B-8432-8E0293BB755E}"/>
              </a:ext>
            </a:extLst>
          </p:cNvPr>
          <p:cNvSpPr/>
          <p:nvPr/>
        </p:nvSpPr>
        <p:spPr>
          <a:xfrm>
            <a:off x="5059291" y="2076631"/>
            <a:ext cx="3615613" cy="2893100"/>
          </a:xfrm>
          <a:prstGeom prst="rect">
            <a:avLst/>
          </a:prstGeom>
        </p:spPr>
        <p:txBody>
          <a:bodyPr wrap="square">
            <a:spAutoFit/>
          </a:bodyPr>
          <a:lstStyle/>
          <a:p>
            <a:r>
              <a:rPr lang="en-US">
                <a:solidFill>
                  <a:schemeClr val="bg1"/>
                </a:solidFill>
                <a:latin typeface="Open Sans"/>
              </a:rPr>
              <a:t>Câu 2:</a:t>
            </a:r>
          </a:p>
          <a:p>
            <a:r>
              <a:rPr lang="vi-VN" sz="1200">
                <a:solidFill>
                  <a:srgbClr val="FF0000"/>
                </a:solidFill>
              </a:rPr>
              <a:t>- Cách lấy hoá chất rắn: </a:t>
            </a:r>
            <a:r>
              <a:rPr lang="vi-VN" sz="1200">
                <a:solidFill>
                  <a:schemeClr val="bg1"/>
                </a:solidFill>
              </a:rPr>
              <a:t>Không được dùng tay trực tiếp lấy hoá chất. Khi lấy hoá chất rắn ở dạng hạt nhỏ hay bột ra khỏi lọ phải dùng thìa kim loại hoặc thuỷ tinh để xúc. Lấy hoá chất rắn ở dạng hạt to, dây, thanh có thể dùng panh để gắp. Không được đặt lại thìa, panh vào các lọ đựng hoá chất sau khi đã sử dụng.</a:t>
            </a:r>
          </a:p>
          <a:p>
            <a:r>
              <a:rPr lang="vi-VN" sz="1200">
                <a:solidFill>
                  <a:srgbClr val="FF0000"/>
                </a:solidFill>
              </a:rPr>
              <a:t>- Cách lấy hoá chất lỏng: </a:t>
            </a:r>
            <a:r>
              <a:rPr lang="vi-VN" sz="1200">
                <a:solidFill>
                  <a:schemeClr val="bg1"/>
                </a:solidFill>
              </a:rPr>
              <a:t>Không được dùng tay trực tiếp lấy hoá chất. Lấy hoá chất lỏng từ chai miệng nhỏ thường phải rót qua phễu hoặc qua cốc, ống đong có mỏ, lấy lượng nhỏ dung dịch thường dùng ống hút nhỏ giọt; rót hoá chất lỏng từ lọ cần hướng nhãn hoá chất lên phía trên tránh để các giọt hoá chất dính vào nhãn làm hỏng nhãn</a:t>
            </a:r>
            <a:r>
              <a:rPr lang="vi-VN" sz="12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9">
                                            <p:txEl>
                                              <p:pRg st="0" end="0"/>
                                            </p:txEl>
                                          </p:spTgt>
                                        </p:tgtEl>
                                        <p:attrNameLst>
                                          <p:attrName>style.visibility</p:attrName>
                                        </p:attrNameLst>
                                      </p:cBhvr>
                                      <p:to>
                                        <p:strVal val="visible"/>
                                      </p:to>
                                    </p:set>
                                    <p:animEffect transition="in" filter="wipe(down)">
                                      <p:cBhvr>
                                        <p:cTn id="12" dur="500"/>
                                        <p:tgtEl>
                                          <p:spTgt spid="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wipe(down)">
                                      <p:cBhvr>
                                        <p:cTn id="2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theme/theme1.xml><?xml version="1.0" encoding="utf-8"?>
<a:theme xmlns:a="http://schemas.openxmlformats.org/drawingml/2006/main" name="Theme1">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F81409C-D64A-4F82-ADA4-EDC4E47DAA9D}" vid="{7E9AA9F5-72CF-44A9-A83D-925EA7B7EF9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1689</Words>
  <Application>Microsoft Office PowerPoint</Application>
  <PresentationFormat>On-screen Show (16:9)</PresentationFormat>
  <Paragraphs>137</Paragraphs>
  <Slides>23</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Calibri</vt:lpstr>
      <vt:lpstr>微软雅黑</vt:lpstr>
      <vt:lpstr>Arial</vt:lpstr>
      <vt:lpstr>Lato</vt:lpstr>
      <vt:lpstr>Comic Sans MS</vt:lpstr>
      <vt:lpstr>Roboto Condensed Light</vt:lpstr>
      <vt:lpstr>#9Slide07 IcielBC Cubano Normal</vt:lpstr>
      <vt:lpstr>Patrick Hand</vt:lpstr>
      <vt:lpstr>Times New Roman</vt:lpstr>
      <vt:lpstr>Open Sans</vt:lpstr>
      <vt:lpstr>Theme1</vt:lpstr>
      <vt:lpstr>BÀI 1: SỬ DỤNG MỘT SỐ HOÁ CHẤT, THIẾT BỊ CƠ BẢN TRONG PHÒNG THÍ NGHIỆM </vt:lpstr>
      <vt:lpstr>MỤC TIÊU</vt:lpstr>
      <vt:lpstr>KHỞI ĐỘNG</vt:lpstr>
      <vt:lpstr>PowerPoint Presentation</vt:lpstr>
      <vt:lpstr>I. NHẬN BIẾT HOÁ CHẤT VÀ QUY TẮC SỬ DỤNG HOÁ CHẤT AN TOÀN TRONG PHÒNG THÍ NGHIỆM</vt:lpstr>
      <vt:lpstr>I. NHẬN BIẾT HOÁ CHẤT VÀ QUY TẮC SỬ DỤNG HOÁ CHẤT AN TOÀN TRONG PHÒNG THÍ NGHIỆM</vt:lpstr>
      <vt:lpstr>I. NHẬN BIẾT HOÁ CHẤT VÀ QUY TẮC SỬ DỤNG HOÁ CHẤT AN TOÀN TRONG PHÒNG THÍ NGHIỆM</vt:lpstr>
      <vt:lpstr>I. NHẬN BIẾT HOÁ CHẤT VÀ QUY TẮC SỬ DỤNG HOÁ CHẤT AN TOÀN TRONG PHÒNG THÍ NGHIỆM</vt:lpstr>
      <vt:lpstr>PowerPoint Presentation</vt:lpstr>
      <vt:lpstr>PowerPoint Presentation</vt:lpstr>
      <vt:lpstr>II. GIỚI THIỆU MỘT SỐ DỤNG CỤ THÍ NGHIỆM VÀ CÁCH SỬ DỤNG</vt:lpstr>
      <vt:lpstr>II. GIỚI THIỆU MỘT SỐ DỤNG CỤ THÍ NGHIỆM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Ghi nhớ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SỬ DỤNG MỘT SỐ HOÁ CHẤT, THIẾT BỊ CƠ BẢN TRONG PHÒNG THÍ NGHIỆM </dc:title>
  <dc:creator>VnTeach.Com</dc:creator>
  <cp:keywords>VnTeach.Com</cp:keywords>
  <cp:lastModifiedBy>fpt</cp:lastModifiedBy>
  <cp:revision>2</cp:revision>
  <dcterms:modified xsi:type="dcterms:W3CDTF">2025-09-08T04:37:44Z</dcterms:modified>
  <cp:version>n</cp:version>
</cp:coreProperties>
</file>