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0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1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1" r:id="rId2"/>
    <p:sldId id="746" r:id="rId3"/>
    <p:sldId id="737" r:id="rId4"/>
    <p:sldId id="713" r:id="rId5"/>
    <p:sldId id="738" r:id="rId6"/>
    <p:sldId id="739" r:id="rId7"/>
    <p:sldId id="740" r:id="rId8"/>
    <p:sldId id="456" r:id="rId9"/>
    <p:sldId id="741" r:id="rId10"/>
    <p:sldId id="742" r:id="rId11"/>
    <p:sldId id="743" r:id="rId12"/>
    <p:sldId id="744" r:id="rId13"/>
    <p:sldId id="74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4E8"/>
    <a:srgbClr val="00045E"/>
    <a:srgbClr val="111128"/>
    <a:srgbClr val="B4C8E8"/>
    <a:srgbClr val="FFC001"/>
    <a:srgbClr val="FFDA66"/>
    <a:srgbClr val="FFC000"/>
    <a:srgbClr val="99FF33"/>
    <a:srgbClr val="FFFF00"/>
    <a:srgbClr val="51C7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843" autoAdjust="0"/>
    <p:restoredTop sz="94384" autoAdjust="0"/>
  </p:normalViewPr>
  <p:slideViewPr>
    <p:cSldViewPr snapToGrid="0" showGuides="1">
      <p:cViewPr>
        <p:scale>
          <a:sx n="60" d="100"/>
          <a:sy n="60" d="100"/>
        </p:scale>
        <p:origin x="264" y="3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34000128"/>
        <c:axId val="103285312"/>
      </c:barChart>
      <c:catAx>
        <c:axId val="134000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03285312"/>
        <c:crossesAt val="0"/>
        <c:auto val="0"/>
        <c:lblAlgn val="ctr"/>
        <c:lblOffset val="100"/>
        <c:tickLblSkip val="1"/>
        <c:noMultiLvlLbl val="0"/>
      </c:catAx>
      <c:valAx>
        <c:axId val="10328531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000128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8169600"/>
        <c:axId val="155709952"/>
      </c:barChart>
      <c:catAx>
        <c:axId val="158169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55709952"/>
        <c:crossesAt val="0"/>
        <c:auto val="0"/>
        <c:lblAlgn val="ctr"/>
        <c:lblOffset val="100"/>
        <c:tickLblSkip val="1"/>
        <c:noMultiLvlLbl val="0"/>
      </c:catAx>
      <c:valAx>
        <c:axId val="15570995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169600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3184256"/>
        <c:axId val="103292224"/>
      </c:barChart>
      <c:catAx>
        <c:axId val="153184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03292224"/>
        <c:crossesAt val="0"/>
        <c:auto val="0"/>
        <c:lblAlgn val="ctr"/>
        <c:lblOffset val="100"/>
        <c:tickLblSkip val="1"/>
        <c:noMultiLvlLbl val="0"/>
      </c:catAx>
      <c:valAx>
        <c:axId val="10329222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184256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5279872"/>
        <c:axId val="153138240"/>
      </c:barChart>
      <c:catAx>
        <c:axId val="155279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53138240"/>
        <c:crossesAt val="0"/>
        <c:auto val="0"/>
        <c:lblAlgn val="ctr"/>
        <c:lblOffset val="100"/>
        <c:tickLblSkip val="1"/>
        <c:noMultiLvlLbl val="0"/>
      </c:catAx>
      <c:valAx>
        <c:axId val="15313824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27987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6102144"/>
        <c:axId val="155683648"/>
      </c:barChart>
      <c:catAx>
        <c:axId val="156102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55683648"/>
        <c:crossesAt val="0"/>
        <c:auto val="0"/>
        <c:lblAlgn val="ctr"/>
        <c:lblOffset val="100"/>
        <c:tickLblSkip val="1"/>
        <c:noMultiLvlLbl val="0"/>
      </c:catAx>
      <c:valAx>
        <c:axId val="15568364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102144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6820992"/>
        <c:axId val="145433728"/>
      </c:barChart>
      <c:catAx>
        <c:axId val="156820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45433728"/>
        <c:crossesAt val="0"/>
        <c:auto val="0"/>
        <c:lblAlgn val="ctr"/>
        <c:lblOffset val="100"/>
        <c:tickLblSkip val="1"/>
        <c:noMultiLvlLbl val="0"/>
      </c:catAx>
      <c:valAx>
        <c:axId val="14543372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82099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8220288"/>
        <c:axId val="145438912"/>
      </c:barChart>
      <c:catAx>
        <c:axId val="158220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45438912"/>
        <c:crossesAt val="0"/>
        <c:auto val="0"/>
        <c:lblAlgn val="ctr"/>
        <c:lblOffset val="100"/>
        <c:tickLblSkip val="1"/>
        <c:noMultiLvlLbl val="0"/>
      </c:catAx>
      <c:valAx>
        <c:axId val="14543891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220288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8169600"/>
        <c:axId val="155709952"/>
      </c:barChart>
      <c:catAx>
        <c:axId val="158169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55709952"/>
        <c:crossesAt val="0"/>
        <c:auto val="0"/>
        <c:lblAlgn val="ctr"/>
        <c:lblOffset val="100"/>
        <c:tickLblSkip val="1"/>
        <c:noMultiLvlLbl val="0"/>
      </c:catAx>
      <c:valAx>
        <c:axId val="15570995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169600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8169600"/>
        <c:axId val="155709952"/>
      </c:barChart>
      <c:catAx>
        <c:axId val="158169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55709952"/>
        <c:crossesAt val="0"/>
        <c:auto val="0"/>
        <c:lblAlgn val="ctr"/>
        <c:lblOffset val="100"/>
        <c:tickLblSkip val="1"/>
        <c:noMultiLvlLbl val="0"/>
      </c:catAx>
      <c:valAx>
        <c:axId val="15570995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169600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58169600"/>
        <c:axId val="155709952"/>
      </c:barChart>
      <c:catAx>
        <c:axId val="158169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55709952"/>
        <c:crossesAt val="0"/>
        <c:auto val="0"/>
        <c:lblAlgn val="ctr"/>
        <c:lblOffset val="100"/>
        <c:tickLblSkip val="1"/>
        <c:noMultiLvlLbl val="0"/>
      </c:catAx>
      <c:valAx>
        <c:axId val="15570995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169600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10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5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6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7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8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9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1E6C3-F789-48F5-B2A6-CD3ED24F557E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1CC3A-EBFA-42A7-A0D2-9B9CD7C03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91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56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989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205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903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594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702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545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Đừng ấn chữ tiếp tục ấn ra ngoài sẽ sang slide tiếp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CC3A-EBFA-42A7-A0D2-9B9CD7C03C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51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997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957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559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DDF30-8097-415B-BA51-E706288B8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35C422-B097-4B0A-8010-F66B0D246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17F18-A6EE-4D5B-B221-C7C9B187D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601E1-67E5-42CE-B0DA-DF640998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233F9-3584-4C5D-B8F8-1D1CAD81E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08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44963-9E4D-4F8D-A3D9-D330D0320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92FBD5-D455-4B24-940A-98239DB94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CDAF0-EF53-45F0-A745-A9F37F5E8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E1B9C-78EA-41F4-97E0-0609B83E4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0684D-64A2-4701-BC0B-3B4DA605C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80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8E353F-60D7-4B66-9D4F-99EFF96608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719977-11D8-4FE1-A92D-E85CDBD3A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A0A5A-9D3C-4E42-984F-534888638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D2F5C-8DD9-4076-9135-EC3AB94B2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D0128-6D7F-40E9-AC87-15D47292F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03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0775E-5E30-4581-80EA-1380250BA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126D2-EEB5-4557-A3C3-E0E8916E2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313DF-68CD-4EC0-9BB3-8AB96C1A7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6573F-F484-4E69-AF3C-A400243E2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A454F-0034-4E1C-8F7B-734E99DC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68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D4AD3-8771-4757-8C09-181213ADC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5C515-ADED-4BA6-BEFB-2F26F76A1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EBA1C-AE37-4DA9-95A6-AF9A2B09F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33E2F-FCFD-439E-A13E-69EEE592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6E363-6786-4759-AE2D-FC7F45F23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40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43255-A2DA-4D0F-A307-0CCA0D9E9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AF2DB-B5D3-496B-ABB5-B12053A82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1060E-E5D9-41D8-AF2A-4E980B3D2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03F18-F26F-4DCA-9F2F-B3F4801E1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933187-4ED8-4C08-8320-91E83CAF4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D16127-13A0-476D-A79A-7FC2A6F1E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62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B4EDA-B539-420E-849B-3BB77E5F7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9317D-0301-4533-B0A4-FED6AB072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2F4B7-E3E9-455C-AA6F-928EEC975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92BF72-3C9F-4921-B250-E94BE0300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72AA31-D54B-4F54-88CA-6B0FC8A317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92CBBD-27F7-4964-B84D-64B44CE1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F3F9CE-E9CE-45D2-B82E-01A086AA3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C5F084-89AC-4FD9-8F64-85507CA9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71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72C29-64FA-403A-89F2-58BB345EA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CBA50C-DE80-4F45-8695-2232C990A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BACC08-11C1-44C7-B794-285E613C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245AD4-D931-497F-A4EB-5735FAC02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5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19B514-3314-4B25-83E8-D727B6D99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6FEE42-0189-4D43-A0CB-CE776824B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9C4F4-3C5E-4D7D-85A6-82218822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45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6D2B4-846C-40E9-BC14-C71ED7300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FB67A-4A75-4DC9-956C-8F3F7E2D9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C67659-8461-438D-AF5A-DA448AFB0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31677-B450-4280-BE5C-E520226F9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B6A578-8C7F-4DB9-BBD8-3CD618597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C56049-6FE5-45F1-919C-05515DC50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56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CAD6D-D606-4C3E-8869-81BAE8C58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14E72B-0AD9-4749-9B45-45D6DAAE5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6F32D6-8BD1-4064-ADD2-BB85D08DA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8A8BC2-8CEA-43A5-9CD2-5F7987CB0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4BA9FD-98BA-4DA6-91A7-C71A60DDE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97919-CB3A-470B-B82D-0F6691D91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95">
              <a:srgbClr val="6E34A2"/>
            </a:gs>
            <a:gs pos="57000">
              <a:srgbClr val="391B55"/>
            </a:gs>
            <a:gs pos="100000">
              <a:srgbClr val="25113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D5CA53-00BF-4336-90CB-1C64F93E9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A976B-8DE6-4266-A92A-A188FC590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C731F-AA62-449E-B626-6911F8E67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335C2-1F42-4A2B-9679-A84064AED5A1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CBC83-1675-4F0E-841A-8D175C13C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358BF-7B77-4A18-B71D-5DC08ABC3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7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chart" Target="../charts/chart7.xml"/><Relationship Id="rId18" Type="http://schemas.openxmlformats.org/officeDocument/2006/relationships/image" Target="../media/image9.jpeg"/><Relationship Id="rId3" Type="http://schemas.microsoft.com/office/2007/relationships/media" Target="../media/media3.wma"/><Relationship Id="rId21" Type="http://schemas.openxmlformats.org/officeDocument/2006/relationships/image" Target="../media/image11.svg"/><Relationship Id="rId7" Type="http://schemas.openxmlformats.org/officeDocument/2006/relationships/audio" Target="../media/audio1.wav"/><Relationship Id="rId12" Type="http://schemas.openxmlformats.org/officeDocument/2006/relationships/image" Target="../media/image5.jpeg"/><Relationship Id="rId17" Type="http://schemas.openxmlformats.org/officeDocument/2006/relationships/image" Target="../media/image8.png"/><Relationship Id="rId2" Type="http://schemas.openxmlformats.org/officeDocument/2006/relationships/video" Target="../media/media2.wmv"/><Relationship Id="rId16" Type="http://schemas.openxmlformats.org/officeDocument/2006/relationships/image" Target="../media/image7.png"/><Relationship Id="rId20" Type="http://schemas.openxmlformats.org/officeDocument/2006/relationships/image" Target="../media/image10.png"/><Relationship Id="rId1" Type="http://schemas.microsoft.com/office/2007/relationships/media" Target="../media/media2.wmv"/><Relationship Id="rId6" Type="http://schemas.openxmlformats.org/officeDocument/2006/relationships/notesSlide" Target="../notesSlides/notesSlide8.xml"/><Relationship Id="rId11" Type="http://schemas.openxmlformats.org/officeDocument/2006/relationships/audio" Target="../media/audio4.wav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6.png"/><Relationship Id="rId23" Type="http://schemas.microsoft.com/office/2007/relationships/hdphoto" Target="../media/hdphoto1.wdp"/><Relationship Id="rId10" Type="http://schemas.openxmlformats.org/officeDocument/2006/relationships/audio" Target="../media/audio3.wav"/><Relationship Id="rId19" Type="http://schemas.openxmlformats.org/officeDocument/2006/relationships/image" Target="../media/image4.png"/><Relationship Id="rId4" Type="http://schemas.openxmlformats.org/officeDocument/2006/relationships/audio" Target="../media/media3.wma"/><Relationship Id="rId9" Type="http://schemas.openxmlformats.org/officeDocument/2006/relationships/audio" Target="../media/audio7.wav"/><Relationship Id="rId14" Type="http://schemas.openxmlformats.org/officeDocument/2006/relationships/audio" Target="../media/audio5.wav"/><Relationship Id="rId2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chart" Target="../charts/chart8.xml"/><Relationship Id="rId18" Type="http://schemas.openxmlformats.org/officeDocument/2006/relationships/image" Target="../media/image9.jpeg"/><Relationship Id="rId3" Type="http://schemas.microsoft.com/office/2007/relationships/media" Target="../media/media3.wma"/><Relationship Id="rId21" Type="http://schemas.openxmlformats.org/officeDocument/2006/relationships/image" Target="../media/image11.svg"/><Relationship Id="rId7" Type="http://schemas.openxmlformats.org/officeDocument/2006/relationships/audio" Target="../media/audio1.wav"/><Relationship Id="rId12" Type="http://schemas.openxmlformats.org/officeDocument/2006/relationships/image" Target="../media/image5.jpeg"/><Relationship Id="rId17" Type="http://schemas.openxmlformats.org/officeDocument/2006/relationships/image" Target="../media/image8.png"/><Relationship Id="rId2" Type="http://schemas.openxmlformats.org/officeDocument/2006/relationships/video" Target="../media/media2.wmv"/><Relationship Id="rId16" Type="http://schemas.openxmlformats.org/officeDocument/2006/relationships/image" Target="../media/image7.png"/><Relationship Id="rId20" Type="http://schemas.openxmlformats.org/officeDocument/2006/relationships/image" Target="../media/image10.png"/><Relationship Id="rId1" Type="http://schemas.microsoft.com/office/2007/relationships/media" Target="../media/media2.wmv"/><Relationship Id="rId6" Type="http://schemas.openxmlformats.org/officeDocument/2006/relationships/notesSlide" Target="../notesSlides/notesSlide9.xml"/><Relationship Id="rId11" Type="http://schemas.openxmlformats.org/officeDocument/2006/relationships/audio" Target="../media/audio4.wav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6.png"/><Relationship Id="rId10" Type="http://schemas.openxmlformats.org/officeDocument/2006/relationships/audio" Target="../media/audio3.wav"/><Relationship Id="rId19" Type="http://schemas.openxmlformats.org/officeDocument/2006/relationships/image" Target="../media/image4.png"/><Relationship Id="rId4" Type="http://schemas.openxmlformats.org/officeDocument/2006/relationships/audio" Target="../media/media3.wma"/><Relationship Id="rId9" Type="http://schemas.openxmlformats.org/officeDocument/2006/relationships/audio" Target="../media/audio7.wav"/><Relationship Id="rId14" Type="http://schemas.openxmlformats.org/officeDocument/2006/relationships/audio" Target="../media/audio5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chart" Target="../charts/chart9.xml"/><Relationship Id="rId18" Type="http://schemas.openxmlformats.org/officeDocument/2006/relationships/image" Target="../media/image9.jpeg"/><Relationship Id="rId3" Type="http://schemas.microsoft.com/office/2007/relationships/media" Target="../media/media3.wma"/><Relationship Id="rId21" Type="http://schemas.openxmlformats.org/officeDocument/2006/relationships/image" Target="../media/image11.svg"/><Relationship Id="rId7" Type="http://schemas.openxmlformats.org/officeDocument/2006/relationships/audio" Target="../media/audio1.wav"/><Relationship Id="rId12" Type="http://schemas.openxmlformats.org/officeDocument/2006/relationships/image" Target="../media/image5.jpeg"/><Relationship Id="rId17" Type="http://schemas.openxmlformats.org/officeDocument/2006/relationships/image" Target="../media/image8.png"/><Relationship Id="rId2" Type="http://schemas.openxmlformats.org/officeDocument/2006/relationships/video" Target="../media/media2.wmv"/><Relationship Id="rId16" Type="http://schemas.openxmlformats.org/officeDocument/2006/relationships/image" Target="../media/image7.png"/><Relationship Id="rId20" Type="http://schemas.openxmlformats.org/officeDocument/2006/relationships/image" Target="../media/image10.png"/><Relationship Id="rId1" Type="http://schemas.microsoft.com/office/2007/relationships/media" Target="../media/media2.wmv"/><Relationship Id="rId6" Type="http://schemas.openxmlformats.org/officeDocument/2006/relationships/notesSlide" Target="../notesSlides/notesSlide10.xml"/><Relationship Id="rId11" Type="http://schemas.openxmlformats.org/officeDocument/2006/relationships/audio" Target="../media/audio4.wav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6.png"/><Relationship Id="rId10" Type="http://schemas.openxmlformats.org/officeDocument/2006/relationships/audio" Target="../media/audio3.wav"/><Relationship Id="rId19" Type="http://schemas.openxmlformats.org/officeDocument/2006/relationships/image" Target="../media/image4.png"/><Relationship Id="rId4" Type="http://schemas.openxmlformats.org/officeDocument/2006/relationships/audio" Target="../media/media3.wma"/><Relationship Id="rId9" Type="http://schemas.openxmlformats.org/officeDocument/2006/relationships/audio" Target="../media/audio7.wav"/><Relationship Id="rId14" Type="http://schemas.openxmlformats.org/officeDocument/2006/relationships/audio" Target="../media/audio5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chart" Target="../charts/chart10.xml"/><Relationship Id="rId18" Type="http://schemas.openxmlformats.org/officeDocument/2006/relationships/image" Target="../media/image9.jpeg"/><Relationship Id="rId3" Type="http://schemas.microsoft.com/office/2007/relationships/media" Target="../media/media3.wma"/><Relationship Id="rId21" Type="http://schemas.openxmlformats.org/officeDocument/2006/relationships/image" Target="../media/image11.svg"/><Relationship Id="rId7" Type="http://schemas.openxmlformats.org/officeDocument/2006/relationships/audio" Target="../media/audio1.wav"/><Relationship Id="rId12" Type="http://schemas.openxmlformats.org/officeDocument/2006/relationships/image" Target="../media/image5.jpeg"/><Relationship Id="rId17" Type="http://schemas.openxmlformats.org/officeDocument/2006/relationships/image" Target="../media/image8.png"/><Relationship Id="rId2" Type="http://schemas.openxmlformats.org/officeDocument/2006/relationships/video" Target="../media/media2.wmv"/><Relationship Id="rId16" Type="http://schemas.openxmlformats.org/officeDocument/2006/relationships/image" Target="../media/image7.png"/><Relationship Id="rId20" Type="http://schemas.openxmlformats.org/officeDocument/2006/relationships/image" Target="../media/image10.png"/><Relationship Id="rId1" Type="http://schemas.microsoft.com/office/2007/relationships/media" Target="../media/media2.wmv"/><Relationship Id="rId6" Type="http://schemas.openxmlformats.org/officeDocument/2006/relationships/notesSlide" Target="../notesSlides/notesSlide11.xml"/><Relationship Id="rId11" Type="http://schemas.openxmlformats.org/officeDocument/2006/relationships/audio" Target="../media/audio4.wav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6.png"/><Relationship Id="rId10" Type="http://schemas.openxmlformats.org/officeDocument/2006/relationships/audio" Target="../media/audio3.wav"/><Relationship Id="rId19" Type="http://schemas.openxmlformats.org/officeDocument/2006/relationships/image" Target="../media/image4.png"/><Relationship Id="rId4" Type="http://schemas.openxmlformats.org/officeDocument/2006/relationships/audio" Target="../media/media3.wma"/><Relationship Id="rId9" Type="http://schemas.openxmlformats.org/officeDocument/2006/relationships/audio" Target="../media/audio7.wav"/><Relationship Id="rId14" Type="http://schemas.openxmlformats.org/officeDocument/2006/relationships/audio" Target="../media/audio5.wav"/><Relationship Id="rId2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4.png"/><Relationship Id="rId3" Type="http://schemas.microsoft.com/office/2007/relationships/media" Target="../media/media3.wma"/><Relationship Id="rId7" Type="http://schemas.openxmlformats.org/officeDocument/2006/relationships/audio" Target="../media/audio1.wav"/><Relationship Id="rId12" Type="http://schemas.openxmlformats.org/officeDocument/2006/relationships/chart" Target="../charts/chart1.xml"/><Relationship Id="rId17" Type="http://schemas.openxmlformats.org/officeDocument/2006/relationships/image" Target="../media/image9.jpeg"/><Relationship Id="rId2" Type="http://schemas.openxmlformats.org/officeDocument/2006/relationships/video" Target="../media/media2.wmv"/><Relationship Id="rId16" Type="http://schemas.openxmlformats.org/officeDocument/2006/relationships/image" Target="../media/image8.png"/><Relationship Id="rId1" Type="http://schemas.microsoft.com/office/2007/relationships/media" Target="../media/media2.wmv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7.png"/><Relationship Id="rId10" Type="http://schemas.openxmlformats.org/officeDocument/2006/relationships/audio" Target="../media/audio4.wav"/><Relationship Id="rId4" Type="http://schemas.openxmlformats.org/officeDocument/2006/relationships/audio" Target="../media/media3.wma"/><Relationship Id="rId9" Type="http://schemas.openxmlformats.org/officeDocument/2006/relationships/audio" Target="../media/audio3.wav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4.png"/><Relationship Id="rId3" Type="http://schemas.microsoft.com/office/2007/relationships/media" Target="../media/media3.wma"/><Relationship Id="rId7" Type="http://schemas.openxmlformats.org/officeDocument/2006/relationships/audio" Target="../media/audio1.wav"/><Relationship Id="rId12" Type="http://schemas.openxmlformats.org/officeDocument/2006/relationships/chart" Target="../charts/chart2.xml"/><Relationship Id="rId17" Type="http://schemas.openxmlformats.org/officeDocument/2006/relationships/image" Target="../media/image9.jpeg"/><Relationship Id="rId2" Type="http://schemas.openxmlformats.org/officeDocument/2006/relationships/video" Target="../media/media2.wmv"/><Relationship Id="rId16" Type="http://schemas.openxmlformats.org/officeDocument/2006/relationships/image" Target="../media/image8.png"/><Relationship Id="rId1" Type="http://schemas.microsoft.com/office/2007/relationships/media" Target="../media/media2.wm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7.png"/><Relationship Id="rId10" Type="http://schemas.openxmlformats.org/officeDocument/2006/relationships/audio" Target="../media/audio4.wav"/><Relationship Id="rId4" Type="http://schemas.openxmlformats.org/officeDocument/2006/relationships/audio" Target="../media/media3.wma"/><Relationship Id="rId9" Type="http://schemas.openxmlformats.org/officeDocument/2006/relationships/audio" Target="../media/audio3.wav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4.png"/><Relationship Id="rId3" Type="http://schemas.microsoft.com/office/2007/relationships/media" Target="../media/media3.wma"/><Relationship Id="rId7" Type="http://schemas.openxmlformats.org/officeDocument/2006/relationships/audio" Target="../media/audio1.wav"/><Relationship Id="rId12" Type="http://schemas.openxmlformats.org/officeDocument/2006/relationships/chart" Target="../charts/chart3.xml"/><Relationship Id="rId17" Type="http://schemas.openxmlformats.org/officeDocument/2006/relationships/image" Target="../media/image9.jpeg"/><Relationship Id="rId2" Type="http://schemas.openxmlformats.org/officeDocument/2006/relationships/video" Target="../media/media2.wmv"/><Relationship Id="rId16" Type="http://schemas.openxmlformats.org/officeDocument/2006/relationships/image" Target="../media/image8.png"/><Relationship Id="rId1" Type="http://schemas.microsoft.com/office/2007/relationships/media" Target="../media/media2.wm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7.png"/><Relationship Id="rId10" Type="http://schemas.openxmlformats.org/officeDocument/2006/relationships/audio" Target="../media/audio4.wav"/><Relationship Id="rId4" Type="http://schemas.openxmlformats.org/officeDocument/2006/relationships/audio" Target="../media/media3.wma"/><Relationship Id="rId9" Type="http://schemas.openxmlformats.org/officeDocument/2006/relationships/audio" Target="../media/audio3.wav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4.png"/><Relationship Id="rId3" Type="http://schemas.microsoft.com/office/2007/relationships/media" Target="../media/media3.wma"/><Relationship Id="rId7" Type="http://schemas.openxmlformats.org/officeDocument/2006/relationships/audio" Target="../media/audio1.wav"/><Relationship Id="rId12" Type="http://schemas.openxmlformats.org/officeDocument/2006/relationships/chart" Target="../charts/chart4.xml"/><Relationship Id="rId17" Type="http://schemas.openxmlformats.org/officeDocument/2006/relationships/image" Target="../media/image9.jpeg"/><Relationship Id="rId2" Type="http://schemas.openxmlformats.org/officeDocument/2006/relationships/video" Target="../media/media2.wmv"/><Relationship Id="rId16" Type="http://schemas.openxmlformats.org/officeDocument/2006/relationships/image" Target="../media/image8.png"/><Relationship Id="rId1" Type="http://schemas.microsoft.com/office/2007/relationships/media" Target="../media/media2.wm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7.png"/><Relationship Id="rId10" Type="http://schemas.openxmlformats.org/officeDocument/2006/relationships/audio" Target="../media/audio4.wav"/><Relationship Id="rId4" Type="http://schemas.openxmlformats.org/officeDocument/2006/relationships/audio" Target="../media/media3.wma"/><Relationship Id="rId9" Type="http://schemas.openxmlformats.org/officeDocument/2006/relationships/audio" Target="../media/audio3.wav"/><Relationship Id="rId1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4.png"/><Relationship Id="rId3" Type="http://schemas.microsoft.com/office/2007/relationships/media" Target="../media/media3.wma"/><Relationship Id="rId7" Type="http://schemas.openxmlformats.org/officeDocument/2006/relationships/audio" Target="../media/audio1.wav"/><Relationship Id="rId12" Type="http://schemas.openxmlformats.org/officeDocument/2006/relationships/chart" Target="../charts/chart5.xml"/><Relationship Id="rId17" Type="http://schemas.openxmlformats.org/officeDocument/2006/relationships/image" Target="../media/image9.jpeg"/><Relationship Id="rId2" Type="http://schemas.openxmlformats.org/officeDocument/2006/relationships/video" Target="../media/media2.wmv"/><Relationship Id="rId16" Type="http://schemas.openxmlformats.org/officeDocument/2006/relationships/image" Target="../media/image8.png"/><Relationship Id="rId1" Type="http://schemas.microsoft.com/office/2007/relationships/media" Target="../media/media2.wm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7.png"/><Relationship Id="rId10" Type="http://schemas.openxmlformats.org/officeDocument/2006/relationships/audio" Target="../media/audio4.wav"/><Relationship Id="rId4" Type="http://schemas.openxmlformats.org/officeDocument/2006/relationships/audio" Target="../media/media3.wma"/><Relationship Id="rId9" Type="http://schemas.openxmlformats.org/officeDocument/2006/relationships/audio" Target="../media/audio3.wav"/><Relationship Id="rId1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6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jpg"/><Relationship Id="rId9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chart" Target="../charts/chart6.xml"/><Relationship Id="rId18" Type="http://schemas.openxmlformats.org/officeDocument/2006/relationships/image" Target="../media/image9.jpeg"/><Relationship Id="rId3" Type="http://schemas.microsoft.com/office/2007/relationships/media" Target="../media/media3.wma"/><Relationship Id="rId21" Type="http://schemas.openxmlformats.org/officeDocument/2006/relationships/image" Target="../media/image11.svg"/><Relationship Id="rId7" Type="http://schemas.openxmlformats.org/officeDocument/2006/relationships/audio" Target="../media/audio1.wav"/><Relationship Id="rId12" Type="http://schemas.openxmlformats.org/officeDocument/2006/relationships/image" Target="../media/image5.jpeg"/><Relationship Id="rId17" Type="http://schemas.openxmlformats.org/officeDocument/2006/relationships/image" Target="../media/image8.png"/><Relationship Id="rId2" Type="http://schemas.openxmlformats.org/officeDocument/2006/relationships/video" Target="../media/media2.wmv"/><Relationship Id="rId16" Type="http://schemas.openxmlformats.org/officeDocument/2006/relationships/image" Target="../media/image7.png"/><Relationship Id="rId20" Type="http://schemas.openxmlformats.org/officeDocument/2006/relationships/image" Target="../media/image10.png"/><Relationship Id="rId1" Type="http://schemas.microsoft.com/office/2007/relationships/media" Target="../media/media2.wmv"/><Relationship Id="rId6" Type="http://schemas.openxmlformats.org/officeDocument/2006/relationships/notesSlide" Target="../notesSlides/notesSlide7.xml"/><Relationship Id="rId11" Type="http://schemas.openxmlformats.org/officeDocument/2006/relationships/audio" Target="../media/audio4.wav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6.png"/><Relationship Id="rId10" Type="http://schemas.openxmlformats.org/officeDocument/2006/relationships/audio" Target="../media/audio3.wav"/><Relationship Id="rId19" Type="http://schemas.openxmlformats.org/officeDocument/2006/relationships/image" Target="../media/image4.png"/><Relationship Id="rId4" Type="http://schemas.openxmlformats.org/officeDocument/2006/relationships/audio" Target="../media/media3.wma"/><Relationship Id="rId9" Type="http://schemas.openxmlformats.org/officeDocument/2006/relationships/audio" Target="../media/audio7.wav"/><Relationship Id="rId14" Type="http://schemas.openxmlformats.org/officeDocument/2006/relationships/audio" Target="../media/audio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95">
              <a:srgbClr val="6E34A2"/>
            </a:gs>
            <a:gs pos="41000">
              <a:srgbClr val="391B55"/>
            </a:gs>
            <a:gs pos="100000">
              <a:srgbClr val="25113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C41BFA32-9992-4F4B-A6AA-F90447B24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" y="0"/>
            <a:ext cx="12192000" cy="6858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7E119E7-3740-4F4B-94FC-F4E46AA98B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21" t="2522" r="4267" b="4368"/>
          <a:stretch>
            <a:fillRect/>
          </a:stretch>
        </p:blipFill>
        <p:spPr>
          <a:xfrm>
            <a:off x="3836814" y="1076205"/>
            <a:ext cx="4449958" cy="4449958"/>
          </a:xfrm>
          <a:custGeom>
            <a:avLst/>
            <a:gdLst>
              <a:gd name="connsiteX0" fmla="*/ 2736000 w 5472000"/>
              <a:gd name="connsiteY0" fmla="*/ 0 h 5472000"/>
              <a:gd name="connsiteX1" fmla="*/ 5472000 w 5472000"/>
              <a:gd name="connsiteY1" fmla="*/ 2736000 h 5472000"/>
              <a:gd name="connsiteX2" fmla="*/ 2736000 w 5472000"/>
              <a:gd name="connsiteY2" fmla="*/ 5472000 h 5472000"/>
              <a:gd name="connsiteX3" fmla="*/ 0 w 5472000"/>
              <a:gd name="connsiteY3" fmla="*/ 2736000 h 5472000"/>
              <a:gd name="connsiteX4" fmla="*/ 2736000 w 5472000"/>
              <a:gd name="connsiteY4" fmla="*/ 0 h 54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2000" h="5472000">
                <a:moveTo>
                  <a:pt x="2736000" y="0"/>
                </a:moveTo>
                <a:cubicBezTo>
                  <a:pt x="4247051" y="0"/>
                  <a:pt x="5472000" y="1224949"/>
                  <a:pt x="5472000" y="2736000"/>
                </a:cubicBezTo>
                <a:cubicBezTo>
                  <a:pt x="5472000" y="4247051"/>
                  <a:pt x="4247051" y="5472000"/>
                  <a:pt x="2736000" y="5472000"/>
                </a:cubicBezTo>
                <a:cubicBezTo>
                  <a:pt x="1224949" y="5472000"/>
                  <a:pt x="0" y="4247051"/>
                  <a:pt x="0" y="2736000"/>
                </a:cubicBezTo>
                <a:cubicBezTo>
                  <a:pt x="0" y="1224949"/>
                  <a:pt x="1224949" y="0"/>
                  <a:pt x="2736000" y="0"/>
                </a:cubicBezTo>
                <a:close/>
              </a:path>
            </a:pathLst>
          </a:custGeom>
          <a:ln w="47625">
            <a:solidFill>
              <a:srgbClr val="66C4E8"/>
            </a:solidFill>
          </a:ln>
        </p:spPr>
      </p:pic>
      <p:sp>
        <p:nvSpPr>
          <p:cNvPr id="4" name="Star: 32 Points 3">
            <a:extLst>
              <a:ext uri="{FF2B5EF4-FFF2-40B4-BE49-F238E27FC236}">
                <a16:creationId xmlns:a16="http://schemas.microsoft.com/office/drawing/2014/main" id="{6CDA40C8-F676-4BD6-B35D-92037163B130}"/>
              </a:ext>
            </a:extLst>
          </p:cNvPr>
          <p:cNvSpPr>
            <a:spLocks noChangeAspect="1"/>
          </p:cNvSpPr>
          <p:nvPr/>
        </p:nvSpPr>
        <p:spPr>
          <a:xfrm>
            <a:off x="4445684" y="1644463"/>
            <a:ext cx="3320439" cy="3320439"/>
          </a:xfrm>
          <a:prstGeom prst="star32">
            <a:avLst>
              <a:gd name="adj" fmla="val 1119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tar: 32 Points 42">
            <a:extLst>
              <a:ext uri="{FF2B5EF4-FFF2-40B4-BE49-F238E27FC236}">
                <a16:creationId xmlns:a16="http://schemas.microsoft.com/office/drawing/2014/main" id="{71E0B8DA-8869-4F7A-A553-35EB2AF3448F}"/>
              </a:ext>
            </a:extLst>
          </p:cNvPr>
          <p:cNvSpPr>
            <a:spLocks noChangeAspect="1"/>
          </p:cNvSpPr>
          <p:nvPr/>
        </p:nvSpPr>
        <p:spPr>
          <a:xfrm>
            <a:off x="4496692" y="1644463"/>
            <a:ext cx="3113817" cy="3113817"/>
          </a:xfrm>
          <a:prstGeom prst="star32">
            <a:avLst>
              <a:gd name="adj" fmla="val 11198"/>
            </a:avLst>
          </a:prstGeom>
          <a:noFill/>
          <a:ln>
            <a:solidFill>
              <a:srgbClr val="51C7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E0DC2E-1378-9E4A-95DA-214D97318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725" y="198141"/>
            <a:ext cx="1182549" cy="779025"/>
          </a:xfrm>
          <a:prstGeom prst="rect">
            <a:avLst/>
          </a:prstGeom>
        </p:spPr>
      </p:pic>
      <p:pic>
        <p:nvPicPr>
          <p:cNvPr id="7" name="Kbc (2)(0)">
            <a:hlinkClick r:id="" action="ppaction://media"/>
            <a:extLst>
              <a:ext uri="{FF2B5EF4-FFF2-40B4-BE49-F238E27FC236}">
                <a16:creationId xmlns:a16="http://schemas.microsoft.com/office/drawing/2014/main" id="{A8B21E42-AC61-409F-AF5A-3DB5665D7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87288" y="6986827"/>
            <a:ext cx="209424" cy="20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1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7867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0" dur="2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4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10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1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$300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$4,000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2611263884"/>
              </p:ext>
            </p:extLst>
          </p:nvPr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 </a:t>
            </a:r>
          </a:p>
          <a:p>
            <a:pPr algn="ctr"/>
            <a:r>
              <a:rPr lang="en-US" sz="20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20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0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0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0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0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0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0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0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 </a:t>
            </a:r>
            <a:r>
              <a:rPr lang="en-US" sz="20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0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0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0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0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0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0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0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 </a:t>
            </a:r>
            <a:r>
              <a:rPr lang="en-US" sz="20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0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0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0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 </a:t>
            </a:r>
            <a:r>
              <a:rPr lang="en-US" sz="20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0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0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48225" y="4269414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262110" y="5039658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45849" y="5057250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1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9529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917908" y="4634532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4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6555" y="6032598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7" name="50/50">
            <a:hlinkClick r:id="" action="ppaction://macro?name=DoubleDip"/>
            <a:extLst>
              <a:ext uri="{FF2B5EF4-FFF2-40B4-BE49-F238E27FC236}">
                <a16:creationId xmlns:a16="http://schemas.microsoft.com/office/drawing/2014/main" id="{DCC6FF4D-1686-46E4-8D79-8410492AA2F7}"/>
              </a:ext>
            </a:extLst>
          </p:cNvPr>
          <p:cNvSpPr/>
          <p:nvPr/>
        </p:nvSpPr>
        <p:spPr>
          <a:xfrm>
            <a:off x="4031790" y="5863089"/>
            <a:ext cx="1018320" cy="567723"/>
          </a:xfrm>
          <a:prstGeom prst="ellipse">
            <a:avLst/>
          </a:prstGeom>
          <a:solidFill>
            <a:schemeClr val="tx1"/>
          </a:solidFill>
          <a:ln w="28575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sz="2000" b="1" spc="-300">
                <a:solidFill>
                  <a:prstClr val="white"/>
                </a:solidFill>
              </a:rPr>
              <a:t>50/50</a:t>
            </a:r>
            <a:endParaRPr lang="en-US" sz="2000" b="1" spc="-300" dirty="0">
              <a:solidFill>
                <a:prstClr val="white"/>
              </a:solidFill>
            </a:endParaRPr>
          </a:p>
        </p:txBody>
      </p:sp>
      <p:grpSp>
        <p:nvGrpSpPr>
          <p:cNvPr id="4" name="ykienkhangia">
            <a:extLst>
              <a:ext uri="{FF2B5EF4-FFF2-40B4-BE49-F238E27FC236}">
                <a16:creationId xmlns:a16="http://schemas.microsoft.com/office/drawing/2014/main" id="{CF49E567-959B-4B7E-A312-4BAFFB27103F}"/>
              </a:ext>
            </a:extLst>
          </p:cNvPr>
          <p:cNvGrpSpPr/>
          <p:nvPr/>
        </p:nvGrpSpPr>
        <p:grpSpPr>
          <a:xfrm>
            <a:off x="5605406" y="5918808"/>
            <a:ext cx="925226" cy="545219"/>
            <a:chOff x="5605406" y="5918808"/>
            <a:chExt cx="925226" cy="545219"/>
          </a:xfrm>
        </p:grpSpPr>
        <p:sp>
          <p:nvSpPr>
            <p:cNvPr id="112" name="Lifeline">
              <a:hlinkClick r:id="" action="ppaction://macro?name=PhoneFriend"/>
              <a:extLst>
                <a:ext uri="{FF2B5EF4-FFF2-40B4-BE49-F238E27FC236}">
                  <a16:creationId xmlns:a16="http://schemas.microsoft.com/office/drawing/2014/main" id="{2492EEE5-B5A8-49DE-AC79-4D0F1DDE8D8F}"/>
                </a:ext>
              </a:extLst>
            </p:cNvPr>
            <p:cNvSpPr/>
            <p:nvPr/>
          </p:nvSpPr>
          <p:spPr>
            <a:xfrm>
              <a:off x="5605406" y="5918808"/>
              <a:ext cx="925226" cy="481491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3" name="Graphic 2" descr="Group">
              <a:extLst>
                <a:ext uri="{FF2B5EF4-FFF2-40B4-BE49-F238E27FC236}">
                  <a16:creationId xmlns:a16="http://schemas.microsoft.com/office/drawing/2014/main" id="{16236276-A128-4E9F-AAE4-141A8E42F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833296" y="5923838"/>
              <a:ext cx="540189" cy="54018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628BB03-5B29-E58E-3913-94CA909F9A4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7971" y="1613994"/>
            <a:ext cx="5870427" cy="266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0087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77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77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77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77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  <p:bldLst>
      <p:bldP spid="77887" grpId="0" animBg="1"/>
      <p:bldP spid="77862" grpId="0" animBg="1"/>
      <p:bldP spid="77862" grpId="1" animBg="1"/>
      <p:bldP spid="77861" grpId="0" animBg="1"/>
      <p:bldP spid="77864" grpId="0" animBg="1"/>
      <p:bldP spid="77863" grpId="0" animBg="1"/>
      <p:bldP spid="77863" grpId="1" animBg="1"/>
      <p:bldP spid="77877" grpId="0" animBg="1"/>
      <p:bldP spid="7787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10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1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$300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$4,000</a:t>
            </a: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 </a:t>
            </a:r>
          </a:p>
          <a:p>
            <a:pPr algn="ctr"/>
            <a:r>
              <a:rPr lang="en-US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48225" y="4269414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r>
              <a:rPr lang="vi-VN" sz="2000" dirty="0">
                <a:solidFill>
                  <a:schemeClr val="bg1"/>
                </a:solidFill>
                <a:latin typeface="+mj-lt"/>
              </a:rPr>
              <a:t>Phản ứng hòa tan viên C sủi vào nước.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262110" y="5039658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vi-VN" sz="2400" dirty="0">
                <a:solidFill>
                  <a:schemeClr val="bg1"/>
                </a:solidFill>
                <a:latin typeface="+mj-lt"/>
              </a:rPr>
              <a:t>Phản ứng phân hủy đường.</a:t>
            </a:r>
            <a:endParaRPr lang="en-US" sz="24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45849" y="5057250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gas. 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1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CaCO</a:t>
            </a:r>
            <a:r>
              <a:rPr lang="en-US" sz="24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9529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917908" y="4634532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4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9243" y="605867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7" name="50/50">
            <a:hlinkClick r:id="" action="ppaction://macro?name=DoubleDip"/>
            <a:extLst>
              <a:ext uri="{FF2B5EF4-FFF2-40B4-BE49-F238E27FC236}">
                <a16:creationId xmlns:a16="http://schemas.microsoft.com/office/drawing/2014/main" id="{DCC6FF4D-1686-46E4-8D79-8410492AA2F7}"/>
              </a:ext>
            </a:extLst>
          </p:cNvPr>
          <p:cNvSpPr/>
          <p:nvPr/>
        </p:nvSpPr>
        <p:spPr>
          <a:xfrm>
            <a:off x="4031790" y="5863089"/>
            <a:ext cx="1018320" cy="567723"/>
          </a:xfrm>
          <a:prstGeom prst="ellipse">
            <a:avLst/>
          </a:prstGeom>
          <a:solidFill>
            <a:schemeClr val="tx1"/>
          </a:solidFill>
          <a:ln w="28575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sz="2000" b="1" spc="-300">
                <a:solidFill>
                  <a:prstClr val="white"/>
                </a:solidFill>
              </a:rPr>
              <a:t>50/50</a:t>
            </a:r>
            <a:endParaRPr lang="en-US" sz="2000" b="1" spc="-300" dirty="0">
              <a:solidFill>
                <a:prstClr val="white"/>
              </a:solidFill>
            </a:endParaRPr>
          </a:p>
        </p:txBody>
      </p:sp>
      <p:grpSp>
        <p:nvGrpSpPr>
          <p:cNvPr id="4" name="ykienkhangia">
            <a:extLst>
              <a:ext uri="{FF2B5EF4-FFF2-40B4-BE49-F238E27FC236}">
                <a16:creationId xmlns:a16="http://schemas.microsoft.com/office/drawing/2014/main" id="{CF49E567-959B-4B7E-A312-4BAFFB27103F}"/>
              </a:ext>
            </a:extLst>
          </p:cNvPr>
          <p:cNvGrpSpPr/>
          <p:nvPr/>
        </p:nvGrpSpPr>
        <p:grpSpPr>
          <a:xfrm>
            <a:off x="5605406" y="5918808"/>
            <a:ext cx="925226" cy="545219"/>
            <a:chOff x="5605406" y="5918808"/>
            <a:chExt cx="925226" cy="545219"/>
          </a:xfrm>
        </p:grpSpPr>
        <p:sp>
          <p:nvSpPr>
            <p:cNvPr id="112" name="Lifeline">
              <a:hlinkClick r:id="" action="ppaction://macro?name=PhoneFriend"/>
              <a:extLst>
                <a:ext uri="{FF2B5EF4-FFF2-40B4-BE49-F238E27FC236}">
                  <a16:creationId xmlns:a16="http://schemas.microsoft.com/office/drawing/2014/main" id="{2492EEE5-B5A8-49DE-AC79-4D0F1DDE8D8F}"/>
                </a:ext>
              </a:extLst>
            </p:cNvPr>
            <p:cNvSpPr/>
            <p:nvPr/>
          </p:nvSpPr>
          <p:spPr>
            <a:xfrm>
              <a:off x="5605406" y="5918808"/>
              <a:ext cx="925226" cy="481491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3" name="Graphic 2" descr="Group">
              <a:extLst>
                <a:ext uri="{FF2B5EF4-FFF2-40B4-BE49-F238E27FC236}">
                  <a16:creationId xmlns:a16="http://schemas.microsoft.com/office/drawing/2014/main" id="{16236276-A128-4E9F-AAE4-141A8E42F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833296" y="5923838"/>
              <a:ext cx="540189" cy="540189"/>
            </a:xfrm>
            <a:prstGeom prst="rect">
              <a:avLst/>
            </a:prstGeom>
          </p:spPr>
        </p:pic>
      </p:grpSp>
      <p:sp>
        <p:nvSpPr>
          <p:cNvPr id="2" name="AutoShape 63">
            <a:extLst>
              <a:ext uri="{FF2B5EF4-FFF2-40B4-BE49-F238E27FC236}">
                <a16:creationId xmlns:a16="http://schemas.microsoft.com/office/drawing/2014/main" id="{911B1C3B-DA2D-11CF-6D62-8406D59A7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9993" y="2965814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$8,000</a:t>
            </a:r>
          </a:p>
        </p:txBody>
      </p:sp>
    </p:spTree>
    <p:extLst>
      <p:ext uri="{BB962C8B-B14F-4D97-AF65-F5344CB8AC3E}">
        <p14:creationId xmlns:p14="http://schemas.microsoft.com/office/powerpoint/2010/main" val="248908933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77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77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77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77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  <p:bldLst>
      <p:bldP spid="77862" grpId="0" animBg="1"/>
      <p:bldP spid="77862" grpId="1" animBg="1"/>
      <p:bldP spid="77861" grpId="0" animBg="1"/>
      <p:bldP spid="77864" grpId="0" animBg="1"/>
      <p:bldP spid="77863" grpId="0" animBg="1"/>
      <p:bldP spid="77863" grpId="1" animBg="1"/>
      <p:bldP spid="77877" grpId="0" animBg="1"/>
      <p:bldP spid="77879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10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1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chemeClr val="bg1"/>
                </a:solidFill>
              </a:rPr>
              <a:t>$100</a:t>
            </a:r>
            <a:endParaRPr lang="en-US" altLang="en-US" sz="1600" b="1" dirty="0">
              <a:solidFill>
                <a:schemeClr val="bg1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chemeClr val="bg1"/>
                </a:solidFill>
              </a:rPr>
              <a:t>$200</a:t>
            </a:r>
            <a:endParaRPr lang="en-US" altLang="en-US" sz="1600" b="1" dirty="0">
              <a:solidFill>
                <a:schemeClr val="bg1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chemeClr val="bg1"/>
                </a:solidFill>
              </a:rPr>
              <a:t>$300</a:t>
            </a:r>
            <a:endParaRPr lang="en-US" altLang="en-US" sz="1600" b="1" dirty="0">
              <a:solidFill>
                <a:schemeClr val="bg1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chemeClr val="bg1"/>
                </a:solidFill>
              </a:rPr>
              <a:t>$500</a:t>
            </a:r>
            <a:endParaRPr lang="en-US" altLang="en-US" sz="1600" b="1" dirty="0">
              <a:solidFill>
                <a:schemeClr val="bg1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chemeClr val="bg1"/>
                </a:solidFill>
              </a:rPr>
              <a:t>$1,000</a:t>
            </a:r>
            <a:endParaRPr lang="en-US" altLang="en-US" sz="1600" b="1" dirty="0">
              <a:solidFill>
                <a:schemeClr val="bg1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chemeClr val="bg1"/>
                </a:solidFill>
              </a:rPr>
              <a:t>$2,000</a:t>
            </a:r>
            <a:endParaRPr lang="en-US" altLang="en-US" sz="1600" b="1" dirty="0">
              <a:solidFill>
                <a:schemeClr val="bg1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$4,000</a:t>
            </a: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9. </a:t>
            </a:r>
          </a:p>
          <a:p>
            <a:pPr algn="ctr"/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614440" y="5133738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262110" y="5039658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63813" y="4390177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5310633" y="4318006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sủi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9529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917908" y="4634532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4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8219" y="6082062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7" name="50/50">
            <a:hlinkClick r:id="" action="ppaction://macro?name=DoubleDip"/>
            <a:extLst>
              <a:ext uri="{FF2B5EF4-FFF2-40B4-BE49-F238E27FC236}">
                <a16:creationId xmlns:a16="http://schemas.microsoft.com/office/drawing/2014/main" id="{DCC6FF4D-1686-46E4-8D79-8410492AA2F7}"/>
              </a:ext>
            </a:extLst>
          </p:cNvPr>
          <p:cNvSpPr/>
          <p:nvPr/>
        </p:nvSpPr>
        <p:spPr>
          <a:xfrm>
            <a:off x="4031790" y="5863089"/>
            <a:ext cx="1018320" cy="567723"/>
          </a:xfrm>
          <a:prstGeom prst="ellipse">
            <a:avLst/>
          </a:prstGeom>
          <a:solidFill>
            <a:schemeClr val="tx1"/>
          </a:solidFill>
          <a:ln w="28575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sz="2000" b="1" spc="-300">
                <a:solidFill>
                  <a:schemeClr val="bg1"/>
                </a:solidFill>
              </a:rPr>
              <a:t>50/50</a:t>
            </a:r>
            <a:endParaRPr lang="en-US" sz="2000" b="1" spc="-300" dirty="0">
              <a:solidFill>
                <a:schemeClr val="bg1"/>
              </a:solidFill>
            </a:endParaRPr>
          </a:p>
        </p:txBody>
      </p:sp>
      <p:grpSp>
        <p:nvGrpSpPr>
          <p:cNvPr id="4" name="ykienkhangia">
            <a:extLst>
              <a:ext uri="{FF2B5EF4-FFF2-40B4-BE49-F238E27FC236}">
                <a16:creationId xmlns:a16="http://schemas.microsoft.com/office/drawing/2014/main" id="{CF49E567-959B-4B7E-A312-4BAFFB27103F}"/>
              </a:ext>
            </a:extLst>
          </p:cNvPr>
          <p:cNvGrpSpPr/>
          <p:nvPr/>
        </p:nvGrpSpPr>
        <p:grpSpPr>
          <a:xfrm>
            <a:off x="5605406" y="5918808"/>
            <a:ext cx="925226" cy="545219"/>
            <a:chOff x="5605406" y="5918808"/>
            <a:chExt cx="925226" cy="545219"/>
          </a:xfrm>
        </p:grpSpPr>
        <p:sp>
          <p:nvSpPr>
            <p:cNvPr id="112" name="Lifeline">
              <a:hlinkClick r:id="" action="ppaction://macro?name=PhoneFriend"/>
              <a:extLst>
                <a:ext uri="{FF2B5EF4-FFF2-40B4-BE49-F238E27FC236}">
                  <a16:creationId xmlns:a16="http://schemas.microsoft.com/office/drawing/2014/main" id="{2492EEE5-B5A8-49DE-AC79-4D0F1DDE8D8F}"/>
                </a:ext>
              </a:extLst>
            </p:cNvPr>
            <p:cNvSpPr/>
            <p:nvPr/>
          </p:nvSpPr>
          <p:spPr>
            <a:xfrm>
              <a:off x="5605406" y="5918808"/>
              <a:ext cx="925226" cy="481491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schemeClr val="bg1"/>
                </a:solidFill>
              </a:endParaRPr>
            </a:p>
          </p:txBody>
        </p:sp>
        <p:pic>
          <p:nvPicPr>
            <p:cNvPr id="3" name="Graphic 2" descr="Group">
              <a:extLst>
                <a:ext uri="{FF2B5EF4-FFF2-40B4-BE49-F238E27FC236}">
                  <a16:creationId xmlns:a16="http://schemas.microsoft.com/office/drawing/2014/main" id="{16236276-A128-4E9F-AAE4-141A8E42F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833296" y="5923838"/>
              <a:ext cx="540189" cy="540189"/>
            </a:xfrm>
            <a:prstGeom prst="rect">
              <a:avLst/>
            </a:prstGeom>
          </p:spPr>
        </p:pic>
      </p:grpSp>
      <p:sp>
        <p:nvSpPr>
          <p:cNvPr id="2" name="AutoShape 63">
            <a:extLst>
              <a:ext uri="{FF2B5EF4-FFF2-40B4-BE49-F238E27FC236}">
                <a16:creationId xmlns:a16="http://schemas.microsoft.com/office/drawing/2014/main" id="{911B1C3B-DA2D-11CF-6D62-8406D59A7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9993" y="2965814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$8,000</a:t>
            </a:r>
          </a:p>
        </p:txBody>
      </p:sp>
      <p:sp>
        <p:nvSpPr>
          <p:cNvPr id="6" name="AutoShape 63">
            <a:extLst>
              <a:ext uri="{FF2B5EF4-FFF2-40B4-BE49-F238E27FC236}">
                <a16:creationId xmlns:a16="http://schemas.microsoft.com/office/drawing/2014/main" id="{C6BC34D9-EE19-C5C7-13F0-1729C8E8C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3220" y="266667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$16,000</a:t>
            </a:r>
          </a:p>
        </p:txBody>
      </p:sp>
    </p:spTree>
    <p:extLst>
      <p:ext uri="{BB962C8B-B14F-4D97-AF65-F5344CB8AC3E}">
        <p14:creationId xmlns:p14="http://schemas.microsoft.com/office/powerpoint/2010/main" val="67134957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77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77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77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77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  <p:bldLst>
      <p:bldP spid="77862" grpId="0" animBg="1"/>
      <p:bldP spid="77862" grpId="1" animBg="1"/>
      <p:bldP spid="77861" grpId="0" animBg="1"/>
      <p:bldP spid="77864" grpId="0" animBg="1"/>
      <p:bldP spid="77863" grpId="0" animBg="1"/>
      <p:bldP spid="77863" grpId="1" animBg="1"/>
      <p:bldP spid="77877" grpId="0" animBg="1"/>
      <p:bldP spid="77879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10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1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chemeClr val="bg1"/>
                </a:solidFill>
              </a:rPr>
              <a:t>$100</a:t>
            </a:r>
            <a:endParaRPr lang="en-US" altLang="en-US" sz="1600" b="1" dirty="0">
              <a:solidFill>
                <a:schemeClr val="bg1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chemeClr val="bg1"/>
                </a:solidFill>
              </a:rPr>
              <a:t>$200</a:t>
            </a:r>
            <a:endParaRPr lang="en-US" altLang="en-US" sz="1600" b="1" dirty="0">
              <a:solidFill>
                <a:schemeClr val="bg1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chemeClr val="bg1"/>
                </a:solidFill>
              </a:rPr>
              <a:t>$300</a:t>
            </a:r>
            <a:endParaRPr lang="en-US" altLang="en-US" sz="1600" b="1" dirty="0">
              <a:solidFill>
                <a:schemeClr val="bg1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chemeClr val="bg1"/>
                </a:solidFill>
              </a:rPr>
              <a:t>$500</a:t>
            </a:r>
            <a:endParaRPr lang="en-US" altLang="en-US" sz="1600" b="1" dirty="0">
              <a:solidFill>
                <a:schemeClr val="bg1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chemeClr val="bg1"/>
                </a:solidFill>
              </a:rPr>
              <a:t>$1,000</a:t>
            </a:r>
            <a:endParaRPr lang="en-US" altLang="en-US" sz="1600" b="1" dirty="0">
              <a:solidFill>
                <a:schemeClr val="bg1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chemeClr val="bg1"/>
                </a:solidFill>
              </a:rPr>
              <a:t>$2,000</a:t>
            </a:r>
            <a:endParaRPr lang="en-US" altLang="en-US" sz="1600" b="1" dirty="0">
              <a:solidFill>
                <a:schemeClr val="bg1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$4,000</a:t>
            </a: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10. 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kẽm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chlohydric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acid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zinc chloride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hydrogen.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694460" y="5171894"/>
            <a:ext cx="4910946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tan.	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68932" y="4309555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tan.	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318389" y="5115953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5310633" y="4318006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kẽm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clorua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9529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917908" y="4634532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                                            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4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1846" y="6019800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7" name="50/50">
            <a:hlinkClick r:id="" action="ppaction://macro?name=DoubleDip"/>
            <a:extLst>
              <a:ext uri="{FF2B5EF4-FFF2-40B4-BE49-F238E27FC236}">
                <a16:creationId xmlns:a16="http://schemas.microsoft.com/office/drawing/2014/main" id="{DCC6FF4D-1686-46E4-8D79-8410492AA2F7}"/>
              </a:ext>
            </a:extLst>
          </p:cNvPr>
          <p:cNvSpPr/>
          <p:nvPr/>
        </p:nvSpPr>
        <p:spPr>
          <a:xfrm>
            <a:off x="4031790" y="5863089"/>
            <a:ext cx="1018320" cy="567723"/>
          </a:xfrm>
          <a:prstGeom prst="ellipse">
            <a:avLst/>
          </a:prstGeom>
          <a:solidFill>
            <a:schemeClr val="tx1"/>
          </a:solidFill>
          <a:ln w="28575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sz="2000" b="1" spc="-300">
                <a:solidFill>
                  <a:schemeClr val="bg1"/>
                </a:solidFill>
              </a:rPr>
              <a:t>50/50</a:t>
            </a:r>
            <a:endParaRPr lang="en-US" sz="2000" b="1" spc="-300" dirty="0">
              <a:solidFill>
                <a:schemeClr val="bg1"/>
              </a:solidFill>
            </a:endParaRPr>
          </a:p>
        </p:txBody>
      </p:sp>
      <p:grpSp>
        <p:nvGrpSpPr>
          <p:cNvPr id="4" name="ykienkhangia">
            <a:extLst>
              <a:ext uri="{FF2B5EF4-FFF2-40B4-BE49-F238E27FC236}">
                <a16:creationId xmlns:a16="http://schemas.microsoft.com/office/drawing/2014/main" id="{CF49E567-959B-4B7E-A312-4BAFFB27103F}"/>
              </a:ext>
            </a:extLst>
          </p:cNvPr>
          <p:cNvGrpSpPr/>
          <p:nvPr/>
        </p:nvGrpSpPr>
        <p:grpSpPr>
          <a:xfrm>
            <a:off x="5605406" y="5918808"/>
            <a:ext cx="925226" cy="545219"/>
            <a:chOff x="5605406" y="5918808"/>
            <a:chExt cx="925226" cy="545219"/>
          </a:xfrm>
        </p:grpSpPr>
        <p:sp>
          <p:nvSpPr>
            <p:cNvPr id="112" name="Lifeline">
              <a:hlinkClick r:id="" action="ppaction://macro?name=PhoneFriend"/>
              <a:extLst>
                <a:ext uri="{FF2B5EF4-FFF2-40B4-BE49-F238E27FC236}">
                  <a16:creationId xmlns:a16="http://schemas.microsoft.com/office/drawing/2014/main" id="{2492EEE5-B5A8-49DE-AC79-4D0F1DDE8D8F}"/>
                </a:ext>
              </a:extLst>
            </p:cNvPr>
            <p:cNvSpPr/>
            <p:nvPr/>
          </p:nvSpPr>
          <p:spPr>
            <a:xfrm>
              <a:off x="5605406" y="5918808"/>
              <a:ext cx="925226" cy="481491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schemeClr val="bg1"/>
                </a:solidFill>
              </a:endParaRPr>
            </a:p>
          </p:txBody>
        </p:sp>
        <p:pic>
          <p:nvPicPr>
            <p:cNvPr id="3" name="Graphic 2" descr="Group">
              <a:extLst>
                <a:ext uri="{FF2B5EF4-FFF2-40B4-BE49-F238E27FC236}">
                  <a16:creationId xmlns:a16="http://schemas.microsoft.com/office/drawing/2014/main" id="{16236276-A128-4E9F-AAE4-141A8E42F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833296" y="5923838"/>
              <a:ext cx="540189" cy="540189"/>
            </a:xfrm>
            <a:prstGeom prst="rect">
              <a:avLst/>
            </a:prstGeom>
          </p:spPr>
        </p:pic>
      </p:grpSp>
      <p:sp>
        <p:nvSpPr>
          <p:cNvPr id="2" name="AutoShape 63">
            <a:extLst>
              <a:ext uri="{FF2B5EF4-FFF2-40B4-BE49-F238E27FC236}">
                <a16:creationId xmlns:a16="http://schemas.microsoft.com/office/drawing/2014/main" id="{911B1C3B-DA2D-11CF-6D62-8406D59A7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9993" y="2965814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$8,000</a:t>
            </a:r>
          </a:p>
        </p:txBody>
      </p:sp>
      <p:sp>
        <p:nvSpPr>
          <p:cNvPr id="6" name="AutoShape 63">
            <a:extLst>
              <a:ext uri="{FF2B5EF4-FFF2-40B4-BE49-F238E27FC236}">
                <a16:creationId xmlns:a16="http://schemas.microsoft.com/office/drawing/2014/main" id="{C6BC34D9-EE19-C5C7-13F0-1729C8E8C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3220" y="266667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$16,000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CD8B92-7DD9-CE6B-841A-DA08A6B32D4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65702" y="1471331"/>
            <a:ext cx="2096717" cy="2626086"/>
          </a:xfrm>
          <a:prstGeom prst="rect">
            <a:avLst/>
          </a:prstGeom>
        </p:spPr>
      </p:pic>
      <p:sp>
        <p:nvSpPr>
          <p:cNvPr id="8" name="AutoShape 63">
            <a:extLst>
              <a:ext uri="{FF2B5EF4-FFF2-40B4-BE49-F238E27FC236}">
                <a16:creationId xmlns:a16="http://schemas.microsoft.com/office/drawing/2014/main" id="{FCFFC7B1-135B-424B-798F-93A009DC7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9001" y="2358446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chemeClr val="bg1"/>
                </a:solidFill>
              </a:rPr>
              <a:t>$25,000</a:t>
            </a:r>
          </a:p>
        </p:txBody>
      </p:sp>
    </p:spTree>
    <p:extLst>
      <p:ext uri="{BB962C8B-B14F-4D97-AF65-F5344CB8AC3E}">
        <p14:creationId xmlns:p14="http://schemas.microsoft.com/office/powerpoint/2010/main" val="70620476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77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77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77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77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  <p:bldLst>
      <p:bldP spid="77862" grpId="0" animBg="1"/>
      <p:bldP spid="77862" grpId="1" animBg="1"/>
      <p:bldP spid="77861" grpId="0" animBg="1"/>
      <p:bldP spid="77864" grpId="0" animBg="1"/>
      <p:bldP spid="77863" grpId="0" animBg="1"/>
      <p:bldP spid="77863" grpId="1" animBg="1"/>
      <p:bldP spid="77877" grpId="0" animBg="1"/>
      <p:bldP spid="77879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95">
              <a:srgbClr val="6E34A2"/>
            </a:gs>
            <a:gs pos="41000">
              <a:srgbClr val="391B55"/>
            </a:gs>
            <a:gs pos="100000">
              <a:srgbClr val="25113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C41BFA32-9992-4F4B-A6AA-F90447B24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" y="0"/>
            <a:ext cx="12192000" cy="6858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7E119E7-3740-4F4B-94FC-F4E46AA98B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21" t="2522" r="4267" b="4368"/>
          <a:stretch>
            <a:fillRect/>
          </a:stretch>
        </p:blipFill>
        <p:spPr>
          <a:xfrm>
            <a:off x="3836814" y="1076205"/>
            <a:ext cx="4449958" cy="4449958"/>
          </a:xfrm>
          <a:custGeom>
            <a:avLst/>
            <a:gdLst>
              <a:gd name="connsiteX0" fmla="*/ 2736000 w 5472000"/>
              <a:gd name="connsiteY0" fmla="*/ 0 h 5472000"/>
              <a:gd name="connsiteX1" fmla="*/ 5472000 w 5472000"/>
              <a:gd name="connsiteY1" fmla="*/ 2736000 h 5472000"/>
              <a:gd name="connsiteX2" fmla="*/ 2736000 w 5472000"/>
              <a:gd name="connsiteY2" fmla="*/ 5472000 h 5472000"/>
              <a:gd name="connsiteX3" fmla="*/ 0 w 5472000"/>
              <a:gd name="connsiteY3" fmla="*/ 2736000 h 5472000"/>
              <a:gd name="connsiteX4" fmla="*/ 2736000 w 5472000"/>
              <a:gd name="connsiteY4" fmla="*/ 0 h 54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2000" h="5472000">
                <a:moveTo>
                  <a:pt x="2736000" y="0"/>
                </a:moveTo>
                <a:cubicBezTo>
                  <a:pt x="4247051" y="0"/>
                  <a:pt x="5472000" y="1224949"/>
                  <a:pt x="5472000" y="2736000"/>
                </a:cubicBezTo>
                <a:cubicBezTo>
                  <a:pt x="5472000" y="4247051"/>
                  <a:pt x="4247051" y="5472000"/>
                  <a:pt x="2736000" y="5472000"/>
                </a:cubicBezTo>
                <a:cubicBezTo>
                  <a:pt x="1224949" y="5472000"/>
                  <a:pt x="0" y="4247051"/>
                  <a:pt x="0" y="2736000"/>
                </a:cubicBezTo>
                <a:cubicBezTo>
                  <a:pt x="0" y="1224949"/>
                  <a:pt x="1224949" y="0"/>
                  <a:pt x="2736000" y="0"/>
                </a:cubicBezTo>
                <a:close/>
              </a:path>
            </a:pathLst>
          </a:custGeom>
          <a:ln w="47625">
            <a:solidFill>
              <a:srgbClr val="66C4E8"/>
            </a:solidFill>
          </a:ln>
        </p:spPr>
      </p:pic>
      <p:sp>
        <p:nvSpPr>
          <p:cNvPr id="4" name="Star: 32 Points 3">
            <a:extLst>
              <a:ext uri="{FF2B5EF4-FFF2-40B4-BE49-F238E27FC236}">
                <a16:creationId xmlns:a16="http://schemas.microsoft.com/office/drawing/2014/main" id="{6CDA40C8-F676-4BD6-B35D-92037163B130}"/>
              </a:ext>
            </a:extLst>
          </p:cNvPr>
          <p:cNvSpPr>
            <a:spLocks noChangeAspect="1"/>
          </p:cNvSpPr>
          <p:nvPr/>
        </p:nvSpPr>
        <p:spPr>
          <a:xfrm>
            <a:off x="4445684" y="1644463"/>
            <a:ext cx="3320439" cy="3320439"/>
          </a:xfrm>
          <a:prstGeom prst="star32">
            <a:avLst>
              <a:gd name="adj" fmla="val 1119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tar: 32 Points 42">
            <a:extLst>
              <a:ext uri="{FF2B5EF4-FFF2-40B4-BE49-F238E27FC236}">
                <a16:creationId xmlns:a16="http://schemas.microsoft.com/office/drawing/2014/main" id="{71E0B8DA-8869-4F7A-A553-35EB2AF3448F}"/>
              </a:ext>
            </a:extLst>
          </p:cNvPr>
          <p:cNvSpPr>
            <a:spLocks noChangeAspect="1"/>
          </p:cNvSpPr>
          <p:nvPr/>
        </p:nvSpPr>
        <p:spPr>
          <a:xfrm>
            <a:off x="4496692" y="1644463"/>
            <a:ext cx="3113817" cy="3113817"/>
          </a:xfrm>
          <a:prstGeom prst="star32">
            <a:avLst>
              <a:gd name="adj" fmla="val 11198"/>
            </a:avLst>
          </a:prstGeom>
          <a:noFill/>
          <a:ln>
            <a:solidFill>
              <a:srgbClr val="51C7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E0DC2E-1378-9E4A-95DA-214D97318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725" y="198141"/>
            <a:ext cx="1182549" cy="779025"/>
          </a:xfrm>
          <a:prstGeom prst="rect">
            <a:avLst/>
          </a:prstGeom>
        </p:spPr>
      </p:pic>
      <p:pic>
        <p:nvPicPr>
          <p:cNvPr id="7" name="Kbc (2)(0)">
            <a:hlinkClick r:id="" action="ppaction://media"/>
            <a:extLst>
              <a:ext uri="{FF2B5EF4-FFF2-40B4-BE49-F238E27FC236}">
                <a16:creationId xmlns:a16="http://schemas.microsoft.com/office/drawing/2014/main" id="{A8B21E42-AC61-409F-AF5A-3DB5665D7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87288" y="6986827"/>
            <a:ext cx="209424" cy="2094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8E5952-5918-517F-45F1-A81A866F07C2}"/>
              </a:ext>
            </a:extLst>
          </p:cNvPr>
          <p:cNvSpPr txBox="1"/>
          <p:nvPr/>
        </p:nvSpPr>
        <p:spPr>
          <a:xfrm>
            <a:off x="1354648" y="5776583"/>
            <a:ext cx="104006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highlight>
                  <a:srgbClr val="66C4E8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 </a:t>
            </a:r>
            <a:r>
              <a:rPr lang="en-US" sz="4800" b="1" dirty="0" err="1">
                <a:solidFill>
                  <a:schemeClr val="bg1"/>
                </a:solidFill>
                <a:highlight>
                  <a:srgbClr val="66C4E8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</a:t>
            </a:r>
            <a:r>
              <a:rPr lang="en-US" sz="4800" b="1" dirty="0">
                <a:solidFill>
                  <a:schemeClr val="bg1"/>
                </a:solidFill>
                <a:highlight>
                  <a:srgbClr val="66C4E8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highlight>
                  <a:srgbClr val="66C4E8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</a:t>
            </a:r>
            <a:r>
              <a:rPr lang="en-US" sz="4800" b="1" dirty="0">
                <a:solidFill>
                  <a:schemeClr val="bg1"/>
                </a:solidFill>
                <a:highlight>
                  <a:srgbClr val="66C4E8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highlight>
                  <a:srgbClr val="66C4E8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4800" b="1" dirty="0">
                <a:solidFill>
                  <a:schemeClr val="bg1"/>
                </a:solidFill>
                <a:highlight>
                  <a:srgbClr val="66C4E8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highlight>
                  <a:srgbClr val="66C4E8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phản</a:t>
            </a:r>
            <a:r>
              <a:rPr lang="en-US" sz="4800" b="1" dirty="0">
                <a:solidFill>
                  <a:schemeClr val="bg1"/>
                </a:solidFill>
                <a:highlight>
                  <a:srgbClr val="66C4E8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highlight>
                  <a:srgbClr val="66C4E8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4800" b="1" dirty="0">
                <a:solidFill>
                  <a:schemeClr val="bg1"/>
                </a:solidFill>
                <a:highlight>
                  <a:srgbClr val="66C4E8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highlight>
                  <a:srgbClr val="66C4E8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tỏa</a:t>
            </a:r>
            <a:r>
              <a:rPr lang="en-US" sz="4800" b="1" dirty="0">
                <a:solidFill>
                  <a:schemeClr val="bg1"/>
                </a:solidFill>
                <a:highlight>
                  <a:srgbClr val="66C4E8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highlight>
                  <a:srgbClr val="66C4E8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nhiệt</a:t>
            </a:r>
            <a:r>
              <a:rPr lang="en-US" sz="4800" b="1" dirty="0">
                <a:solidFill>
                  <a:schemeClr val="bg1"/>
                </a:solidFill>
                <a:highlight>
                  <a:srgbClr val="66C4E8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2F42DA-104E-B304-8931-0DF2AFF46795}"/>
              </a:ext>
            </a:extLst>
          </p:cNvPr>
          <p:cNvSpPr txBox="1"/>
          <p:nvPr/>
        </p:nvSpPr>
        <p:spPr>
          <a:xfrm>
            <a:off x="2740532" y="113839"/>
            <a:ext cx="65149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highlight>
                  <a:srgbClr val="FFFF00"/>
                </a:highlight>
              </a:rPr>
              <a:t>Câu</a:t>
            </a:r>
            <a:r>
              <a:rPr lang="en-US" sz="48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4800" dirty="0" err="1">
                <a:solidFill>
                  <a:srgbClr val="FF0000"/>
                </a:solidFill>
                <a:highlight>
                  <a:srgbClr val="FFFF00"/>
                </a:highlight>
              </a:rPr>
              <a:t>hỏi</a:t>
            </a:r>
            <a:r>
              <a:rPr lang="en-US" sz="48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4800" dirty="0" err="1">
                <a:solidFill>
                  <a:srgbClr val="FF0000"/>
                </a:solidFill>
                <a:highlight>
                  <a:srgbClr val="FFFF00"/>
                </a:highlight>
              </a:rPr>
              <a:t>chọn</a:t>
            </a:r>
            <a:r>
              <a:rPr lang="en-US" sz="48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4800" dirty="0" err="1">
                <a:solidFill>
                  <a:srgbClr val="FF0000"/>
                </a:solidFill>
                <a:highlight>
                  <a:srgbClr val="FFFF00"/>
                </a:highlight>
              </a:rPr>
              <a:t>ứng</a:t>
            </a:r>
            <a:r>
              <a:rPr lang="en-US" sz="48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4800" dirty="0" err="1">
                <a:solidFill>
                  <a:srgbClr val="FF0000"/>
                </a:solidFill>
                <a:highlight>
                  <a:srgbClr val="FFFF00"/>
                </a:highlight>
              </a:rPr>
              <a:t>cử</a:t>
            </a:r>
            <a:r>
              <a:rPr lang="en-US" sz="48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4800" dirty="0" err="1">
                <a:solidFill>
                  <a:srgbClr val="FF0000"/>
                </a:solidFill>
                <a:highlight>
                  <a:srgbClr val="FFFF00"/>
                </a:highlight>
              </a:rPr>
              <a:t>viên</a:t>
            </a:r>
            <a:endParaRPr lang="en-US" sz="48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6256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7867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0" dur="2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306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43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508802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$300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$4,000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1385891032"/>
              </p:ext>
            </p:extLst>
          </p:nvPr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0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vi-VN" dirty="0">
                <a:solidFill>
                  <a:schemeClr val="bg1"/>
                </a:solidFill>
                <a:latin typeface="+mj-lt"/>
              </a:rPr>
              <a:t>Nước hoa trong lọ mở nắp bị bay hơi.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2461" y="5118820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vi-VN" dirty="0">
                <a:solidFill>
                  <a:schemeClr val="bg1"/>
                </a:solidFill>
                <a:latin typeface="+mj-lt"/>
              </a:rPr>
              <a:t>Hoà tan muối ăn vào nước.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233168" y="4309581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1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vi-VN" dirty="0">
                <a:solidFill>
                  <a:schemeClr val="bg1"/>
                </a:solidFill>
                <a:latin typeface="+mj-lt"/>
              </a:rPr>
              <a:t>Hơ nóng chiếc thìa inox.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A</a:t>
            </a: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  <a:latin typeface="+mj-lt"/>
              </a:rPr>
              <a:t>Bắt đầu </a:t>
            </a:r>
            <a:endParaRPr lang="en-US" altLang="en-US" b="1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402745385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1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$300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$4,000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1115784480"/>
              </p:ext>
            </p:extLst>
          </p:nvPr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0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gỉ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2461" y="5118820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04711" y="4374883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5253481" y="4343569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đầu 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86746066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2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$300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$4,000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4222685439"/>
              </p:ext>
            </p:extLst>
          </p:nvPr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</a:p>
          <a:p>
            <a:pPr algn="ctr"/>
            <a:r>
              <a:rPr lang="en-US" sz="28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0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2461" y="5118820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182368" y="4309581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1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6190" y="6272081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đầu 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97929734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3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$300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$4,000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3580247928"/>
              </p:ext>
            </p:extLst>
          </p:nvPr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217163" y="206375"/>
            <a:ext cx="9822935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</a:p>
          <a:p>
            <a:pPr algn="ctr"/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Nung nóng đá vôi (calcium carbonate) thu được vôi sống (calcium oxide)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khí carbon dioxide.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0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 dioxide.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241135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calcium oxide.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45849" y="5057250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calcium carbonate.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1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0874" y="6183493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2467811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4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$300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$4,000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2403339462"/>
              </p:ext>
            </p:extLst>
          </p:nvPr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8983609" cy="163680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</a:p>
          <a:p>
            <a:pPr algn="ctr"/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một phản ứng bất kì thì đại lượng nào sau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thay đổi?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0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241135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45849" y="5057250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1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33659241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5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" t="42000" r="-85" b="2560"/>
          <a:stretch/>
        </p:blipFill>
        <p:spPr>
          <a:xfrm>
            <a:off x="0" y="1047890"/>
            <a:ext cx="12192000" cy="3802095"/>
          </a:xfrm>
          <a:prstGeom prst="rect">
            <a:avLst/>
          </a:prstGeom>
          <a:ln w="22225">
            <a:gradFill flip="none" rotWithShape="1">
              <a:gsLst>
                <a:gs pos="0">
                  <a:srgbClr val="3366FF"/>
                </a:gs>
                <a:gs pos="50000">
                  <a:srgbClr val="00B0F0"/>
                </a:gs>
                <a:gs pos="100000">
                  <a:srgbClr val="3366FF"/>
                </a:gs>
              </a:gsLst>
              <a:lin ang="0" scaled="1"/>
              <a:tileRect/>
            </a:gradFill>
          </a:ln>
        </p:spPr>
      </p:pic>
      <p:sp>
        <p:nvSpPr>
          <p:cNvPr id="15" name="Rectangle 14"/>
          <p:cNvSpPr/>
          <p:nvPr/>
        </p:nvSpPr>
        <p:spPr>
          <a:xfrm>
            <a:off x="0" y="1047890"/>
            <a:ext cx="12192000" cy="1497795"/>
          </a:xfrm>
          <a:prstGeom prst="rect">
            <a:avLst/>
          </a:prstGeom>
          <a:gradFill>
            <a:gsLst>
              <a:gs pos="0">
                <a:srgbClr val="3366FF">
                  <a:alpha val="50000"/>
                </a:srgbClr>
              </a:gs>
              <a:gs pos="100000">
                <a:schemeClr val="tx1">
                  <a:alpha val="35000"/>
                </a:schemeClr>
              </a:gs>
            </a:gsLst>
            <a:lin ang="5400000" scaled="0"/>
          </a:gradFill>
          <a:ln w="22225">
            <a:gradFill flip="none" rotWithShape="1">
              <a:gsLst>
                <a:gs pos="0">
                  <a:srgbClr val="3366FF"/>
                </a:gs>
                <a:gs pos="48000">
                  <a:schemeClr val="accent1">
                    <a:lumMod val="75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7705" y="1037043"/>
            <a:ext cx="106765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KỂ TỪ CÂU HỎI SỐ 5 TRỞ  ĐI BẠN CÓ THÊM 2 SỰ TRỢ GIÚP </a:t>
            </a:r>
          </a:p>
          <a:p>
            <a:pPr algn="ctr"/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50/50 VÀ HỎI Ý KIẾN 1 BẠN TRONG LỚP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353807" y="5947142"/>
            <a:ext cx="3484386" cy="549230"/>
            <a:chOff x="920627" y="206375"/>
            <a:chExt cx="8983609" cy="1416050"/>
          </a:xfrm>
        </p:grpSpPr>
        <p:sp>
          <p:nvSpPr>
            <p:cNvPr id="22" name="AutoShape 7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rgbClr val="DAEDEF">
                      <a:lumMod val="50000"/>
                    </a:srgbClr>
                  </a:gs>
                  <a:gs pos="100000">
                    <a:srgbClr val="333399"/>
                  </a:gs>
                  <a:gs pos="0">
                    <a:srgbClr val="333399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b="1" kern="0">
                  <a:solidFill>
                    <a:srgbClr val="FFFFFF"/>
                  </a:solidFill>
                  <a:latin typeface="Calibri" panose="020F0502020204030204" pitchFamily="34" charset="0"/>
                </a:rPr>
                <a:t>TIẾP TỤC</a:t>
              </a:r>
              <a:endParaRPr lang="en-US" sz="4400" b="1" kern="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AutoShape 80"/>
            <p:cNvSpPr>
              <a:spLocks noChangeAspect="1" noChangeArrowheads="1"/>
            </p:cNvSpPr>
            <p:nvPr/>
          </p:nvSpPr>
          <p:spPr bwMode="auto">
            <a:xfrm>
              <a:off x="1205614" y="811067"/>
              <a:ext cx="243460" cy="235913"/>
            </a:xfrm>
            <a:prstGeom prst="diamond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kern="0">
                <a:solidFill>
                  <a:srgbClr val="000000"/>
                </a:solidFill>
              </a:endParaRPr>
            </a:p>
          </p:txBody>
        </p:sp>
        <p:sp>
          <p:nvSpPr>
            <p:cNvPr id="24" name="AutoShape 81"/>
            <p:cNvSpPr>
              <a:spLocks noChangeAspect="1" noChangeArrowheads="1"/>
            </p:cNvSpPr>
            <p:nvPr/>
          </p:nvSpPr>
          <p:spPr bwMode="auto">
            <a:xfrm>
              <a:off x="9375788" y="811067"/>
              <a:ext cx="243460" cy="235913"/>
            </a:xfrm>
            <a:prstGeom prst="diamond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kern="0">
                <a:solidFill>
                  <a:srgbClr val="000000"/>
                </a:solidFill>
              </a:endParaRPr>
            </a:p>
          </p:txBody>
        </p:sp>
      </p:grpSp>
      <p:grpSp>
        <p:nvGrpSpPr>
          <p:cNvPr id="69" name="FiftyFifty" hidden="1"/>
          <p:cNvGrpSpPr/>
          <p:nvPr/>
        </p:nvGrpSpPr>
        <p:grpSpPr>
          <a:xfrm>
            <a:off x="2290367" y="4465935"/>
            <a:ext cx="1575210" cy="786985"/>
            <a:chOff x="-1855955" y="3274526"/>
            <a:chExt cx="1575210" cy="786985"/>
          </a:xfrm>
        </p:grpSpPr>
        <p:sp>
          <p:nvSpPr>
            <p:cNvPr id="57" name="Lifeline" hidden="1"/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57150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731520" bIns="0" rtlCol="0" anchor="t" anchorCtr="0"/>
            <a:lstStyle/>
            <a:p>
              <a:pPr algn="ctr"/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Fifty </a:t>
              </a:r>
              <a:r>
                <a:rPr lang="en-US" sz="24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Fifty</a:t>
              </a:r>
              <a:endPara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1" name="Picture 50" hidden="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66" name="AskAudience" hidden="1"/>
          <p:cNvGrpSpPr/>
          <p:nvPr/>
        </p:nvGrpSpPr>
        <p:grpSpPr>
          <a:xfrm>
            <a:off x="5345334" y="4465935"/>
            <a:ext cx="1575210" cy="786985"/>
            <a:chOff x="-1855955" y="260905"/>
            <a:chExt cx="1575210" cy="786985"/>
          </a:xfrm>
        </p:grpSpPr>
        <p:sp>
          <p:nvSpPr>
            <p:cNvPr id="38" name="Lifeline" hidden="1"/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57150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731520" bIns="0" rtlCol="0" anchor="t" anchorCtr="0"/>
            <a:lstStyle/>
            <a:p>
              <a:pPr algn="ctr"/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Ask the Audience</a:t>
              </a:r>
            </a:p>
          </p:txBody>
        </p:sp>
        <p:pic>
          <p:nvPicPr>
            <p:cNvPr id="32" name="Picture 31" hidden="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70" name="PlusOne" hidden="1"/>
          <p:cNvGrpSpPr/>
          <p:nvPr/>
        </p:nvGrpSpPr>
        <p:grpSpPr>
          <a:xfrm>
            <a:off x="8400300" y="4465935"/>
            <a:ext cx="1575210" cy="786985"/>
            <a:chOff x="-1855955" y="4257568"/>
            <a:chExt cx="1575210" cy="786985"/>
          </a:xfrm>
        </p:grpSpPr>
        <p:sp>
          <p:nvSpPr>
            <p:cNvPr id="58" name="Lifeline" hidden="1"/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57150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731520" bIns="0" rtlCol="0" anchor="t" anchorCtr="0"/>
            <a:lstStyle/>
            <a:p>
              <a:pPr algn="ctr"/>
              <a:r>
                <a: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Plus One</a:t>
              </a:r>
            </a:p>
          </p:txBody>
        </p:sp>
        <p:pic>
          <p:nvPicPr>
            <p:cNvPr id="54" name="Picture 53" hidden="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sp>
        <p:nvSpPr>
          <p:cNvPr id="28" name="50/50">
            <a:hlinkClick r:id="" action="ppaction://macro?name=DoubleDip"/>
            <a:extLst>
              <a:ext uri="{FF2B5EF4-FFF2-40B4-BE49-F238E27FC236}">
                <a16:creationId xmlns:a16="http://schemas.microsoft.com/office/drawing/2014/main" id="{7A263616-415D-4352-B9B0-F0CFFE2FC90F}"/>
              </a:ext>
            </a:extLst>
          </p:cNvPr>
          <p:cNvSpPr/>
          <p:nvPr/>
        </p:nvSpPr>
        <p:spPr>
          <a:xfrm>
            <a:off x="3692416" y="4198574"/>
            <a:ext cx="2027822" cy="1189104"/>
          </a:xfrm>
          <a:prstGeom prst="ellipse">
            <a:avLst/>
          </a:prstGeom>
          <a:solidFill>
            <a:schemeClr val="tx1"/>
          </a:solidFill>
          <a:ln w="28575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sz="4000" b="1" spc="-300">
                <a:solidFill>
                  <a:prstClr val="white"/>
                </a:solidFill>
              </a:rPr>
              <a:t>50/50</a:t>
            </a:r>
            <a:endParaRPr lang="en-US" sz="4000" b="1" spc="-300" dirty="0">
              <a:solidFill>
                <a:prstClr val="white"/>
              </a:solidFill>
            </a:endParaRPr>
          </a:p>
        </p:txBody>
      </p:sp>
      <p:grpSp>
        <p:nvGrpSpPr>
          <p:cNvPr id="31" name="ykienkhangia">
            <a:extLst>
              <a:ext uri="{FF2B5EF4-FFF2-40B4-BE49-F238E27FC236}">
                <a16:creationId xmlns:a16="http://schemas.microsoft.com/office/drawing/2014/main" id="{27EA2413-DFDD-4876-A164-E2318C46506B}"/>
              </a:ext>
            </a:extLst>
          </p:cNvPr>
          <p:cNvGrpSpPr/>
          <p:nvPr/>
        </p:nvGrpSpPr>
        <p:grpSpPr>
          <a:xfrm>
            <a:off x="6713745" y="4183336"/>
            <a:ext cx="2027823" cy="1297361"/>
            <a:chOff x="5605406" y="5918808"/>
            <a:chExt cx="925226" cy="545219"/>
          </a:xfrm>
        </p:grpSpPr>
        <p:sp>
          <p:nvSpPr>
            <p:cNvPr id="34" name="Lifeline">
              <a:hlinkClick r:id="" action="ppaction://macro?name=PhoneFriend"/>
              <a:extLst>
                <a:ext uri="{FF2B5EF4-FFF2-40B4-BE49-F238E27FC236}">
                  <a16:creationId xmlns:a16="http://schemas.microsoft.com/office/drawing/2014/main" id="{475DA036-7162-4B71-96F6-DD7615530869}"/>
                </a:ext>
              </a:extLst>
            </p:cNvPr>
            <p:cNvSpPr/>
            <p:nvPr/>
          </p:nvSpPr>
          <p:spPr>
            <a:xfrm>
              <a:off x="5605406" y="5918808"/>
              <a:ext cx="925226" cy="481491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35" name="Graphic 34" descr="Group">
              <a:extLst>
                <a:ext uri="{FF2B5EF4-FFF2-40B4-BE49-F238E27FC236}">
                  <a16:creationId xmlns:a16="http://schemas.microsoft.com/office/drawing/2014/main" id="{DD6C3294-E64D-4599-B751-4587A0F8C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833296" y="5923838"/>
              <a:ext cx="540189" cy="540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93548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ain rules and lifelin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9" presetClass="entr" presetSubtype="0" accel="100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10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1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$300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$4,000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4158418259"/>
              </p:ext>
            </p:extLst>
          </p:nvPr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4"/>
            <a:ext cx="8983609" cy="1584377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</a:p>
          <a:p>
            <a:pPr algn="ctr"/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....,</a:t>
            </a:r>
          </a:p>
          <a:p>
            <a:pPr algn="ctr"/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……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0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241135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45849" y="5057250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1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9529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917908" y="4634532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4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7" name="50/50">
            <a:hlinkClick r:id="" action="ppaction://macro?name=DoubleDip"/>
            <a:extLst>
              <a:ext uri="{FF2B5EF4-FFF2-40B4-BE49-F238E27FC236}">
                <a16:creationId xmlns:a16="http://schemas.microsoft.com/office/drawing/2014/main" id="{DCC6FF4D-1686-46E4-8D79-8410492AA2F7}"/>
              </a:ext>
            </a:extLst>
          </p:cNvPr>
          <p:cNvSpPr/>
          <p:nvPr/>
        </p:nvSpPr>
        <p:spPr>
          <a:xfrm>
            <a:off x="4031790" y="5863089"/>
            <a:ext cx="1018320" cy="567723"/>
          </a:xfrm>
          <a:prstGeom prst="ellipse">
            <a:avLst/>
          </a:prstGeom>
          <a:solidFill>
            <a:schemeClr val="tx1"/>
          </a:solidFill>
          <a:ln w="28575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sz="2000" b="1" spc="-300">
                <a:solidFill>
                  <a:prstClr val="white"/>
                </a:solidFill>
              </a:rPr>
              <a:t>50/50</a:t>
            </a:r>
            <a:endParaRPr lang="en-US" sz="2000" b="1" spc="-300" dirty="0">
              <a:solidFill>
                <a:prstClr val="white"/>
              </a:solidFill>
            </a:endParaRPr>
          </a:p>
        </p:txBody>
      </p:sp>
      <p:grpSp>
        <p:nvGrpSpPr>
          <p:cNvPr id="4" name="ykienkhangia">
            <a:extLst>
              <a:ext uri="{FF2B5EF4-FFF2-40B4-BE49-F238E27FC236}">
                <a16:creationId xmlns:a16="http://schemas.microsoft.com/office/drawing/2014/main" id="{CF49E567-959B-4B7E-A312-4BAFFB27103F}"/>
              </a:ext>
            </a:extLst>
          </p:cNvPr>
          <p:cNvGrpSpPr/>
          <p:nvPr/>
        </p:nvGrpSpPr>
        <p:grpSpPr>
          <a:xfrm>
            <a:off x="5605406" y="5918808"/>
            <a:ext cx="925226" cy="545219"/>
            <a:chOff x="5605406" y="5918808"/>
            <a:chExt cx="925226" cy="545219"/>
          </a:xfrm>
        </p:grpSpPr>
        <p:sp>
          <p:nvSpPr>
            <p:cNvPr id="112" name="Lifeline">
              <a:hlinkClick r:id="" action="ppaction://macro?name=PhoneFriend"/>
              <a:extLst>
                <a:ext uri="{FF2B5EF4-FFF2-40B4-BE49-F238E27FC236}">
                  <a16:creationId xmlns:a16="http://schemas.microsoft.com/office/drawing/2014/main" id="{2492EEE5-B5A8-49DE-AC79-4D0F1DDE8D8F}"/>
                </a:ext>
              </a:extLst>
            </p:cNvPr>
            <p:cNvSpPr/>
            <p:nvPr/>
          </p:nvSpPr>
          <p:spPr>
            <a:xfrm>
              <a:off x="5605406" y="5918808"/>
              <a:ext cx="925226" cy="481491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3" name="Graphic 2" descr="Group">
              <a:extLst>
                <a:ext uri="{FF2B5EF4-FFF2-40B4-BE49-F238E27FC236}">
                  <a16:creationId xmlns:a16="http://schemas.microsoft.com/office/drawing/2014/main" id="{16236276-A128-4E9F-AAE4-141A8E42F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833296" y="5923838"/>
              <a:ext cx="540189" cy="540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209783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77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77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77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77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  <p:bldLst>
      <p:bldP spid="77886" grpId="0" animBg="1"/>
      <p:bldP spid="77862" grpId="0" animBg="1"/>
      <p:bldP spid="77862" grpId="1" animBg="1"/>
      <p:bldP spid="77861" grpId="0" animBg="1"/>
      <p:bldP spid="77864" grpId="0" animBg="1"/>
      <p:bldP spid="77863" grpId="0" animBg="1"/>
      <p:bldP spid="77863" grpId="1" animBg="1"/>
      <p:bldP spid="77878" grpId="0" animBg="1"/>
      <p:bldP spid="7787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3759</TotalTime>
  <Words>1306</Words>
  <Application>Microsoft Office PowerPoint</Application>
  <PresentationFormat>Widescreen</PresentationFormat>
  <Paragraphs>491</Paragraphs>
  <Slides>13</Slides>
  <Notes>11</Notes>
  <HiddenSlides>0</HiddenSlides>
  <MMClips>22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Tahoma</vt:lpstr>
      <vt:lpstr>Times New Roman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thuvienhoclieu.com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lastModifiedBy>dienr23@gmail.com</cp:lastModifiedBy>
  <cp:revision>730</cp:revision>
  <dcterms:created xsi:type="dcterms:W3CDTF">2019-02-27T07:30:53Z</dcterms:created>
  <dcterms:modified xsi:type="dcterms:W3CDTF">2025-09-23T01:35:32Z</dcterms:modified>
  <cp:category>thuvienhoclieu.com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41150543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S9.0.3</vt:lpwstr>
  </property>
</Properties>
</file>