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8" r:id="rId2"/>
    <p:sldId id="297" r:id="rId3"/>
    <p:sldId id="294" r:id="rId4"/>
    <p:sldId id="337" r:id="rId5"/>
    <p:sldId id="346" r:id="rId6"/>
    <p:sldId id="343" r:id="rId7"/>
    <p:sldId id="352" r:id="rId8"/>
    <p:sldId id="351" r:id="rId9"/>
    <p:sldId id="336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C3B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2" autoAdjust="0"/>
    <p:restoredTop sz="99816" autoAdjust="0"/>
  </p:normalViewPr>
  <p:slideViewPr>
    <p:cSldViewPr>
      <p:cViewPr varScale="1">
        <p:scale>
          <a:sx n="108" d="100"/>
          <a:sy n="108" d="100"/>
        </p:scale>
        <p:origin x="859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pPr/>
              <a:t>2024/10/3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22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61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94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41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51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1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48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 11"/>
          <p:cNvSpPr/>
          <p:nvPr userDrawn="1"/>
        </p:nvSpPr>
        <p:spPr>
          <a:xfrm>
            <a:off x="792422" y="282745"/>
            <a:ext cx="7956042" cy="556740"/>
          </a:xfrm>
          <a:prstGeom prst="roundRect">
            <a:avLst>
              <a:gd name="adj" fmla="val 10650"/>
            </a:avLst>
          </a:prstGeom>
          <a:solidFill>
            <a:schemeClr val="bg1"/>
          </a:solidFill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23528" y="150888"/>
            <a:ext cx="690204" cy="690204"/>
            <a:chOff x="4229236" y="3968984"/>
            <a:chExt cx="792000" cy="792000"/>
          </a:xfrm>
          <a:effectLst/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9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en-US" altLang="zh-CN" sz="2400"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3426849" y="2715766"/>
            <a:ext cx="5717151" cy="2430016"/>
            <a:chOff x="3426849" y="2715766"/>
            <a:chExt cx="5717151" cy="243001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39"/>
            <a:stretch/>
          </p:blipFill>
          <p:spPr>
            <a:xfrm rot="16200000">
              <a:off x="7317728" y="3319510"/>
              <a:ext cx="2430016" cy="122252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12634" y="1712134"/>
              <a:ext cx="1145581" cy="571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3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7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9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37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7" r:id="rId3"/>
    <p:sldLayoutId id="2147483673" r:id="rId4"/>
    <p:sldLayoutId id="2147483671" r:id="rId5"/>
    <p:sldLayoutId id="2147483674" r:id="rId6"/>
    <p:sldLayoutId id="2147483675" r:id="rId7"/>
    <p:sldLayoutId id="2147483676" r:id="rId8"/>
    <p:sldLayoutId id="2147483679" r:id="rId9"/>
  </p:sldLayoutIdLst>
  <p:txStyles>
    <p:titleStyle>
      <a:lvl1pPr algn="ctr" defTabSz="102325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717" indent="-383717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392" indent="-319759" algn="l" defTabSz="1023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62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687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317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940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564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188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819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26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25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879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50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128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75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376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003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37684" y="-1470103"/>
            <a:ext cx="4078202" cy="9153568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792422" y="1491630"/>
            <a:ext cx="7560840" cy="1944218"/>
          </a:xfrm>
          <a:prstGeom prst="roundRect">
            <a:avLst>
              <a:gd name="adj" fmla="val 6466"/>
            </a:avLst>
          </a:prstGeom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  <a:tabLst>
                <a:tab pos="99060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  <a:tabLst>
                <a:tab pos="99060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ANH.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3500" b="1" dirty="0">
              <a:latin typeface="UVN Bach Dang Nang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95736" y="267494"/>
            <a:ext cx="4687485" cy="1121826"/>
            <a:chOff x="2375335" y="607879"/>
            <a:chExt cx="4687485" cy="1121826"/>
          </a:xfrm>
        </p:grpSpPr>
        <p:sp>
          <p:nvSpPr>
            <p:cNvPr id="47" name="MH_Other_2"/>
            <p:cNvSpPr/>
            <p:nvPr>
              <p:custDataLst>
                <p:tags r:id="rId1"/>
              </p:custDataLst>
            </p:nvPr>
          </p:nvSpPr>
          <p:spPr>
            <a:xfrm>
              <a:off x="2375335" y="607879"/>
              <a:ext cx="1121826" cy="112182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4500" b="1" dirty="0">
                  <a:solidFill>
                    <a:srgbClr val="118C3B"/>
                  </a:solidFill>
                  <a:latin typeface="UVN Bach Dang Nang" pitchFamily="18" charset="0"/>
                  <a:cs typeface="+mn-ea"/>
                  <a:sym typeface="+mn-lt"/>
                </a:rPr>
                <a:t>2</a:t>
              </a:r>
              <a:endParaRPr lang="zh-CN" altLang="en-US" sz="4500" b="1" dirty="0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endParaRPr>
            </a:p>
          </p:txBody>
        </p:sp>
        <p:sp>
          <p:nvSpPr>
            <p:cNvPr id="61" name="MH_Other_2"/>
            <p:cNvSpPr/>
            <p:nvPr>
              <p:custDataLst>
                <p:tags r:id="rId2"/>
              </p:custDataLst>
            </p:nvPr>
          </p:nvSpPr>
          <p:spPr>
            <a:xfrm>
              <a:off x="3563888" y="607879"/>
              <a:ext cx="1121826" cy="112182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4500" b="1">
                  <a:solidFill>
                    <a:srgbClr val="118C3B"/>
                  </a:solidFill>
                  <a:latin typeface="UVN Bach Dang Nang" pitchFamily="18" charset="0"/>
                  <a:cs typeface="+mn-ea"/>
                  <a:sym typeface="+mn-lt"/>
                </a:rPr>
                <a:t>0</a:t>
              </a:r>
              <a:endParaRPr lang="zh-CN" altLang="en-US" sz="4500" b="1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endParaRPr>
            </a:p>
          </p:txBody>
        </p:sp>
        <p:sp>
          <p:nvSpPr>
            <p:cNvPr id="64" name="MH_Other_2"/>
            <p:cNvSpPr/>
            <p:nvPr>
              <p:custDataLst>
                <p:tags r:id="rId3"/>
              </p:custDataLst>
            </p:nvPr>
          </p:nvSpPr>
          <p:spPr>
            <a:xfrm>
              <a:off x="4752441" y="607879"/>
              <a:ext cx="1121826" cy="112182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4500" b="1">
                  <a:solidFill>
                    <a:srgbClr val="118C3B"/>
                  </a:solidFill>
                  <a:latin typeface="UVN Bach Dang Nang" pitchFamily="18" charset="0"/>
                  <a:cs typeface="+mn-ea"/>
                  <a:sym typeface="+mn-lt"/>
                </a:rPr>
                <a:t>2</a:t>
              </a:r>
              <a:endParaRPr lang="zh-CN" altLang="en-US" sz="4500" b="1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endParaRPr>
            </a:p>
          </p:txBody>
        </p:sp>
        <p:sp>
          <p:nvSpPr>
            <p:cNvPr id="70" name="MH_Other_2"/>
            <p:cNvSpPr/>
            <p:nvPr>
              <p:custDataLst>
                <p:tags r:id="rId4"/>
              </p:custDataLst>
            </p:nvPr>
          </p:nvSpPr>
          <p:spPr>
            <a:xfrm>
              <a:off x="5940994" y="607879"/>
              <a:ext cx="1121826" cy="112182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4500" b="1">
                  <a:solidFill>
                    <a:srgbClr val="118C3B"/>
                  </a:solidFill>
                  <a:latin typeface="UVN Bach Dang Nang" pitchFamily="18" charset="0"/>
                  <a:cs typeface="+mn-ea"/>
                  <a:sym typeface="+mn-lt"/>
                </a:rPr>
                <a:t>4</a:t>
              </a:r>
              <a:endParaRPr lang="zh-CN" altLang="en-US" sz="4500" b="1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1C6567A-1BC6-498D-9A40-F3D8C6FC29E7}"/>
              </a:ext>
            </a:extLst>
          </p:cNvPr>
          <p:cNvSpPr txBox="1"/>
          <p:nvPr/>
        </p:nvSpPr>
        <p:spPr>
          <a:xfrm>
            <a:off x="1691680" y="375418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L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808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59632" y="234122"/>
            <a:ext cx="602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197" y="29876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118C3B"/>
                </a:solidFill>
                <a:latin typeface="UVN Bach Dang Nang" pitchFamily="18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81B5C1-9ABC-4136-A3A5-AB98CFF3913F}"/>
              </a:ext>
            </a:extLst>
          </p:cNvPr>
          <p:cNvSpPr/>
          <p:nvPr/>
        </p:nvSpPr>
        <p:spPr>
          <a:xfrm>
            <a:off x="467544" y="771550"/>
            <a:ext cx="79928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397CE3-995E-4493-86BE-50C7756CC1D0}"/>
              </a:ext>
            </a:extLst>
          </p:cNvPr>
          <p:cNvGrpSpPr/>
          <p:nvPr/>
        </p:nvGrpSpPr>
        <p:grpSpPr>
          <a:xfrm>
            <a:off x="395536" y="2178338"/>
            <a:ext cx="8424936" cy="2841685"/>
            <a:chOff x="395536" y="2178338"/>
            <a:chExt cx="8424936" cy="284168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18F7ADD-194B-4C28-9DC3-D2281996FECF}"/>
                </a:ext>
              </a:extLst>
            </p:cNvPr>
            <p:cNvSpPr/>
            <p:nvPr/>
          </p:nvSpPr>
          <p:spPr>
            <a:xfrm>
              <a:off x="395536" y="2178338"/>
              <a:ext cx="1728191" cy="28416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Azota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B7A62DE-5A31-4378-B114-D85BE20F6021}"/>
                </a:ext>
              </a:extLst>
            </p:cNvPr>
            <p:cNvSpPr/>
            <p:nvPr/>
          </p:nvSpPr>
          <p:spPr>
            <a:xfrm>
              <a:off x="2339752" y="2178339"/>
              <a:ext cx="1584176" cy="28416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GB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dàng</a:t>
              </a:r>
              <a:r>
                <a:rPr lang="en-GB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GB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GB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GB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sửa</a:t>
              </a:r>
              <a:r>
                <a:rPr lang="en-GB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GB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GB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file PDF </a:t>
              </a:r>
              <a:r>
                <a:rPr lang="en-GB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GB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file Word.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98A605F-92E0-449D-9E7D-3129DC0D6605}"/>
                </a:ext>
              </a:extLst>
            </p:cNvPr>
            <p:cNvSpPr/>
            <p:nvPr/>
          </p:nvSpPr>
          <p:spPr>
            <a:xfrm>
              <a:off x="4067944" y="2178338"/>
              <a:ext cx="1560524" cy="28416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trắc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huynh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09BC152-3DB9-4183-B6F2-68ABCA8F8FB1}"/>
                </a:ext>
              </a:extLst>
            </p:cNvPr>
            <p:cNvSpPr/>
            <p:nvPr/>
          </p:nvSpPr>
          <p:spPr>
            <a:xfrm>
              <a:off x="5796136" y="2178338"/>
              <a:ext cx="1440160" cy="28416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miễn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huấn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1E67923-291A-47BA-8314-2BBB3EF418B0}"/>
                </a:ext>
              </a:extLst>
            </p:cNvPr>
            <p:cNvSpPr/>
            <p:nvPr/>
          </p:nvSpPr>
          <p:spPr>
            <a:xfrm>
              <a:off x="7380312" y="2178338"/>
              <a:ext cx="1440160" cy="27696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giám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lận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Azota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kỳ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tuyến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6EEC878-64CB-4BE2-88DD-E7C431278EA7}"/>
              </a:ext>
            </a:extLst>
          </p:cNvPr>
          <p:cNvGrpSpPr/>
          <p:nvPr/>
        </p:nvGrpSpPr>
        <p:grpSpPr>
          <a:xfrm>
            <a:off x="454660" y="1419622"/>
            <a:ext cx="7992888" cy="758716"/>
            <a:chOff x="1115616" y="1419622"/>
            <a:chExt cx="7331931" cy="7587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274791-EC0B-4B30-9529-CF15EDA40AE3}"/>
                </a:ext>
              </a:extLst>
            </p:cNvPr>
            <p:cNvSpPr/>
            <p:nvPr/>
          </p:nvSpPr>
          <p:spPr>
            <a:xfrm>
              <a:off x="1115616" y="1419622"/>
              <a:ext cx="7331931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khiến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Azota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DD5CD92-E584-433E-AA14-C1F8BF602A3F}"/>
                </a:ext>
              </a:extLst>
            </p:cNvPr>
            <p:cNvCxnSpPr>
              <a:cxnSpLocks/>
              <a:stCxn id="6" idx="2"/>
              <a:endCxn id="15" idx="0"/>
            </p:cNvCxnSpPr>
            <p:nvPr/>
          </p:nvCxnSpPr>
          <p:spPr>
            <a:xfrm>
              <a:off x="4781582" y="1995686"/>
              <a:ext cx="364264" cy="18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970FD3F-6B35-40D6-9597-26191E8852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52" y="1995686"/>
              <a:ext cx="576064" cy="18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AD8A6D1-1F7D-4B54-B74D-E5F5923E8CF5}"/>
                </a:ext>
              </a:extLst>
            </p:cNvPr>
            <p:cNvCxnSpPr/>
            <p:nvPr/>
          </p:nvCxnSpPr>
          <p:spPr>
            <a:xfrm flipH="1">
              <a:off x="2339752" y="1995686"/>
              <a:ext cx="2232248" cy="18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CAF1B89-085F-4289-8E84-E0EBCD640154}"/>
                </a:ext>
              </a:extLst>
            </p:cNvPr>
            <p:cNvCxnSpPr/>
            <p:nvPr/>
          </p:nvCxnSpPr>
          <p:spPr>
            <a:xfrm>
              <a:off x="4932040" y="1995686"/>
              <a:ext cx="1430496" cy="18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184D472-A0FA-42E5-9CBE-5A29C5122878}"/>
                </a:ext>
              </a:extLst>
            </p:cNvPr>
            <p:cNvCxnSpPr/>
            <p:nvPr/>
          </p:nvCxnSpPr>
          <p:spPr>
            <a:xfrm>
              <a:off x="5152896" y="1995686"/>
              <a:ext cx="2731472" cy="18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8234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66264" y="987574"/>
            <a:ext cx="7662120" cy="340422"/>
            <a:chOff x="366264" y="2693948"/>
            <a:chExt cx="8503266" cy="340422"/>
          </a:xfrm>
          <a:solidFill>
            <a:schemeClr val="bg1">
              <a:lumMod val="85000"/>
            </a:schemeClr>
          </a:solidFill>
        </p:grpSpPr>
        <p:sp>
          <p:nvSpPr>
            <p:cNvPr id="25" name="矩形 24"/>
            <p:cNvSpPr/>
            <p:nvPr/>
          </p:nvSpPr>
          <p:spPr>
            <a:xfrm>
              <a:off x="8536311" y="2798477"/>
              <a:ext cx="39157" cy="131361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66264" y="2693948"/>
              <a:ext cx="8503266" cy="340422"/>
              <a:chOff x="623889" y="3209929"/>
              <a:chExt cx="10944224" cy="438144"/>
            </a:xfrm>
            <a:grpFill/>
          </p:grpSpPr>
          <p:sp>
            <p:nvSpPr>
              <p:cNvPr id="27" name="矩形 26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76513" y="2988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118C3B"/>
                </a:solidFill>
                <a:latin typeface="UVN Bach Dang Nang" pitchFamily="18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11892C-B3EC-4E9A-997A-FF1DFF795B36}"/>
              </a:ext>
            </a:extLst>
          </p:cNvPr>
          <p:cNvSpPr txBox="1"/>
          <p:nvPr/>
        </p:nvSpPr>
        <p:spPr>
          <a:xfrm>
            <a:off x="1043608" y="26749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b="1">
              <a:solidFill>
                <a:srgbClr val="118C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FF2695-C1DD-447F-B2C9-823E606711A1}"/>
              </a:ext>
            </a:extLst>
          </p:cNvPr>
          <p:cNvSpPr/>
          <p:nvPr/>
        </p:nvSpPr>
        <p:spPr>
          <a:xfrm>
            <a:off x="933823" y="1563638"/>
            <a:ext cx="7056784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20"/>
          <p:cNvCxnSpPr>
            <a:cxnSpLocks noChangeShapeType="1"/>
          </p:cNvCxnSpPr>
          <p:nvPr/>
        </p:nvCxnSpPr>
        <p:spPr bwMode="auto">
          <a:xfrm flipV="1">
            <a:off x="1633918" y="2076766"/>
            <a:ext cx="2402761" cy="941668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20"/>
          <p:cNvCxnSpPr>
            <a:cxnSpLocks noChangeShapeType="1"/>
          </p:cNvCxnSpPr>
          <p:nvPr/>
        </p:nvCxnSpPr>
        <p:spPr bwMode="auto">
          <a:xfrm flipV="1">
            <a:off x="3998346" y="2162371"/>
            <a:ext cx="717670" cy="79529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20"/>
          <p:cNvCxnSpPr>
            <a:cxnSpLocks noChangeShapeType="1"/>
          </p:cNvCxnSpPr>
          <p:nvPr/>
        </p:nvCxnSpPr>
        <p:spPr bwMode="auto">
          <a:xfrm flipH="1" flipV="1">
            <a:off x="4828918" y="2162371"/>
            <a:ext cx="717670" cy="79529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20"/>
          <p:cNvCxnSpPr>
            <a:cxnSpLocks noChangeShapeType="1"/>
          </p:cNvCxnSpPr>
          <p:nvPr/>
        </p:nvCxnSpPr>
        <p:spPr bwMode="auto">
          <a:xfrm flipH="1" flipV="1">
            <a:off x="5023345" y="2076765"/>
            <a:ext cx="2561561" cy="1010455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36"/>
          <p:cNvSpPr txBox="1"/>
          <p:nvPr/>
        </p:nvSpPr>
        <p:spPr>
          <a:xfrm>
            <a:off x="2915816" y="2931790"/>
            <a:ext cx="1807697" cy="1015626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Giao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chấm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37"/>
          <p:cNvSpPr txBox="1"/>
          <p:nvPr/>
        </p:nvSpPr>
        <p:spPr>
          <a:xfrm>
            <a:off x="6876256" y="3075806"/>
            <a:ext cx="2232248" cy="707850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buNone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4. </a:t>
            </a:r>
            <a:r>
              <a:rPr lang="en-US" altLang="zh-CN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Thống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kê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quản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lý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Box 38"/>
          <p:cNvSpPr txBox="1"/>
          <p:nvPr/>
        </p:nvSpPr>
        <p:spPr>
          <a:xfrm>
            <a:off x="682179" y="3003798"/>
            <a:ext cx="1945605" cy="1938956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buNone/>
            </a:pP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Tạo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tài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khoản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tạo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lớp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hướng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dẫn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sinh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tạo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tài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khoản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gửi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GB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4762496" y="3003798"/>
            <a:ext cx="2473800" cy="1015626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buNone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Tạo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đề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trắc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nghiệm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online </a:t>
            </a:r>
            <a:r>
              <a:rPr lang="en-US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offline.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779912" y="885125"/>
            <a:ext cx="1800200" cy="1470601"/>
            <a:chOff x="1770" y="585788"/>
            <a:chExt cx="5165275" cy="4218036"/>
          </a:xfrm>
          <a:solidFill>
            <a:schemeClr val="accent5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770" y="585788"/>
              <a:ext cx="5165275" cy="4218036"/>
            </a:xfrm>
            <a:prstGeom prst="ellipse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Cách</a:t>
              </a:r>
              <a:r>
                <a:rPr lang="en-GB" altLang="zh-CN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GB" altLang="zh-CN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thức</a:t>
              </a:r>
              <a:r>
                <a:rPr lang="en-GB" altLang="zh-CN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GB" altLang="zh-CN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GB" altLang="zh-CN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GB" altLang="zh-CN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quá</a:t>
              </a:r>
              <a:r>
                <a:rPr lang="en-GB" altLang="zh-CN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GB" altLang="zh-CN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trình</a:t>
              </a:r>
              <a:r>
                <a:rPr lang="en-GB" altLang="zh-CN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GB" altLang="zh-CN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áp</a:t>
              </a:r>
              <a:r>
                <a:rPr lang="en-GB" altLang="zh-CN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GB" altLang="zh-CN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dụng</a:t>
              </a:r>
              <a:endParaRPr lang="zh-CN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6527" y="267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118C3B"/>
                </a:solidFill>
                <a:latin typeface="UVN Bach Dang Nang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28402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37684" y="-1470103"/>
            <a:ext cx="4078202" cy="9153568"/>
          </a:xfrm>
          <a:prstGeom prst="rect">
            <a:avLst/>
          </a:prstGeom>
        </p:spPr>
      </p:pic>
      <p:sp>
        <p:nvSpPr>
          <p:cNvPr id="12" name="圆角矩形 14"/>
          <p:cNvSpPr/>
          <p:nvPr/>
        </p:nvSpPr>
        <p:spPr>
          <a:xfrm>
            <a:off x="589018" y="1687884"/>
            <a:ext cx="7560840" cy="1675956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500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zh-CN" sz="4500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zh-CN" sz="4500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4500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zh-CN" sz="4500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zh-CN" sz="4500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4500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zh-CN" sz="4500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zh-CN" sz="4500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500" b="1">
              <a:solidFill>
                <a:srgbClr val="118C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MH_Other_2"/>
          <p:cNvSpPr/>
          <p:nvPr>
            <p:custDataLst>
              <p:tags r:id="rId1"/>
            </p:custDataLst>
          </p:nvPr>
        </p:nvSpPr>
        <p:spPr>
          <a:xfrm>
            <a:off x="3545859" y="51470"/>
            <a:ext cx="1900772" cy="161274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500" b="1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rPr>
              <a:t>4</a:t>
            </a:r>
            <a:endParaRPr lang="zh-CN" altLang="en-US" sz="4500" b="1">
              <a:solidFill>
                <a:srgbClr val="118C3B"/>
              </a:solidFill>
              <a:latin typeface="UVN Bach Dang Nang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9070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6"/>
          <p:cNvSpPr>
            <a:spLocks/>
          </p:cNvSpPr>
          <p:nvPr/>
        </p:nvSpPr>
        <p:spPr bwMode="auto">
          <a:xfrm>
            <a:off x="4874507" y="1419622"/>
            <a:ext cx="4186621" cy="2389818"/>
          </a:xfrm>
          <a:custGeom>
            <a:avLst/>
            <a:gdLst>
              <a:gd name="T0" fmla="*/ 66 w 132"/>
              <a:gd name="T1" fmla="*/ 0 h 72"/>
              <a:gd name="T2" fmla="*/ 0 w 132"/>
              <a:gd name="T3" fmla="*/ 34 h 72"/>
              <a:gd name="T4" fmla="*/ 18 w 132"/>
              <a:gd name="T5" fmla="*/ 58 h 72"/>
              <a:gd name="T6" fmla="*/ 10 w 132"/>
              <a:gd name="T7" fmla="*/ 68 h 72"/>
              <a:gd name="T8" fmla="*/ 12 w 132"/>
              <a:gd name="T9" fmla="*/ 70 h 72"/>
              <a:gd name="T10" fmla="*/ 30 w 132"/>
              <a:gd name="T11" fmla="*/ 63 h 72"/>
              <a:gd name="T12" fmla="*/ 66 w 132"/>
              <a:gd name="T13" fmla="*/ 68 h 72"/>
              <a:gd name="T14" fmla="*/ 132 w 132"/>
              <a:gd name="T15" fmla="*/ 34 h 72"/>
              <a:gd name="T16" fmla="*/ 66 w 132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72">
                <a:moveTo>
                  <a:pt x="66" y="0"/>
                </a:moveTo>
                <a:cubicBezTo>
                  <a:pt x="29" y="0"/>
                  <a:pt x="0" y="15"/>
                  <a:pt x="0" y="34"/>
                </a:cubicBezTo>
                <a:cubicBezTo>
                  <a:pt x="0" y="43"/>
                  <a:pt x="7" y="52"/>
                  <a:pt x="18" y="58"/>
                </a:cubicBezTo>
                <a:cubicBezTo>
                  <a:pt x="10" y="68"/>
                  <a:pt x="10" y="68"/>
                  <a:pt x="10" y="68"/>
                </a:cubicBezTo>
                <a:cubicBezTo>
                  <a:pt x="8" y="70"/>
                  <a:pt x="9" y="72"/>
                  <a:pt x="12" y="70"/>
                </a:cubicBezTo>
                <a:cubicBezTo>
                  <a:pt x="30" y="63"/>
                  <a:pt x="30" y="63"/>
                  <a:pt x="30" y="63"/>
                </a:cubicBezTo>
                <a:cubicBezTo>
                  <a:pt x="40" y="66"/>
                  <a:pt x="53" y="68"/>
                  <a:pt x="66" y="68"/>
                </a:cubicBezTo>
                <a:cubicBezTo>
                  <a:pt x="102" y="68"/>
                  <a:pt x="132" y="53"/>
                  <a:pt x="132" y="34"/>
                </a:cubicBezTo>
                <a:cubicBezTo>
                  <a:pt x="132" y="15"/>
                  <a:pt x="102" y="0"/>
                  <a:pt x="66" y="0"/>
                </a:cubicBezTo>
                <a:close/>
              </a:path>
            </a:pathLst>
          </a:custGeom>
          <a:gradFill>
            <a:gsLst>
              <a:gs pos="0">
                <a:srgbClr val="ECECEC"/>
              </a:gs>
              <a:gs pos="100000">
                <a:schemeClr val="bg1"/>
              </a:gs>
            </a:gsLst>
            <a:lin ang="8100000" scaled="0"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altLang="zh-CN" sz="1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GB" altLang="zh-CN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GB" altLang="zh-CN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đề</a:t>
            </a:r>
            <a:r>
              <a:rPr lang="en-GB" altLang="zh-CN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thi</a:t>
            </a:r>
            <a:r>
              <a:rPr lang="en-GB" altLang="zh-CN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/ </a:t>
            </a:r>
            <a:r>
              <a:rPr lang="en-GB" altLang="zh-CN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GB" altLang="zh-CN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GB" altLang="zh-CN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GB" altLang="zh-CN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altLang="zh-CN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thể</a:t>
            </a:r>
            <a:endParaRPr lang="en-GB" altLang="zh-CN" sz="1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giao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nhiều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lớp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/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tái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sử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 Khi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kiểm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tra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online,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mỗi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sinh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đề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khác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nhau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Dùng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đề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online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tạo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nhiều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mã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đề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offline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khác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nhau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thay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phần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mềm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đảo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đề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GB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khác</a:t>
            </a:r>
            <a:r>
              <a:rPr lang="en-GB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en-US" sz="1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86"/>
          <p:cNvSpPr>
            <a:spLocks/>
          </p:cNvSpPr>
          <p:nvPr/>
        </p:nvSpPr>
        <p:spPr bwMode="auto">
          <a:xfrm rot="321742" flipH="1">
            <a:off x="54968" y="917475"/>
            <a:ext cx="4805064" cy="1815451"/>
          </a:xfrm>
          <a:custGeom>
            <a:avLst/>
            <a:gdLst>
              <a:gd name="T0" fmla="*/ 66 w 132"/>
              <a:gd name="T1" fmla="*/ 0 h 72"/>
              <a:gd name="T2" fmla="*/ 0 w 132"/>
              <a:gd name="T3" fmla="*/ 34 h 72"/>
              <a:gd name="T4" fmla="*/ 18 w 132"/>
              <a:gd name="T5" fmla="*/ 58 h 72"/>
              <a:gd name="T6" fmla="*/ 10 w 132"/>
              <a:gd name="T7" fmla="*/ 68 h 72"/>
              <a:gd name="T8" fmla="*/ 12 w 132"/>
              <a:gd name="T9" fmla="*/ 70 h 72"/>
              <a:gd name="T10" fmla="*/ 30 w 132"/>
              <a:gd name="T11" fmla="*/ 63 h 72"/>
              <a:gd name="T12" fmla="*/ 66 w 132"/>
              <a:gd name="T13" fmla="*/ 68 h 72"/>
              <a:gd name="T14" fmla="*/ 132 w 132"/>
              <a:gd name="T15" fmla="*/ 34 h 72"/>
              <a:gd name="T16" fmla="*/ 66 w 132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72">
                <a:moveTo>
                  <a:pt x="66" y="0"/>
                </a:moveTo>
                <a:cubicBezTo>
                  <a:pt x="29" y="0"/>
                  <a:pt x="0" y="15"/>
                  <a:pt x="0" y="34"/>
                </a:cubicBezTo>
                <a:cubicBezTo>
                  <a:pt x="0" y="43"/>
                  <a:pt x="7" y="52"/>
                  <a:pt x="18" y="58"/>
                </a:cubicBezTo>
                <a:cubicBezTo>
                  <a:pt x="10" y="68"/>
                  <a:pt x="10" y="68"/>
                  <a:pt x="10" y="68"/>
                </a:cubicBezTo>
                <a:cubicBezTo>
                  <a:pt x="8" y="70"/>
                  <a:pt x="9" y="72"/>
                  <a:pt x="12" y="70"/>
                </a:cubicBezTo>
                <a:cubicBezTo>
                  <a:pt x="30" y="63"/>
                  <a:pt x="30" y="63"/>
                  <a:pt x="30" y="63"/>
                </a:cubicBezTo>
                <a:cubicBezTo>
                  <a:pt x="40" y="66"/>
                  <a:pt x="53" y="68"/>
                  <a:pt x="66" y="68"/>
                </a:cubicBezTo>
                <a:cubicBezTo>
                  <a:pt x="102" y="68"/>
                  <a:pt x="132" y="53"/>
                  <a:pt x="132" y="34"/>
                </a:cubicBezTo>
                <a:cubicBezTo>
                  <a:pt x="132" y="15"/>
                  <a:pt x="102" y="0"/>
                  <a:pt x="66" y="0"/>
                </a:cubicBez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8100000" algn="tr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>
                <a:cs typeface="+mn-ea"/>
                <a:sym typeface="+mn-lt"/>
              </a:rPr>
              <a:t>               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Forms 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86"/>
          <p:cNvSpPr>
            <a:spLocks/>
          </p:cNvSpPr>
          <p:nvPr/>
        </p:nvSpPr>
        <p:spPr bwMode="auto">
          <a:xfrm rot="20899339" flipH="1">
            <a:off x="56895" y="2652019"/>
            <a:ext cx="3240360" cy="1785177"/>
          </a:xfrm>
          <a:custGeom>
            <a:avLst/>
            <a:gdLst>
              <a:gd name="T0" fmla="*/ 66 w 132"/>
              <a:gd name="T1" fmla="*/ 0 h 72"/>
              <a:gd name="T2" fmla="*/ 0 w 132"/>
              <a:gd name="T3" fmla="*/ 34 h 72"/>
              <a:gd name="T4" fmla="*/ 18 w 132"/>
              <a:gd name="T5" fmla="*/ 58 h 72"/>
              <a:gd name="T6" fmla="*/ 10 w 132"/>
              <a:gd name="T7" fmla="*/ 68 h 72"/>
              <a:gd name="T8" fmla="*/ 12 w 132"/>
              <a:gd name="T9" fmla="*/ 70 h 72"/>
              <a:gd name="T10" fmla="*/ 30 w 132"/>
              <a:gd name="T11" fmla="*/ 63 h 72"/>
              <a:gd name="T12" fmla="*/ 66 w 132"/>
              <a:gd name="T13" fmla="*/ 68 h 72"/>
              <a:gd name="T14" fmla="*/ 132 w 132"/>
              <a:gd name="T15" fmla="*/ 34 h 72"/>
              <a:gd name="T16" fmla="*/ 66 w 132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72">
                <a:moveTo>
                  <a:pt x="66" y="0"/>
                </a:moveTo>
                <a:cubicBezTo>
                  <a:pt x="29" y="0"/>
                  <a:pt x="0" y="15"/>
                  <a:pt x="0" y="34"/>
                </a:cubicBezTo>
                <a:cubicBezTo>
                  <a:pt x="0" y="43"/>
                  <a:pt x="7" y="52"/>
                  <a:pt x="18" y="58"/>
                </a:cubicBezTo>
                <a:cubicBezTo>
                  <a:pt x="10" y="68"/>
                  <a:pt x="10" y="68"/>
                  <a:pt x="10" y="68"/>
                </a:cubicBezTo>
                <a:cubicBezTo>
                  <a:pt x="8" y="70"/>
                  <a:pt x="9" y="72"/>
                  <a:pt x="12" y="70"/>
                </a:cubicBezTo>
                <a:cubicBezTo>
                  <a:pt x="30" y="63"/>
                  <a:pt x="30" y="63"/>
                  <a:pt x="30" y="63"/>
                </a:cubicBezTo>
                <a:cubicBezTo>
                  <a:pt x="40" y="66"/>
                  <a:pt x="53" y="68"/>
                  <a:pt x="66" y="68"/>
                </a:cubicBezTo>
                <a:cubicBezTo>
                  <a:pt x="102" y="68"/>
                  <a:pt x="132" y="53"/>
                  <a:pt x="132" y="34"/>
                </a:cubicBezTo>
                <a:cubicBezTo>
                  <a:pt x="132" y="15"/>
                  <a:pt x="102" y="0"/>
                  <a:pt x="66" y="0"/>
                </a:cubicBez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8100000" algn="tr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GB" altLang="zh-CN">
                <a:cs typeface="+mn-ea"/>
                <a:sym typeface="+mn-lt"/>
              </a:rPr>
              <a:t>    </a:t>
            </a:r>
          </a:p>
          <a:p>
            <a:pPr algn="ctr"/>
            <a:r>
              <a:rPr lang="en-US"/>
              <a:t>    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1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video…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246741" y="3820956"/>
            <a:ext cx="4834155" cy="1622524"/>
            <a:chOff x="1685647" y="3197027"/>
            <a:chExt cx="8577897" cy="3167382"/>
          </a:xfrm>
        </p:grpSpPr>
        <p:sp>
          <p:nvSpPr>
            <p:cNvPr id="28" name="梯形 1037"/>
            <p:cNvSpPr/>
            <p:nvPr/>
          </p:nvSpPr>
          <p:spPr>
            <a:xfrm>
              <a:off x="1685647" y="4670719"/>
              <a:ext cx="8577897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Text" lastClr="000000">
                    <a:alpha val="27000"/>
                  </a:sys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27940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Group 26"/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39"/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44"/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4025799" y="2694146"/>
            <a:ext cx="978249" cy="1561594"/>
            <a:chOff x="3576840" y="1811582"/>
            <a:chExt cx="1799087" cy="2872285"/>
          </a:xfrm>
          <a:effectLst>
            <a:outerShdw blurRad="228600" dist="50800" dir="2700000" algn="tl" rotWithShape="0">
              <a:prstClr val="black">
                <a:alpha val="10000"/>
              </a:prstClr>
            </a:outerShdw>
          </a:effectLst>
        </p:grpSpPr>
        <p:grpSp>
          <p:nvGrpSpPr>
            <p:cNvPr id="52" name="组合 51"/>
            <p:cNvGrpSpPr/>
            <p:nvPr/>
          </p:nvGrpSpPr>
          <p:grpSpPr>
            <a:xfrm>
              <a:off x="3576840" y="1811582"/>
              <a:ext cx="1799087" cy="2872285"/>
              <a:chOff x="2628899" y="0"/>
              <a:chExt cx="3924299" cy="6265035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4210045" y="6028676"/>
                <a:ext cx="762006" cy="217706"/>
              </a:xfrm>
              <a:prstGeom prst="roundRect">
                <a:avLst/>
              </a:prstGeom>
              <a:gradFill>
                <a:gsLst>
                  <a:gs pos="53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18900000">
                <a:off x="3939602" y="4935998"/>
                <a:ext cx="1302892" cy="1329037"/>
              </a:xfrm>
              <a:custGeom>
                <a:avLst/>
                <a:gdLst>
                  <a:gd name="connsiteX0" fmla="*/ 221518 w 1329080"/>
                  <a:gd name="connsiteY0" fmla="*/ 0 h 1329080"/>
                  <a:gd name="connsiteX1" fmla="*/ 1329080 w 1329080"/>
                  <a:gd name="connsiteY1" fmla="*/ 1107563 h 1329080"/>
                  <a:gd name="connsiteX2" fmla="*/ 1107563 w 1329080"/>
                  <a:gd name="connsiteY2" fmla="*/ 1329080 h 1329080"/>
                  <a:gd name="connsiteX3" fmla="*/ 543947 w 1329080"/>
                  <a:gd name="connsiteY3" fmla="*/ 1329080 h 1329080"/>
                  <a:gd name="connsiteX4" fmla="*/ 0 w 1329080"/>
                  <a:gd name="connsiteY4" fmla="*/ 785133 h 1329080"/>
                  <a:gd name="connsiteX5" fmla="*/ 0 w 1329080"/>
                  <a:gd name="connsiteY5" fmla="*/ 221518 h 1329080"/>
                  <a:gd name="connsiteX6" fmla="*/ 221518 w 1329080"/>
                  <a:gd name="connsiteY6" fmla="*/ 0 h 132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9080" h="1329080">
                    <a:moveTo>
                      <a:pt x="221518" y="0"/>
                    </a:moveTo>
                    <a:lnTo>
                      <a:pt x="1329080" y="1107563"/>
                    </a:lnTo>
                    <a:cubicBezTo>
                      <a:pt x="1329080" y="1229903"/>
                      <a:pt x="1229903" y="1329080"/>
                      <a:pt x="1107563" y="1329080"/>
                    </a:cubicBezTo>
                    <a:lnTo>
                      <a:pt x="543947" y="1329080"/>
                    </a:lnTo>
                    <a:lnTo>
                      <a:pt x="0" y="785133"/>
                    </a:lnTo>
                    <a:lnTo>
                      <a:pt x="0" y="221518"/>
                    </a:lnTo>
                    <a:cubicBezTo>
                      <a:pt x="0" y="99177"/>
                      <a:pt x="99177" y="0"/>
                      <a:pt x="221518" y="0"/>
                    </a:cubicBezTo>
                    <a:close/>
                  </a:path>
                </a:pathLst>
              </a:custGeom>
              <a:gradFill>
                <a:gsLst>
                  <a:gs pos="48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  <a:alpha val="82000"/>
                    </a:schemeClr>
                  </a:gs>
                  <a:gs pos="3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任意多边形 62"/>
              <p:cNvSpPr/>
              <p:nvPr/>
            </p:nvSpPr>
            <p:spPr>
              <a:xfrm>
                <a:off x="3748086" y="4667095"/>
                <a:ext cx="1685925" cy="933422"/>
              </a:xfrm>
              <a:custGeom>
                <a:avLst/>
                <a:gdLst>
                  <a:gd name="connsiteX0" fmla="*/ 0 w 1685925"/>
                  <a:gd name="connsiteY0" fmla="*/ 0 h 933452"/>
                  <a:gd name="connsiteX1" fmla="*/ 1685925 w 1685925"/>
                  <a:gd name="connsiteY1" fmla="*/ 0 h 933452"/>
                  <a:gd name="connsiteX2" fmla="*/ 1685925 w 1685925"/>
                  <a:gd name="connsiteY2" fmla="*/ 933452 h 933452"/>
                  <a:gd name="connsiteX3" fmla="*/ 0 w 1685925"/>
                  <a:gd name="connsiteY3" fmla="*/ 933452 h 933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5925" h="933452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933452"/>
                    </a:lnTo>
                    <a:lnTo>
                      <a:pt x="0" y="933452"/>
                    </a:lnTo>
                    <a:close/>
                  </a:path>
                </a:pathLst>
              </a:custGeom>
              <a:gradFill>
                <a:gsLst>
                  <a:gs pos="88000">
                    <a:schemeClr val="bg1">
                      <a:lumMod val="75000"/>
                    </a:schemeClr>
                  </a:gs>
                  <a:gs pos="51000">
                    <a:schemeClr val="bg1">
                      <a:lumMod val="65000"/>
                    </a:schemeClr>
                  </a:gs>
                  <a:gs pos="64000">
                    <a:schemeClr val="bg1">
                      <a:lumMod val="85000"/>
                    </a:schemeClr>
                  </a:gs>
                  <a:gs pos="76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  <a:gs pos="3000">
                    <a:schemeClr val="bg1">
                      <a:lumMod val="6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圆角矩形 63"/>
              <p:cNvSpPr/>
              <p:nvPr/>
            </p:nvSpPr>
            <p:spPr>
              <a:xfrm rot="21300000">
                <a:off x="3745776" y="5473669"/>
                <a:ext cx="1674822" cy="82844"/>
              </a:xfrm>
              <a:prstGeom prst="roundRect">
                <a:avLst>
                  <a:gd name="adj" fmla="val 13637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圆角矩形 64"/>
              <p:cNvSpPr/>
              <p:nvPr/>
            </p:nvSpPr>
            <p:spPr>
              <a:xfrm rot="21300000">
                <a:off x="3745776" y="5002848"/>
                <a:ext cx="1674822" cy="78826"/>
              </a:xfrm>
              <a:prstGeom prst="roundRect">
                <a:avLst>
                  <a:gd name="adj" fmla="val 18590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圆角矩形 65"/>
              <p:cNvSpPr/>
              <p:nvPr/>
            </p:nvSpPr>
            <p:spPr>
              <a:xfrm rot="21300000">
                <a:off x="3745776" y="5169520"/>
                <a:ext cx="1674822" cy="78826"/>
              </a:xfrm>
              <a:prstGeom prst="roundRect">
                <a:avLst>
                  <a:gd name="adj" fmla="val 1062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圆角矩形 66"/>
              <p:cNvSpPr/>
              <p:nvPr/>
            </p:nvSpPr>
            <p:spPr>
              <a:xfrm rot="21300000">
                <a:off x="3745776" y="5338332"/>
                <a:ext cx="1674822" cy="78826"/>
              </a:xfrm>
              <a:prstGeom prst="roundRect">
                <a:avLst>
                  <a:gd name="adj" fmla="val 14265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>
                <a:off x="2628899" y="0"/>
                <a:ext cx="3924299" cy="4667095"/>
              </a:xfrm>
              <a:custGeom>
                <a:avLst/>
                <a:gdLst>
                  <a:gd name="connsiteX0" fmla="*/ 1962150 w 3924300"/>
                  <a:gd name="connsiteY0" fmla="*/ 0 h 4667248"/>
                  <a:gd name="connsiteX1" fmla="*/ 3924300 w 3924300"/>
                  <a:gd name="connsiteY1" fmla="*/ 1962150 h 4667248"/>
                  <a:gd name="connsiteX2" fmla="*/ 3770105 w 3924300"/>
                  <a:gd name="connsiteY2" fmla="*/ 2725908 h 4667248"/>
                  <a:gd name="connsiteX3" fmla="*/ 3769902 w 3924300"/>
                  <a:gd name="connsiteY3" fmla="*/ 2726328 h 4667248"/>
                  <a:gd name="connsiteX4" fmla="*/ 3802289 w 3924300"/>
                  <a:gd name="connsiteY4" fmla="*/ 2740482 h 4667248"/>
                  <a:gd name="connsiteX5" fmla="*/ 3076575 w 3924300"/>
                  <a:gd name="connsiteY5" fmla="*/ 4362442 h 4667248"/>
                  <a:gd name="connsiteX6" fmla="*/ 2771769 w 3924300"/>
                  <a:gd name="connsiteY6" fmla="*/ 4667248 h 4667248"/>
                  <a:gd name="connsiteX7" fmla="*/ 1152531 w 3924300"/>
                  <a:gd name="connsiteY7" fmla="*/ 4667248 h 4667248"/>
                  <a:gd name="connsiteX8" fmla="*/ 847725 w 3924300"/>
                  <a:gd name="connsiteY8" fmla="*/ 4362442 h 4667248"/>
                  <a:gd name="connsiteX9" fmla="*/ 165554 w 3924300"/>
                  <a:gd name="connsiteY9" fmla="*/ 2765883 h 4667248"/>
                  <a:gd name="connsiteX10" fmla="*/ 172070 w 3924300"/>
                  <a:gd name="connsiteY10" fmla="*/ 2763013 h 4667248"/>
                  <a:gd name="connsiteX11" fmla="*/ 154196 w 3924300"/>
                  <a:gd name="connsiteY11" fmla="*/ 2725908 h 4667248"/>
                  <a:gd name="connsiteX12" fmla="*/ 0 w 3924300"/>
                  <a:gd name="connsiteY12" fmla="*/ 1962150 h 4667248"/>
                  <a:gd name="connsiteX13" fmla="*/ 1962150 w 3924300"/>
                  <a:gd name="connsiteY13" fmla="*/ 0 h 4667248"/>
                  <a:gd name="connsiteX0" fmla="*/ 1962150 w 3924300"/>
                  <a:gd name="connsiteY0" fmla="*/ 0 h 4667248"/>
                  <a:gd name="connsiteX1" fmla="*/ 3924300 w 3924300"/>
                  <a:gd name="connsiteY1" fmla="*/ 1962150 h 4667248"/>
                  <a:gd name="connsiteX2" fmla="*/ 3770105 w 3924300"/>
                  <a:gd name="connsiteY2" fmla="*/ 2725908 h 4667248"/>
                  <a:gd name="connsiteX3" fmla="*/ 3802289 w 3924300"/>
                  <a:gd name="connsiteY3" fmla="*/ 2740482 h 4667248"/>
                  <a:gd name="connsiteX4" fmla="*/ 3076575 w 3924300"/>
                  <a:gd name="connsiteY4" fmla="*/ 4362442 h 4667248"/>
                  <a:gd name="connsiteX5" fmla="*/ 2771769 w 3924300"/>
                  <a:gd name="connsiteY5" fmla="*/ 4667248 h 4667248"/>
                  <a:gd name="connsiteX6" fmla="*/ 1152531 w 3924300"/>
                  <a:gd name="connsiteY6" fmla="*/ 4667248 h 4667248"/>
                  <a:gd name="connsiteX7" fmla="*/ 847725 w 3924300"/>
                  <a:gd name="connsiteY7" fmla="*/ 4362442 h 4667248"/>
                  <a:gd name="connsiteX8" fmla="*/ 165554 w 3924300"/>
                  <a:gd name="connsiteY8" fmla="*/ 2765883 h 4667248"/>
                  <a:gd name="connsiteX9" fmla="*/ 172070 w 3924300"/>
                  <a:gd name="connsiteY9" fmla="*/ 2763013 h 4667248"/>
                  <a:gd name="connsiteX10" fmla="*/ 154196 w 3924300"/>
                  <a:gd name="connsiteY10" fmla="*/ 2725908 h 4667248"/>
                  <a:gd name="connsiteX11" fmla="*/ 0 w 3924300"/>
                  <a:gd name="connsiteY11" fmla="*/ 1962150 h 4667248"/>
                  <a:gd name="connsiteX12" fmla="*/ 1962150 w 3924300"/>
                  <a:gd name="connsiteY12" fmla="*/ 0 h 4667248"/>
                  <a:gd name="connsiteX0" fmla="*/ 1962150 w 3924300"/>
                  <a:gd name="connsiteY0" fmla="*/ 0 h 4667248"/>
                  <a:gd name="connsiteX1" fmla="*/ 3924300 w 3924300"/>
                  <a:gd name="connsiteY1" fmla="*/ 1962150 h 4667248"/>
                  <a:gd name="connsiteX2" fmla="*/ 3770105 w 3924300"/>
                  <a:gd name="connsiteY2" fmla="*/ 2725908 h 4667248"/>
                  <a:gd name="connsiteX3" fmla="*/ 3076575 w 3924300"/>
                  <a:gd name="connsiteY3" fmla="*/ 4362442 h 4667248"/>
                  <a:gd name="connsiteX4" fmla="*/ 2771769 w 3924300"/>
                  <a:gd name="connsiteY4" fmla="*/ 4667248 h 4667248"/>
                  <a:gd name="connsiteX5" fmla="*/ 1152531 w 3924300"/>
                  <a:gd name="connsiteY5" fmla="*/ 4667248 h 4667248"/>
                  <a:gd name="connsiteX6" fmla="*/ 847725 w 3924300"/>
                  <a:gd name="connsiteY6" fmla="*/ 4362442 h 4667248"/>
                  <a:gd name="connsiteX7" fmla="*/ 165554 w 3924300"/>
                  <a:gd name="connsiteY7" fmla="*/ 2765883 h 4667248"/>
                  <a:gd name="connsiteX8" fmla="*/ 172070 w 3924300"/>
                  <a:gd name="connsiteY8" fmla="*/ 2763013 h 4667248"/>
                  <a:gd name="connsiteX9" fmla="*/ 154196 w 3924300"/>
                  <a:gd name="connsiteY9" fmla="*/ 2725908 h 4667248"/>
                  <a:gd name="connsiteX10" fmla="*/ 0 w 3924300"/>
                  <a:gd name="connsiteY10" fmla="*/ 1962150 h 4667248"/>
                  <a:gd name="connsiteX11" fmla="*/ 1962150 w 3924300"/>
                  <a:gd name="connsiteY11" fmla="*/ 0 h 4667248"/>
                  <a:gd name="connsiteX0" fmla="*/ 1962150 w 3924300"/>
                  <a:gd name="connsiteY0" fmla="*/ 0 h 4667248"/>
                  <a:gd name="connsiteX1" fmla="*/ 3924300 w 3924300"/>
                  <a:gd name="connsiteY1" fmla="*/ 1962150 h 4667248"/>
                  <a:gd name="connsiteX2" fmla="*/ 3770105 w 3924300"/>
                  <a:gd name="connsiteY2" fmla="*/ 2725908 h 4667248"/>
                  <a:gd name="connsiteX3" fmla="*/ 3076575 w 3924300"/>
                  <a:gd name="connsiteY3" fmla="*/ 4362442 h 4667248"/>
                  <a:gd name="connsiteX4" fmla="*/ 2771769 w 3924300"/>
                  <a:gd name="connsiteY4" fmla="*/ 4667248 h 4667248"/>
                  <a:gd name="connsiteX5" fmla="*/ 1152531 w 3924300"/>
                  <a:gd name="connsiteY5" fmla="*/ 4667248 h 4667248"/>
                  <a:gd name="connsiteX6" fmla="*/ 847725 w 3924300"/>
                  <a:gd name="connsiteY6" fmla="*/ 4362442 h 4667248"/>
                  <a:gd name="connsiteX7" fmla="*/ 165554 w 3924300"/>
                  <a:gd name="connsiteY7" fmla="*/ 2765883 h 4667248"/>
                  <a:gd name="connsiteX8" fmla="*/ 172070 w 3924300"/>
                  <a:gd name="connsiteY8" fmla="*/ 2763013 h 4667248"/>
                  <a:gd name="connsiteX9" fmla="*/ 154196 w 3924300"/>
                  <a:gd name="connsiteY9" fmla="*/ 2725908 h 4667248"/>
                  <a:gd name="connsiteX10" fmla="*/ 0 w 3924300"/>
                  <a:gd name="connsiteY10" fmla="*/ 1962150 h 4667248"/>
                  <a:gd name="connsiteX11" fmla="*/ 1962150 w 3924300"/>
                  <a:gd name="connsiteY11" fmla="*/ 0 h 4667248"/>
                  <a:gd name="connsiteX0" fmla="*/ 1962150 w 3924300"/>
                  <a:gd name="connsiteY0" fmla="*/ 0 h 4667248"/>
                  <a:gd name="connsiteX1" fmla="*/ 3924300 w 3924300"/>
                  <a:gd name="connsiteY1" fmla="*/ 1962150 h 4667248"/>
                  <a:gd name="connsiteX2" fmla="*/ 3770105 w 3924300"/>
                  <a:gd name="connsiteY2" fmla="*/ 2725908 h 4667248"/>
                  <a:gd name="connsiteX3" fmla="*/ 3076575 w 3924300"/>
                  <a:gd name="connsiteY3" fmla="*/ 4362442 h 4667248"/>
                  <a:gd name="connsiteX4" fmla="*/ 2771769 w 3924300"/>
                  <a:gd name="connsiteY4" fmla="*/ 4667248 h 4667248"/>
                  <a:gd name="connsiteX5" fmla="*/ 1152531 w 3924300"/>
                  <a:gd name="connsiteY5" fmla="*/ 4667248 h 4667248"/>
                  <a:gd name="connsiteX6" fmla="*/ 847725 w 3924300"/>
                  <a:gd name="connsiteY6" fmla="*/ 4362442 h 4667248"/>
                  <a:gd name="connsiteX7" fmla="*/ 165554 w 3924300"/>
                  <a:gd name="connsiteY7" fmla="*/ 2765883 h 4667248"/>
                  <a:gd name="connsiteX8" fmla="*/ 172070 w 3924300"/>
                  <a:gd name="connsiteY8" fmla="*/ 2763013 h 4667248"/>
                  <a:gd name="connsiteX9" fmla="*/ 154196 w 3924300"/>
                  <a:gd name="connsiteY9" fmla="*/ 2725908 h 4667248"/>
                  <a:gd name="connsiteX10" fmla="*/ 0 w 3924300"/>
                  <a:gd name="connsiteY10" fmla="*/ 1962150 h 4667248"/>
                  <a:gd name="connsiteX11" fmla="*/ 1962150 w 3924300"/>
                  <a:gd name="connsiteY11" fmla="*/ 0 h 466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24300" h="4667248">
                    <a:moveTo>
                      <a:pt x="1962150" y="0"/>
                    </a:moveTo>
                    <a:cubicBezTo>
                      <a:pt x="3045816" y="0"/>
                      <a:pt x="3924300" y="878484"/>
                      <a:pt x="3924300" y="1962150"/>
                    </a:cubicBezTo>
                    <a:cubicBezTo>
                      <a:pt x="3924300" y="2233067"/>
                      <a:pt x="3869395" y="2491159"/>
                      <a:pt x="3770105" y="2725908"/>
                    </a:cubicBezTo>
                    <a:cubicBezTo>
                      <a:pt x="3628818" y="3125957"/>
                      <a:pt x="3071514" y="3695985"/>
                      <a:pt x="3076575" y="4362442"/>
                    </a:cubicBezTo>
                    <a:cubicBezTo>
                      <a:pt x="3076575" y="4530782"/>
                      <a:pt x="2940109" y="4667248"/>
                      <a:pt x="2771769" y="4667248"/>
                    </a:cubicBezTo>
                    <a:lnTo>
                      <a:pt x="1152531" y="4667248"/>
                    </a:lnTo>
                    <a:cubicBezTo>
                      <a:pt x="984191" y="4667248"/>
                      <a:pt x="847725" y="4530782"/>
                      <a:pt x="847725" y="4362442"/>
                    </a:cubicBezTo>
                    <a:cubicBezTo>
                      <a:pt x="870101" y="3728807"/>
                      <a:pt x="388106" y="3288393"/>
                      <a:pt x="165554" y="2765883"/>
                    </a:cubicBezTo>
                    <a:lnTo>
                      <a:pt x="172070" y="2763013"/>
                    </a:lnTo>
                    <a:lnTo>
                      <a:pt x="154196" y="2725908"/>
                    </a:lnTo>
                    <a:cubicBezTo>
                      <a:pt x="54905" y="2491159"/>
                      <a:pt x="0" y="2233067"/>
                      <a:pt x="0" y="1962150"/>
                    </a:cubicBezTo>
                    <a:cubicBezTo>
                      <a:pt x="0" y="878484"/>
                      <a:pt x="878484" y="0"/>
                      <a:pt x="1962150" y="0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chemeClr val="bg1"/>
                  </a:gs>
                  <a:gs pos="84000">
                    <a:schemeClr val="bg1"/>
                  </a:gs>
                  <a:gs pos="0">
                    <a:srgbClr val="DADADA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3710112" y="4705663"/>
                <a:ext cx="1788888" cy="326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1500">
                    <a:schemeClr val="bg1">
                      <a:lumMod val="85000"/>
                    </a:schemeClr>
                  </a:gs>
                  <a:gs pos="3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圆角矩形 69"/>
              <p:cNvSpPr/>
              <p:nvPr/>
            </p:nvSpPr>
            <p:spPr>
              <a:xfrm rot="21300000">
                <a:off x="3667322" y="4909817"/>
                <a:ext cx="1831730" cy="788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圆角矩形 70"/>
              <p:cNvSpPr/>
              <p:nvPr/>
            </p:nvSpPr>
            <p:spPr>
              <a:xfrm rot="21300000">
                <a:off x="3667322" y="5069954"/>
                <a:ext cx="1831730" cy="7882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圆角矩形 71"/>
              <p:cNvSpPr/>
              <p:nvPr/>
            </p:nvSpPr>
            <p:spPr>
              <a:xfrm rot="21300000">
                <a:off x="3667322" y="5236631"/>
                <a:ext cx="1831730" cy="788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 rot="21300000">
                <a:off x="3667322" y="5405447"/>
                <a:ext cx="1831730" cy="788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圆角矩形 73"/>
              <p:cNvSpPr/>
              <p:nvPr/>
            </p:nvSpPr>
            <p:spPr>
              <a:xfrm rot="21300000">
                <a:off x="3667322" y="5540786"/>
                <a:ext cx="1831730" cy="8284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4009766" y="5932936"/>
                <a:ext cx="1178587" cy="35135"/>
              </a:xfrm>
              <a:prstGeom prst="roundRect">
                <a:avLst>
                  <a:gd name="adj" fmla="val 13637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圆角矩形 75"/>
              <p:cNvSpPr/>
              <p:nvPr/>
            </p:nvSpPr>
            <p:spPr>
              <a:xfrm>
                <a:off x="4201537" y="6135967"/>
                <a:ext cx="776005" cy="16226"/>
              </a:xfrm>
              <a:prstGeom prst="roundRect">
                <a:avLst>
                  <a:gd name="adj" fmla="val 13637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3" name="任意多边形 52"/>
            <p:cNvSpPr/>
            <p:nvPr/>
          </p:nvSpPr>
          <p:spPr>
            <a:xfrm>
              <a:off x="4062696" y="2994793"/>
              <a:ext cx="582033" cy="582033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4579937" y="2842477"/>
              <a:ext cx="435232" cy="435232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946422" y="2091799"/>
              <a:ext cx="932515" cy="932517"/>
              <a:chOff x="1325410" y="1372730"/>
              <a:chExt cx="1251559" cy="1251561"/>
            </a:xfrm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1325410" y="1372730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 rot="5400000">
                <a:off x="1951189" y="137273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solidFill>
                <a:srgbClr val="663A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rot="10800000">
                <a:off x="1951187" y="199851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rot="16200000">
                <a:off x="1325411" y="199851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6" name="椭圆 55"/>
            <p:cNvSpPr/>
            <p:nvPr/>
          </p:nvSpPr>
          <p:spPr>
            <a:xfrm rot="1860000">
              <a:off x="4472229" y="2824594"/>
              <a:ext cx="25701" cy="2570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229682" y="407640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132" y="3058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118C3B"/>
                </a:solidFill>
                <a:latin typeface="UVN Bach Dang Nang" pitchFamily="18" charset="0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289C81-BE74-426C-A99B-91B92BB198FF}"/>
              </a:ext>
            </a:extLst>
          </p:cNvPr>
          <p:cNvSpPr/>
          <p:nvPr/>
        </p:nvSpPr>
        <p:spPr>
          <a:xfrm>
            <a:off x="2698596" y="4172963"/>
            <a:ext cx="3942370" cy="63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GB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263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229682" y="407640"/>
            <a:ext cx="4115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endParaRPr lang="en-US" b="1">
              <a:solidFill>
                <a:srgbClr val="118C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rgbClr val="118C3B"/>
              </a:solidFill>
              <a:latin typeface="UVN Bach Dang Nang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841" y="32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118C3B"/>
                </a:solidFill>
                <a:latin typeface="UVN Bach Dang Nang" pitchFamily="18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27CF8-9B9F-47CB-BDB3-0BFE80C66221}"/>
              </a:ext>
            </a:extLst>
          </p:cNvPr>
          <p:cNvSpPr txBox="1"/>
          <p:nvPr/>
        </p:nvSpPr>
        <p:spPr>
          <a:xfrm>
            <a:off x="539552" y="1781403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 – 2022,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iáo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Đào tạo đã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Azota.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THPT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THPT. Ở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sinh. Ở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THCS, chủ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>
              <a:solidFill>
                <a:srgbClr val="118C3B"/>
              </a:solidFill>
              <a:latin typeface="UVN Bach Dang Nang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3B024F-6961-4239-8F24-1E0FDFFCEB2A}"/>
              </a:ext>
            </a:extLst>
          </p:cNvPr>
          <p:cNvSpPr txBox="1"/>
          <p:nvPr/>
        </p:nvSpPr>
        <p:spPr>
          <a:xfrm>
            <a:off x="971600" y="917307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b="1">
              <a:solidFill>
                <a:srgbClr val="118C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solidFill>
                <a:srgbClr val="118C3B"/>
              </a:solidFill>
              <a:latin typeface="UVN Bach Dang Nang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56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229682" y="407640"/>
            <a:ext cx="4115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endParaRPr lang="en-US" b="1">
              <a:solidFill>
                <a:srgbClr val="118C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rgbClr val="118C3B"/>
              </a:solidFill>
              <a:latin typeface="UVN Bach Dang Nang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841" y="32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118C3B"/>
                </a:solidFill>
                <a:latin typeface="UVN Bach Dang Nang" pitchFamily="18" charset="0"/>
              </a:rPr>
              <a:t>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F40B45-7F8E-4135-BEB0-BA23F97EF434}"/>
              </a:ext>
            </a:extLst>
          </p:cNvPr>
          <p:cNvGrpSpPr/>
          <p:nvPr/>
        </p:nvGrpSpPr>
        <p:grpSpPr>
          <a:xfrm>
            <a:off x="323528" y="1496268"/>
            <a:ext cx="8280920" cy="3414586"/>
            <a:chOff x="323528" y="1496268"/>
            <a:chExt cx="8280920" cy="341458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572862D-8D48-4398-A408-E0317ABD686F}"/>
                </a:ext>
              </a:extLst>
            </p:cNvPr>
            <p:cNvSpPr/>
            <p:nvPr/>
          </p:nvSpPr>
          <p:spPr>
            <a:xfrm>
              <a:off x="323528" y="1496268"/>
              <a:ext cx="2592288" cy="34121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phối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huynh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GVBM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nhờ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huynh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GVCN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phổ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huynh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họp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huynh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quán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triệt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GB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algn="ctr"/>
              <a:endPara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0F7C7B8-53C0-4F30-97A7-7106105F7DF4}"/>
                </a:ext>
              </a:extLst>
            </p:cNvPr>
            <p:cNvSpPr/>
            <p:nvPr/>
          </p:nvSpPr>
          <p:spPr>
            <a:xfrm>
              <a:off x="3131840" y="1496268"/>
              <a:ext cx="2592288" cy="3414586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khiến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nản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66C0CBF-5F1F-4826-A245-7AA080B5FE27}"/>
                </a:ext>
              </a:extLst>
            </p:cNvPr>
            <p:cNvSpPr/>
            <p:nvPr/>
          </p:nvSpPr>
          <p:spPr>
            <a:xfrm>
              <a:off x="5868144" y="1496268"/>
              <a:ext cx="2736304" cy="33077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iáo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viên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phải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sự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kiểm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soát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nhắc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nhở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ý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kết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quả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thường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xuyên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thưởng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phạt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GB" sz="24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F3D670B-F2CB-493B-BF08-CDAF67AED34F}"/>
              </a:ext>
            </a:extLst>
          </p:cNvPr>
          <p:cNvSpPr txBox="1"/>
          <p:nvPr/>
        </p:nvSpPr>
        <p:spPr>
          <a:xfrm>
            <a:off x="827584" y="773291"/>
            <a:ext cx="4474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>
                <a:solidFill>
                  <a:srgbClr val="11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>
              <a:solidFill>
                <a:srgbClr val="118C3B"/>
              </a:solidFill>
              <a:latin typeface="UVN Bach Dang Nang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14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áº¿t quáº£ hÃ¬nh áº£nh cho slide thank you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4713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1_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2812</TotalTime>
  <Words>850</Words>
  <Application>Microsoft Office PowerPoint</Application>
  <PresentationFormat>On-screen Show (16:9)</PresentationFormat>
  <Paragraphs>55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UVN Bach Dang Nang</vt:lpstr>
      <vt:lpstr>阿里巴巴普惠体 H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www.51pptmoban.com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微立体</dc:title>
  <dc:subject>微立体</dc:subject>
  <dc:creator>51PPT模板网</dc:creator>
  <cp:keywords>www.51pptmoban.com</cp:keywords>
  <dc:description>www.51pptmoban.com</dc:description>
  <cp:lastModifiedBy>CÔNG NGHỆ PDC</cp:lastModifiedBy>
  <cp:revision>351</cp:revision>
  <dcterms:created xsi:type="dcterms:W3CDTF">2016-03-10T07:57:08Z</dcterms:created>
  <dcterms:modified xsi:type="dcterms:W3CDTF">2024-10-03T13:58:38Z</dcterms:modified>
</cp:coreProperties>
</file>