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83" r:id="rId1"/>
  </p:sldMasterIdLst>
  <p:notesMasterIdLst>
    <p:notesMasterId r:id="rId20"/>
  </p:notesMasterIdLst>
  <p:sldIdLst>
    <p:sldId id="282" r:id="rId2"/>
    <p:sldId id="347" r:id="rId3"/>
    <p:sldId id="483" r:id="rId4"/>
    <p:sldId id="484" r:id="rId5"/>
    <p:sldId id="280" r:id="rId6"/>
    <p:sldId id="485" r:id="rId7"/>
    <p:sldId id="499" r:id="rId8"/>
    <p:sldId id="502" r:id="rId9"/>
    <p:sldId id="501" r:id="rId10"/>
    <p:sldId id="503" r:id="rId11"/>
    <p:sldId id="504" r:id="rId12"/>
    <p:sldId id="495" r:id="rId13"/>
    <p:sldId id="506" r:id="rId14"/>
    <p:sldId id="508" r:id="rId15"/>
    <p:sldId id="507" r:id="rId16"/>
    <p:sldId id="452" r:id="rId17"/>
    <p:sldId id="301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B3BCB-DFA6-47D6-885D-D0F6BE306D8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530CE-C836-4018-A6E7-E82380D3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3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7544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225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792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464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648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508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476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320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244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15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20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545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959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08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882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6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31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269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3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990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3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182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72" y="1882723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125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8" y="184057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8" y="184057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254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9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902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40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 smtClean="0"/>
              <a:pPr defTabSz="914377">
                <a:defRPr/>
              </a:pPr>
              <a:t>2026/1/26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40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40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211261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45568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40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32BF82D2-7A68-459D-A996-9BDDA2518FA4}" type="datetimeFigureOut">
              <a:rPr lang="zh-CN" altLang="en-US" sz="1867" smtClean="0">
                <a:solidFill>
                  <a:prstClr val="black">
                    <a:tint val="75000"/>
                  </a:prstClr>
                </a:solidFill>
              </a:rPr>
              <a:pPr defTabSz="914377"/>
              <a:t>2026/1/26</a:t>
            </a:fld>
            <a:endParaRPr lang="zh-CN" altLang="en-US" sz="1867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40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 sz="1867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40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3E01EE5D-26FB-46D5-A381-ECFB35BF1D34}" type="slidenum">
              <a:rPr lang="zh-CN" altLang="en-US" sz="1867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 sz="1867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96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40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4377">
              <a:defRPr/>
            </a:pPr>
            <a:fld id="{0C6303A0-9065-42AF-906A-DE1E800FE257}" type="datetimeFigureOut">
              <a:rPr lang="zh-CN" altLang="en-US" sz="1867" smtClean="0"/>
              <a:pPr defTabSz="914377">
                <a:defRPr/>
              </a:pPr>
              <a:t>2026/1/26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40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40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4377">
              <a:defRPr/>
            </a:pPr>
            <a:fld id="{2AD3D7CA-7BD8-4738-B6AB-718737AA462A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2974749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1" y="0"/>
            <a:ext cx="126619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21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49" y="5"/>
            <a:ext cx="12700001" cy="687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1141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267" y="-455612"/>
            <a:ext cx="14293851" cy="77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625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40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fld id="{3ACFC516-0EBD-4852-9DFD-FFC809B16810}" type="datetimeFigureOut">
              <a:rPr lang="zh-CN" altLang="en-US" sz="1867" smtClean="0"/>
              <a:pPr defTabSz="914377">
                <a:defRPr/>
              </a:pPr>
              <a:t>2026/1/26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40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40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fld id="{855DB59F-0B7A-4009-ADD8-CBB6E0E22669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29367137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12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40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233108B3-3C5F-434E-B7C6-124BB30C5988}" type="datetimeFigureOut">
              <a:rPr lang="zh-CN" altLang="en-US" sz="1867" smtClean="0"/>
              <a:pPr defTabSz="914377">
                <a:defRPr/>
              </a:pPr>
              <a:t>2026/1/26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40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40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0FCC38CE-CFED-41E2-93E2-A213294AFB8B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32851135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97" y="6042075"/>
            <a:ext cx="911225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22C65B-FAC9-421A-9391-569306C0644A}" type="datetimeFigureOut">
              <a:rPr lang="zh-CN" altLang="en-US"/>
              <a:pPr>
                <a:defRPr/>
              </a:pPr>
              <a:t>2026/1/26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75"/>
            <a:ext cx="62976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75"/>
            <a:ext cx="6842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BC0E72-BF06-4A19-B2CD-574FB1E7DA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685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34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58031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1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305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918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41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39ADED8E-4E0B-498D-B715-B157A890E4DE}" type="datetimeFigureOut">
              <a:rPr lang="zh-CN" altLang="en-US" smtClean="0"/>
              <a:pPr defTabSz="457200">
                <a:defRPr/>
              </a:pPr>
              <a:t>2026/1/26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5" y="604141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5" y="604141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18634F15-13D2-4C0D-99FD-67E8D2F909DD}" type="slidenum">
              <a:rPr lang="zh-CN" altLang="en-US" smtClean="0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2144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219521"/>
      </p:ext>
    </p:extLst>
  </p:cSld>
  <p:clrMapOvr>
    <a:masterClrMapping/>
  </p:clrMapOvr>
  <p:transition spd="slow" advTm="3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46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A555B3B3-C94B-4900-8A1F-220359EE6AAD}" type="datetimeFigureOut">
              <a:rPr lang="zh-CN" altLang="en-US" smtClean="0"/>
              <a:pPr defTabSz="457200">
                <a:defRPr/>
              </a:pPr>
              <a:t>2026/1/26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73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2" y="787401"/>
            <a:ext cx="77946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F72B3403-94C5-4D26-BB59-AC8DAC884A2C}" type="slidenum">
              <a:rPr lang="zh-CN" altLang="en-US" smtClean="0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5761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10361646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422852A1-82BC-420A-A8F1-ADF75FD23FF1}" type="datetimeFigureOut">
              <a:rPr lang="zh-CN" altLang="en-US" smtClean="0"/>
              <a:pPr defTabSz="457200">
                <a:defRPr/>
              </a:pPr>
              <a:t>2026/1/26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89213" y="613573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31812" y="787401"/>
            <a:ext cx="77946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FCBEF"/>
                </a:solidFill>
              </a:defRPr>
            </a:lvl1pPr>
          </a:lstStyle>
          <a:p>
            <a:pPr defTabSz="457200">
              <a:defRPr/>
            </a:pPr>
            <a:fld id="{8DEF1F46-8D2F-4052-9F6A-08F3809E54A5}" type="slidenum">
              <a:rPr lang="zh-CN" altLang="en-US" smtClean="0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590882"/>
      </p:ext>
    </p:extLst>
  </p:cSld>
  <p:clrMapOvr>
    <a:masterClrMapping/>
  </p:clrMapOvr>
  <p:transition spd="slow" advTm="3000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32DA043D-39A3-4437-8A68-D8ABB964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41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2BCC7A12-A6F8-4B29-B1F6-EFE54D85C9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2026/1/26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139AD28-9736-4858-A52B-9152D3F0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5" y="604141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5D814785-11A4-4636-9CF4-C38FD20D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5" y="604141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18CB745E-AF92-4B82-9391-130056807CE7}" type="slidenum">
              <a:rPr lang="zh-CN" altLang="en-US" smtClean="0">
                <a:solidFill>
                  <a:srgbClr val="5FCBEF"/>
                </a:solidFill>
              </a:rPr>
              <a:pPr defTabSz="457200">
                <a:defRPr/>
              </a:pPr>
              <a:t>‹#›</a:t>
            </a:fld>
            <a:endParaRPr lang="zh-CN" alt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82909"/>
      </p:ext>
    </p:extLst>
  </p:cSld>
  <p:clrMapOvr>
    <a:masterClrMapping/>
  </p:clrMapOvr>
  <p:transition spd="slow" advTm="3000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40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2026/1/26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40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40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405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40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32BF82D2-7A68-459D-A996-9BDDA2518FA4}" type="datetimeFigureOut">
              <a:rPr lang="zh-CN" altLang="en-US" sz="1867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914377"/>
              <a:t>2026/1/26</a:t>
            </a:fld>
            <a:endParaRPr lang="zh-CN" altLang="en-US" sz="1867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40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 sz="1867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40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3E01EE5D-26FB-46D5-A381-ECFB35BF1D34}" type="slidenum">
              <a:rPr lang="zh-CN" altLang="en-US" sz="1867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914377"/>
              <a:t>‹#›</a:t>
            </a:fld>
            <a:endParaRPr lang="zh-CN" altLang="en-US" sz="1867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5817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40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233108B3-3C5F-434E-B7C6-124BB30C5988}" type="datetimeFigureOut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2026/1/26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40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40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0FCC38CE-CFED-41E2-93E2-A213294AFB8B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91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67754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97" y="6042075"/>
            <a:ext cx="911225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22C65B-FAC9-421A-9391-569306C0644A}" type="datetimeFigureOut">
              <a:rPr lang="zh-CN" altLang="en-US">
                <a:cs typeface="Arial" panose="020B0604020202020204" pitchFamily="34" charset="0"/>
              </a:rPr>
              <a:pPr>
                <a:defRPr/>
              </a:pPr>
              <a:t>2026/1/26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75"/>
            <a:ext cx="62976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75"/>
            <a:ext cx="6842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BC0E72-BF06-4A19-B2CD-574FB1E7DA1E}" type="slidenum">
              <a:rPr lang="zh-CN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0561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41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39ADED8E-4E0B-498D-B715-B157A890E4DE}" type="datetimeFigureOut">
              <a:rPr lang="zh-CN" altLang="en-US" smtClean="0">
                <a:cs typeface="Arial" panose="020B0604020202020204" pitchFamily="34" charset="0"/>
              </a:rPr>
              <a:pPr defTabSz="457200">
                <a:defRPr/>
              </a:pPr>
              <a:t>2026/1/26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5" y="604141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5" y="604141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18634F15-13D2-4C0D-99FD-67E8D2F909DD}" type="slidenum">
              <a:rPr lang="zh-CN" altLang="en-US" smtClean="0">
                <a:cs typeface="Arial" panose="020B0604020202020204" pitchFamily="34" charset="0"/>
              </a:rPr>
              <a:pPr defTabSz="457200"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432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31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4068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>
                <a:defRPr/>
              </a:pPr>
              <a:t>2026/1/26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1015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2026/1/26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998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0C6303A0-9065-42AF-906A-DE1E800FE257}" type="datetimeFigureOut">
              <a:rPr lang="zh-CN" altLang="en-US"/>
              <a:pPr>
                <a:defRPr/>
              </a:pPr>
              <a:t>2026/1/26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2AD3D7CA-7BD8-4738-B6AB-718737AA46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916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CFC516-0EBD-4852-9DFD-FFC809B16810}" type="datetimeFigureOut">
              <a:rPr lang="zh-CN" altLang="en-US"/>
              <a:pPr>
                <a:defRPr/>
              </a:pPr>
              <a:t>2026/1/26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5DB59F-0B7A-4009-ADD8-CBB6E0E226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0866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33108B3-3C5F-434E-B7C6-124BB30C5988}" type="datetimeFigureOut">
              <a:rPr lang="zh-CN" altLang="en-US">
                <a:cs typeface="Arial" panose="020B0604020202020204" pitchFamily="34" charset="0"/>
              </a:rPr>
              <a:pPr>
                <a:defRPr/>
              </a:pPr>
              <a:t>2026/1/26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FCC38CE-CFED-41E2-93E2-A213294AFB8B}" type="slidenum">
              <a:rPr lang="zh-CN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0315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32DA043D-39A3-4437-8A68-D8ABB964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41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CC7A12-A6F8-4B29-B1F6-EFE54D85C9A3}" type="datetimeFigureOut">
              <a:rPr lang="zh-CN" alt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2026/1/26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139AD28-9736-4858-A52B-9152D3F0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5" y="604141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5D814785-11A4-4636-9CF4-C38FD20D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5" y="604141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CB745E-AF92-4B82-9391-130056807CE7}" type="slidenum">
              <a:rPr lang="zh-CN" altLang="en-US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159751"/>
      </p:ext>
    </p:extLst>
  </p:cSld>
  <p:clrMapOvr>
    <a:masterClrMapping/>
  </p:clrMapOvr>
  <p:transition spd="slow" advTm="3000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41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ED8E-4E0B-498D-B715-B157A890E4DE}" type="datetimeFigureOut"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2026/1/26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5" y="604141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5" y="604141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634F15-13D2-4C0D-99FD-67E8D2F909DD}" type="slidenum"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8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807861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714480"/>
      </p:ext>
    </p:extLst>
  </p:cSld>
  <p:clrMapOvr>
    <a:masterClrMapping/>
  </p:clrMapOvr>
  <p:transition spd="slow" advClick="0" advTm="4000">
    <p:comb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9375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菱形 6"/>
          <p:cNvSpPr/>
          <p:nvPr userDrawn="1"/>
        </p:nvSpPr>
        <p:spPr>
          <a:xfrm>
            <a:off x="127000" y="137026"/>
            <a:ext cx="540000" cy="5400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菱形 2"/>
          <p:cNvSpPr/>
          <p:nvPr userDrawn="1"/>
        </p:nvSpPr>
        <p:spPr>
          <a:xfrm>
            <a:off x="190500" y="137026"/>
            <a:ext cx="540000" cy="540000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947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9828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2026/1/26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2376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2026/1/26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690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33108B3-3C5F-434E-B7C6-124BB30C5988}" type="datetimeFigureOut">
              <a:rPr lang="zh-CN" altLang="en-US"/>
              <a:pPr>
                <a:defRPr/>
              </a:pPr>
              <a:t>2026/1/26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FCC38CE-CFED-41E2-93E2-A213294AFB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8062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31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5349577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3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5436894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3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17335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139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70" y="1882723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8762320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8" y="184056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8" y="184056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7462020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9" y="1886744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549158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1F66C1E-8BBB-45D9-B05F-5B47EA3C5016}" type="datetimeFigureOut">
              <a:rPr lang="zh-CN" altLang="en-US"/>
              <a:pPr>
                <a:defRPr/>
              </a:pPr>
              <a:t>2026/1/26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DB09E1-0499-4349-A5DD-6FC4457040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831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44EC6E1-C519-4DBB-81AA-AE32E6245E22}" type="datetimeFigureOut">
              <a:rPr lang="zh-CN" altLang="en-US">
                <a:solidFill>
                  <a:srgbClr val="5F5F5F"/>
                </a:solidFill>
              </a:rPr>
              <a:pPr>
                <a:defRPr/>
              </a:pPr>
              <a:t>2026/1/26</a:t>
            </a:fld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CE6E8A-E724-4305-BC68-4C5C9379D97B}" type="slidenum">
              <a:rPr lang="zh-CN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84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C80CA46-1D22-462F-922F-367BD8090FC2}" type="datetimeFigureOut">
              <a:rPr lang="zh-CN" altLang="en-US"/>
              <a:pPr>
                <a:defRPr/>
              </a:pPr>
              <a:t>2026/1/26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220B2E4-E6C1-4709-8A7F-068D425CE2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3372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9495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722598"/>
      </p:ext>
    </p:extLst>
  </p:cSld>
  <p:clrMapOvr>
    <a:masterClrMapping/>
  </p:clrMapOvr>
  <p:transition spd="slow" advClick="0" advTm="0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39ADED8E-4E0B-498D-B715-B157A890E4DE}" type="datetimeFigureOut">
              <a:rPr lang="zh-CN" altLang="en-US" smtClean="0"/>
              <a:pPr defTabSz="457200">
                <a:defRPr/>
              </a:pPr>
              <a:t>2026/1/26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18634F15-13D2-4C0D-99FD-67E8D2F909DD}" type="slidenum">
              <a:rPr lang="zh-CN" altLang="en-US" smtClean="0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7857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2026/1/26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2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649207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457200">
              <a:defRPr/>
            </a:pPr>
            <a:fld id="{0C6303A0-9065-42AF-906A-DE1E800FE257}" type="datetimeFigureOut">
              <a:rPr lang="zh-CN" altLang="en-US" smtClean="0"/>
              <a:pPr defTabSz="457200">
                <a:defRPr/>
              </a:pPr>
              <a:t>2026/1/26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457200">
              <a:defRPr/>
            </a:pPr>
            <a:fld id="{2AD3D7CA-7BD8-4738-B6AB-718737AA462A}" type="slidenum">
              <a:rPr lang="zh-CN" altLang="en-US" smtClean="0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4883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fld id="{3ACFC516-0EBD-4852-9DFD-FFC809B16810}" type="datetimeFigureOut">
              <a:rPr lang="zh-CN" altLang="en-US" smtClean="0"/>
              <a:pPr defTabSz="457200">
                <a:defRPr/>
              </a:pPr>
              <a:t>2026/1/26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fld id="{855DB59F-0B7A-4009-ADD8-CBB6E0E22669}" type="slidenum">
              <a:rPr lang="zh-CN" altLang="en-US" smtClean="0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6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48178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38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84" r:id="rId1"/>
    <p:sldLayoutId id="2147486285" r:id="rId2"/>
    <p:sldLayoutId id="2147486286" r:id="rId3"/>
    <p:sldLayoutId id="2147486287" r:id="rId4"/>
    <p:sldLayoutId id="2147486288" r:id="rId5"/>
    <p:sldLayoutId id="2147486289" r:id="rId6"/>
    <p:sldLayoutId id="2147486290" r:id="rId7"/>
    <p:sldLayoutId id="2147486291" r:id="rId8"/>
    <p:sldLayoutId id="2147486292" r:id="rId9"/>
    <p:sldLayoutId id="2147486293" r:id="rId10"/>
    <p:sldLayoutId id="2147486294" r:id="rId11"/>
    <p:sldLayoutId id="2147485230" r:id="rId12"/>
    <p:sldLayoutId id="2147485231" r:id="rId13"/>
    <p:sldLayoutId id="2147485232" r:id="rId14"/>
    <p:sldLayoutId id="2147485233" r:id="rId15"/>
    <p:sldLayoutId id="2147485234" r:id="rId16"/>
    <p:sldLayoutId id="2147485235" r:id="rId17"/>
    <p:sldLayoutId id="2147485239" r:id="rId18"/>
    <p:sldLayoutId id="2147485240" r:id="rId19"/>
    <p:sldLayoutId id="2147485241" r:id="rId20"/>
    <p:sldLayoutId id="2147485242" r:id="rId21"/>
    <p:sldLayoutId id="2147485252" r:id="rId22"/>
    <p:sldLayoutId id="2147485253" r:id="rId23"/>
    <p:sldLayoutId id="2147485254" r:id="rId24"/>
    <p:sldLayoutId id="2147485255" r:id="rId25"/>
    <p:sldLayoutId id="2147485256" r:id="rId26"/>
    <p:sldLayoutId id="2147485257" r:id="rId27"/>
    <p:sldLayoutId id="2147485258" r:id="rId28"/>
    <p:sldLayoutId id="2147485259" r:id="rId29"/>
    <p:sldLayoutId id="2147485286" r:id="rId30"/>
    <p:sldLayoutId id="2147485287" r:id="rId31"/>
    <p:sldLayoutId id="2147485288" r:id="rId32"/>
    <p:sldLayoutId id="2147485289" r:id="rId33"/>
    <p:sldLayoutId id="2147485290" r:id="rId34"/>
    <p:sldLayoutId id="2147485291" r:id="rId35"/>
    <p:sldLayoutId id="2147485293" r:id="rId36"/>
    <p:sldLayoutId id="2147485294" r:id="rId37"/>
    <p:sldLayoutId id="2147485302" r:id="rId38"/>
    <p:sldLayoutId id="2147485304" r:id="rId39"/>
    <p:sldLayoutId id="2147485305" r:id="rId40"/>
    <p:sldLayoutId id="2147485306" r:id="rId41"/>
    <p:sldLayoutId id="2147485370" r:id="rId42"/>
    <p:sldLayoutId id="2147485380" r:id="rId43"/>
    <p:sldLayoutId id="2147485384" r:id="rId44"/>
    <p:sldLayoutId id="2147485389" r:id="rId45"/>
    <p:sldLayoutId id="2147485438" r:id="rId46"/>
    <p:sldLayoutId id="2147485475" r:id="rId47"/>
    <p:sldLayoutId id="2147485502" r:id="rId48"/>
    <p:sldLayoutId id="2147485510" r:id="rId49"/>
    <p:sldLayoutId id="2147485517" r:id="rId50"/>
    <p:sldLayoutId id="2147485585" r:id="rId51"/>
    <p:sldLayoutId id="2147485596" r:id="rId52"/>
    <p:sldLayoutId id="2147485602" r:id="rId53"/>
    <p:sldLayoutId id="2147485629" r:id="rId54"/>
    <p:sldLayoutId id="2147485630" r:id="rId55"/>
    <p:sldLayoutId id="2147485634" r:id="rId56"/>
    <p:sldLayoutId id="2147485637" r:id="rId57"/>
    <p:sldLayoutId id="2147485639" r:id="rId58"/>
    <p:sldLayoutId id="2147485657" r:id="rId59"/>
    <p:sldLayoutId id="2147485658" r:id="rId60"/>
    <p:sldLayoutId id="2147485659" r:id="rId61"/>
    <p:sldLayoutId id="2147485660" r:id="rId62"/>
    <p:sldLayoutId id="2147485661" r:id="rId63"/>
    <p:sldLayoutId id="2147485886" r:id="rId64"/>
    <p:sldLayoutId id="2147485913" r:id="rId65"/>
    <p:sldLayoutId id="2147485921" r:id="rId66"/>
    <p:sldLayoutId id="2147485923" r:id="rId67"/>
    <p:sldLayoutId id="2147485924" r:id="rId68"/>
    <p:sldLayoutId id="2147485925" r:id="rId69"/>
    <p:sldLayoutId id="2147485926" r:id="rId70"/>
    <p:sldLayoutId id="2147485927" r:id="rId71"/>
    <p:sldLayoutId id="2147485928" r:id="rId72"/>
    <p:sldLayoutId id="2147485929" r:id="rId73"/>
    <p:sldLayoutId id="2147485956" r:id="rId74"/>
    <p:sldLayoutId id="2147485957" r:id="rId75"/>
    <p:sldLayoutId id="2147485960" r:id="rId76"/>
    <p:sldLayoutId id="2147485963" r:id="rId77"/>
    <p:sldLayoutId id="2147485972" r:id="rId78"/>
    <p:sldLayoutId id="2147485999" r:id="rId79"/>
    <p:sldLayoutId id="2147486000" r:id="rId80"/>
    <p:sldLayoutId id="2147486004" r:id="rId8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478674"/>
            <a:ext cx="12191999" cy="194421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THẦY CÔ GIÁO</a:t>
            </a:r>
            <a:br>
              <a:rPr lang="en-US" sz="4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DỰ GIỜ TIẾT DẠY HỌC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" y="3717032"/>
            <a:ext cx="12191998" cy="136815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 VĂN 7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00056" y="5373216"/>
            <a:ext cx="5400600" cy="115212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Trường THCS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Cẩm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Văn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12186885" cy="115212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UBND XÃ TUỆ TĨNH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 THI GIÁO VIÊN DẠY GIỎI THCS CẤP XÃ</a:t>
            </a:r>
          </a:p>
        </p:txBody>
      </p:sp>
    </p:spTree>
    <p:extLst>
      <p:ext uri="{BB962C8B-B14F-4D97-AF65-F5344CB8AC3E}">
        <p14:creationId xmlns:p14="http://schemas.microsoft.com/office/powerpoint/2010/main" val="216630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97C21-96B8-A7CE-C510-BE1CC220C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E4C591-4876-6BE4-7D5A-7649483B6C40}"/>
              </a:ext>
            </a:extLst>
          </p:cNvPr>
          <p:cNvSpPr txBox="1"/>
          <p:nvPr/>
        </p:nvSpPr>
        <p:spPr>
          <a:xfrm>
            <a:off x="341518" y="334762"/>
            <a:ext cx="11515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405116"/>
              </p:ext>
            </p:extLst>
          </p:nvPr>
        </p:nvGraphicFramePr>
        <p:xfrm>
          <a:off x="341518" y="1052736"/>
          <a:ext cx="11515121" cy="4680520"/>
        </p:xfrm>
        <a:graphic>
          <a:graphicData uri="http://schemas.openxmlformats.org/drawingml/2006/table">
            <a:tbl>
              <a:tblPr firstRow="1" firstCol="1" bandRow="1"/>
              <a:tblGrid>
                <a:gridCol w="11515121">
                  <a:extLst>
                    <a:ext uri="{9D8B030D-6E8A-4147-A177-3AD203B41FA5}">
                      <a16:colId xmlns:a16="http://schemas.microsoft.com/office/drawing/2014/main" val="517335741"/>
                    </a:ext>
                  </a:extLst>
                </a:gridCol>
              </a:tblGrid>
              <a:tr h="46805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tục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xã</a:t>
                      </a:r>
                      <a:r>
                        <a:rPr lang="en-US" sz="2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hội</a:t>
                      </a:r>
                      <a:r>
                        <a:rPr lang="en-US" sz="2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9, 10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20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2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22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ngắn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gọn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“8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”;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dễ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nhớ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thơ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lục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bát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”;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ngắt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nhịp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2/2/2/2;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gieo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vần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“non” – “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hòn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”.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BPTT: 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sánh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ẩn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dụ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→ con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hòn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núi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cao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→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sức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mạnh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2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Điệp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nhịp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đều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liệt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kê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20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2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điệp</a:t>
                      </a:r>
                      <a:r>
                        <a:rPr lang="en-US" sz="22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ý </a:t>
                      </a:r>
                      <a:r>
                        <a:rPr lang="en-US" sz="220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22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mối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hệ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tiếp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xã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hội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đoàn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sẽ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sức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mạnh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lớn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cư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xử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trở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hóa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tục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tương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chẳng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mất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tiền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mua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lựa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mà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vừa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lòng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nhau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222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31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3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5567D-96D5-4579-60B1-01D649086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5782AC2-7760-CFEC-DACF-81786E59733B}"/>
              </a:ext>
            </a:extLst>
          </p:cNvPr>
          <p:cNvSpPr txBox="1"/>
          <p:nvPr/>
        </p:nvSpPr>
        <p:spPr>
          <a:xfrm>
            <a:off x="175734" y="1916832"/>
            <a:ext cx="1184053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221" y="260648"/>
            <a:ext cx="11903712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77: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 NGỮ VỀ THIÊN NHIÊN, LAO ĐỘNG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CON NGƯỜI, XÃ HỘI (1)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04690" y="3048680"/>
            <a:ext cx="6272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duy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5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15880" y="22385"/>
            <a:ext cx="2180405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81221"/>
            <a:ext cx="11953328" cy="617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7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5567D-96D5-4579-60B1-01D649086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5782AC2-7760-CFEC-DACF-81786E59733B}"/>
              </a:ext>
            </a:extLst>
          </p:cNvPr>
          <p:cNvSpPr txBox="1"/>
          <p:nvPr/>
        </p:nvSpPr>
        <p:spPr>
          <a:xfrm>
            <a:off x="175734" y="1916832"/>
            <a:ext cx="1184053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221" y="260648"/>
            <a:ext cx="11903712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77: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 NGỮ VỀ THIÊN NHIÊN, LAO ĐỘNG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CON NGƯỜI, XÃ HỘI (1)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734" y="3021651"/>
            <a:ext cx="2068771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79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9587" y="325119"/>
            <a:ext cx="11781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LUYỆN TẬP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153646"/>
              </p:ext>
            </p:extLst>
          </p:nvPr>
        </p:nvGraphicFramePr>
        <p:xfrm>
          <a:off x="219587" y="1358065"/>
          <a:ext cx="11774885" cy="120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977">
                  <a:extLst>
                    <a:ext uri="{9D8B030D-6E8A-4147-A177-3AD203B41FA5}">
                      <a16:colId xmlns:a16="http://schemas.microsoft.com/office/drawing/2014/main" val="1342748691"/>
                    </a:ext>
                  </a:extLst>
                </a:gridCol>
                <a:gridCol w="2354977">
                  <a:extLst>
                    <a:ext uri="{9D8B030D-6E8A-4147-A177-3AD203B41FA5}">
                      <a16:colId xmlns:a16="http://schemas.microsoft.com/office/drawing/2014/main" val="4081985100"/>
                    </a:ext>
                  </a:extLst>
                </a:gridCol>
                <a:gridCol w="2354977">
                  <a:extLst>
                    <a:ext uri="{9D8B030D-6E8A-4147-A177-3AD203B41FA5}">
                      <a16:colId xmlns:a16="http://schemas.microsoft.com/office/drawing/2014/main" val="1855088873"/>
                    </a:ext>
                  </a:extLst>
                </a:gridCol>
                <a:gridCol w="2354977">
                  <a:extLst>
                    <a:ext uri="{9D8B030D-6E8A-4147-A177-3AD203B41FA5}">
                      <a16:colId xmlns:a16="http://schemas.microsoft.com/office/drawing/2014/main" val="2802016182"/>
                    </a:ext>
                  </a:extLst>
                </a:gridCol>
                <a:gridCol w="2354977">
                  <a:extLst>
                    <a:ext uri="{9D8B030D-6E8A-4147-A177-3AD203B41FA5}">
                      <a16:colId xmlns:a16="http://schemas.microsoft.com/office/drawing/2014/main" val="3161839938"/>
                    </a:ext>
                  </a:extLst>
                </a:gridCol>
              </a:tblGrid>
              <a:tr h="6001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Câu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Câu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Câu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Câu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962929"/>
                  </a:ext>
                </a:extLst>
              </a:tr>
              <a:tr h="6001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62798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8187" y="2849007"/>
            <a:ext cx="117810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ngắn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tục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do: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tục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dạy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rút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rõ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ràng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thuyết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phục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5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352" y="332656"/>
            <a:ext cx="115932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  <a:p>
            <a:pPr algn="just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Theo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hưu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58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71664" y="620688"/>
            <a:ext cx="6264696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3C25FE3-0E1B-A347-B045-1E2881E08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2330582"/>
            <a:ext cx="11485276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AI “Chat GPT”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06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2192000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870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ộ 10 chủ đề hình nền powerpoint cực đẹp">
            <a:extLst>
              <a:ext uri="{FF2B5EF4-FFF2-40B4-BE49-F238E27FC236}">
                <a16:creationId xmlns:a16="http://schemas.microsoft.com/office/drawing/2014/main" id="{ACFB6319-3F92-4381-B42A-640243E11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" y="28241"/>
            <a:ext cx="12201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DA02E2-3879-47B0-A838-8E38F0C44835}"/>
              </a:ext>
            </a:extLst>
          </p:cNvPr>
          <p:cNvSpPr txBox="1"/>
          <p:nvPr/>
        </p:nvSpPr>
        <p:spPr>
          <a:xfrm>
            <a:off x="3970163" y="3125201"/>
            <a:ext cx="5239964" cy="1107747"/>
          </a:xfrm>
          <a:prstGeom prst="rect">
            <a:avLst/>
          </a:prstGeom>
          <a:noFill/>
        </p:spPr>
        <p:txBody>
          <a:bodyPr wrap="none" lIns="91156" tIns="45597" rIns="91156" bIns="45597" rtlCol="0">
            <a:spAutoFit/>
          </a:bodyPr>
          <a:lstStyle/>
          <a:p>
            <a:pPr defTabSz="1215649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3226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03BAF-5214-ADCB-888C-47FAD0DD1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5AD050-44C7-0D88-AC4F-B3FD13148BE3}"/>
              </a:ext>
            </a:extLst>
          </p:cNvPr>
          <p:cNvSpPr txBox="1"/>
          <p:nvPr/>
        </p:nvSpPr>
        <p:spPr>
          <a:xfrm>
            <a:off x="56488" y="116632"/>
            <a:ext cx="1213931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“GIẢI ĐỐ HÌNH ẢNH”</a:t>
            </a:r>
            <a:endParaRPr lang="vi-VN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962922"/>
              </p:ext>
            </p:extLst>
          </p:nvPr>
        </p:nvGraphicFramePr>
        <p:xfrm>
          <a:off x="56488" y="980728"/>
          <a:ext cx="12016176" cy="5761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8088">
                  <a:extLst>
                    <a:ext uri="{9D8B030D-6E8A-4147-A177-3AD203B41FA5}">
                      <a16:colId xmlns:a16="http://schemas.microsoft.com/office/drawing/2014/main" val="2922260208"/>
                    </a:ext>
                  </a:extLst>
                </a:gridCol>
                <a:gridCol w="6008088">
                  <a:extLst>
                    <a:ext uri="{9D8B030D-6E8A-4147-A177-3AD203B41FA5}">
                      <a16:colId xmlns:a16="http://schemas.microsoft.com/office/drawing/2014/main" val="264055407"/>
                    </a:ext>
                  </a:extLst>
                </a:gridCol>
              </a:tblGrid>
              <a:tr h="4464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719269"/>
                  </a:ext>
                </a:extLst>
              </a:tr>
              <a:tr h="129740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tục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lao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xuất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en-US" sz="2200" b="1" kern="1200" baseline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22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nhất</a:t>
                      </a: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nhì</a:t>
                      </a: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tam </a:t>
                      </a:r>
                      <a:r>
                        <a:rPr lang="en-US" sz="22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tứ</a:t>
                      </a: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giống</a:t>
                      </a: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”.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Tx/>
                        <a:buNone/>
                      </a:pP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56511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8" y="980728"/>
            <a:ext cx="5973225" cy="4464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576" y="980728"/>
            <a:ext cx="6008088" cy="44644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86636" y="5457978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ctr">
              <a:lnSpc>
                <a:spcPct val="150000"/>
              </a:lnSpc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vắng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30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21CC4-48AD-003B-7E6C-EBCEE0DFF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221" y="260648"/>
            <a:ext cx="11903712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77: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 NGỮ VỀ THIÊN NHIÊN, LAO ĐỘNG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CON NGƯỜI, XÃ HỘI (1)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811" y="2060848"/>
            <a:ext cx="1184053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97C21-96B8-A7CE-C510-BE1CC220C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E4C591-4876-6BE4-7D5A-7649483B6C40}"/>
              </a:ext>
            </a:extLst>
          </p:cNvPr>
          <p:cNvSpPr txBox="1"/>
          <p:nvPr/>
        </p:nvSpPr>
        <p:spPr>
          <a:xfrm>
            <a:off x="341518" y="334762"/>
            <a:ext cx="1207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E83935-F61E-A021-490D-4D570E9F0346}"/>
              </a:ext>
            </a:extLst>
          </p:cNvPr>
          <p:cNvSpPr/>
          <p:nvPr/>
        </p:nvSpPr>
        <p:spPr>
          <a:xfrm>
            <a:off x="341518" y="908720"/>
            <a:ext cx="1180972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3: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6, 7, 8)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 4: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9, 10)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2BBDC34-A335-D115-D372-CFB93DB95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686946"/>
              </p:ext>
            </p:extLst>
          </p:nvPr>
        </p:nvGraphicFramePr>
        <p:xfrm>
          <a:off x="341518" y="2636911"/>
          <a:ext cx="11371106" cy="3566160"/>
        </p:xfrm>
        <a:graphic>
          <a:graphicData uri="http://schemas.openxmlformats.org/drawingml/2006/table">
            <a:tbl>
              <a:tblPr firstRow="1" firstCol="1" bandRow="1"/>
              <a:tblGrid>
                <a:gridCol w="11371106">
                  <a:extLst>
                    <a:ext uri="{9D8B030D-6E8A-4147-A177-3AD203B41FA5}">
                      <a16:colId xmlns:a16="http://schemas.microsoft.com/office/drawing/2014/main" val="2394066179"/>
                    </a:ext>
                  </a:extLst>
                </a:gridCol>
              </a:tblGrid>
              <a:tr h="30243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en-US" sz="20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CÂU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HỎI HỌC TẬP NHÓM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Nhận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xét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vần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nhịp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…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Nhận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pháp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 Các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xã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hội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muốn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nhắn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gửi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7316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42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4690" y="3048680"/>
            <a:ext cx="4236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BÀI THUYẾT TRÌNH CỦA HS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97C21-96B8-A7CE-C510-BE1CC220C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E4C591-4876-6BE4-7D5A-7649483B6C40}"/>
              </a:ext>
            </a:extLst>
          </p:cNvPr>
          <p:cNvSpPr txBox="1"/>
          <p:nvPr/>
        </p:nvSpPr>
        <p:spPr>
          <a:xfrm>
            <a:off x="341518" y="334762"/>
            <a:ext cx="1207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987942"/>
              </p:ext>
            </p:extLst>
          </p:nvPr>
        </p:nvGraphicFramePr>
        <p:xfrm>
          <a:off x="479376" y="1124744"/>
          <a:ext cx="11305256" cy="5029200"/>
        </p:xfrm>
        <a:graphic>
          <a:graphicData uri="http://schemas.openxmlformats.org/drawingml/2006/table">
            <a:tbl>
              <a:tblPr firstRow="1" firstCol="1" bandRow="1"/>
              <a:tblGrid>
                <a:gridCol w="11305256">
                  <a:extLst>
                    <a:ext uri="{9D8B030D-6E8A-4147-A177-3AD203B41FA5}">
                      <a16:colId xmlns:a16="http://schemas.microsoft.com/office/drawing/2014/main" val="2498017263"/>
                    </a:ext>
                  </a:extLst>
                </a:gridCol>
              </a:tblGrid>
              <a:tr h="46317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tục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6, 7, 8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20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2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22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ngắn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gọn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ít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6, 7, 8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thường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rút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gọn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dễ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nhớ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dễ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truyền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miệng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2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BPTT: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hoán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dụ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2200" i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cái</a:t>
                      </a:r>
                      <a:r>
                        <a:rPr lang="en-US" sz="22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răng</a:t>
                      </a:r>
                      <a:r>
                        <a:rPr lang="en-US" sz="22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i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cái</a:t>
                      </a:r>
                      <a:r>
                        <a:rPr lang="en-US" sz="22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tóc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”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diện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mạo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+</a:t>
                      </a:r>
                      <a:r>
                        <a:rPr lang="en-US" sz="2200" b="1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sánh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phóng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đại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2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điệp</a:t>
                      </a: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ý </a:t>
                      </a:r>
                      <a:r>
                        <a:rPr lang="en-US" sz="22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giữ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gìn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tác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phong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gọn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gàng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lịch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thương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ái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sẻ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chia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cao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hơn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cải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phê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phán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lối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tham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tư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tưởng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gốc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tục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tương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200" i="1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đống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vàng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Lá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lành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đùm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lá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i="1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rách</a:t>
                      </a:r>
                      <a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940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91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4690" y="3048680"/>
            <a:ext cx="4236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BÀI THUYẾT TRÌNH CỦA HS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87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987</Words>
  <Application>Microsoft Office PowerPoint</Application>
  <PresentationFormat>Widescreen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等线</vt:lpstr>
      <vt:lpstr>Times New Roman</vt:lpstr>
      <vt:lpstr>Office Theme</vt:lpstr>
      <vt:lpstr>CHÀO MỪNG CÁC THẦY CÔ GIÁO VỀ DỰ GIỜ TIẾT DẠY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ADMIN</cp:lastModifiedBy>
  <cp:revision>141</cp:revision>
  <dcterms:created xsi:type="dcterms:W3CDTF">2021-08-11T14:50:45Z</dcterms:created>
  <dcterms:modified xsi:type="dcterms:W3CDTF">2026-01-26T14:07:50Z</dcterms:modified>
</cp:coreProperties>
</file>