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9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embed/x_hDwnVPeWs?autoplay=0&amp;mute=1" TargetMode="External"/><Relationship Id="rId4" Type="http://schemas.openxmlformats.org/officeDocument/2006/relationships/image" Target="../media/image7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5959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Chương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III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15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24" t="39879" r="52587" b="8628"/>
          <a:stretch/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10990" y="1706534"/>
            <a:ext cx="9491125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Làm thí nghiệm và hoàn thành phiếu học tập số 3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 smtClean="0"/>
              <a:t>Để nơi khô ráo, thoáng mát.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Làm khô (phơi khô, sấy khô), hun khói.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Để lạnh hoặc đông lạnh.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Ướp muối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Muối chua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Chế biến thức ăn để bảo quản được lâu hơn.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…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CỦNG CỐ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3 nội dung con ấn tượng nhất trong giờ học vào mục con đã học được trong PHT KWL.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 nội dung bài học dưới dạng sơ đồ tư duy.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NHIỆM VỤ VỀ NHÀ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làm sơ đồ tư duy hoặc infografic về mặt tốt và mặt xấu của lipid.</a:t>
            </a:r>
            <a:endParaRPr lang="en-US" sz="1400" b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Xây dựng thực đơn 1 ngày của em</a:t>
            </a: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49" y="98100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82138" y="1523054"/>
            <a:ext cx="678293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82138" y="3207973"/>
            <a:ext cx="6782938" cy="34930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910412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Gạo</a:t>
            </a: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1856442" y="2869418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Ngô</a:t>
            </a:r>
            <a:endParaRPr lang="en-US" sz="1600"/>
          </a:p>
        </p:txBody>
      </p:sp>
      <p:sp>
        <p:nvSpPr>
          <p:cNvPr id="25" name="TextBox 24"/>
          <p:cNvSpPr txBox="1"/>
          <p:nvPr/>
        </p:nvSpPr>
        <p:spPr>
          <a:xfrm>
            <a:off x="2818770" y="291041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Khoai lang</a:t>
            </a:r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4330407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Mía</a:t>
            </a:r>
            <a:endParaRPr lang="en-US" sz="1600"/>
          </a:p>
        </p:txBody>
      </p:sp>
      <p:sp>
        <p:nvSpPr>
          <p:cNvPr id="27" name="TextBox 26"/>
          <p:cNvSpPr txBox="1"/>
          <p:nvPr/>
        </p:nvSpPr>
        <p:spPr>
          <a:xfrm>
            <a:off x="5030650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Hoa quả</a:t>
            </a:r>
            <a:endParaRPr 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6114806" y="2940863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Mật ong</a:t>
            </a:r>
            <a:endParaRPr 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7899205" y="2850047"/>
            <a:ext cx="3282379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smtClean="0"/>
              <a:t>H15.1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thảo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nhóm</a:t>
            </a:r>
            <a:r>
              <a:rPr lang="en-US" sz="2800" b="1" dirty="0" smtClean="0"/>
              <a:t> (2HS/</a:t>
            </a:r>
            <a:r>
              <a:rPr lang="en-US" sz="2800" b="1" dirty="0" err="1" smtClean="0"/>
              <a:t>nhóm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phiếu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- 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/>
              <a:t>…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thực: lúa gạo, ngô, khoai, sắn, lúa mỳ, lúa mạch… 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Thực phẩm: thịt, cá, trứng, sữa, đậu, đỗ, rau xanh… 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 smtClean="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09684" y="4089944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 </a:t>
            </a:r>
            <a:r>
              <a:rPr lang="en-US" sz="2800" smtClean="0">
                <a:sym typeface="Wingdings" panose="05000000000000000000" pitchFamily="2" charset="2"/>
              </a:rPr>
              <a:t>dễ bị hư hỏng -&gt; cần được bảo quản thích hợp.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35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336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latin typeface="Century Schoolbook" panose="02040604050505020304" pitchFamily="18" charset="0"/>
                </a:rPr>
                <a:t>CARBONHYDRATE</a:t>
              </a:r>
              <a:endParaRPr lang="en-US" sz="2000" b="1"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/>
              <a:t>LƯƠNG THỰC, THỰC PHẨM</a:t>
            </a:r>
            <a:endParaRPr lang="en-US" sz="2800" b="1" kern="1200"/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smtClean="0">
                <a:solidFill>
                  <a:schemeClr val="tx1"/>
                </a:solidFill>
              </a:rPr>
              <a:t>CARBONHYDRATE (Tinh bột, đường, chất xơ)</a:t>
            </a:r>
            <a:endParaRPr lang="en-US" sz="2400" kern="120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 (Chất đạm)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(Chất béo)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CHẤT KHOÁNG VÀ VITAMIN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513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11748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08993"/>
              </p:ext>
            </p:extLst>
          </p:nvPr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Gạo, ngô, khoai.</a:t>
                      </a:r>
                    </a:p>
                    <a:p>
                      <a:r>
                        <a:rPr lang="en-US" baseline="0" smtClean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Là</a:t>
                      </a:r>
                      <a:r>
                        <a:rPr lang="en-US" baseline="0" smtClean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 Cây</a:t>
                      </a:r>
                      <a:r>
                        <a:rPr lang="en-US" baseline="0" smtClean="0"/>
                        <a:t> mía, hoa quả (ngọt), mật ong</a:t>
                      </a:r>
                    </a:p>
                    <a:p>
                      <a:r>
                        <a:rPr lang="en-US" baseline="0" smtClean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Cung cấp</a:t>
                      </a:r>
                      <a:r>
                        <a:rPr lang="en-US" baseline="0" smtClean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Rau xanh, khoai lang</a:t>
                      </a:r>
                    </a:p>
                    <a:p>
                      <a:r>
                        <a:rPr lang="en-US" baseline="0" smtClean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Hỗ trợ</a:t>
                      </a:r>
                      <a:r>
                        <a:rPr lang="en-US" baseline="0" smtClean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Thịt , cá,</a:t>
                      </a:r>
                      <a:r>
                        <a:rPr lang="en-US" baseline="0" smtClean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Cấu</a:t>
                      </a:r>
                      <a:r>
                        <a:rPr lang="en-US" baseline="0" smtClean="0"/>
                        <a:t> tạo, duy trì, phát triển cơ thể.</a:t>
                      </a:r>
                    </a:p>
                    <a:p>
                      <a:r>
                        <a:rPr lang="en-US" baseline="0" smtClean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-Dầu</a:t>
                      </a:r>
                      <a:r>
                        <a:rPr lang="en-US" baseline="0" smtClean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Nguồn</a:t>
                      </a:r>
                      <a:r>
                        <a:rPr lang="en-US" baseline="0" smtClean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Rau xanh, củ</a:t>
                      </a:r>
                      <a:r>
                        <a:rPr lang="en-US" baseline="0" smtClean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Cần</a:t>
                      </a:r>
                      <a:r>
                        <a:rPr lang="en-US" baseline="0" smtClean="0"/>
                        <a:t> thiết cho sự phát triển của cơ thể, các quá trình trao đổi chất (Canxi: chắc xương, iôt: tuyến giáp…)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993" y="105463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523"/>
            <a:ext cx="10019763" cy="4971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5978" y="3098723"/>
            <a:ext cx="1744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www.youtube.com/embed/x_hDwnVPeWs?autoplay=0&amp;mute=1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639</TotalTime>
  <Words>930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Wingdings</vt:lpstr>
      <vt:lpstr>Retrospect</vt:lpstr>
      <vt:lpstr>Chương III - Bài 15  Một số lương thực, thực phẩm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- Bài 15  Một số lương thực, thực phẩm</dc:title>
  <dc:creator>HP X360</dc:creator>
  <cp:lastModifiedBy>Administrator</cp:lastModifiedBy>
  <cp:revision>28</cp:revision>
  <dcterms:created xsi:type="dcterms:W3CDTF">2021-04-18T05:54:07Z</dcterms:created>
  <dcterms:modified xsi:type="dcterms:W3CDTF">2021-08-18T03:46:37Z</dcterms:modified>
</cp:coreProperties>
</file>