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58" r:id="rId5"/>
    <p:sldId id="272" r:id="rId6"/>
    <p:sldId id="262" r:id="rId7"/>
    <p:sldId id="284" r:id="rId8"/>
    <p:sldId id="285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7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9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99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5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5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2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9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4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7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45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327" y="247533"/>
            <a:ext cx="883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32. BÀI 13. QUẢN LÝ MÔI TRƯỜNG AO NUÔI THỦY SẢN VÀ PHÒNG TRỊ BỆNH THỦY SẢN(TIẾP)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C:\Users\USER\Desktop\nuoi-trong-thuy-san._anh-dai-dienjpg_64e2d7c1b788414eb57622a85770470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3820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60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 DỤNG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6078" y="6096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1.Ở địa phương em đã tiến hành </a:t>
            </a:r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đo độ trong và nhiệt độ nước nuôi thủy sản như thế nào</a:t>
            </a:r>
            <a:endParaRPr lang="en-US" sz="2400" b="1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Ghi trên giấy A4. Giờ sau nộp </a:t>
            </a:r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GV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71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5105400" y="457200"/>
            <a:ext cx="3733800" cy="4572000"/>
          </a:xfrm>
          <a:prstGeom prst="cloudCallout">
            <a:avLst>
              <a:gd name="adj1" fmla="val -53013"/>
              <a:gd name="adj2" fmla="val 5591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Làm thế nào để xác định được nhiệt độ, độ trong của ao nuôi thích hợp?</a:t>
            </a:r>
          </a:p>
        </p:txBody>
      </p:sp>
      <p:pic>
        <p:nvPicPr>
          <p:cNvPr id="1026" name="Picture 2" descr="C:\Users\USER\Desktop\tieu-chuan-nuoc-nuoi-to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4648200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0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5105400" y="457200"/>
            <a:ext cx="3733800" cy="4572000"/>
          </a:xfrm>
          <a:prstGeom prst="cloudCallout">
            <a:avLst>
              <a:gd name="adj1" fmla="val -53013"/>
              <a:gd name="adj2" fmla="val 5591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Làm thế nào để xác định được nhiệt độ, độ trong của ao nuôi thích hợp?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5407462"/>
            <a:ext cx="883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Tiến hành đo nhiệt độ, độ trong bằng  phương pháp đơn giản.</a:t>
            </a:r>
          </a:p>
        </p:txBody>
      </p:sp>
      <p:pic>
        <p:nvPicPr>
          <p:cNvPr id="2050" name="Picture 2" descr="C:\Users\USER\Desktop\tieu-chuan-nuoc-nuoi-to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42" y="609601"/>
            <a:ext cx="4674358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8794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06993" y="104000"/>
            <a:ext cx="853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Kể tên các dụng </a:t>
            </a:r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cụ, vật liệu </a:t>
            </a:r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để đo nhiệt độ, độ trong của nước</a:t>
            </a:r>
          </a:p>
        </p:txBody>
      </p:sp>
      <p:pic>
        <p:nvPicPr>
          <p:cNvPr id="3074" name="Picture 2" descr="C:\Users\USER\Desktop\nhiet-do-ao-nuo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93" y="1143000"/>
            <a:ext cx="3907808" cy="531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295400"/>
            <a:ext cx="3962400" cy="516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42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0764" y="2286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pt-BR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pt-BR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Dụng cụ đo nhiệt độ, độ trong nước nuôi thủy sản</a:t>
            </a:r>
          </a:p>
          <a:p>
            <a:pPr marL="342900" indent="-342900">
              <a:buFontTx/>
              <a:buChar char="-"/>
            </a:pPr>
            <a:r>
              <a:rPr lang="pt-BR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Nhiệt kế</a:t>
            </a:r>
          </a:p>
          <a:p>
            <a:r>
              <a:rPr lang="pt-BR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Đĩa sech xi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68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8988" y="253233"/>
            <a:ext cx="8877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i="1"/>
              <a:t>Thực hành đo nhiệt độ, độ trong của nước nuôi thủy sản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714898"/>
            <a:ext cx="8229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smtClean="0"/>
              <a:t>I.Mục </a:t>
            </a:r>
            <a:r>
              <a:rPr lang="vi-VN" sz="2400" b="1"/>
              <a:t>tiêu</a:t>
            </a:r>
          </a:p>
          <a:p>
            <a:r>
              <a:rPr lang="vi-VN" sz="2400" b="1"/>
              <a:t>- Đo nhiệt độ, độ trong của nước nuôi thủy sản</a:t>
            </a:r>
          </a:p>
          <a:p>
            <a:r>
              <a:rPr lang="vi-VN" sz="2400" b="1"/>
              <a:t>II.Dụng cụ và vật liệu thực hành</a:t>
            </a:r>
          </a:p>
          <a:p>
            <a:r>
              <a:rPr lang="vi-VN" sz="2400" b="1"/>
              <a:t>- Nguyên liệu: Mẫu nước nuôi thủy sản.</a:t>
            </a:r>
          </a:p>
          <a:p>
            <a:r>
              <a:rPr lang="vi-VN" sz="2400" b="1"/>
              <a:t>- Dụng cụ: Nhiệt kế, đĩa sếch xi</a:t>
            </a:r>
          </a:p>
          <a:p>
            <a:r>
              <a:rPr lang="vi-VN" sz="2400" b="1"/>
              <a:t>III.Quy trình thực hành</a:t>
            </a:r>
          </a:p>
          <a:p>
            <a:r>
              <a:rPr lang="vi-VN" sz="2400" b="1"/>
              <a:t>- Đo nhiệt độ nước nuôi thủy sản</a:t>
            </a:r>
          </a:p>
          <a:p>
            <a:r>
              <a:rPr lang="vi-VN" sz="2400" b="1"/>
              <a:t>- Đo độ trong nước nuôi thủy sản</a:t>
            </a:r>
          </a:p>
        </p:txBody>
      </p:sp>
    </p:spTree>
    <p:extLst>
      <p:ext uri="{BB962C8B-B14F-4D97-AF65-F5344CB8AC3E}">
        <p14:creationId xmlns:p14="http://schemas.microsoft.com/office/powerpoint/2010/main" val="397167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8988" y="253233"/>
            <a:ext cx="8877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i="1"/>
              <a:t>Thực hành đo nhiệt độ, độ trong của nước nuôi thủy sản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7422" y="714898"/>
            <a:ext cx="43082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i="1"/>
              <a:t>Tiêu chí đánh giá quy trình thực hành</a:t>
            </a:r>
            <a:endParaRPr lang="en-US" b="1" i="1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848256"/>
              </p:ext>
            </p:extLst>
          </p:nvPr>
        </p:nvGraphicFramePr>
        <p:xfrm>
          <a:off x="346879" y="1295400"/>
          <a:ext cx="8381999" cy="48709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0890"/>
                <a:gridCol w="4330710"/>
                <a:gridCol w="1487740"/>
                <a:gridCol w="1712659"/>
              </a:tblGrid>
              <a:tr h="4044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STT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Các bước thực hiện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Có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Không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04446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I.Đo nhiệt độ của nước nuôi thủy sản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27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Nhúng nhiệt kế xuống thùng chứa mẫu nước, để khoảng 5-10 phút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5920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Nâng nhiệt kế lên, để nghiêng nhiệt kế và đọc kết quả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04446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II.Đo độ trong của nước nuôi thủy sản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85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Arial" pitchFamily="34" charset="0"/>
                          <a:cs typeface="Arial" pitchFamily="34" charset="0"/>
                        </a:rPr>
                        <a:t>Thả đĩa sếch xi xuống nước cho đến khi không thấy vạch đen trắng, ghi độ sâu của đĩa(cm)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2133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Arial" pitchFamily="34" charset="0"/>
                          <a:cs typeface="Arial" pitchFamily="34" charset="0"/>
                        </a:rPr>
                        <a:t>Thả xuống sâu hơn , rồi kéo lên thấy vạch đen trắng, ghi lại độ sâu của đĩa. </a:t>
                      </a:r>
                      <a:endParaRPr lang="en-US" sz="20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Arial" pitchFamily="34" charset="0"/>
                          <a:cs typeface="Arial" pitchFamily="34" charset="0"/>
                        </a:rPr>
                        <a:t>Kết quả độ trong là số trung bình 2 lần đo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0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8988" y="253233"/>
            <a:ext cx="8877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i="1"/>
              <a:t>Thực hành đo nhiệt độ, độ trong của nước nuôi thủy sản</a:t>
            </a: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7422" y="714898"/>
            <a:ext cx="48640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>
                <a:latin typeface="Arial" pitchFamily="34" charset="0"/>
                <a:cs typeface="Arial" pitchFamily="34" charset="0"/>
              </a:rPr>
              <a:t>Tiêu chí đánh giá sản phẩm thực hành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079367"/>
              </p:ext>
            </p:extLst>
          </p:nvPr>
        </p:nvGraphicFramePr>
        <p:xfrm>
          <a:off x="346879" y="1115008"/>
          <a:ext cx="8382000" cy="16824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81288"/>
                <a:gridCol w="2269755"/>
                <a:gridCol w="2269755"/>
                <a:gridCol w="1961202"/>
              </a:tblGrid>
              <a:tr h="40704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Arial" pitchFamily="34" charset="0"/>
                          <a:cs typeface="Arial" pitchFamily="34" charset="0"/>
                        </a:rPr>
                        <a:t>Các yếu tố</a:t>
                      </a:r>
                      <a:endParaRPr lang="en-US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Arial" pitchFamily="34" charset="0"/>
                          <a:cs typeface="Arial" pitchFamily="34" charset="0"/>
                        </a:rPr>
                        <a:t>Kết quả</a:t>
                      </a:r>
                      <a:endParaRPr lang="en-US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Arial" pitchFamily="34" charset="0"/>
                          <a:cs typeface="Arial" pitchFamily="34" charset="0"/>
                        </a:rPr>
                        <a:t>Nhận xét, đánh giá</a:t>
                      </a:r>
                      <a:endParaRPr lang="en-US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07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Arial" pitchFamily="34" charset="0"/>
                          <a:cs typeface="Arial" pitchFamily="34" charset="0"/>
                        </a:rPr>
                        <a:t>Mẫu nước (1)</a:t>
                      </a:r>
                      <a:endParaRPr lang="en-US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Arial" pitchFamily="34" charset="0"/>
                          <a:cs typeface="Arial" pitchFamily="34" charset="0"/>
                        </a:rPr>
                        <a:t>Mẫu nước (2)</a:t>
                      </a:r>
                      <a:endParaRPr lang="en-US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Arial" pitchFamily="34" charset="0"/>
                          <a:cs typeface="Arial" pitchFamily="34" charset="0"/>
                        </a:rPr>
                        <a:t>1.Nhiệt độ</a:t>
                      </a:r>
                      <a:endParaRPr lang="en-US" sz="2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Arial" pitchFamily="34" charset="0"/>
                          <a:cs typeface="Arial" pitchFamily="34" charset="0"/>
                        </a:rPr>
                        <a:t>2.Độ </a:t>
                      </a:r>
                      <a:r>
                        <a:rPr lang="nl-NL" sz="240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trong</a:t>
                      </a:r>
                      <a:endParaRPr lang="en-US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228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533400"/>
            <a:ext cx="8839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1.Nhà bạn Hoa chuẩn bị nuôi cá trong ao, để chuẩn bị điều kiện ao nuôi phù hợp thì gia đình bạn Hoa cần thực hiện biện pháp nào</a:t>
            </a:r>
          </a:p>
        </p:txBody>
      </p:sp>
      <p:pic>
        <p:nvPicPr>
          <p:cNvPr id="4098" name="Picture 2" descr="C:\Users\USER\Desktop\ao-nuoi-c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60" y="1699610"/>
            <a:ext cx="8678839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1994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418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VẬN DỤNG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24</cp:revision>
  <dcterms:created xsi:type="dcterms:W3CDTF">2022-07-15T07:39:46Z</dcterms:created>
  <dcterms:modified xsi:type="dcterms:W3CDTF">2022-07-27T23:08:35Z</dcterms:modified>
</cp:coreProperties>
</file>