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58" r:id="rId5"/>
    <p:sldId id="279" r:id="rId6"/>
    <p:sldId id="261" r:id="rId7"/>
    <p:sldId id="272" r:id="rId8"/>
    <p:sldId id="266" r:id="rId9"/>
    <p:sldId id="280" r:id="rId10"/>
    <p:sldId id="268" r:id="rId11"/>
    <p:sldId id="281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7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9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6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99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52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5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2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91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4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76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5D361-C83D-4B21-B9BA-39D5EC9F62A9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D9DFE-99BD-466A-B255-FBBCDD4D4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45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228600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</a:t>
            </a: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20. BÀI 8. GIỚI THIỆU VỀ CHĂN NUÔI(TIẾP)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84582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60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3149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166" y="457200"/>
            <a:ext cx="87784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1. Hãy so sánh đặc điểm của các phương thức chăn nuôi theo mẫu Bảng 8.1.</a:t>
            </a:r>
            <a:b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 descr="C:\Users\USER\Desktop\pasted image 0 (2)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7924800" cy="5257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478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3149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LUYỆN TẬP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166" y="457200"/>
            <a:ext cx="87784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1. Hãy so sánh đặc điểm của các phương thức chăn nuôi theo mẫu Bảng 8.1.</a:t>
            </a:r>
            <a:b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C:\Users\USER\Desktop\pasted image 0 (3)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8305800" cy="533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4548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3149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VẬN DỤNG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6078" y="609600"/>
            <a:ext cx="8534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Hãy cho biết những vật nuôi được nuôi nhiều ở địa phương em và phương thức chăn nuôi đang được áp dụng với các giống vật nuôi đó.</a:t>
            </a:r>
            <a:b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</a:br>
            <a:r>
              <a:rPr lang="vi-VN" sz="2400" b="1" smtClean="0">
                <a:solidFill>
                  <a:srgbClr val="000099"/>
                </a:solidFill>
              </a:rPr>
              <a:t>Ghi trên giấy A4. Giờ sau nộp </a:t>
            </a:r>
            <a:r>
              <a:rPr lang="en-US" sz="2400" b="1" smtClean="0">
                <a:solidFill>
                  <a:srgbClr val="000099"/>
                </a:solidFill>
              </a:rPr>
              <a:t>GV</a:t>
            </a:r>
            <a:endParaRPr lang="en-US" sz="2400" b="1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71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4800600" y="762000"/>
            <a:ext cx="4343400" cy="3581400"/>
          </a:xfrm>
          <a:prstGeom prst="cloudCallout">
            <a:avLst>
              <a:gd name="adj1" fmla="val -48603"/>
              <a:gd name="adj2" fmla="val 61741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Ở Việt Nam trâu, bò, lợn, gà được nuôi như thế nào</a:t>
            </a:r>
          </a:p>
        </p:txBody>
      </p:sp>
      <p:pic>
        <p:nvPicPr>
          <p:cNvPr id="5" name="Picture 2" descr="C:\Users\USER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"/>
            <a:ext cx="44958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000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4800600" y="304800"/>
            <a:ext cx="4343400" cy="3581400"/>
          </a:xfrm>
          <a:prstGeom prst="cloudCallout">
            <a:avLst>
              <a:gd name="adj1" fmla="val -48603"/>
              <a:gd name="adj2" fmla="val 61741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Ở Việt Nam trâu, bò, lợn, gà được nuôi như thế nào</a:t>
            </a:r>
          </a:p>
        </p:txBody>
      </p:sp>
      <p:pic>
        <p:nvPicPr>
          <p:cNvPr id="5" name="Picture 2" descr="C:\Users\USER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"/>
            <a:ext cx="44958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105400" y="4953000"/>
            <a:ext cx="3276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uôi </a:t>
            </a:r>
            <a:r>
              <a:rPr lang="en-US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công nghiệp, nuôi chăn thả tự do, nuôi bán công nghiệp</a:t>
            </a:r>
            <a:br>
              <a:rPr lang="en-US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en-US" sz="2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987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6969"/>
            <a:ext cx="8839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 Hãy kể tên các phương thức chăn nuôi phổ biến ở nước ta.</a:t>
            </a:r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 Em hãy quan sát Hình 8.3 và gọi tên các phương thức chăn nuôi tương ứng.</a:t>
            </a:r>
            <a:b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 descr="C:\Users\USER\Desktop\pasted image 0 (1)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76400"/>
            <a:ext cx="8153399" cy="50291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742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6969"/>
            <a:ext cx="8839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 Hãy kể tên các phương thức chăn nuôi phổ biến ở nước ta.</a:t>
            </a:r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 Em hãy quan sát Hình 8.3 và gọi tên các phương thức chăn nuôi tương ứng.</a:t>
            </a:r>
            <a:b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endParaRPr lang="en-US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 descr="C:\Users\USER\Desktop\pasted image 0 (1)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1676400"/>
            <a:ext cx="3581400" cy="502919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4267200" y="1371600"/>
            <a:ext cx="4495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 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 phương thức chăn nuôi phổ biến là:</a:t>
            </a:r>
          </a:p>
          <a:p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Nuôi chăn thả tự do,</a:t>
            </a:r>
          </a:p>
          <a:p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Nuôi công nghiệp (nuôi nhốt)</a:t>
            </a:r>
          </a:p>
          <a:p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Nuôi bán công nghiệp (bán chăn thả).</a:t>
            </a:r>
          </a:p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vi-VN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Quan sát Hình 8.3 để trả lời:</a:t>
            </a:r>
          </a:p>
          <a:p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 a: Nuôi bán công nghiệp</a:t>
            </a:r>
          </a:p>
          <a:p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 b: Nuôi chăn thả tự do</a:t>
            </a:r>
          </a:p>
          <a:p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 c: Nuôi 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công </a:t>
            </a:r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nghiệp</a:t>
            </a:r>
            <a:endParaRPr lang="vi-VN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</a:t>
            </a: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20. GIỚI THIỆU VỀ CHĂN NUÔI(TIẾP)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5619" y="739928"/>
            <a:ext cx="7924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latin typeface="Arial" pitchFamily="34" charset="0"/>
                <a:cs typeface="Arial" pitchFamily="34" charset="0"/>
              </a:rPr>
              <a:t>II.Một số phương thức chăn nuôi phổ biến ở Việt Nam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Nuôi chăn thả tự do: vật nuôi có thể đi lại tự do, tự kiếm thức ăn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Nuôi công nghiệp: vật nuôi được nuôi nhốt hoàn toàn trong chuồng trại, chỉ ăn các loại thức ăn do con người cung cấp.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Nuôi bán công nghiệp: Vật nuôi được nuôi trong chuồng kết hợp với chăn thả, sử dụng thức ăn công nghiệp kết hợp với thức ăn địa phương sẵn </a:t>
            </a:r>
            <a:r>
              <a:rPr lang="en-US" sz="2400" b="1">
                <a:latin typeface="Arial" pitchFamily="34" charset="0"/>
                <a:cs typeface="Arial" pitchFamily="34" charset="0"/>
              </a:rPr>
              <a:t>có</a:t>
            </a:r>
            <a:r>
              <a:rPr lang="en-US" sz="2400" b="1" smtClean="0">
                <a:latin typeface="Arial" pitchFamily="34" charset="0"/>
                <a:cs typeface="Arial" pitchFamily="34" charset="0"/>
              </a:rPr>
              <a:t>.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48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534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1.Trong chăn nuôi có những ngành nghề phổ biến nào? Hãy nêu đặc điểm của những ngành nghề đó.</a:t>
            </a:r>
          </a:p>
          <a:p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2.Ngoài những nghề kể trên, hãy kể tên và mô tả những ngành nghề khác trong chăn nuôi mà em </a:t>
            </a:r>
            <a:r>
              <a:rPr lang="en-US" sz="24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4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4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03" y="1731159"/>
            <a:ext cx="4419600" cy="4898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731159"/>
            <a:ext cx="3810000" cy="4898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644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42691"/>
            <a:ext cx="8534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2899" y="647514"/>
            <a:ext cx="85952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smtClean="0">
                <a:solidFill>
                  <a:srgbClr val="000099"/>
                </a:solidFill>
              </a:rPr>
              <a:t> </a:t>
            </a:r>
            <a:endParaRPr lang="vi-VN" sz="2400" b="1">
              <a:solidFill>
                <a:srgbClr val="000099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8430" y="461665"/>
            <a:ext cx="85952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 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ngành chăn nuôi có những ngành nghề phổ biến:</a:t>
            </a:r>
          </a:p>
          <a:p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Nghề chăn nuôi: thực hiện các công việc nuôi dưỡng và chăm sóc vật nuôi, quản lí hoạt động chăn nuôi và đưa ra những hưỡng dẫn kĩ thuật.</a:t>
            </a:r>
          </a:p>
          <a:p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Nghề thú y: thực hiện công việc bảo vệ sức khỏe vật nuôi thông qua phòng bệnh, khám bệnh và chữa bệnh.</a:t>
            </a:r>
          </a:p>
          <a:p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Nghề chọn tạo giống vật nuôi: thực hiện việc nghiên cứu, chọn lọc và tạo ra các giống vật nuôi có năng suất, chất lượng, hiệu quả kinh tế cao.</a:t>
            </a:r>
          </a:p>
          <a:p>
            <a:r>
              <a:rPr lang="en-US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- Ngành chăn nuôi và sản xuất giống lợn:  Chăn nuôi lợn thịt, lợn sữa.</a:t>
            </a:r>
          </a:p>
          <a:p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Lao động chăn nuôi: lên kế hoạch, tổ chức và thực hiện các hoạt động chăn nuôi để nhân giống, chăn nuôi gia súc, gia cầm.. để lấy thịt, </a:t>
            </a:r>
            <a:r>
              <a:rPr lang="vi-VN" sz="24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sữa</a:t>
            </a:r>
            <a:r>
              <a:rPr lang="vi-VN" sz="2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..</a:t>
            </a:r>
            <a:endParaRPr lang="vi-VN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53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TIẾT </a:t>
            </a:r>
            <a:r>
              <a:rPr lang="en-US" sz="2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20. GIỚI THIỆU VỀ CHĂN NUÔI(TIẾP)</a:t>
            </a:r>
            <a:endParaRPr lang="en-US" sz="2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5619" y="739928"/>
            <a:ext cx="7924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latin typeface="Arial" pitchFamily="34" charset="0"/>
                <a:cs typeface="Arial" pitchFamily="34" charset="0"/>
              </a:rPr>
              <a:t>III.Một số ngành trong chăn nuôi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Trong ngành chăn nuôi có những ngành nghề phổ biến: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Nghề chăn nuôi: thực hiện các công việc nuôi dưỡng và chăm sóc vật nuôi, quản lí hoạt động chăn nuôi và đưa ra những hưỡng dẫn kĩ thuật.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Nghề thú y: thực hiện công việc bảo vệ sức khỏe vật nuôi thông qua phòng bệnh, khám bệnh và chữa bệnh.</a:t>
            </a:r>
          </a:p>
          <a:p>
            <a:r>
              <a:rPr lang="en-US" sz="2400" b="1">
                <a:latin typeface="Arial" pitchFamily="34" charset="0"/>
                <a:cs typeface="Arial" pitchFamily="34" charset="0"/>
              </a:rPr>
              <a:t>- Nghề chọn tạo giống vật nuôi: thực hiện việc nghiên cứu, chọn lọc và tạo ra các giống vật nuôi có năng suất, chất lượng, hiệu quả kinh tế cao.</a:t>
            </a:r>
          </a:p>
        </p:txBody>
      </p:sp>
    </p:spTree>
    <p:extLst>
      <p:ext uri="{BB962C8B-B14F-4D97-AF65-F5344CB8AC3E}">
        <p14:creationId xmlns:p14="http://schemas.microsoft.com/office/powerpoint/2010/main" val="324179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550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</vt:lpstr>
      <vt:lpstr>LUYỆN TẬP</vt:lpstr>
      <vt:lpstr>VẬN DỤNG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26</cp:revision>
  <dcterms:created xsi:type="dcterms:W3CDTF">2022-07-15T07:39:46Z</dcterms:created>
  <dcterms:modified xsi:type="dcterms:W3CDTF">2022-07-28T09:36:36Z</dcterms:modified>
</cp:coreProperties>
</file>