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58" r:id="rId5"/>
    <p:sldId id="284" r:id="rId6"/>
    <p:sldId id="262" r:id="rId7"/>
    <p:sldId id="288" r:id="rId8"/>
    <p:sldId id="261" r:id="rId9"/>
    <p:sldId id="260" r:id="rId10"/>
    <p:sldId id="285" r:id="rId11"/>
    <p:sldId id="268" r:id="rId12"/>
    <p:sldId id="28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7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5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2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D361-C83D-4B21-B9BA-39D5EC9F62A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9DFE-99BD-466A-B255-FBBCDD4D4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 SÓC RỪNG SAU KHI TRỒNG(TIẾP)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324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99"/>
                </a:solidFill>
              </a:rPr>
              <a:t>1.Vì sao cần phát quang khi chăm sóc cây rừng mới trồng.</a:t>
            </a:r>
          </a:p>
          <a:p>
            <a:r>
              <a:rPr lang="vi-VN" sz="2400" b="1">
                <a:solidFill>
                  <a:srgbClr val="000099"/>
                </a:solidFill>
              </a:rPr>
              <a:t>2.Theo em, trong trường hợp nào nên rào bảo vệ từng cây rừng mới </a:t>
            </a:r>
            <a:r>
              <a:rPr lang="vi-VN" sz="2400" b="1" smtClean="0">
                <a:solidFill>
                  <a:srgbClr val="000099"/>
                </a:solidFill>
              </a:rPr>
              <a:t>trồng?</a:t>
            </a:r>
            <a:endParaRPr lang="vi-VN" sz="2400" b="1"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827" y="1759591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 cho cây hoang dại chèn ép cây trồng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Để loại bỏ nơi trú ẩn của các sâu bọ gây hại cho cây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Tránh sự chèn ép về ánh sáng, dinh dưỡng đối với cây 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vi-VN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Để dễ dàng chăm sóc mà không bị vướng 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bận</a:t>
            </a:r>
            <a:endParaRPr lang="en-US" sz="24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Theo em, nên rào bảo vệ từng cây rừng mới trồng trong trường hợp các cây trồng phân tán, có tán rộng, nhiều cành con</a:t>
            </a:r>
            <a:b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vi-VN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166" y="457200"/>
            <a:ext cx="8778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tả nội dung công việc chăm sóc cây rừng có trong Hình 6.3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screenshot-2022-06-28-16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3064"/>
            <a:ext cx="7924799" cy="54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166" y="457200"/>
            <a:ext cx="8778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 tả nội dung công việc chăm sóc cây rừng có trong Hình 6.3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screenshot-2022-06-28-16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73064"/>
            <a:ext cx="5562600" cy="54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1327159"/>
            <a:ext cx="1905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 sát Hình 6.3, ta thấy:</a:t>
            </a:r>
          </a:p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a: Tỉa và trồng dặm</a:t>
            </a:r>
          </a:p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b: Bón thúc phân</a:t>
            </a:r>
          </a:p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c + e: Phát hoang, làm cỏ</a:t>
            </a:r>
          </a:p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d + g: Làm hàng rào bảo vệ</a:t>
            </a:r>
          </a:p>
        </p:txBody>
      </p:sp>
    </p:spTree>
    <p:extLst>
      <p:ext uri="{BB962C8B-B14F-4D97-AF65-F5344CB8AC3E}">
        <p14:creationId xmlns:p14="http://schemas.microsoft.com/office/powerpoint/2010/main" val="4065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3149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78" y="609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1.Hãy xác định thời gian và số lần chăm sóc một loại cây rừng mà em biết.</a:t>
            </a:r>
            <a:b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 Thực hiện chăm sóc cây rừng hoặc cây xanh ở nhà hoặc vườn trường và ghi lại những hoạt động đó.</a:t>
            </a:r>
            <a:b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vi-VN" sz="2400" b="1" smtClean="0">
                <a:solidFill>
                  <a:srgbClr val="0000FF"/>
                </a:solidFill>
              </a:rPr>
              <a:t>Ghi trên giấy A4. Giờ sau nộp </a:t>
            </a:r>
            <a:r>
              <a:rPr lang="en-US" sz="2400" b="1" smtClean="0">
                <a:solidFill>
                  <a:srgbClr val="0000FF"/>
                </a:solidFill>
              </a:rPr>
              <a:t>GV</a:t>
            </a:r>
            <a:endParaRPr lang="en-US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1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638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 Để từ khu rừng mới trồng sau một thời gian thành một khu rừng xanh tốt chúng ta cần phải làm gì</a:t>
            </a:r>
            <a:endParaRPr lang="en-US" sz="2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547"/>
            <a:ext cx="42672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1-1609670505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547"/>
            <a:ext cx="3886200" cy="491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30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41910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 Để từ khu rừng mới trồng sau một thời gian thành một khu rừng xanh tốt chúng ta cần phải làm gì</a:t>
            </a:r>
            <a:endParaRPr lang="en-US" sz="24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547"/>
            <a:ext cx="4267200" cy="35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V1-1609670505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547"/>
            <a:ext cx="3886200" cy="35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864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Tạo điều kiện môi trường sống thuận lợi cho cây trồng sinh trưởng và phát triển, có tỉ lệ sống cao bằng cách chăm sóc rừng và bảo vệ rừng.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 hãy đọc nội dung mục 3 và sắp xếp các công việc, nội dung, mục đích chăm sóc cây rừng theo mẫu Bảng 6.1</a:t>
            </a:r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image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05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4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pasted image 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32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5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09" y="-15389"/>
            <a:ext cx="88777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Ngoài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công việc chăm sóc cây rừng ở mục 3, theo em, để cây rừng sinh trưởng và phát triển tốt, người trồng rừng cần phải chú ý đến những việc gì?</a:t>
            </a:r>
          </a:p>
        </p:txBody>
      </p:sp>
    </p:spTree>
    <p:extLst>
      <p:ext uri="{BB962C8B-B14F-4D97-AF65-F5344CB8AC3E}">
        <p14:creationId xmlns:p14="http://schemas.microsoft.com/office/powerpoint/2010/main" val="39716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09" y="-15389"/>
            <a:ext cx="88777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Ngoài </a:t>
            </a:r>
            <a:r>
              <a:rPr lang="en-US" sz="2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 công việc chăm sóc cây rừng ở mục 3, theo em, để cây rừng sinh trưởng và phát triển tốt, người trồng rừng cần phải chú ý đến những việc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114" y="118494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Ngoài các công việc chăm sóc cây rừng ở mục 3, theo em, để cây rừng sinh trưởng và phát triển tốt, người trồng rừng cần phải chú ý đến những việc: chăm sóc đúng thời điểm, đúng giai đoạn, tưới nước cho cây rừng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059597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/>
              <a:t>3. Những công việc chăm sóc cây rừng</a:t>
            </a:r>
            <a:endParaRPr lang="vi-VN" sz="2400"/>
          </a:p>
          <a:p>
            <a:r>
              <a:rPr lang="vi-VN" sz="2400"/>
              <a:t>(1) Làm hàng rào bảo vệ</a:t>
            </a:r>
          </a:p>
          <a:p>
            <a:r>
              <a:rPr lang="vi-VN" sz="2400"/>
              <a:t>(2) Xới đất, vun gốc</a:t>
            </a:r>
          </a:p>
          <a:p>
            <a:r>
              <a:rPr lang="vi-VN" sz="2400"/>
              <a:t>(3) Bón thúc</a:t>
            </a:r>
          </a:p>
          <a:p>
            <a:r>
              <a:rPr lang="vi-VN" sz="2400"/>
              <a:t>(4) Tỉa và trồng dặm</a:t>
            </a:r>
          </a:p>
          <a:p>
            <a:r>
              <a:rPr lang="vi-VN" sz="2400"/>
              <a:t>(5) Phát quang, làm </a:t>
            </a:r>
            <a:r>
              <a:rPr lang="vi-VN" sz="2400" smtClean="0"/>
              <a:t>cỏ</a:t>
            </a:r>
            <a:endParaRPr lang="vi-VN" sz="2400"/>
          </a:p>
        </p:txBody>
      </p:sp>
      <p:sp>
        <p:nvSpPr>
          <p:cNvPr id="5" name="Rectangle 4"/>
          <p:cNvSpPr/>
          <p:nvPr/>
        </p:nvSpPr>
        <p:spPr>
          <a:xfrm>
            <a:off x="342900" y="228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15.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 SÓC RỪNG SAU KHI TRỒNG(TIẾP)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0099"/>
                </a:solidFill>
              </a:rPr>
              <a:t>1.Vì sao cần phát quang khi chăm sóc cây rừng mới trồng.</a:t>
            </a:r>
          </a:p>
          <a:p>
            <a:r>
              <a:rPr lang="vi-VN" sz="2400" b="1">
                <a:solidFill>
                  <a:srgbClr val="000099"/>
                </a:solidFill>
              </a:rPr>
              <a:t>2.Theo em, trong trường hợp nào nên rào bảo vệ từng cây rừng mới trồng </a:t>
            </a:r>
          </a:p>
        </p:txBody>
      </p:sp>
    </p:spTree>
    <p:extLst>
      <p:ext uri="{BB962C8B-B14F-4D97-AF65-F5344CB8AC3E}">
        <p14:creationId xmlns:p14="http://schemas.microsoft.com/office/powerpoint/2010/main" val="3511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546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2022-07-15T07:39:46Z</dcterms:created>
  <dcterms:modified xsi:type="dcterms:W3CDTF">2022-07-26T08:04:45Z</dcterms:modified>
</cp:coreProperties>
</file>