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9" r:id="rId5"/>
    <p:sldId id="272" r:id="rId6"/>
    <p:sldId id="274" r:id="rId7"/>
    <p:sldId id="264" r:id="rId8"/>
    <p:sldId id="276" r:id="rId9"/>
    <p:sldId id="275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6. BÀI 2. QUY TRÌNH TRỒNG TRỌT(TIẾP)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USER\Desktop\tải xuốn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143000"/>
            <a:ext cx="39624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ky-thuat-trong-cay-cai-xanh-trong-thung-xo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4" y="1143000"/>
            <a:ext cx="4086225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0083" y="-4169"/>
            <a:ext cx="88693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4494" y="609600"/>
            <a:ext cx="83405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solidFill>
                  <a:srgbClr val="0000FF"/>
                </a:solidFill>
              </a:rPr>
              <a:t>2. Quan sát và cho biết trường hợp nào đảm bảo an toàn lao động trong khâu chuẩn bị đất trồng? Vì sao?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600200"/>
            <a:ext cx="7848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88127" y="5257800"/>
            <a:ext cx="1465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Hình a</a:t>
            </a:r>
          </a:p>
        </p:txBody>
      </p:sp>
    </p:spTree>
    <p:extLst>
      <p:ext uri="{BB962C8B-B14F-4D97-AF65-F5344CB8AC3E}">
        <p14:creationId xmlns:p14="http://schemas.microsoft.com/office/powerpoint/2010/main" val="190440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0083" y="-4169"/>
            <a:ext cx="88693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0083" y="609600"/>
            <a:ext cx="87215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 </a:t>
            </a:r>
            <a:r>
              <a:rPr lang="vi-VN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 Hãy thực hiện việc trồng và chăm sóc cây cải xanh tại nhà.</a:t>
            </a:r>
          </a:p>
          <a:p>
            <a:r>
              <a:rPr lang="vi-VN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2. Hãy lập kế hoạch và tính toán chi phí cho việc trồng và chăm sóc một loại cây trồng phổ biến ở địa phương em.</a:t>
            </a:r>
          </a:p>
          <a:p>
            <a:r>
              <a:rPr lang="vi-VN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Ghi trên giấy A4. Giờ sau nộp GV</a:t>
            </a:r>
          </a:p>
        </p:txBody>
      </p:sp>
    </p:spTree>
    <p:extLst>
      <p:ext uri="{BB962C8B-B14F-4D97-AF65-F5344CB8AC3E}">
        <p14:creationId xmlns:p14="http://schemas.microsoft.com/office/powerpoint/2010/main" val="298938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447800" y="381000"/>
            <a:ext cx="5943600" cy="4572000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Cây cải xanh được trồng như thế nào?</a:t>
            </a:r>
            <a:b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420792" y="76200"/>
            <a:ext cx="5943600" cy="3657600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Cây cải xanh được trồng như thế nào?</a:t>
            </a:r>
            <a:b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2200" y="4212104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Chọn vùng đất trồng rau.</a:t>
            </a:r>
          </a:p>
          <a:p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Hạt giống cải xanh.</a:t>
            </a:r>
          </a:p>
          <a:p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Phân bón, nước</a:t>
            </a:r>
          </a:p>
          <a:p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Cuốc, xẻng, thùng tưới, gáo tưới nước.</a:t>
            </a:r>
          </a:p>
        </p:txBody>
      </p:sp>
    </p:spTree>
    <p:extLst>
      <p:ext uri="{BB962C8B-B14F-4D97-AF65-F5344CB8AC3E}">
        <p14:creationId xmlns:p14="http://schemas.microsoft.com/office/powerpoint/2010/main" val="17452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8382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3.Lập kế hoạch, tính toán chi phí cho việc trồng và chăm sóc cây cải xanh trong thùng xốp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Bước 1. Liệt kê vật tư, dụng cụ</a:t>
            </a:r>
          </a:p>
          <a:p>
            <a:r>
              <a:rPr lang="en-US" sz="2400" b="1" smtClean="0">
                <a:latin typeface="Arial" pitchFamily="34" charset="0"/>
                <a:cs typeface="Arial" pitchFamily="34" charset="0"/>
              </a:rPr>
              <a:t>- Hạt </a:t>
            </a:r>
            <a:r>
              <a:rPr lang="en-US" sz="2400" b="1">
                <a:latin typeface="Arial" pitchFamily="34" charset="0"/>
                <a:cs typeface="Arial" pitchFamily="34" charset="0"/>
              </a:rPr>
              <a:t>giống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Đất trồng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Phân hữu cơ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Phân bón lá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Thuốc trừ sâu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Xẻng, dao, bình tưới phun, găng tay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6. BÀI 2. QUY TRÌNH TRỒNG TRỌT(TIẾP)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51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04800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solidFill>
                  <a:srgbClr val="000099"/>
                </a:solidFill>
              </a:rPr>
              <a:t>Em hãy đọc nội dung mục 3 và trả lời câu hỏi sau:</a:t>
            </a:r>
          </a:p>
          <a:p>
            <a:r>
              <a:rPr lang="vi-VN" sz="2400" b="1">
                <a:solidFill>
                  <a:srgbClr val="000099"/>
                </a:solidFill>
              </a:rPr>
              <a:t>1. Thời vụ gieo trồng thích hợp cho cây cải xanh là khi nào?</a:t>
            </a:r>
          </a:p>
          <a:p>
            <a:r>
              <a:rPr lang="vi-VN" sz="2400" b="1">
                <a:solidFill>
                  <a:srgbClr val="000099"/>
                </a:solidFill>
              </a:rPr>
              <a:t>2. Loại đất nào thích hợp trồng cây cải xanh?</a:t>
            </a:r>
          </a:p>
          <a:p>
            <a:r>
              <a:rPr lang="vi-VN" sz="2400" b="1">
                <a:solidFill>
                  <a:srgbClr val="000099"/>
                </a:solidFill>
              </a:rPr>
              <a:t>3. Nên bón lót trước khi trồng cải xanh với loại phân bón nào?</a:t>
            </a:r>
          </a:p>
          <a:p>
            <a:r>
              <a:rPr lang="vi-VN" sz="2400" b="1">
                <a:solidFill>
                  <a:srgbClr val="000099"/>
                </a:solidFill>
              </a:rPr>
              <a:t>4. Các phương thức gieo trồng cây cải xanh là gì?</a:t>
            </a:r>
          </a:p>
          <a:p>
            <a:r>
              <a:rPr lang="vi-VN" sz="2400" b="1">
                <a:solidFill>
                  <a:srgbClr val="000099"/>
                </a:solidFill>
              </a:rPr>
              <a:t>5. Nên thu hoạch cây cải xanh vào thời gian nào?</a:t>
            </a:r>
          </a:p>
          <a:p>
            <a:r>
              <a:rPr lang="vi-VN" sz="2400" b="1">
                <a:solidFill>
                  <a:srgbClr val="000099"/>
                </a:solidFill>
              </a:rPr>
              <a:t>6. Phải xử lí đất như thế nào để trồng được đợt tiếp theo?</a:t>
            </a:r>
          </a:p>
          <a:p>
            <a:r>
              <a:rPr lang="vi-VN" sz="2400" b="1">
                <a:solidFill>
                  <a:srgbClr val="000099"/>
                </a:solidFill>
              </a:rPr>
              <a:t>7. Tính toán chi phí</a:t>
            </a:r>
          </a:p>
        </p:txBody>
      </p:sp>
    </p:spTree>
    <p:extLst>
      <p:ext uri="{BB962C8B-B14F-4D97-AF65-F5344CB8AC3E}">
        <p14:creationId xmlns:p14="http://schemas.microsoft.com/office/powerpoint/2010/main" val="370808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838200"/>
            <a:ext cx="8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Bước 2. Dự kiến kỹ thuật trồng và chăm sóc</a:t>
            </a:r>
          </a:p>
          <a:p>
            <a:r>
              <a:rPr lang="en-US" sz="2400" b="1" smtClean="0">
                <a:latin typeface="Arial" pitchFamily="34" charset="0"/>
                <a:cs typeface="Arial" pitchFamily="34" charset="0"/>
              </a:rPr>
              <a:t>- Xác </a:t>
            </a:r>
            <a:r>
              <a:rPr lang="en-US" sz="2400" b="1">
                <a:latin typeface="Arial" pitchFamily="34" charset="0"/>
                <a:cs typeface="Arial" pitchFamily="34" charset="0"/>
              </a:rPr>
              <a:t>định thời vụ gieo trồng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Chuẩn bị đất trồng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Gieo trồng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Chăm sóc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Thu hoạch trồng vụ tiếp theo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6. BÀI 2. QUY TRÌNH TRỒNG TRỌT(TIẾP)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9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483" y="642691"/>
            <a:ext cx="8869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1.Các cây trong hình có tên là gì? Nêu cách trồng các cây cải trên?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083" y="-4169"/>
            <a:ext cx="88693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53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84" y="1494160"/>
            <a:ext cx="8340516" cy="4906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01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483" y="642691"/>
            <a:ext cx="8869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1.Các cây trong hình có tên là gì? Nêu cách trồng các cây cải trên?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083" y="-4169"/>
            <a:ext cx="88693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53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84" y="1494160"/>
            <a:ext cx="8340516" cy="26968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70083" y="4191000"/>
            <a:ext cx="82643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solidFill>
                  <a:srgbClr val="FF0000"/>
                </a:solidFill>
              </a:rPr>
              <a:t>1</a:t>
            </a:r>
          </a:p>
          <a:p>
            <a:r>
              <a:rPr lang="vi-VN" sz="2000">
                <a:solidFill>
                  <a:srgbClr val="FF0000"/>
                </a:solidFill>
              </a:rPr>
              <a:t>+ Cải ngồng</a:t>
            </a:r>
          </a:p>
          <a:p>
            <a:r>
              <a:rPr lang="vi-VN" sz="2000">
                <a:solidFill>
                  <a:srgbClr val="FF0000"/>
                </a:solidFill>
              </a:rPr>
              <a:t>+ Xà lách xoăn</a:t>
            </a:r>
          </a:p>
          <a:p>
            <a:r>
              <a:rPr lang="vi-VN" sz="2000">
                <a:solidFill>
                  <a:srgbClr val="FF0000"/>
                </a:solidFill>
              </a:rPr>
              <a:t>+ Cải bó xôi</a:t>
            </a:r>
          </a:p>
          <a:p>
            <a:r>
              <a:rPr lang="vi-VN" sz="2000">
                <a:solidFill>
                  <a:srgbClr val="FF0000"/>
                </a:solidFill>
              </a:rPr>
              <a:t>+ Xà lách</a:t>
            </a:r>
          </a:p>
          <a:p>
            <a:r>
              <a:rPr lang="vi-VN" sz="2000">
                <a:solidFill>
                  <a:srgbClr val="FF0000"/>
                </a:solidFill>
              </a:rPr>
              <a:t>+ Cải thìa (cải chip)</a:t>
            </a:r>
          </a:p>
          <a:p>
            <a:r>
              <a:rPr lang="vi-VN" sz="2000">
                <a:solidFill>
                  <a:srgbClr val="FF0000"/>
                </a:solidFill>
              </a:rPr>
              <a:t>Theo em, cách trồng những cây cải này giống cách trồng cải xanh. Vì đó đều là các loại rau xanh ăn lá</a:t>
            </a:r>
          </a:p>
        </p:txBody>
      </p:sp>
    </p:spTree>
    <p:extLst>
      <p:ext uri="{BB962C8B-B14F-4D97-AF65-F5344CB8AC3E}">
        <p14:creationId xmlns:p14="http://schemas.microsoft.com/office/powerpoint/2010/main" val="24200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0083" y="-4169"/>
            <a:ext cx="88693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4494" y="609600"/>
            <a:ext cx="83405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solidFill>
                  <a:srgbClr val="0000FF"/>
                </a:solidFill>
              </a:rPr>
              <a:t>2. Quan sát và cho biết trường hợp nào đảm bảo an toàn lao động trong khâu chuẩn bị đất trồng? Vì sao?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55750"/>
            <a:ext cx="7848600" cy="514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85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483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15</cp:revision>
  <dcterms:created xsi:type="dcterms:W3CDTF">2022-07-15T07:39:46Z</dcterms:created>
  <dcterms:modified xsi:type="dcterms:W3CDTF">2022-07-25T07:31:40Z</dcterms:modified>
</cp:coreProperties>
</file>