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358" r:id="rId2"/>
    <p:sldId id="359" r:id="rId3"/>
    <p:sldId id="397" r:id="rId4"/>
    <p:sldId id="378" r:id="rId5"/>
    <p:sldId id="398" r:id="rId6"/>
    <p:sldId id="396" r:id="rId7"/>
    <p:sldId id="382" r:id="rId8"/>
    <p:sldId id="389" r:id="rId9"/>
    <p:sldId id="343" r:id="rId10"/>
    <p:sldId id="385" r:id="rId11"/>
    <p:sldId id="346" r:id="rId12"/>
    <p:sldId id="368" r:id="rId13"/>
    <p:sldId id="399" r:id="rId14"/>
    <p:sldId id="393" r:id="rId15"/>
    <p:sldId id="362" r:id="rId16"/>
    <p:sldId id="363" r:id="rId17"/>
    <p:sldId id="390" r:id="rId18"/>
    <p:sldId id="372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10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Kim H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 V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819400" y="4267200"/>
            <a:ext cx="2362200" cy="1187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13A9F6-6183-4B42-A75D-D4BE75F4BC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6858000" y="4303776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3611880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FC1CA0-C197-43C3-9F95-CD54228239DC}"/>
              </a:ext>
            </a:extLst>
          </p:cNvPr>
          <p:cNvGrpSpPr/>
          <p:nvPr/>
        </p:nvGrpSpPr>
        <p:grpSpPr>
          <a:xfrm>
            <a:off x="7223760" y="5029571"/>
            <a:ext cx="1158240" cy="447685"/>
            <a:chOff x="9582912" y="5110951"/>
            <a:chExt cx="1158240" cy="37358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2CC463-2C54-4BA5-8664-93E628EFD32A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8694E4-BF07-448D-AA7C-DF4E4FE48213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123BB4-C435-4CD1-849B-98A0DC673344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28247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8B325F-3397-4572-91A6-7134433018E5}"/>
              </a:ext>
            </a:extLst>
          </p:cNvPr>
          <p:cNvSpPr txBox="1"/>
          <p:nvPr/>
        </p:nvSpPr>
        <p:spPr>
          <a:xfrm>
            <a:off x="7052618" y="5495544"/>
            <a:ext cx="19127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Am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La thứ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B7D95-6F8E-4A5B-8548-D744A44FDE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6" t="40000" r="39240" b="49229"/>
          <a:stretch/>
        </p:blipFill>
        <p:spPr>
          <a:xfrm>
            <a:off x="1651894" y="1865376"/>
            <a:ext cx="8711306" cy="1108013"/>
          </a:xfrm>
          <a:prstGeom prst="rect">
            <a:avLst/>
          </a:prstGeom>
        </p:spPr>
      </p:pic>
      <p:pic>
        <p:nvPicPr>
          <p:cNvPr id="5" name="Be hoa am">
            <a:hlinkClick r:id="" action="ppaction://media"/>
            <a:extLst>
              <a:ext uri="{FF2B5EF4-FFF2-40B4-BE49-F238E27FC236}">
                <a16:creationId xmlns:a16="http://schemas.microsoft.com/office/drawing/2014/main" id="{A8CC0EC2-33AD-4426-BC7F-748D451B7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8 Hoa Tau BQ2">
            <a:hlinkClick r:id="" action="ppaction://media"/>
            <a:extLst>
              <a:ext uri="{FF2B5EF4-FFF2-40B4-BE49-F238E27FC236}">
                <a16:creationId xmlns:a16="http://schemas.microsoft.com/office/drawing/2014/main" id="{12CFDDF5-34AD-430F-AFE4-B7276FBFF4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341" t="2873" r="3698" b="1724"/>
          <a:stretch/>
        </p:blipFill>
        <p:spPr>
          <a:xfrm>
            <a:off x="783190" y="533400"/>
            <a:ext cx="10625620" cy="6167391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07CB338-27BD-4CCA-92B6-19FDAEC2018B}"/>
              </a:ext>
            </a:extLst>
          </p:cNvPr>
          <p:cNvSpPr/>
          <p:nvPr/>
        </p:nvSpPr>
        <p:spPr bwMode="auto">
          <a:xfrm>
            <a:off x="9982200" y="37214"/>
            <a:ext cx="1905000" cy="1423154"/>
          </a:xfrm>
          <a:prstGeom prst="wedgeEllipseCallout">
            <a:avLst>
              <a:gd name="adj1" fmla="val -67524"/>
              <a:gd name="adj2" fmla="val 25088"/>
            </a:avLst>
          </a:prstGeom>
          <a:solidFill>
            <a:schemeClr val="accent5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5" name="CD8 AmHinh TietTau BQ2">
            <a:hlinkClick r:id="" action="ppaction://media"/>
            <a:extLst>
              <a:ext uri="{FF2B5EF4-FFF2-40B4-BE49-F238E27FC236}">
                <a16:creationId xmlns:a16="http://schemas.microsoft.com/office/drawing/2014/main" id="{170E351C-3540-4C4E-A359-500AB88913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701" t="4023" r="12701" b="4023"/>
          <a:stretch/>
        </p:blipFill>
        <p:spPr>
          <a:xfrm>
            <a:off x="1828800" y="811924"/>
            <a:ext cx="8545830" cy="58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3BC6EA-7F9C-40CC-9735-D1E442B04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535" y="76200"/>
            <a:ext cx="5320665" cy="480060"/>
          </a:xfrm>
          <a:prstGeom prst="rect">
            <a:avLst/>
          </a:prstGeom>
        </p:spPr>
      </p:pic>
      <p:pic>
        <p:nvPicPr>
          <p:cNvPr id="2" name="CD8 Godem DiCatLua">
            <a:hlinkClick r:id="" action="ppaction://media"/>
            <a:extLst>
              <a:ext uri="{FF2B5EF4-FFF2-40B4-BE49-F238E27FC236}">
                <a16:creationId xmlns:a16="http://schemas.microsoft.com/office/drawing/2014/main" id="{D352D40D-5493-4067-9D2D-24B1AD604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58800"/>
            <a:ext cx="11582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27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Ôn tập bài hát </a:t>
            </a:r>
            <a:r>
              <a:rPr lang="en-US" sz="3600" b="1" i="1">
                <a:solidFill>
                  <a:srgbClr val="0000FF"/>
                </a:solidFill>
              </a:rPr>
              <a:t>Đi cắt lúa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2" name="Karaoke Di cat lua">
            <a:hlinkClick r:id="" action="ppaction://media"/>
            <a:extLst>
              <a:ext uri="{FF2B5EF4-FFF2-40B4-BE49-F238E27FC236}">
                <a16:creationId xmlns:a16="http://schemas.microsoft.com/office/drawing/2014/main" id="{6E8C5DE4-7C3F-4B45-A2D8-6000846550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29"/>
          <a:stretch/>
        </p:blipFill>
        <p:spPr>
          <a:xfrm>
            <a:off x="1422400" y="1060383"/>
            <a:ext cx="9398000" cy="522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3820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IV.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38D99-530A-4B19-ABB1-768D2C7BE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002" y="1262634"/>
            <a:ext cx="6893814" cy="1328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D38812-8FD5-4439-B0E2-49E8DA00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590800"/>
            <a:ext cx="7812542" cy="406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Ví dụ: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Cac Vidu choi DTCT theo so do">
            <a:hlinkClick r:id="" action="ppaction://media"/>
            <a:extLst>
              <a:ext uri="{FF2B5EF4-FFF2-40B4-BE49-F238E27FC236}">
                <a16:creationId xmlns:a16="http://schemas.microsoft.com/office/drawing/2014/main" id="{45FF730A-48DF-4699-B2C1-D68D1C2BF8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762001"/>
            <a:ext cx="9474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2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BC83A5-2012-4D73-A10F-A953443EA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33400"/>
            <a:ext cx="9067800" cy="61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8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46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8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ÂM VANG NÚI RỪNG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1879600" y="2514600"/>
            <a:ext cx="87884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b="1" i="1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b="1" i="1">
                <a:solidFill>
                  <a:srgbClr val="C00000"/>
                </a:solidFill>
                <a:latin typeface="+mj-lt"/>
              </a:rPr>
              <a:t> 8</a:t>
            </a:r>
            <a:endParaRPr lang="en-US" b="1" i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 và bài tập tiết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</a:rPr>
              <a:t>Đi cắt lúa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phá: Thể hiện âm hình tiết tấu theo sơ đồ động tác cơ thể</a:t>
            </a:r>
            <a:r>
              <a:rPr lang="en-US" b="1" i="1">
                <a:solidFill>
                  <a:srgbClr val="C00000"/>
                </a:solidFill>
                <a:latin typeface="+mj-lt"/>
              </a:rPr>
              <a:t> 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1524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solidFill>
                  <a:srgbClr val="0000FF"/>
                </a:solidFill>
              </a:rPr>
              <a:t>I. Ôn tập</a:t>
            </a:r>
            <a:endParaRPr lang="en-US" sz="2800" i="1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BD36C0-C60E-45D1-A1C5-CC3846D75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03" y="762000"/>
            <a:ext cx="9639397" cy="54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88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=Bb BQ 2">
            <a:hlinkClick r:id="" action="ppaction://media"/>
            <a:extLst>
              <a:ext uri="{FF2B5EF4-FFF2-40B4-BE49-F238E27FC236}">
                <a16:creationId xmlns:a16="http://schemas.microsoft.com/office/drawing/2014/main" id="{2A55775C-EFDE-4247-84BC-EFF39A297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3390"/>
          <a:stretch/>
        </p:blipFill>
        <p:spPr>
          <a:xfrm>
            <a:off x="1104900" y="762000"/>
            <a:ext cx="9982200" cy="562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58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8 BaiDocNhac So 8 Bb BQ">
            <a:hlinkClick r:id="" action="ppaction://media"/>
            <a:extLst>
              <a:ext uri="{FF2B5EF4-FFF2-40B4-BE49-F238E27FC236}">
                <a16:creationId xmlns:a16="http://schemas.microsoft.com/office/drawing/2014/main" id="{F423D5BF-69E9-43BF-99BF-81DAC5C8EE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054" r="3054"/>
          <a:stretch/>
        </p:blipFill>
        <p:spPr>
          <a:xfrm>
            <a:off x="762000" y="228600"/>
            <a:ext cx="1074157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7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600" b="1">
                <a:solidFill>
                  <a:srgbClr val="0000FF"/>
                </a:solidFill>
              </a:rPr>
              <a:t>Ôn tập bài hoà tấu và bài tập tiết tấu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F568F-93A9-4BE1-8AF5-F9D4DC264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828800"/>
            <a:ext cx="6638925" cy="48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0C35C1-A857-4297-BF06-57B2B1DB9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42" y="842656"/>
            <a:ext cx="1051145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3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775D800E-418E-470B-B9A8-F626F480F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39319" b="50000"/>
          <a:stretch/>
        </p:blipFill>
        <p:spPr>
          <a:xfrm>
            <a:off x="9003792" y="1655064"/>
            <a:ext cx="3048000" cy="1187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381000"/>
            <a:ext cx="2743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1 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662162" y="1828800"/>
            <a:ext cx="500650" cy="3718274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913" y="3582400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990600" y="1981200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990600" y="4732020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508D453-1D4E-4780-8C8F-24822193651A}"/>
              </a:ext>
            </a:extLst>
          </p:cNvPr>
          <p:cNvGrpSpPr/>
          <p:nvPr/>
        </p:nvGrpSpPr>
        <p:grpSpPr>
          <a:xfrm>
            <a:off x="10665740" y="2374392"/>
            <a:ext cx="971524" cy="380877"/>
            <a:chOff x="10586046" y="1525394"/>
            <a:chExt cx="971524" cy="34935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E42551A-846E-4773-8F0A-DF90D6CA81F5}"/>
                </a:ext>
              </a:extLst>
            </p:cNvPr>
            <p:cNvSpPr txBox="1"/>
            <p:nvPr/>
          </p:nvSpPr>
          <p:spPr>
            <a:xfrm>
              <a:off x="10820924" y="1532387"/>
              <a:ext cx="316810" cy="338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A965AE9-E92A-456E-A904-10CF01BF6030}"/>
                </a:ext>
              </a:extLst>
            </p:cNvPr>
            <p:cNvSpPr txBox="1"/>
            <p:nvPr/>
          </p:nvSpPr>
          <p:spPr>
            <a:xfrm>
              <a:off x="11240760" y="1525394"/>
              <a:ext cx="316810" cy="338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962D888-7FD2-4C3B-8875-8F9DB783CAD8}"/>
                </a:ext>
              </a:extLst>
            </p:cNvPr>
            <p:cNvSpPr txBox="1"/>
            <p:nvPr/>
          </p:nvSpPr>
          <p:spPr>
            <a:xfrm>
              <a:off x="11025058" y="1535984"/>
              <a:ext cx="277372" cy="338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8BF8AEA-F8FA-4557-A832-29B06C25FA53}"/>
                </a:ext>
              </a:extLst>
            </p:cNvPr>
            <p:cNvSpPr txBox="1"/>
            <p:nvPr/>
          </p:nvSpPr>
          <p:spPr>
            <a:xfrm>
              <a:off x="10586046" y="1534754"/>
              <a:ext cx="292266" cy="338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F13AB9D-D30C-4402-B0D3-9D23ADA705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25" t="37778" r="33750" b="52592"/>
          <a:stretch/>
        </p:blipFill>
        <p:spPr>
          <a:xfrm>
            <a:off x="1562100" y="1803072"/>
            <a:ext cx="7429500" cy="9906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EBF506B-D28A-4F5C-A2D3-33C8BB9EE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39319" b="50000"/>
          <a:stretch/>
        </p:blipFill>
        <p:spPr>
          <a:xfrm>
            <a:off x="8991600" y="4317539"/>
            <a:ext cx="3048000" cy="1187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9DB389-81DC-45C6-8B6F-D4E48B2A3CDF}"/>
              </a:ext>
            </a:extLst>
          </p:cNvPr>
          <p:cNvGrpSpPr/>
          <p:nvPr/>
        </p:nvGrpSpPr>
        <p:grpSpPr>
          <a:xfrm>
            <a:off x="9582912" y="5038344"/>
            <a:ext cx="1399032" cy="457200"/>
            <a:chOff x="9582912" y="5114020"/>
            <a:chExt cx="1399032" cy="381524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4F6E27E-E478-4552-A578-780C50723B34}"/>
                </a:ext>
              </a:extLst>
            </p:cNvPr>
            <p:cNvSpPr txBox="1"/>
            <p:nvPr/>
          </p:nvSpPr>
          <p:spPr>
            <a:xfrm>
              <a:off x="9838944" y="5114020"/>
              <a:ext cx="295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2B4D121-FF58-4959-AA29-9BC427DAFD66}"/>
                </a:ext>
              </a:extLst>
            </p:cNvPr>
            <p:cNvSpPr txBox="1"/>
            <p:nvPr/>
          </p:nvSpPr>
          <p:spPr>
            <a:xfrm>
              <a:off x="10665134" y="5123164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B1CAD7-1835-474F-9561-1CDA520EB09B}"/>
                </a:ext>
              </a:extLst>
            </p:cNvPr>
            <p:cNvSpPr txBox="1"/>
            <p:nvPr/>
          </p:nvSpPr>
          <p:spPr>
            <a:xfrm>
              <a:off x="10436348" y="5125688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9D7983A-805C-44B7-BC2C-DC928E0D8F8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FF12334-690A-4DBA-895C-3AF867788A1C}"/>
                </a:ext>
              </a:extLst>
            </p:cNvPr>
            <p:cNvSpPr txBox="1"/>
            <p:nvPr/>
          </p:nvSpPr>
          <p:spPr>
            <a:xfrm>
              <a:off x="10232136" y="5126212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EF000E94-C75F-4898-A710-174B20577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625" t="52222" r="33750" b="37778"/>
          <a:stretch/>
        </p:blipFill>
        <p:spPr>
          <a:xfrm>
            <a:off x="1600200" y="4648200"/>
            <a:ext cx="7429500" cy="1028700"/>
          </a:xfrm>
          <a:prstGeom prst="rect">
            <a:avLst/>
          </a:prstGeom>
        </p:spPr>
      </p:pic>
      <p:pic>
        <p:nvPicPr>
          <p:cNvPr id="5" name="Be 1 am thanh">
            <a:hlinkClick r:id="" action="ppaction://media"/>
            <a:extLst>
              <a:ext uri="{FF2B5EF4-FFF2-40B4-BE49-F238E27FC236}">
                <a16:creationId xmlns:a16="http://schemas.microsoft.com/office/drawing/2014/main" id="{21D89FC7-B602-4B24-9C5E-D92117930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3800" y="3518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19600" y="641270"/>
            <a:ext cx="2743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2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5EBF506B-D28A-4F5C-A2D3-33C8BB9EE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39319" b="50000"/>
          <a:stretch/>
        </p:blipFill>
        <p:spPr>
          <a:xfrm>
            <a:off x="4191000" y="4527470"/>
            <a:ext cx="3048000" cy="1187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9DB389-81DC-45C6-8B6F-D4E48B2A3CDF}"/>
              </a:ext>
            </a:extLst>
          </p:cNvPr>
          <p:cNvGrpSpPr/>
          <p:nvPr/>
        </p:nvGrpSpPr>
        <p:grpSpPr>
          <a:xfrm>
            <a:off x="4782312" y="5244596"/>
            <a:ext cx="926596" cy="447685"/>
            <a:chOff x="9582912" y="5110951"/>
            <a:chExt cx="926596" cy="373584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4F6E27E-E478-4552-A578-780C50723B34}"/>
                </a:ext>
              </a:extLst>
            </p:cNvPr>
            <p:cNvSpPr txBox="1"/>
            <p:nvPr/>
          </p:nvSpPr>
          <p:spPr>
            <a:xfrm>
              <a:off x="9838944" y="5114020"/>
              <a:ext cx="295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9D7983A-805C-44B7-BC2C-DC928E0D8F8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FF12334-690A-4DBA-895C-3AF867788A1C}"/>
                </a:ext>
              </a:extLst>
            </p:cNvPr>
            <p:cNvSpPr txBox="1"/>
            <p:nvPr/>
          </p:nvSpPr>
          <p:spPr>
            <a:xfrm>
              <a:off x="10232136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2282543-968C-429C-8126-1CC4EF93A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95" t="48889" r="33950" b="27805"/>
          <a:stretch/>
        </p:blipFill>
        <p:spPr>
          <a:xfrm>
            <a:off x="2211763" y="1604057"/>
            <a:ext cx="7489850" cy="2397488"/>
          </a:xfrm>
          <a:prstGeom prst="rect">
            <a:avLst/>
          </a:prstGeom>
        </p:spPr>
      </p:pic>
      <p:pic>
        <p:nvPicPr>
          <p:cNvPr id="11" name="Be 2 am thanh">
            <a:hlinkClick r:id="" action="ppaction://media"/>
            <a:extLst>
              <a:ext uri="{FF2B5EF4-FFF2-40B4-BE49-F238E27FC236}">
                <a16:creationId xmlns:a16="http://schemas.microsoft.com/office/drawing/2014/main" id="{9CF5AE89-DCF9-43F9-8E56-E53CE276E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18604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3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6577</TotalTime>
  <Words>196</Words>
  <Application>Microsoft Office PowerPoint</Application>
  <PresentationFormat>Widescreen</PresentationFormat>
  <Paragraphs>45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Default Design</vt:lpstr>
      <vt:lpstr>Giáo viên: Lê Thị Kim Hưng Trường: THCS Trưng Vương</vt:lpstr>
      <vt:lpstr>Chủ đề 8 ÂM VANG NÚI RỪNG</vt:lpstr>
      <vt:lpstr>PowerPoint Presentation</vt:lpstr>
      <vt:lpstr>PowerPoint Presentation</vt:lpstr>
      <vt:lpstr>PowerPoint Presentation</vt:lpstr>
      <vt:lpstr>II. Ôn tập bài hoà tấu và bài tập tiết tấu </vt:lpstr>
      <vt:lpstr>1. Ôn tập bài hoà tấu </vt:lpstr>
      <vt:lpstr>PowerPoint Presentation</vt:lpstr>
      <vt:lpstr>PowerPoint Presentation</vt:lpstr>
      <vt:lpstr>PowerPoint Presentation</vt:lpstr>
      <vt:lpstr>PowerPoint Presentation</vt:lpstr>
      <vt:lpstr>2. Ôn tập bài tập tiết tấu </vt:lpstr>
      <vt:lpstr>PowerPoint Presentation</vt:lpstr>
      <vt:lpstr>III. Ôn tập bài hát Đi cắt lúa</vt:lpstr>
      <vt:lpstr>IV. Trải nghiệm và khám phá</vt:lpstr>
      <vt:lpstr>Ví dụ: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Thanh Hiên Đỗ</cp:lastModifiedBy>
  <cp:revision>264</cp:revision>
  <dcterms:created xsi:type="dcterms:W3CDTF">2006-11-06T13:45:38Z</dcterms:created>
  <dcterms:modified xsi:type="dcterms:W3CDTF">2022-03-14T09:50:26Z</dcterms:modified>
</cp:coreProperties>
</file>