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58" r:id="rId2"/>
    <p:sldId id="359" r:id="rId3"/>
    <p:sldId id="395" r:id="rId4"/>
    <p:sldId id="378" r:id="rId5"/>
    <p:sldId id="332" r:id="rId6"/>
    <p:sldId id="396" r:id="rId7"/>
    <p:sldId id="382" r:id="rId8"/>
    <p:sldId id="343" r:id="rId9"/>
    <p:sldId id="389" r:id="rId10"/>
    <p:sldId id="385" r:id="rId11"/>
    <p:sldId id="346" r:id="rId12"/>
    <p:sldId id="368" r:id="rId13"/>
    <p:sldId id="394" r:id="rId14"/>
    <p:sldId id="393" r:id="rId15"/>
    <p:sldId id="390" r:id="rId16"/>
    <p:sldId id="372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10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Lê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Kim H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 V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E767EA-1C33-4143-864D-14A9AC59AF25}"/>
              </a:ext>
            </a:extLst>
          </p:cNvPr>
          <p:cNvGrpSpPr/>
          <p:nvPr/>
        </p:nvGrpSpPr>
        <p:grpSpPr>
          <a:xfrm>
            <a:off x="457200" y="4726979"/>
            <a:ext cx="3048000" cy="1089253"/>
            <a:chOff x="8915400" y="906799"/>
            <a:chExt cx="3048000" cy="10892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F0244B-76B1-4A53-BF73-05433D8CD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57B059-5994-4830-9CD7-E088E5C0B173}"/>
                </a:ext>
              </a:extLst>
            </p:cNvPr>
            <p:cNvGrpSpPr/>
            <p:nvPr/>
          </p:nvGrpSpPr>
          <p:grpSpPr>
            <a:xfrm>
              <a:off x="9720471" y="1524000"/>
              <a:ext cx="1184431" cy="378957"/>
              <a:chOff x="9720471" y="1524000"/>
              <a:chExt cx="1184431" cy="37895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E5D6C6-AA7E-464A-802B-E1BBAB13E6A8}"/>
                  </a:ext>
                </a:extLst>
              </p:cNvPr>
              <p:cNvSpPr txBox="1"/>
              <p:nvPr/>
            </p:nvSpPr>
            <p:spPr>
              <a:xfrm>
                <a:off x="10166289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04250A-8019-4CC1-A942-D33692FA2484}"/>
                  </a:ext>
                </a:extLst>
              </p:cNvPr>
              <p:cNvSpPr txBox="1"/>
              <p:nvPr/>
            </p:nvSpPr>
            <p:spPr>
              <a:xfrm>
                <a:off x="10588092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120CCF-7357-4757-B207-83E44FBD8A48}"/>
                  </a:ext>
                </a:extLst>
              </p:cNvPr>
              <p:cNvSpPr txBox="1"/>
              <p:nvPr/>
            </p:nvSpPr>
            <p:spPr>
              <a:xfrm>
                <a:off x="9720471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7A6B5-0CF5-4829-BAB5-356B07383484}"/>
              </a:ext>
            </a:extLst>
          </p:cNvPr>
          <p:cNvGrpSpPr/>
          <p:nvPr/>
        </p:nvGrpSpPr>
        <p:grpSpPr>
          <a:xfrm>
            <a:off x="8686800" y="4701947"/>
            <a:ext cx="3048000" cy="1089253"/>
            <a:chOff x="8915400" y="906799"/>
            <a:chExt cx="3048000" cy="10892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35DED3-EF7F-4747-9F21-D3C20BECA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4EB021F-0766-4650-82A3-C74615C3BBE5}"/>
                </a:ext>
              </a:extLst>
            </p:cNvPr>
            <p:cNvGrpSpPr/>
            <p:nvPr/>
          </p:nvGrpSpPr>
          <p:grpSpPr>
            <a:xfrm>
              <a:off x="10593437" y="1524000"/>
              <a:ext cx="1184431" cy="378957"/>
              <a:chOff x="10593437" y="1524000"/>
              <a:chExt cx="1184431" cy="37895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50E65F2-2C3B-4876-BD95-FDD4666A93C2}"/>
                  </a:ext>
                </a:extLst>
              </p:cNvPr>
              <p:cNvSpPr txBox="1"/>
              <p:nvPr/>
            </p:nvSpPr>
            <p:spPr>
              <a:xfrm>
                <a:off x="11039255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AB4BCB-8A7D-488D-8432-5E8EC01ABEB1}"/>
                  </a:ext>
                </a:extLst>
              </p:cNvPr>
              <p:cNvSpPr txBox="1"/>
              <p:nvPr/>
            </p:nvSpPr>
            <p:spPr>
              <a:xfrm>
                <a:off x="11461058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5CE1772-E58F-447E-AF20-2F310FBC9CD6}"/>
                  </a:ext>
                </a:extLst>
              </p:cNvPr>
              <p:cNvSpPr txBox="1"/>
              <p:nvPr/>
            </p:nvSpPr>
            <p:spPr>
              <a:xfrm>
                <a:off x="10593437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273726-1C3E-4C96-A235-5598D4A1C77C}"/>
              </a:ext>
            </a:extLst>
          </p:cNvPr>
          <p:cNvGrpSpPr/>
          <p:nvPr/>
        </p:nvGrpSpPr>
        <p:grpSpPr>
          <a:xfrm>
            <a:off x="4648200" y="4724400"/>
            <a:ext cx="3048000" cy="1089253"/>
            <a:chOff x="8915400" y="906799"/>
            <a:chExt cx="3048000" cy="10892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D4357F-FF8D-4EFD-AABD-0A5E5A4E6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69F0607-112C-4380-AC2F-DE540CB9E162}"/>
                </a:ext>
              </a:extLst>
            </p:cNvPr>
            <p:cNvGrpSpPr/>
            <p:nvPr/>
          </p:nvGrpSpPr>
          <p:grpSpPr>
            <a:xfrm>
              <a:off x="10373139" y="1524000"/>
              <a:ext cx="1184431" cy="378957"/>
              <a:chOff x="10373139" y="1524000"/>
              <a:chExt cx="1184431" cy="37895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5D72912-22CC-4717-8325-01F564D3F13E}"/>
                  </a:ext>
                </a:extLst>
              </p:cNvPr>
              <p:cNvSpPr txBox="1"/>
              <p:nvPr/>
            </p:nvSpPr>
            <p:spPr>
              <a:xfrm>
                <a:off x="10818957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EE655FE-415A-48C4-AC2E-B4DE78F61753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CAA029F-C1AF-490A-8FC4-C0C2941DA168}"/>
                  </a:ext>
                </a:extLst>
              </p:cNvPr>
              <p:cNvSpPr txBox="1"/>
              <p:nvPr/>
            </p:nvSpPr>
            <p:spPr>
              <a:xfrm>
                <a:off x="10373139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8E5A8CA-7DF9-448C-B06B-B09367A7D0F5}"/>
              </a:ext>
            </a:extLst>
          </p:cNvPr>
          <p:cNvSpPr txBox="1"/>
          <p:nvPr/>
        </p:nvSpPr>
        <p:spPr>
          <a:xfrm>
            <a:off x="9982200" y="571500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DF80BC-D513-4046-90E3-0D6B9312431C}"/>
              </a:ext>
            </a:extLst>
          </p:cNvPr>
          <p:cNvSpPr txBox="1"/>
          <p:nvPr/>
        </p:nvSpPr>
        <p:spPr>
          <a:xfrm>
            <a:off x="1752600" y="572518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18AF1B-64DD-4AF6-8B1A-26C954D41B36}"/>
              </a:ext>
            </a:extLst>
          </p:cNvPr>
          <p:cNvSpPr txBox="1"/>
          <p:nvPr/>
        </p:nvSpPr>
        <p:spPr>
          <a:xfrm>
            <a:off x="5943600" y="572518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BC652-D56C-45CE-8B64-39B9A4907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12" t="37778" r="33591" b="47037"/>
          <a:stretch/>
        </p:blipFill>
        <p:spPr>
          <a:xfrm>
            <a:off x="1148953" y="1335626"/>
            <a:ext cx="9820107" cy="1562081"/>
          </a:xfrm>
          <a:prstGeom prst="rect">
            <a:avLst/>
          </a:prstGeom>
        </p:spPr>
      </p:pic>
      <p:pic>
        <p:nvPicPr>
          <p:cNvPr id="5" name="Be Ken Phim hop am">
            <a:hlinkClick r:id="" action="ppaction://media"/>
            <a:extLst>
              <a:ext uri="{FF2B5EF4-FFF2-40B4-BE49-F238E27FC236}">
                <a16:creationId xmlns:a16="http://schemas.microsoft.com/office/drawing/2014/main" id="{A4BD5D48-5D5E-4E94-AD48-0411F04B1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Hoa Tau BQ2">
            <a:hlinkClick r:id="" action="ppaction://media"/>
            <a:extLst>
              <a:ext uri="{FF2B5EF4-FFF2-40B4-BE49-F238E27FC236}">
                <a16:creationId xmlns:a16="http://schemas.microsoft.com/office/drawing/2014/main" id="{41C105E0-072B-4BB4-8CA4-61CEE4377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r="3698"/>
          <a:stretch/>
        </p:blipFill>
        <p:spPr>
          <a:xfrm>
            <a:off x="717331" y="233362"/>
            <a:ext cx="10712669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D7 AmHinh TietTau BQ2">
            <a:hlinkClick r:id="" action="ppaction://media"/>
            <a:extLst>
              <a:ext uri="{FF2B5EF4-FFF2-40B4-BE49-F238E27FC236}">
                <a16:creationId xmlns:a16="http://schemas.microsoft.com/office/drawing/2014/main" id="{72A10608-7095-4E96-A23A-092CCDD8D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29" t="575" r="10129" b="1724"/>
          <a:stretch/>
        </p:blipFill>
        <p:spPr>
          <a:xfrm>
            <a:off x="1828800" y="842656"/>
            <a:ext cx="8534400" cy="58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00A6A7-FC3B-43D9-AAB5-3800C4DCB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52400"/>
            <a:ext cx="6512243" cy="560356"/>
          </a:xfrm>
          <a:prstGeom prst="rect">
            <a:avLst/>
          </a:prstGeom>
        </p:spPr>
      </p:pic>
      <p:pic>
        <p:nvPicPr>
          <p:cNvPr id="2" name="CD7 GoDem UocMoXanh BQ2 1 lan">
            <a:hlinkClick r:id="" action="ppaction://media"/>
            <a:extLst>
              <a:ext uri="{FF2B5EF4-FFF2-40B4-BE49-F238E27FC236}">
                <a16:creationId xmlns:a16="http://schemas.microsoft.com/office/drawing/2014/main" id="{F80C0CDD-23AF-4907-B1B1-6BF715D6D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" y="722362"/>
            <a:ext cx="10464800" cy="59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Ôn tập bài hát </a:t>
            </a:r>
            <a:r>
              <a:rPr lang="en-US" sz="3600" b="1" i="1">
                <a:solidFill>
                  <a:srgbClr val="0000FF"/>
                </a:solidFill>
              </a:rPr>
              <a:t>Ước mơ xanh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CD7 Karaoke UocMoXanh">
            <a:hlinkClick r:id="" action="ppaction://media"/>
            <a:extLst>
              <a:ext uri="{FF2B5EF4-FFF2-40B4-BE49-F238E27FC236}">
                <a16:creationId xmlns:a16="http://schemas.microsoft.com/office/drawing/2014/main" id="{09240A2F-4017-4C7E-A0CA-BE152B39D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2192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D9AF3-0B43-48E6-939F-7FF7CE1E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457200"/>
            <a:ext cx="10386060" cy="61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7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HOÀ BÌNH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879600" y="2514600"/>
            <a:ext cx="8788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7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tập bài hoà tấu và bài tập tiết 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Ước mơ xanh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B3906F9-9306-4228-B460-C2853C7A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636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Ôn tập </a:t>
            </a:r>
            <a:r>
              <a:rPr lang="en-US" sz="3200" b="1" i="1">
                <a:solidFill>
                  <a:srgbClr val="0000FF"/>
                </a:solidFill>
              </a:rPr>
              <a:t>Bài đọc nhạc số 7</a:t>
            </a:r>
            <a:endParaRPr lang="en-US" sz="36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160BD-25C0-4FE3-8F20-4A5DC9E7C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/>
          <a:stretch/>
        </p:blipFill>
        <p:spPr>
          <a:xfrm>
            <a:off x="685800" y="1905000"/>
            <a:ext cx="106443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 = G_BQ2">
            <a:hlinkClick r:id="" action="ppaction://media"/>
            <a:extLst>
              <a:ext uri="{FF2B5EF4-FFF2-40B4-BE49-F238E27FC236}">
                <a16:creationId xmlns:a16="http://schemas.microsoft.com/office/drawing/2014/main" id="{DDD5DADE-613E-4123-8AF7-EC2337312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.2666"/>
                </p14:media>
              </p:ext>
            </p:extLst>
          </p:nvPr>
        </p:nvPicPr>
        <p:blipFill rotWithShape="1">
          <a:blip r:embed="rId4"/>
          <a:srcRect l="3390" r="4236"/>
          <a:stretch>
            <a:fillRect/>
          </a:stretch>
        </p:blipFill>
        <p:spPr>
          <a:xfrm>
            <a:off x="800249" y="304800"/>
            <a:ext cx="10591501" cy="60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8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BaiDocNhac so 7 BQ2">
            <a:hlinkClick r:id="" action="ppaction://media"/>
            <a:extLst>
              <a:ext uri="{FF2B5EF4-FFF2-40B4-BE49-F238E27FC236}">
                <a16:creationId xmlns:a16="http://schemas.microsoft.com/office/drawing/2014/main" id="{EDF74C42-FE6B-4013-953E-FB1E48618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t="6322" r="2412" b="6322"/>
          <a:stretch/>
        </p:blipFill>
        <p:spPr>
          <a:xfrm>
            <a:off x="57896" y="381000"/>
            <a:ext cx="12134104" cy="6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Ôn tập bài hoà tấu và bài tập tiết tấu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366BE-DFE2-4B38-9AD5-36A57FB84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32222" r="33750" b="20000"/>
          <a:stretch/>
        </p:blipFill>
        <p:spPr>
          <a:xfrm>
            <a:off x="381000" y="918185"/>
            <a:ext cx="11567160" cy="54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522538" y="906799"/>
            <a:ext cx="635143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030765" y="121029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F53B79C-3ADA-4B95-B297-FAC513338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719733" y="1096221"/>
            <a:ext cx="6172200" cy="914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0DF331D-353B-4028-B43B-6607A591717D}"/>
              </a:ext>
            </a:extLst>
          </p:cNvPr>
          <p:cNvGrpSpPr/>
          <p:nvPr/>
        </p:nvGrpSpPr>
        <p:grpSpPr>
          <a:xfrm>
            <a:off x="9158556" y="906799"/>
            <a:ext cx="1585644" cy="1089253"/>
            <a:chOff x="10363200" y="906799"/>
            <a:chExt cx="1585644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48F91CA-161A-4A2D-AA7C-2C9F53BF4845}"/>
                </a:ext>
              </a:extLst>
            </p:cNvPr>
            <p:cNvGrpSpPr/>
            <p:nvPr/>
          </p:nvGrpSpPr>
          <p:grpSpPr>
            <a:xfrm>
              <a:off x="10979680" y="1524000"/>
              <a:ext cx="969164" cy="428641"/>
              <a:chOff x="11025058" y="1524000"/>
              <a:chExt cx="969164" cy="42864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677412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2" cy="41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2030765" y="2656201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96DA354-50A0-4E8D-9570-9E97BC13A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26667" r="56875" b="65555"/>
          <a:stretch/>
        </p:blipFill>
        <p:spPr>
          <a:xfrm>
            <a:off x="2690623" y="2505025"/>
            <a:ext cx="6172200" cy="800123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2030765" y="4076460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C8D30F6-4F20-4CF1-BDBC-685CB124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719733" y="3962389"/>
            <a:ext cx="6172200" cy="9144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7130A-C85F-47F0-9C58-36C3E2173147}"/>
              </a:ext>
            </a:extLst>
          </p:cNvPr>
          <p:cNvGrpSpPr/>
          <p:nvPr/>
        </p:nvGrpSpPr>
        <p:grpSpPr>
          <a:xfrm>
            <a:off x="9158556" y="2362200"/>
            <a:ext cx="1585644" cy="1089315"/>
            <a:chOff x="10363200" y="2286000"/>
            <a:chExt cx="1585644" cy="108931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286000"/>
              <a:ext cx="1554822" cy="108925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1C8F830-F451-4A18-B7F1-80742806668F}"/>
                </a:ext>
              </a:extLst>
            </p:cNvPr>
            <p:cNvSpPr txBox="1"/>
            <p:nvPr/>
          </p:nvSpPr>
          <p:spPr>
            <a:xfrm>
              <a:off x="11632034" y="2956948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57542DB-8539-452C-91DA-F066EDE599A5}"/>
                </a:ext>
              </a:extLst>
            </p:cNvPr>
            <p:cNvSpPr txBox="1"/>
            <p:nvPr/>
          </p:nvSpPr>
          <p:spPr>
            <a:xfrm>
              <a:off x="10775022" y="295834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F00118-8873-44AF-8E8F-584C5A940EB7}"/>
                </a:ext>
              </a:extLst>
            </p:cNvPr>
            <p:cNvSpPr txBox="1"/>
            <p:nvPr/>
          </p:nvSpPr>
          <p:spPr>
            <a:xfrm>
              <a:off x="10525874" y="2958658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D5566BE-16A2-45C2-8C19-DF66BB24BD1D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1310306-105D-4009-9DD1-2A9AA207762C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860AC03-41D1-4BD2-B111-8CE1703B31F4}"/>
                </a:ext>
              </a:extLst>
            </p:cNvPr>
            <p:cNvSpPr txBox="1"/>
            <p:nvPr/>
          </p:nvSpPr>
          <p:spPr>
            <a:xfrm>
              <a:off x="11199664" y="2957244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2081481" y="569064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CDC3D32B-5097-4876-B7F3-7FCA2B20F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25555" r="56250" b="65556"/>
          <a:stretch/>
        </p:blipFill>
        <p:spPr>
          <a:xfrm>
            <a:off x="2729181" y="5410189"/>
            <a:ext cx="6286500" cy="91441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80CC61CF-F9E2-4811-A44B-50833DEBD745}"/>
              </a:ext>
            </a:extLst>
          </p:cNvPr>
          <p:cNvGrpSpPr/>
          <p:nvPr/>
        </p:nvGrpSpPr>
        <p:grpSpPr>
          <a:xfrm>
            <a:off x="9158556" y="3810000"/>
            <a:ext cx="1585644" cy="1089253"/>
            <a:chOff x="10363200" y="906799"/>
            <a:chExt cx="1585644" cy="108925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988C87F-4D94-46D4-AF0D-02D26ED1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D6A920E-EDA6-475D-9532-78E894B0C518}"/>
                </a:ext>
              </a:extLst>
            </p:cNvPr>
            <p:cNvGrpSpPr/>
            <p:nvPr/>
          </p:nvGrpSpPr>
          <p:grpSpPr>
            <a:xfrm>
              <a:off x="10979680" y="1524000"/>
              <a:ext cx="969164" cy="428641"/>
              <a:chOff x="11025058" y="1524000"/>
              <a:chExt cx="969164" cy="428641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1DE8A19-8E30-45E2-8862-F75D81995F45}"/>
                  </a:ext>
                </a:extLst>
              </p:cNvPr>
              <p:cNvSpPr txBox="1"/>
              <p:nvPr/>
            </p:nvSpPr>
            <p:spPr>
              <a:xfrm>
                <a:off x="11677412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87CBE4E-DBE5-4462-9726-2FA9D4A19D10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E217D26-F1A1-4CA9-A4EC-EC4133EEB431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2" cy="41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DE2A1EC-5561-4E8C-A26A-CBB5A99EED0D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47E5B65-4F38-49B5-9E20-A7134AE9E2B3}"/>
              </a:ext>
            </a:extLst>
          </p:cNvPr>
          <p:cNvGrpSpPr/>
          <p:nvPr/>
        </p:nvGrpSpPr>
        <p:grpSpPr>
          <a:xfrm>
            <a:off x="9158556" y="5334000"/>
            <a:ext cx="1554822" cy="1089253"/>
            <a:chOff x="10363200" y="2339747"/>
            <a:chExt cx="1554822" cy="108925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D86D2754-45D9-4049-836E-1AD894410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339747"/>
              <a:ext cx="1554822" cy="1089253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83D73D9-A09F-45CC-86B8-722DBEAD902B}"/>
                </a:ext>
              </a:extLst>
            </p:cNvPr>
            <p:cNvSpPr txBox="1"/>
            <p:nvPr/>
          </p:nvSpPr>
          <p:spPr>
            <a:xfrm>
              <a:off x="10775022" y="295834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46454DE-DC9A-4DC1-940C-24960735C4B6}"/>
                </a:ext>
              </a:extLst>
            </p:cNvPr>
            <p:cNvSpPr txBox="1"/>
            <p:nvPr/>
          </p:nvSpPr>
          <p:spPr>
            <a:xfrm>
              <a:off x="10525874" y="2958658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5A7BD51-E972-48BD-A520-B212D393D392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70E5726-847D-4AD6-A105-A543EF2C9811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8F4FD4D-97A0-4327-B005-47C1BAA87E37}"/>
                </a:ext>
              </a:extLst>
            </p:cNvPr>
            <p:cNvSpPr txBox="1"/>
            <p:nvPr/>
          </p:nvSpPr>
          <p:spPr>
            <a:xfrm>
              <a:off x="11199664" y="2957244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3" name="Be 1 Ken Phim">
            <a:hlinkClick r:id="" action="ppaction://media"/>
            <a:extLst>
              <a:ext uri="{FF2B5EF4-FFF2-40B4-BE49-F238E27FC236}">
                <a16:creationId xmlns:a16="http://schemas.microsoft.com/office/drawing/2014/main" id="{1BFFEA32-DEF8-4665-94DF-52D7493F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773" y="3556791"/>
            <a:ext cx="406400" cy="406400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9593BE0B-1905-4F91-9017-C43207C71153}"/>
              </a:ext>
            </a:extLst>
          </p:cNvPr>
          <p:cNvSpPr/>
          <p:nvPr/>
        </p:nvSpPr>
        <p:spPr bwMode="auto">
          <a:xfrm>
            <a:off x="6606256" y="5547698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2" grpId="0" animBg="1"/>
      <p:bldP spid="1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44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681679" y="906799"/>
            <a:ext cx="635143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189906" y="121029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F11249-B7E8-4731-9F4C-6A6CC483E443}"/>
              </a:ext>
            </a:extLst>
          </p:cNvPr>
          <p:cNvGrpSpPr/>
          <p:nvPr/>
        </p:nvGrpSpPr>
        <p:grpSpPr>
          <a:xfrm>
            <a:off x="8958041" y="906799"/>
            <a:ext cx="1551428" cy="1089253"/>
            <a:chOff x="9888097" y="906799"/>
            <a:chExt cx="1551428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48F91CA-161A-4A2D-AA7C-2C9F53BF4845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0789140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2189906" y="2656201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2189906" y="4076460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05CCD3-B58B-4DF2-B6B9-00D5304BCE48}"/>
              </a:ext>
            </a:extLst>
          </p:cNvPr>
          <p:cNvGrpSpPr/>
          <p:nvPr/>
        </p:nvGrpSpPr>
        <p:grpSpPr>
          <a:xfrm>
            <a:off x="8964172" y="2339747"/>
            <a:ext cx="1499170" cy="1089253"/>
            <a:chOff x="9753600" y="2339747"/>
            <a:chExt cx="1499170" cy="10892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57542DB-8539-452C-91DA-F066EDE599A5}"/>
                </a:ext>
              </a:extLst>
            </p:cNvPr>
            <p:cNvSpPr txBox="1"/>
            <p:nvPr/>
          </p:nvSpPr>
          <p:spPr>
            <a:xfrm>
              <a:off x="10338370" y="2914350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0F00118-8873-44AF-8E8F-584C5A940EB7}"/>
                </a:ext>
              </a:extLst>
            </p:cNvPr>
            <p:cNvSpPr txBox="1"/>
            <p:nvPr/>
          </p:nvSpPr>
          <p:spPr>
            <a:xfrm>
              <a:off x="10089222" y="2914666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D5566BE-16A2-45C2-8C19-DF66BB24BD1D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1310306-105D-4009-9DD1-2A9AA207762C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860AC03-41D1-4BD2-B111-8CE1703B31F4}"/>
                </a:ext>
              </a:extLst>
            </p:cNvPr>
            <p:cNvSpPr txBox="1"/>
            <p:nvPr/>
          </p:nvSpPr>
          <p:spPr>
            <a:xfrm>
              <a:off x="10763012" y="291325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2240622" y="569064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824BC2D-2ECB-4BF6-93B7-8D9A6E6B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2950678" y="964547"/>
            <a:ext cx="5600700" cy="1028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54284F5-7368-40D3-A9DF-DF2044AE5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3006261" y="3814963"/>
            <a:ext cx="5600700" cy="10287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0DDA8D5-6705-4F8E-89C0-214563C4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48889" r="60000" b="42223"/>
          <a:stretch/>
        </p:blipFill>
        <p:spPr>
          <a:xfrm>
            <a:off x="2985971" y="2501187"/>
            <a:ext cx="5600700" cy="9143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21C6E52-3285-4885-B453-54C94C6DE6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47778" r="59375" b="42222"/>
          <a:stretch/>
        </p:blipFill>
        <p:spPr>
          <a:xfrm>
            <a:off x="3128561" y="5448300"/>
            <a:ext cx="5715000" cy="10287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9AF8800-D240-4FD4-9655-C8A08E01EC21}"/>
              </a:ext>
            </a:extLst>
          </p:cNvPr>
          <p:cNvGrpSpPr/>
          <p:nvPr/>
        </p:nvGrpSpPr>
        <p:grpSpPr>
          <a:xfrm>
            <a:off x="8964172" y="3787547"/>
            <a:ext cx="1551428" cy="1089253"/>
            <a:chOff x="9888097" y="906799"/>
            <a:chExt cx="1551428" cy="108925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6CA2E19-2F11-456A-92D4-AC0722BA7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EC0FBD8-D928-4071-A118-5A5668250F5B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E25D283-3F97-426F-AA53-FEC2577777AB}"/>
                  </a:ext>
                </a:extLst>
              </p:cNvPr>
              <p:cNvSpPr txBox="1"/>
              <p:nvPr/>
            </p:nvSpPr>
            <p:spPr>
              <a:xfrm>
                <a:off x="10789140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7E4BD9B-027F-42CF-B844-DA69AA130CE8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F9DE176-6726-4433-BACC-D4126FF040DB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E2861CE-91A7-4ACB-B325-5F50CC7E1261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402D5BB-1071-4397-8D57-9E3FCF33BA5D}"/>
              </a:ext>
            </a:extLst>
          </p:cNvPr>
          <p:cNvGrpSpPr/>
          <p:nvPr/>
        </p:nvGrpSpPr>
        <p:grpSpPr>
          <a:xfrm>
            <a:off x="9016430" y="5387747"/>
            <a:ext cx="1499170" cy="1089253"/>
            <a:chOff x="9753600" y="2339747"/>
            <a:chExt cx="1499170" cy="108925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EF18189B-74F7-4C7D-BF9D-0E46F25E3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1E596CE-CFE4-4DFA-8547-F2CD31138B58}"/>
                </a:ext>
              </a:extLst>
            </p:cNvPr>
            <p:cNvSpPr txBox="1"/>
            <p:nvPr/>
          </p:nvSpPr>
          <p:spPr>
            <a:xfrm>
              <a:off x="10338370" y="2914350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A02F8BB-7A17-439B-A7DE-3ACF732AE4F2}"/>
                </a:ext>
              </a:extLst>
            </p:cNvPr>
            <p:cNvSpPr txBox="1"/>
            <p:nvPr/>
          </p:nvSpPr>
          <p:spPr>
            <a:xfrm>
              <a:off x="10089222" y="2914666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401D30C-3A1D-4239-854A-B7ADD08B2136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F55AFBE-8562-4FD0-9F42-FCAE86D02F44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0AF6C5-14D6-4313-9D4C-5A6B7C5496CD}"/>
                </a:ext>
              </a:extLst>
            </p:cNvPr>
            <p:cNvSpPr txBox="1"/>
            <p:nvPr/>
          </p:nvSpPr>
          <p:spPr>
            <a:xfrm>
              <a:off x="10763012" y="291325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1" name="Be 2 Ken Phim">
            <a:hlinkClick r:id="" action="ppaction://media"/>
            <a:extLst>
              <a:ext uri="{FF2B5EF4-FFF2-40B4-BE49-F238E27FC236}">
                <a16:creationId xmlns:a16="http://schemas.microsoft.com/office/drawing/2014/main" id="{1E966BF5-0510-45B4-B257-5B9098AFB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674" y="3584347"/>
            <a:ext cx="406400" cy="406400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id="{BC4D4F08-9357-4F54-B94C-9B9733D363F3}"/>
              </a:ext>
            </a:extLst>
          </p:cNvPr>
          <p:cNvSpPr/>
          <p:nvPr/>
        </p:nvSpPr>
        <p:spPr bwMode="auto">
          <a:xfrm>
            <a:off x="6582075" y="5572225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48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2" grpId="0" animBg="1"/>
      <p:bldP spid="10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6545</TotalTime>
  <Words>190</Words>
  <Application>Microsoft Office PowerPoint</Application>
  <PresentationFormat>Widescreen</PresentationFormat>
  <Paragraphs>74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Default Design</vt:lpstr>
      <vt:lpstr>Giáo viên: Lê Thị Kim Hưng Trường: THCS Trưng Vương</vt:lpstr>
      <vt:lpstr>Chủ đề 7 HOÀ BÌNH</vt:lpstr>
      <vt:lpstr>I. Ôn tập Bài đọc nhạc số 7</vt:lpstr>
      <vt:lpstr>PowerPoint Presentation</vt:lpstr>
      <vt:lpstr>PowerPoint Presentation</vt:lpstr>
      <vt:lpstr>II.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PowerPoint Presentation</vt:lpstr>
      <vt:lpstr>2. Ôn tập bài tập tiết tấu </vt:lpstr>
      <vt:lpstr>PowerPoint Presentation</vt:lpstr>
      <vt:lpstr>III. Ôn tập bài hát Ước mơ xanh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Hiên Đỗ</cp:lastModifiedBy>
  <cp:revision>261</cp:revision>
  <dcterms:created xsi:type="dcterms:W3CDTF">2006-11-06T13:45:38Z</dcterms:created>
  <dcterms:modified xsi:type="dcterms:W3CDTF">2022-02-25T12:03:18Z</dcterms:modified>
</cp:coreProperties>
</file>