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2"/>
  </p:notesMasterIdLst>
  <p:sldIdLst>
    <p:sldId id="358" r:id="rId2"/>
    <p:sldId id="359" r:id="rId3"/>
    <p:sldId id="395" r:id="rId4"/>
    <p:sldId id="362" r:id="rId5"/>
    <p:sldId id="391" r:id="rId6"/>
    <p:sldId id="368" r:id="rId7"/>
    <p:sldId id="396" r:id="rId8"/>
    <p:sldId id="393" r:id="rId9"/>
    <p:sldId id="390" r:id="rId10"/>
    <p:sldId id="372" r:id="rId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Kim H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 V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6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6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ƯỚC MƠ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92964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6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-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-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Những lá thuyền ước mơ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23EFF2-7833-4FDD-991B-63ACEAB62733}"/>
              </a:ext>
            </a:extLst>
          </p:cNvPr>
          <p:cNvGrpSpPr/>
          <p:nvPr/>
        </p:nvGrpSpPr>
        <p:grpSpPr>
          <a:xfrm>
            <a:off x="1147175" y="762000"/>
            <a:ext cx="10054225" cy="5334000"/>
            <a:chOff x="1143000" y="914400"/>
            <a:chExt cx="10054225" cy="5334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2A1A9D-B526-4FAA-B3D7-E2F99AE0F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143"/>
            <a:stretch/>
          </p:blipFill>
          <p:spPr>
            <a:xfrm>
              <a:off x="1143000" y="2362200"/>
              <a:ext cx="10054225" cy="3886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85FE90-F1F2-47A7-85C9-B356BD083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495" r="22695" b="72857"/>
            <a:stretch/>
          </p:blipFill>
          <p:spPr>
            <a:xfrm>
              <a:off x="3505201" y="914400"/>
              <a:ext cx="5410200" cy="1447800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B3906F9-9306-4228-B460-C2853C7A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Ôn tập </a:t>
            </a:r>
            <a:r>
              <a:rPr lang="en-US" sz="3200" b="1" i="1">
                <a:solidFill>
                  <a:srgbClr val="0000FF"/>
                </a:solidFill>
              </a:rPr>
              <a:t>Bài đọc nhạc số 6</a:t>
            </a:r>
            <a:endParaRPr lang="en-US" sz="3600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m Truc C =Bb BQ 2">
            <a:hlinkClick r:id="" action="ppaction://media"/>
            <a:extLst>
              <a:ext uri="{FF2B5EF4-FFF2-40B4-BE49-F238E27FC236}">
                <a16:creationId xmlns:a16="http://schemas.microsoft.com/office/drawing/2014/main" id="{A5822F14-003B-4FCE-9DAC-C672B29CC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3390"/>
          <a:stretch/>
        </p:blipFill>
        <p:spPr>
          <a:xfrm>
            <a:off x="823451" y="457200"/>
            <a:ext cx="105450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3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Bai DocNhac So 6 BQ2">
            <a:hlinkClick r:id="" action="ppaction://media"/>
            <a:extLst>
              <a:ext uri="{FF2B5EF4-FFF2-40B4-BE49-F238E27FC236}">
                <a16:creationId xmlns:a16="http://schemas.microsoft.com/office/drawing/2014/main" id="{58CF3445-4029-4098-AA23-989450B60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98" t="2873" r="3055" b="2873"/>
          <a:stretch/>
        </p:blipFill>
        <p:spPr>
          <a:xfrm>
            <a:off x="522249" y="307954"/>
            <a:ext cx="11212551" cy="63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600" b="1">
                <a:solidFill>
                  <a:srgbClr val="0000FF"/>
                </a:solidFill>
              </a:rPr>
              <a:t>Ôn tập bài tập tiết tấu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6" name="CD6 BT TietTau BQ2">
            <a:hlinkClick r:id="" action="ppaction://media"/>
            <a:extLst>
              <a:ext uri="{FF2B5EF4-FFF2-40B4-BE49-F238E27FC236}">
                <a16:creationId xmlns:a16="http://schemas.microsoft.com/office/drawing/2014/main" id="{1C5D82BF-C801-4D43-A6B2-8890B3723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12" r="3054"/>
          <a:stretch/>
        </p:blipFill>
        <p:spPr>
          <a:xfrm>
            <a:off x="1066800" y="873967"/>
            <a:ext cx="9982200" cy="59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90A94-E880-4873-81FA-E559A1961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0" t="91782" r="12817" b="389"/>
          <a:stretch/>
        </p:blipFill>
        <p:spPr>
          <a:xfrm>
            <a:off x="1140714" y="76200"/>
            <a:ext cx="9070086" cy="533400"/>
          </a:xfrm>
          <a:prstGeom prst="rect">
            <a:avLst/>
          </a:prstGeom>
        </p:spPr>
      </p:pic>
      <p:pic>
        <p:nvPicPr>
          <p:cNvPr id="2" name="CD6 GoDem NhungLaThuyenUocMo BQ2">
            <a:hlinkClick r:id="" action="ppaction://media"/>
            <a:extLst>
              <a:ext uri="{FF2B5EF4-FFF2-40B4-BE49-F238E27FC236}">
                <a16:creationId xmlns:a16="http://schemas.microsoft.com/office/drawing/2014/main" id="{97A4B04D-DE6C-44D4-89F5-4B2887311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" y="838200"/>
            <a:ext cx="10541000" cy="560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9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Ôn tập bài hát </a:t>
            </a:r>
            <a:r>
              <a:rPr lang="en-US" sz="3600" b="1" i="1">
                <a:solidFill>
                  <a:srgbClr val="0000FF"/>
                </a:solidFill>
              </a:rPr>
              <a:t>Những lá thuyền ước mơ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2" name="karaoke Nhung la thuyen uoc mo">
            <a:hlinkClick r:id="" action="ppaction://media"/>
            <a:extLst>
              <a:ext uri="{FF2B5EF4-FFF2-40B4-BE49-F238E27FC236}">
                <a16:creationId xmlns:a16="http://schemas.microsoft.com/office/drawing/2014/main" id="{9D013E7C-3F8E-4153-81ED-381842DB8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455"/>
          <a:stretch/>
        </p:blipFill>
        <p:spPr>
          <a:xfrm>
            <a:off x="1151467" y="1143000"/>
            <a:ext cx="974513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43EF1-4552-4CE4-AAD7-78FFD0379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34" y="457200"/>
            <a:ext cx="1143833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6519</TotalTime>
  <Words>103</Words>
  <Application>Microsoft Office PowerPoint</Application>
  <PresentationFormat>Widescreen</PresentationFormat>
  <Paragraphs>12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Default Design</vt:lpstr>
      <vt:lpstr>Giáo viên: Lê Thị Kim Hưng Trường: THCS Trưng Vương</vt:lpstr>
      <vt:lpstr>Chủ đề 6 ƯỚC MƠ</vt:lpstr>
      <vt:lpstr>I. Ôn tập Bài đọc nhạc số 6</vt:lpstr>
      <vt:lpstr>PowerPoint Presentation</vt:lpstr>
      <vt:lpstr>PowerPoint Presentation</vt:lpstr>
      <vt:lpstr>II. Ôn tập bài tập tiết tấu </vt:lpstr>
      <vt:lpstr>PowerPoint Presentation</vt:lpstr>
      <vt:lpstr>III. Ôn tập bài hát Những lá thuyền ước mơ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Thanh Hiên Đỗ</cp:lastModifiedBy>
  <cp:revision>260</cp:revision>
  <dcterms:created xsi:type="dcterms:W3CDTF">2006-11-06T13:45:38Z</dcterms:created>
  <dcterms:modified xsi:type="dcterms:W3CDTF">2022-01-19T14:43:39Z</dcterms:modified>
</cp:coreProperties>
</file>