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6"/>
  </p:notesMasterIdLst>
  <p:sldIdLst>
    <p:sldId id="358" r:id="rId2"/>
    <p:sldId id="359" r:id="rId3"/>
    <p:sldId id="361" r:id="rId4"/>
    <p:sldId id="362" r:id="rId5"/>
    <p:sldId id="363" r:id="rId6"/>
    <p:sldId id="368" r:id="rId7"/>
    <p:sldId id="364" r:id="rId8"/>
    <p:sldId id="365" r:id="rId9"/>
    <p:sldId id="367" r:id="rId10"/>
    <p:sldId id="369" r:id="rId11"/>
    <p:sldId id="371" r:id="rId12"/>
    <p:sldId id="356" r:id="rId13"/>
    <p:sldId id="373" r:id="rId14"/>
    <p:sldId id="372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6" d="100"/>
          <a:sy n="66" d="100"/>
        </p:scale>
        <p:origin x="668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7.png"/><Relationship Id="rId5" Type="http://schemas.microsoft.com/office/2007/relationships/media" Target="../media/media4.wav"/><Relationship Id="rId10" Type="http://schemas.openxmlformats.org/officeDocument/2006/relationships/image" Target="../media/image6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8.wav"/><Relationship Id="rId7" Type="http://schemas.openxmlformats.org/officeDocument/2006/relationships/image" Target="../media/image1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Lê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Kim H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 V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ươ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12"/>
    </mc:Choice>
    <mc:Fallback xmlns="">
      <p:transition advTm="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ể hiện âm hình tiết tấu băng nhạc cụ gõ và động tác cơ thể (Chủ đề 1 - SGK Âm nhạc 6 - Cánh diều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850" y="533400"/>
            <a:ext cx="7473950" cy="573693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tập tiết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2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50" y="228600"/>
            <a:ext cx="8801100" cy="586740"/>
          </a:xfrm>
          <a:prstGeom prst="rect">
            <a:avLst/>
          </a:prstGeom>
        </p:spPr>
      </p:pic>
      <p:pic>
        <p:nvPicPr>
          <p:cNvPr id="2" name="Đệm cho bài EM YÊU GIỜ HỌC HÁT bằng nhạc cụ gõ hoặc động tác cơ thể (CĐ1 – SGK ÂM NHẠC 6 Cánh diều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212850"/>
            <a:ext cx="81280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3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Hát: </a:t>
            </a:r>
            <a:br>
              <a:rPr lang="en-US" sz="3600" b="1">
                <a:solidFill>
                  <a:srgbClr val="0000FF"/>
                </a:solidFill>
              </a:rPr>
            </a:b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en-US" sz="3600" b="1" i="1">
                <a:solidFill>
                  <a:srgbClr val="C00000"/>
                </a:solidFill>
              </a:rPr>
              <a:t>Em yêu giờ học hát</a:t>
            </a:r>
            <a:br>
              <a:rPr lang="en-US" sz="3600" b="1">
                <a:solidFill>
                  <a:srgbClr val="C00000"/>
                </a:solidFill>
              </a:rPr>
            </a:b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" name="Karaoke EmYeuGioHocHat">
            <a:hlinkClick r:id="" action="ppaction://media"/>
            <a:extLst>
              <a:ext uri="{FF2B5EF4-FFF2-40B4-BE49-F238E27FC236}">
                <a16:creationId xmlns:a16="http://schemas.microsoft.com/office/drawing/2014/main" id="{E0C96B29-EEA3-4266-9EC0-41623C583C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2954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7256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85D68F-1F69-4F7B-A3BE-3F5D2F54F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5" r="18125"/>
          <a:stretch/>
        </p:blipFill>
        <p:spPr>
          <a:xfrm>
            <a:off x="1600199" y="228600"/>
            <a:ext cx="8991601" cy="65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83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0000FF"/>
                </a:solidFill>
              </a:rPr>
              <a:t>- Ôn tập các nội dung đã học ở Chủ đề 1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4" y="3810000"/>
            <a:ext cx="2519671" cy="290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19400" y="533400"/>
            <a:ext cx="64008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đề</a:t>
            </a:r>
            <a:r>
              <a:rPr lang="en-US" b="1" dirty="0">
                <a:solidFill>
                  <a:srgbClr val="0000FF"/>
                </a:solidFill>
              </a:rPr>
              <a:t> 1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EM </a:t>
            </a:r>
            <a:r>
              <a:rPr lang="en-US" b="1" dirty="0" err="1">
                <a:solidFill>
                  <a:srgbClr val="C00000"/>
                </a:solidFill>
              </a:rPr>
              <a:t>YÊU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ÂM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NHẠC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10591800" cy="37338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nhạc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1</a:t>
            </a: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cụ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+mj-lt"/>
              </a:rPr>
              <a:t>hoà tấu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tấu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Hát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Em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yêu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giờ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học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hát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I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. Đọc nhạc: </a:t>
            </a:r>
            <a:r>
              <a:rPr lang="en-US" sz="3200" b="1">
                <a:solidFill>
                  <a:srgbClr val="C00000"/>
                </a:solidFill>
                <a:cs typeface="Times New Roman" panose="02020603050405020304" pitchFamily="18" charset="0"/>
              </a:rPr>
              <a:t>Ôn tập </a:t>
            </a:r>
            <a:r>
              <a:rPr lang="en-US" sz="3200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1</a:t>
            </a:r>
            <a:br>
              <a:rPr lang="en-US" sz="3200" b="1" i="1">
                <a:solidFill>
                  <a:srgbClr val="C00000"/>
                </a:solidFill>
                <a:cs typeface="Times New Roman" panose="02020603050405020304" pitchFamily="18" charset="0"/>
              </a:rPr>
            </a:b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Luyện đọc gam Đô trưởng và các nốt trục (Chủ đề 1 - SGK Âm nhạc 6 - Cánh diều)- Đã hạ xuống 01 Tone.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62"/>
                </p14:media>
              </p:ext>
            </p:extLst>
          </p:nvPr>
        </p:nvPicPr>
        <p:blipFill rotWithShape="1">
          <a:blip r:embed="rId4"/>
          <a:srcRect l="3334" r="4062"/>
          <a:stretch/>
        </p:blipFill>
        <p:spPr>
          <a:xfrm>
            <a:off x="1219199" y="914400"/>
            <a:ext cx="9677401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7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8229600" cy="1143000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cs typeface="Times New Roman" panose="02020603050405020304" pitchFamily="18" charset="0"/>
              </a:rPr>
              <a:t>Đọc gam Đô trưởng theo mẫu âm</a:t>
            </a:r>
            <a:endParaRPr 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15834" t="41481" r="37500" b="48149"/>
          <a:stretch/>
        </p:blipFill>
        <p:spPr>
          <a:xfrm>
            <a:off x="2286000" y="1035059"/>
            <a:ext cx="8534278" cy="1066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l="15834" t="72222" r="37917" b="18148"/>
          <a:stretch/>
        </p:blipFill>
        <p:spPr>
          <a:xfrm>
            <a:off x="2286000" y="5499100"/>
            <a:ext cx="8458200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5834" t="58889" r="37917" b="32222"/>
          <a:stretch/>
        </p:blipFill>
        <p:spPr>
          <a:xfrm>
            <a:off x="2286000" y="4038600"/>
            <a:ext cx="84582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/>
          <a:srcRect l="15834" t="43333" r="37500" b="47037"/>
          <a:stretch/>
        </p:blipFill>
        <p:spPr>
          <a:xfrm>
            <a:off x="2286000" y="2582840"/>
            <a:ext cx="8534400" cy="990600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597660" y="125730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600200" y="283845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600200" y="426720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 bwMode="auto">
          <a:xfrm>
            <a:off x="1600200" y="573405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482" y="1226820"/>
            <a:ext cx="633984" cy="633984"/>
          </a:xfrm>
          <a:prstGeom prst="rect">
            <a:avLst/>
          </a:prstGeom>
        </p:spPr>
      </p:pic>
      <p:pic>
        <p:nvPicPr>
          <p:cNvPr id="16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482" y="2801620"/>
            <a:ext cx="633984" cy="633984"/>
          </a:xfrm>
          <a:prstGeom prst="rect">
            <a:avLst/>
          </a:prstGeom>
        </p:spPr>
      </p:pic>
      <p:pic>
        <p:nvPicPr>
          <p:cNvPr id="17" name="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482" y="4267200"/>
            <a:ext cx="633984" cy="633984"/>
          </a:xfrm>
          <a:prstGeom prst="rect">
            <a:avLst/>
          </a:prstGeom>
        </p:spPr>
      </p:pic>
      <p:pic>
        <p:nvPicPr>
          <p:cNvPr id="18" name="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482" y="5732780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3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1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ĐỌC NHẠC SỐ 1 (Chủ đề 1 - SGK Âm nhạc 6 - Cánh diều)- Đã hạ 01 Tone.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08"/>
                </p14:media>
              </p:ext>
            </p:extLst>
          </p:nvPr>
        </p:nvPicPr>
        <p:blipFill rotWithShape="1">
          <a:blip r:embed="rId4"/>
          <a:srcRect l="1865" r="1865"/>
          <a:stretch/>
        </p:blipFill>
        <p:spPr>
          <a:xfrm>
            <a:off x="1752600" y="1600201"/>
            <a:ext cx="8686800" cy="413099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/>
          <a:lstStyle/>
          <a:p>
            <a:r>
              <a:rPr lang="en-US" sz="3200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1</a:t>
            </a:r>
            <a:br>
              <a:rPr lang="en-US" sz="3200" b="1" i="1">
                <a:solidFill>
                  <a:srgbClr val="C00000"/>
                </a:solidFill>
                <a:cs typeface="Times New Roman" panose="02020603050405020304" pitchFamily="18" charset="0"/>
              </a:rPr>
            </a:b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07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600" b="1">
                <a:solidFill>
                  <a:srgbClr val="0000FF"/>
                </a:solidFill>
              </a:rPr>
              <a:t>Nhạc cụ: </a:t>
            </a:r>
            <a:br>
              <a:rPr lang="en-US" sz="3600" b="1">
                <a:solidFill>
                  <a:srgbClr val="0000FF"/>
                </a:solidFill>
              </a:rPr>
            </a:b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và bài tập tiết tấu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1600200"/>
            <a:ext cx="6638925" cy="48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6666" t="42593" r="43751" b="45825"/>
          <a:stretch/>
        </p:blipFill>
        <p:spPr>
          <a:xfrm>
            <a:off x="2590800" y="1981200"/>
            <a:ext cx="7239000" cy="1191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24000"/>
            <a:ext cx="1741182" cy="507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1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6666" t="58889" r="43751" b="29259"/>
          <a:stretch/>
        </p:blipFill>
        <p:spPr>
          <a:xfrm>
            <a:off x="2667000" y="3733800"/>
            <a:ext cx="7239000" cy="121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327660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2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3753" y="914400"/>
            <a:ext cx="22028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BÈ KÈN PHÍM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21752" y="4745092"/>
            <a:ext cx="5517448" cy="1884308"/>
            <a:chOff x="3321752" y="4745092"/>
            <a:chExt cx="5517448" cy="18843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70" b="50000"/>
            <a:stretch/>
          </p:blipFill>
          <p:spPr>
            <a:xfrm>
              <a:off x="3321752" y="4745092"/>
              <a:ext cx="5517448" cy="18843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62600" y="6063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89431" y="60729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16262" y="60729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65595" y="6063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1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6992" y="1460924"/>
            <a:ext cx="633984" cy="633984"/>
          </a:xfrm>
          <a:prstGeom prst="rect">
            <a:avLst/>
          </a:prstGeom>
        </p:spPr>
      </p:pic>
      <p:pic>
        <p:nvPicPr>
          <p:cNvPr id="15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6992" y="3169262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52800" y="838200"/>
            <a:ext cx="579119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BÈ THANH PHÁCH VÀ TRỐNG NHỎ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57200" y="3336193"/>
            <a:ext cx="11304270" cy="1845407"/>
            <a:chOff x="457200" y="3336193"/>
            <a:chExt cx="11304270" cy="184540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20000" t="47037" r="26250" b="41852"/>
            <a:stretch/>
          </p:blipFill>
          <p:spPr>
            <a:xfrm>
              <a:off x="457200" y="3621956"/>
              <a:ext cx="11304270" cy="1314437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1252904" y="3341948"/>
              <a:ext cx="1851162" cy="1839652"/>
              <a:chOff x="1252904" y="2444155"/>
              <a:chExt cx="1851162" cy="183965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52904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565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757522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466147" y="2444156"/>
                <a:ext cx="538216" cy="560014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3810000" y="3336193"/>
              <a:ext cx="1981200" cy="1839652"/>
              <a:chOff x="1232770" y="2444155"/>
              <a:chExt cx="1981200" cy="183965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32770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9469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876074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638074" y="2444156"/>
                <a:ext cx="538216" cy="560014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6324600" y="3336193"/>
              <a:ext cx="1957501" cy="1839652"/>
              <a:chOff x="1232770" y="2444155"/>
              <a:chExt cx="1957501" cy="1839652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32770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770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803850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565850" y="2444156"/>
                <a:ext cx="538216" cy="560014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9015299" y="3336193"/>
              <a:ext cx="1957501" cy="1839652"/>
              <a:chOff x="1232770" y="2444155"/>
              <a:chExt cx="1957501" cy="183965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32770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770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803850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565850" y="2444156"/>
                <a:ext cx="538216" cy="560014"/>
              </a:xfrm>
              <a:prstGeom prst="rect">
                <a:avLst/>
              </a:prstGeom>
            </p:spPr>
          </p:pic>
        </p:grpSp>
      </p:grpSp>
      <p:pic>
        <p:nvPicPr>
          <p:cNvPr id="39" name="CD1 AmHinhTietTau am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4415" y="2084486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4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81600" y="528935"/>
            <a:ext cx="1600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HOÀ TẤU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Hoà tấu nhạc cụ (Chủ đề 1 - SGK Âm nhạc 6 - Cánh diều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511300"/>
            <a:ext cx="81280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8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6214</TotalTime>
  <Words>184</Words>
  <Application>Microsoft Office PowerPoint</Application>
  <PresentationFormat>Widescreen</PresentationFormat>
  <Paragraphs>29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Default Design</vt:lpstr>
      <vt:lpstr>Giáo viên: Lê Thị Kim Hưng Trường: THCS Trưng Vương</vt:lpstr>
      <vt:lpstr>Chủ đề 1 EM YÊU ÂM NHẠC</vt:lpstr>
      <vt:lpstr>I. Đọc nhạc: Ôn tập Bài đọc nhạc số 1 </vt:lpstr>
      <vt:lpstr>Đọc gam Đô trưởng theo mẫu âm</vt:lpstr>
      <vt:lpstr>Bài đọc nhạc số 1 </vt:lpstr>
      <vt:lpstr>II. Nhạc cụ:  Ôn tập bài hoà tấu và bài tập tiết tấu </vt:lpstr>
      <vt:lpstr>1. Ôn tập bài hoà tấu </vt:lpstr>
      <vt:lpstr>PowerPoint Presentation</vt:lpstr>
      <vt:lpstr>PowerPoint Presentation</vt:lpstr>
      <vt:lpstr>2. Ôn tập bài tập tiết tấu </vt:lpstr>
      <vt:lpstr>PowerPoint Presentation</vt:lpstr>
      <vt:lpstr>III. Hát:  Ôn tập bài Em yêu giờ học hát 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Thanh Hiên Đỗ</cp:lastModifiedBy>
  <cp:revision>242</cp:revision>
  <dcterms:created xsi:type="dcterms:W3CDTF">2006-11-06T13:45:38Z</dcterms:created>
  <dcterms:modified xsi:type="dcterms:W3CDTF">2022-03-08T05:09:25Z</dcterms:modified>
</cp:coreProperties>
</file>