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384" r:id="rId13"/>
    <p:sldId id="392" r:id="rId14"/>
    <p:sldId id="404" r:id="rId15"/>
    <p:sldId id="403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37487"/>
    <a:srgbClr val="D0E39A"/>
    <a:srgbClr val="E0DFEF"/>
    <a:srgbClr val="FBC6B0"/>
    <a:srgbClr val="7192A9"/>
    <a:srgbClr val="048DA4"/>
    <a:srgbClr val="0000FF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I’m sorry to hear that.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28738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tornado</a:t>
            </a:r>
            <a:endParaRPr lang="en-US" sz="4800"/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earthquake</a:t>
            </a:r>
            <a:endParaRPr lang="en-US" sz="4800"/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030837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Heavy </a:t>
            </a:r>
            <a:r>
              <a:rPr lang="en-US" sz="3200"/>
              <a:t>rain</a:t>
            </a:r>
            <a:r>
              <a:rPr lang="en-US" sz="3200" smtClean="0"/>
              <a:t>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</a:t>
            </a:r>
            <a:r>
              <a:rPr lang="en-US" sz="3200" smtClean="0"/>
              <a:t>.			   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2: </a:t>
            </a:r>
            <a:r>
              <a:rPr lang="en-US" sz="3200" dirty="0"/>
              <a:t>Which of these activities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Littering.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3</a:t>
            </a:r>
            <a:r>
              <a:rPr lang="en-US" sz="3200" b="1" dirty="0"/>
              <a:t>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Richter </a:t>
            </a:r>
            <a:r>
              <a:rPr lang="en-US" sz="3200"/>
              <a:t>scale</a:t>
            </a:r>
            <a:r>
              <a:rPr lang="en-US" sz="3200" smtClean="0"/>
              <a:t>.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556752" y="2588087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4038472" y="4046773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196909" y="551105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5: </a:t>
            </a:r>
            <a:r>
              <a:rPr lang="en-US" sz="3200" dirty="0"/>
              <a:t>What do tornadoes form from?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An </a:t>
            </a:r>
            <a:r>
              <a:rPr lang="en-US" sz="3200"/>
              <a:t>earthquake</a:t>
            </a:r>
            <a:r>
              <a:rPr lang="en-US" sz="3200" smtClean="0"/>
              <a:t>.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</a:t>
            </a:r>
            <a:r>
              <a:rPr lang="en-US" sz="3200" smtClean="0"/>
              <a:t>thunderstorm.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6: </a:t>
            </a:r>
            <a:r>
              <a:rPr lang="en-US" sz="3200" dirty="0"/>
              <a:t>Where do tornadoes mostly happen?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</a:t>
            </a:r>
            <a:r>
              <a:rPr lang="en-US" sz="3200" smtClean="0"/>
              <a:t>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</a:t>
            </a:r>
            <a:r>
              <a:rPr lang="en-US" sz="2400" b="1" dirty="0" smtClean="0"/>
              <a:t>key below. </a:t>
            </a:r>
            <a:r>
              <a:rPr lang="en-US" sz="2400" b="1" dirty="0"/>
              <a:t>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8742" y="11894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527" y="1083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5530150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691288" y="2275396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81669" y="2503657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</a:t>
            </a:r>
            <a:r>
              <a:rPr lang="en-US" sz="3600" dirty="0"/>
              <a:t>words related to </a:t>
            </a:r>
            <a:r>
              <a:rPr lang="en-US" sz="36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 learnt how to give </a:t>
            </a:r>
            <a:r>
              <a:rPr lang="en-US" sz="3600"/>
              <a:t>and </a:t>
            </a:r>
            <a:r>
              <a:rPr lang="en-US" sz="3600" smtClean="0"/>
              <a:t>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the new </a:t>
            </a:r>
            <a:r>
              <a:rPr lang="en-US" sz="3600"/>
              <a:t>words by heart 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5 – Skills </a:t>
            </a:r>
            <a:r>
              <a:rPr lang="en-US" sz="3600" dirty="0" smtClean="0"/>
              <a:t>1.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2922378"/>
            <a:ext cx="7216624" cy="38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5721" y="129587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2829" y="2148603"/>
            <a:ext cx="5755112" cy="89051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dialogue.</a:t>
            </a:r>
          </a:p>
          <a:p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Practise </a:t>
            </a:r>
            <a:r>
              <a:rPr lang="en-US" dirty="0">
                <a:solidFill>
                  <a:schemeClr val="tx1"/>
                </a:solidFill>
              </a:rPr>
              <a:t>giving and responding to </a:t>
            </a:r>
            <a:r>
              <a:rPr lang="en-US">
                <a:solidFill>
                  <a:schemeClr val="tx1"/>
                </a:solidFill>
              </a:rPr>
              <a:t>bad </a:t>
            </a:r>
            <a:r>
              <a:rPr lang="en-US" smtClean="0">
                <a:solidFill>
                  <a:schemeClr val="tx1"/>
                </a:solidFill>
              </a:rPr>
              <a:t>news.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2829" y="3355827"/>
            <a:ext cx="5743692" cy="18660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smtClean="0">
                <a:solidFill>
                  <a:schemeClr val="tx1"/>
                </a:solidFill>
              </a:rPr>
              <a:t>Read. </a:t>
            </a:r>
            <a:r>
              <a:rPr lang="en-US">
                <a:solidFill>
                  <a:schemeClr val="tx1"/>
                </a:solidFill>
              </a:rPr>
              <a:t>Decide which natural disaster each person below is talking about.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Choose the correct answer to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question..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Compare your answers. Then check </a:t>
            </a:r>
            <a:r>
              <a:rPr lang="en-US">
                <a:solidFill>
                  <a:schemeClr val="tx1"/>
                </a:solidFill>
              </a:rPr>
              <a:t>your </a:t>
            </a:r>
            <a:r>
              <a:rPr lang="en-US" smtClean="0">
                <a:solidFill>
                  <a:schemeClr val="tx1"/>
                </a:solidFill>
              </a:rPr>
              <a:t>answers.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7141" y="54978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5875" y="1295876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2665" y="234357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8996" y="3789979"/>
            <a:ext cx="220842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KNOWLEDGE OF NATURAL DISASTERS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9" idx="0"/>
          </p:cNvCxnSpPr>
          <p:nvPr/>
        </p:nvCxnSpPr>
        <p:spPr>
          <a:xfrm>
            <a:off x="2421789" y="1601979"/>
            <a:ext cx="1698833" cy="741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1"/>
            <a:endCxn id="40" idx="0"/>
          </p:cNvCxnSpPr>
          <p:nvPr/>
        </p:nvCxnSpPr>
        <p:spPr>
          <a:xfrm rot="10800000" flipV="1">
            <a:off x="1933211" y="2644295"/>
            <a:ext cx="1269454" cy="1145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202665" y="557869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3"/>
            <a:endCxn id="48" idx="0"/>
          </p:cNvCxnSpPr>
          <p:nvPr/>
        </p:nvCxnSpPr>
        <p:spPr>
          <a:xfrm>
            <a:off x="3037425" y="4090703"/>
            <a:ext cx="1083197" cy="148799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7506118" cy="42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393" y="2067734"/>
            <a:ext cx="4048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picture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4171" y="1337863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shake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18671" y="4684219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rung,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5135" y="3175256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12896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6" y="1835492"/>
            <a:ext cx="7372185" cy="4630654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085" y="3285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0872" y="1377663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Fahrenheit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772" y="4716782"/>
            <a:ext cx="56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đ</a:t>
            </a:r>
            <a:r>
              <a:rPr lang="en-US" sz="4800" smtClean="0"/>
              <a:t>ộ </a:t>
            </a:r>
            <a:r>
              <a:rPr lang="en-US" sz="4800" dirty="0"/>
              <a:t>F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nhiệt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3256" y="3186417"/>
            <a:ext cx="3603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447713"/>
            <a:ext cx="3953096" cy="4785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772" y="3297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08" y="1119147"/>
            <a:ext cx="87648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Richter </a:t>
            </a:r>
            <a:r>
              <a:rPr lang="en-US" dirty="0"/>
              <a:t>scale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297" y="4573458"/>
            <a:ext cx="5203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rích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mạnh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đất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172" y="3137530"/>
            <a:ext cx="345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8" y="2590206"/>
            <a:ext cx="6368440" cy="3966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602" y="3248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71956"/>
              </p:ext>
            </p:extLst>
          </p:nvPr>
        </p:nvGraphicFramePr>
        <p:xfrm>
          <a:off x="1352550" y="1639788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2670158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3899674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512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50872" y="1233541"/>
            <a:ext cx="4202462" cy="258648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bg1"/>
                </a:solidFill>
              </a:rPr>
              <a:t>shake</a:t>
            </a:r>
            <a:r>
              <a:rPr lang="en-US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097108" y="1202975"/>
            <a:ext cx="6147909" cy="3003507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Fahrenheit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3207611" y="3820025"/>
            <a:ext cx="4440964" cy="2902892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Richter scale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573</Words>
  <Application>Microsoft Office PowerPoint</Application>
  <PresentationFormat>Widescreen</PresentationFormat>
  <Paragraphs>128</Paragraphs>
  <Slides>18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427</cp:revision>
  <dcterms:created xsi:type="dcterms:W3CDTF">2020-12-09T02:04:09Z</dcterms:created>
  <dcterms:modified xsi:type="dcterms:W3CDTF">2023-08-23T02:41:52Z</dcterms:modified>
</cp:coreProperties>
</file>