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400" r:id="rId2"/>
    <p:sldId id="256" r:id="rId3"/>
    <p:sldId id="302" r:id="rId4"/>
    <p:sldId id="395" r:id="rId5"/>
    <p:sldId id="399" r:id="rId6"/>
    <p:sldId id="370" r:id="rId7"/>
    <p:sldId id="381" r:id="rId8"/>
    <p:sldId id="383" r:id="rId9"/>
    <p:sldId id="388" r:id="rId10"/>
    <p:sldId id="397" r:id="rId11"/>
    <p:sldId id="314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8CE"/>
    <a:srgbClr val="05A0B8"/>
    <a:srgbClr val="FBE5D6"/>
    <a:srgbClr val="0FB7BD"/>
    <a:srgbClr val="F16649"/>
    <a:srgbClr val="0070C0"/>
    <a:srgbClr val="E8F6F8"/>
    <a:srgbClr val="C0E6EA"/>
    <a:srgbClr val="7192A9"/>
    <a:srgbClr val="F47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5965" autoAdjust="0"/>
  </p:normalViewPr>
  <p:slideViewPr>
    <p:cSldViewPr snapToGrid="0" showGuides="1">
      <p:cViewPr varScale="1">
        <p:scale>
          <a:sx n="62" d="100"/>
          <a:sy n="62" d="100"/>
        </p:scale>
        <p:origin x="138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3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6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66" y="11168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4" y="5112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278">
            <a:off x="8875426" y="407906"/>
            <a:ext cx="3678784" cy="282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1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6894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51289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9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Apply what they have learnt (vocabulary and grammar) into practice through a project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13" y="1344233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6894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9299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Prepare for the next lesson: Read Unit 10.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642122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609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CITIES OF THE WORLD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26" name="Picture 2" descr="A 360⁰ view of peer review - Author Servic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940338"/>
            <a:ext cx="3799838" cy="33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591782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0766" y="2957025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LOOKING BACK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161" y="4644553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10766" y="5530506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3" y="1345366"/>
            <a:ext cx="5756844" cy="5525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2793" y="2156426"/>
            <a:ext cx="5756845" cy="226173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Choose the best two options to complete the sentences.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Write the words / phrases in the box under their pictures.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possessive pronouns in the box.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Read the sentences and correct the underlined words.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1" y="4647483"/>
            <a:ext cx="5756845" cy="601447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My journey around the world!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897885"/>
            <a:ext cx="1423648" cy="105914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3265829"/>
            <a:ext cx="1423648" cy="137872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945277"/>
            <a:ext cx="1423648" cy="58522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9949" y="5478012"/>
            <a:ext cx="5756843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6118253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28723" y="293546"/>
            <a:ext cx="575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1129550" y="2860810"/>
            <a:ext cx="165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8906" y="1203757"/>
            <a:ext cx="286806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BRAINSTORM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1092870" y="1837974"/>
            <a:ext cx="10026771" cy="1085871"/>
            <a:chOff x="363373" y="1262747"/>
            <a:chExt cx="8617947" cy="1085871"/>
          </a:xfrm>
        </p:grpSpPr>
        <p:sp>
          <p:nvSpPr>
            <p:cNvPr id="163" name="TextBox 162"/>
            <p:cNvSpPr txBox="1"/>
            <p:nvPr/>
          </p:nvSpPr>
          <p:spPr>
            <a:xfrm>
              <a:off x="363373" y="126274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85506" y="1271400"/>
              <a:ext cx="81958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Work in 6-8 groups to list out all the suitable adjectives for the given topics.</a:t>
              </a: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1604381" y="2860812"/>
            <a:ext cx="862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minute/ topic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129550" y="3436376"/>
            <a:ext cx="165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604381" y="3436378"/>
            <a:ext cx="862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team with the most suitable words wins</a:t>
            </a:r>
          </a:p>
        </p:txBody>
      </p:sp>
      <p:pic>
        <p:nvPicPr>
          <p:cNvPr id="85" name="image13.jpg" descr="Cute and adorable cartoon weather clouds icon set Vector Image"/>
          <p:cNvPicPr/>
          <p:nvPr/>
        </p:nvPicPr>
        <p:blipFill>
          <a:blip r:embed="rId3"/>
          <a:srcRect b="9226"/>
          <a:stretch>
            <a:fillRect/>
          </a:stretch>
        </p:blipFill>
        <p:spPr>
          <a:xfrm>
            <a:off x="4225632" y="4234013"/>
            <a:ext cx="1624330" cy="1592580"/>
          </a:xfrm>
          <a:prstGeom prst="rect">
            <a:avLst/>
          </a:prstGeom>
          <a:ln/>
        </p:spPr>
      </p:pic>
      <p:pic>
        <p:nvPicPr>
          <p:cNvPr id="87" name="image20.jpg" descr="Premium Vector | Japan food icon set, cartoon style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693967" y="4276927"/>
            <a:ext cx="1435100" cy="1435100"/>
          </a:xfrm>
          <a:prstGeom prst="rect">
            <a:avLst/>
          </a:prstGeom>
          <a:ln/>
        </p:spPr>
      </p:pic>
      <p:sp>
        <p:nvSpPr>
          <p:cNvPr id="2" name="Rounded Rectangle 1"/>
          <p:cNvSpPr/>
          <p:nvPr/>
        </p:nvSpPr>
        <p:spPr>
          <a:xfrm>
            <a:off x="1401464" y="5949093"/>
            <a:ext cx="1495538" cy="556857"/>
          </a:xfrm>
          <a:prstGeom prst="roundRect">
            <a:avLst/>
          </a:prstGeom>
          <a:solidFill>
            <a:srgbClr val="62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CITY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076561" y="5957100"/>
            <a:ext cx="1958480" cy="548850"/>
          </a:xfrm>
          <a:prstGeom prst="roundRect">
            <a:avLst/>
          </a:prstGeom>
          <a:solidFill>
            <a:srgbClr val="62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WEATHER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923089" y="5961410"/>
            <a:ext cx="1788650" cy="544540"/>
          </a:xfrm>
          <a:prstGeom prst="roundRect">
            <a:avLst/>
          </a:prstGeom>
          <a:solidFill>
            <a:srgbClr val="62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PEOPLE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9503323" y="5961410"/>
            <a:ext cx="1788650" cy="544540"/>
          </a:xfrm>
          <a:prstGeom prst="roundRect">
            <a:avLst/>
          </a:prstGeom>
          <a:solidFill>
            <a:srgbClr val="62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84E6B-C4E8-EFC5-1406-831FF67F7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933" y="3933137"/>
            <a:ext cx="2154034" cy="201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1BB5C-41E6-1545-B563-B37B639F84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94"/>
          <a:stretch/>
        </p:blipFill>
        <p:spPr>
          <a:xfrm>
            <a:off x="6923089" y="4051284"/>
            <a:ext cx="1788650" cy="17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 animBg="1"/>
      <p:bldP spid="90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2730" y="1184699"/>
            <a:ext cx="87532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best two options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8213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794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1598884" y="2604019"/>
            <a:ext cx="2111832" cy="584775"/>
            <a:chOff x="1230086" y="1785257"/>
            <a:chExt cx="2111832" cy="58477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A</a:t>
              </a:r>
              <a:r>
                <a:rPr lang="en-US" sz="32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17308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exciting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736476" y="2604019"/>
            <a:ext cx="2728276" cy="584775"/>
            <a:chOff x="1230086" y="1785257"/>
            <a:chExt cx="2728276" cy="58477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6" y="1785257"/>
              <a:ext cx="2347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amazing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198267" y="2604019"/>
            <a:ext cx="2013849" cy="584775"/>
            <a:chOff x="1230086" y="1785257"/>
            <a:chExt cx="2013849" cy="584775"/>
          </a:xfrm>
        </p:grpSpPr>
        <p:sp>
          <p:nvSpPr>
            <p:cNvPr id="89" name="TextBox 8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11086" y="1785257"/>
              <a:ext cx="1632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long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004570" y="3374415"/>
            <a:ext cx="7786879" cy="1077218"/>
            <a:chOff x="363373" y="2525685"/>
            <a:chExt cx="7180427" cy="1077218"/>
          </a:xfrm>
        </p:grpSpPr>
        <p:grpSp>
          <p:nvGrpSpPr>
            <p:cNvPr id="92" name="Group 91"/>
            <p:cNvGrpSpPr/>
            <p:nvPr/>
          </p:nvGrpSpPr>
          <p:grpSpPr>
            <a:xfrm>
              <a:off x="363373" y="2525685"/>
              <a:ext cx="7180427" cy="1077218"/>
              <a:chOff x="369902" y="2142097"/>
              <a:chExt cx="7180427" cy="10772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9902" y="214209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44733" y="2142097"/>
                <a:ext cx="67055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weather is            . 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>
              <a:off x="3240272" y="29456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1651619" y="4035262"/>
            <a:ext cx="1796143" cy="584775"/>
            <a:chOff x="1230086" y="1785257"/>
            <a:chExt cx="1796143" cy="58477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cold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736476" y="4043038"/>
            <a:ext cx="1796143" cy="584775"/>
            <a:chOff x="1230086" y="1785257"/>
            <a:chExt cx="1796143" cy="58477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quiet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198267" y="4052798"/>
            <a:ext cx="2841162" cy="584775"/>
            <a:chOff x="1230086" y="1785257"/>
            <a:chExt cx="2841162" cy="58477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6" y="1785257"/>
              <a:ext cx="2460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sunny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032730" y="4768404"/>
            <a:ext cx="7786879" cy="1085871"/>
            <a:chOff x="838203" y="3668444"/>
            <a:chExt cx="6574967" cy="1085871"/>
          </a:xfrm>
        </p:grpSpPr>
        <p:grpSp>
          <p:nvGrpSpPr>
            <p:cNvPr id="106" name="Group 105"/>
            <p:cNvGrpSpPr/>
            <p:nvPr/>
          </p:nvGrpSpPr>
          <p:grpSpPr>
            <a:xfrm>
              <a:off x="838203" y="3668444"/>
              <a:ext cx="6574967" cy="1085871"/>
              <a:chOff x="363373" y="4026312"/>
              <a:chExt cx="6574967" cy="1085871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363373" y="4034965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838203" y="4026312"/>
                <a:ext cx="61001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people are               .</a:t>
                </a:r>
              </a:p>
            </p:txBody>
          </p:sp>
        </p:grpSp>
        <p:cxnSp>
          <p:nvCxnSpPr>
            <p:cNvPr id="107" name="Straight Connector 106"/>
            <p:cNvCxnSpPr/>
            <p:nvPr/>
          </p:nvCxnSpPr>
          <p:spPr>
            <a:xfrm flipV="1">
              <a:off x="3566874" y="4107816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598070" y="5464905"/>
            <a:ext cx="3374583" cy="584775"/>
            <a:chOff x="1230086" y="1785257"/>
            <a:chExt cx="3374583" cy="584775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611086" y="1785257"/>
              <a:ext cx="2993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friendly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4751121" y="5468420"/>
            <a:ext cx="3002378" cy="584775"/>
            <a:chOff x="1230086" y="1785257"/>
            <a:chExt cx="3002378" cy="584775"/>
          </a:xfrm>
        </p:grpSpPr>
        <p:sp>
          <p:nvSpPr>
            <p:cNvPr id="186" name="TextBox 185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611085" y="1785257"/>
              <a:ext cx="2621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expensive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8198267" y="5501546"/>
            <a:ext cx="2333698" cy="584775"/>
            <a:chOff x="1230086" y="1785257"/>
            <a:chExt cx="2333698" cy="584775"/>
          </a:xfrm>
        </p:grpSpPr>
        <p:sp>
          <p:nvSpPr>
            <p:cNvPr id="189" name="TextBox 18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611086" y="1785257"/>
              <a:ext cx="1952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helpful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1010716" y="1921280"/>
            <a:ext cx="6973598" cy="593428"/>
            <a:chOff x="794658" y="707494"/>
            <a:chExt cx="6973598" cy="593428"/>
          </a:xfrm>
        </p:grpSpPr>
        <p:grpSp>
          <p:nvGrpSpPr>
            <p:cNvPr id="206" name="Group 205"/>
            <p:cNvGrpSpPr/>
            <p:nvPr/>
          </p:nvGrpSpPr>
          <p:grpSpPr>
            <a:xfrm>
              <a:off x="794658" y="707494"/>
              <a:ext cx="6973598" cy="593428"/>
              <a:chOff x="363372" y="1262747"/>
              <a:chExt cx="6973598" cy="593428"/>
            </a:xfrm>
          </p:grpSpPr>
          <p:sp>
            <p:nvSpPr>
              <p:cNvPr id="208" name="TextBox 207"/>
              <p:cNvSpPr txBox="1"/>
              <p:nvPr/>
            </p:nvSpPr>
            <p:spPr>
              <a:xfrm>
                <a:off x="363372" y="1262747"/>
                <a:ext cx="5043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827313" y="1271400"/>
                <a:ext cx="65096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city is            .</a:t>
                </a:r>
                <a:endParaRPr lang="en-US" sz="3200" i="1" dirty="0"/>
              </a:p>
            </p:txBody>
          </p:sp>
        </p:grpSp>
        <p:cxnSp>
          <p:nvCxnSpPr>
            <p:cNvPr id="207" name="Straight Connector 206"/>
            <p:cNvCxnSpPr/>
            <p:nvPr/>
          </p:nvCxnSpPr>
          <p:spPr>
            <a:xfrm>
              <a:off x="3088227" y="1127111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Oval 223"/>
          <p:cNvSpPr/>
          <p:nvPr/>
        </p:nvSpPr>
        <p:spPr>
          <a:xfrm>
            <a:off x="1612844" y="268802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5" name="Oval 224"/>
          <p:cNvSpPr/>
          <p:nvPr/>
        </p:nvSpPr>
        <p:spPr>
          <a:xfrm>
            <a:off x="4751121" y="26675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6" name="Oval 225"/>
          <p:cNvSpPr/>
          <p:nvPr/>
        </p:nvSpPr>
        <p:spPr>
          <a:xfrm>
            <a:off x="1672128" y="412816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7" name="Oval 226"/>
          <p:cNvSpPr/>
          <p:nvPr/>
        </p:nvSpPr>
        <p:spPr>
          <a:xfrm>
            <a:off x="8218587" y="410784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1606622" y="556327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9" name="Oval 228"/>
          <p:cNvSpPr/>
          <p:nvPr/>
        </p:nvSpPr>
        <p:spPr>
          <a:xfrm>
            <a:off x="8224574" y="555980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780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2730" y="118469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best two options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8213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794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grpSp>
        <p:nvGrpSpPr>
          <p:cNvPr id="191" name="Group 190"/>
          <p:cNvGrpSpPr/>
          <p:nvPr/>
        </p:nvGrpSpPr>
        <p:grpSpPr>
          <a:xfrm>
            <a:off x="1030290" y="2114812"/>
            <a:ext cx="7796313" cy="1085871"/>
            <a:chOff x="685414" y="6027003"/>
            <a:chExt cx="6869272" cy="1085871"/>
          </a:xfrm>
        </p:grpSpPr>
        <p:grpSp>
          <p:nvGrpSpPr>
            <p:cNvPr id="192" name="Group 191"/>
            <p:cNvGrpSpPr/>
            <p:nvPr/>
          </p:nvGrpSpPr>
          <p:grpSpPr>
            <a:xfrm>
              <a:off x="685414" y="6027003"/>
              <a:ext cx="6869272" cy="1085871"/>
              <a:chOff x="363373" y="3312302"/>
              <a:chExt cx="6869272" cy="1085871"/>
            </a:xfrm>
          </p:grpSpPr>
          <p:sp>
            <p:nvSpPr>
              <p:cNvPr id="194" name="TextBox 193"/>
              <p:cNvSpPr txBox="1"/>
              <p:nvPr/>
            </p:nvSpPr>
            <p:spPr>
              <a:xfrm>
                <a:off x="363373" y="3320955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838203" y="3312302"/>
                <a:ext cx="63944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buildings are               .</a:t>
                </a:r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>
            <a:xfrm flipV="1">
              <a:off x="3806871" y="649949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1669225" y="2879632"/>
            <a:ext cx="2688784" cy="584775"/>
            <a:chOff x="1230086" y="1785257"/>
            <a:chExt cx="2688784" cy="584775"/>
          </a:xfrm>
        </p:grpSpPr>
        <p:sp>
          <p:nvSpPr>
            <p:cNvPr id="197" name="TextBox 196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611086" y="1785257"/>
              <a:ext cx="2307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tall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4619763" y="2877539"/>
            <a:ext cx="2337460" cy="584775"/>
            <a:chOff x="1230086" y="1785257"/>
            <a:chExt cx="2337460" cy="584775"/>
          </a:xfrm>
        </p:grpSpPr>
        <p:sp>
          <p:nvSpPr>
            <p:cNvPr id="200" name="TextBox 199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611086" y="1785257"/>
              <a:ext cx="1956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beautiful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8447501" y="2894590"/>
            <a:ext cx="1177730" cy="584775"/>
            <a:chOff x="1230086" y="1785257"/>
            <a:chExt cx="1177730" cy="584775"/>
          </a:xfrm>
        </p:grpSpPr>
        <p:sp>
          <p:nvSpPr>
            <p:cNvPr id="203" name="TextBox 20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611086" y="1785257"/>
              <a:ext cx="796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fast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947774" y="3980461"/>
            <a:ext cx="8241356" cy="1085871"/>
            <a:chOff x="685414" y="6027003"/>
            <a:chExt cx="6869272" cy="1085871"/>
          </a:xfrm>
        </p:grpSpPr>
        <p:grpSp>
          <p:nvGrpSpPr>
            <p:cNvPr id="211" name="Group 210"/>
            <p:cNvGrpSpPr/>
            <p:nvPr/>
          </p:nvGrpSpPr>
          <p:grpSpPr>
            <a:xfrm>
              <a:off x="685414" y="6027003"/>
              <a:ext cx="6869272" cy="1085871"/>
              <a:chOff x="363373" y="3312302"/>
              <a:chExt cx="6869272" cy="1085871"/>
            </a:xfrm>
          </p:grpSpPr>
          <p:sp>
            <p:nvSpPr>
              <p:cNvPr id="213" name="TextBox 212"/>
              <p:cNvSpPr txBox="1"/>
              <p:nvPr/>
            </p:nvSpPr>
            <p:spPr>
              <a:xfrm>
                <a:off x="363373" y="3320955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838203" y="3312302"/>
                <a:ext cx="63944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food is               .</a:t>
                </a:r>
              </a:p>
            </p:txBody>
          </p:sp>
        </p:grpSp>
        <p:cxnSp>
          <p:nvCxnSpPr>
            <p:cNvPr id="212" name="Straight Connector 211"/>
            <p:cNvCxnSpPr/>
            <p:nvPr/>
          </p:nvCxnSpPr>
          <p:spPr>
            <a:xfrm flipV="1">
              <a:off x="2832923" y="64588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1669225" y="4756612"/>
            <a:ext cx="2688784" cy="584775"/>
            <a:chOff x="1230086" y="1785257"/>
            <a:chExt cx="2688784" cy="584775"/>
          </a:xfrm>
        </p:grpSpPr>
        <p:sp>
          <p:nvSpPr>
            <p:cNvPr id="216" name="TextBox 215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611086" y="1785257"/>
              <a:ext cx="2307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cute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510944" y="4743188"/>
            <a:ext cx="2446279" cy="1077218"/>
            <a:chOff x="1230086" y="1785257"/>
            <a:chExt cx="1711122" cy="1077218"/>
          </a:xfrm>
        </p:grpSpPr>
        <p:sp>
          <p:nvSpPr>
            <p:cNvPr id="219" name="TextBox 21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611086" y="1785257"/>
              <a:ext cx="13301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delicious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8447501" y="4733916"/>
            <a:ext cx="1901594" cy="1077218"/>
            <a:chOff x="1230086" y="1785257"/>
            <a:chExt cx="1330126" cy="1077218"/>
          </a:xfrm>
        </p:grpSpPr>
        <p:sp>
          <p:nvSpPr>
            <p:cNvPr id="222" name="TextBox 221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611086" y="1785257"/>
              <a:ext cx="9491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good</a:t>
              </a:r>
            </a:p>
          </p:txBody>
        </p:sp>
      </p:grpSp>
      <p:sp>
        <p:nvSpPr>
          <p:cNvPr id="230" name="Oval 229"/>
          <p:cNvSpPr/>
          <p:nvPr/>
        </p:nvSpPr>
        <p:spPr>
          <a:xfrm>
            <a:off x="1695429" y="295283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1" name="Oval 230"/>
          <p:cNvSpPr/>
          <p:nvPr/>
        </p:nvSpPr>
        <p:spPr>
          <a:xfrm>
            <a:off x="4633755" y="29368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2" name="Oval 231"/>
          <p:cNvSpPr/>
          <p:nvPr/>
        </p:nvSpPr>
        <p:spPr>
          <a:xfrm>
            <a:off x="4632085" y="479504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3" name="Oval 232"/>
          <p:cNvSpPr/>
          <p:nvPr/>
        </p:nvSpPr>
        <p:spPr>
          <a:xfrm>
            <a:off x="8578855" y="479487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127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1" grpId="0" animBg="1"/>
      <p:bldP spid="232" grpId="0" animBg="1"/>
      <p:bldP spid="2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 / phrases in the box under their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898207" y="426264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75" y="2244197"/>
            <a:ext cx="2331696" cy="1554464"/>
          </a:xfrm>
          <a:prstGeom prst="round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22" y="2260560"/>
            <a:ext cx="2079569" cy="1538101"/>
          </a:xfrm>
          <a:prstGeom prst="round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91" y="4415643"/>
            <a:ext cx="2258063" cy="1631718"/>
          </a:xfrm>
          <a:prstGeom prst="round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93" y="4415643"/>
            <a:ext cx="2340429" cy="1645812"/>
          </a:xfrm>
          <a:prstGeom prst="round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670075" y="3735980"/>
            <a:ext cx="57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130955" y="4216925"/>
            <a:ext cx="1099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88998" y="3714536"/>
            <a:ext cx="57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7129193" y="4206170"/>
            <a:ext cx="1099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614916" y="6045811"/>
            <a:ext cx="517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313523" y="6470773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711604" y="6047361"/>
            <a:ext cx="56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256016" y="6470773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305454" y="2225876"/>
            <a:ext cx="2769776" cy="383338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0" name="TextBox 69"/>
          <p:cNvSpPr txBox="1"/>
          <p:nvPr/>
        </p:nvSpPr>
        <p:spPr>
          <a:xfrm>
            <a:off x="1016037" y="3522804"/>
            <a:ext cx="149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beach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16037" y="4058191"/>
            <a:ext cx="149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palace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5754" y="4593578"/>
            <a:ext cx="213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river bank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3465" y="5128964"/>
            <a:ext cx="272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night market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52599" y="2452030"/>
            <a:ext cx="162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towers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81955" y="2987417"/>
            <a:ext cx="216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postcard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437" y="2244198"/>
            <a:ext cx="2079569" cy="1541010"/>
          </a:xfrm>
          <a:prstGeom prst="round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62" y="4301411"/>
            <a:ext cx="2588658" cy="1975233"/>
          </a:xfrm>
          <a:prstGeom prst="round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9536238" y="3736107"/>
            <a:ext cx="57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9920524" y="4187544"/>
            <a:ext cx="1099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580568" y="6063725"/>
            <a:ext cx="57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10128150" y="6475535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9910301" y="3714536"/>
            <a:ext cx="2184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beach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40573" y="6041205"/>
            <a:ext cx="1497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palace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4431" y="3714536"/>
            <a:ext cx="311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river bank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77932" y="6044206"/>
            <a:ext cx="311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night market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024911" y="3714536"/>
            <a:ext cx="149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towers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007901" y="6042325"/>
            <a:ext cx="165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postcard</a:t>
            </a:r>
          </a:p>
        </p:txBody>
      </p:sp>
    </p:spTree>
    <p:extLst>
      <p:ext uri="{BB962C8B-B14F-4D97-AF65-F5344CB8AC3E}">
        <p14:creationId xmlns:p14="http://schemas.microsoft.com/office/powerpoint/2010/main" val="20930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49706"/>
            <a:ext cx="109793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Complete the sentences with the correct possessive pronouns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8213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794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6430" y="2579831"/>
            <a:ext cx="8956185" cy="1077218"/>
            <a:chOff x="363373" y="1262747"/>
            <a:chExt cx="8355714" cy="1077218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312" y="1271400"/>
              <a:ext cx="7891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Hey </a:t>
              </a:r>
              <a:r>
                <a:rPr lang="en-US" sz="3200" dirty="0" err="1"/>
                <a:t>Phong</a:t>
              </a:r>
              <a:r>
                <a:rPr lang="en-US" sz="3200" dirty="0"/>
                <a:t>. You’re wearing my hat. It’s not           .</a:t>
              </a:r>
              <a:endParaRPr lang="en-US" sz="3200" i="1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8150225" y="3027000"/>
            <a:ext cx="980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36430" y="3237117"/>
            <a:ext cx="10841358" cy="1077218"/>
            <a:chOff x="369902" y="2142097"/>
            <a:chExt cx="6273542" cy="1077218"/>
          </a:xfrm>
        </p:grpSpPr>
        <p:sp>
          <p:nvSpPr>
            <p:cNvPr id="25" name="TextBox 24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4185" y="2142097"/>
              <a:ext cx="59992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We’re looking for </a:t>
              </a:r>
              <a:r>
                <a:rPr lang="en-US" sz="3200" dirty="0" err="1"/>
                <a:t>Mr</a:t>
              </a:r>
              <a:r>
                <a:rPr lang="en-US" sz="3200" dirty="0"/>
                <a:t> and </a:t>
              </a:r>
              <a:r>
                <a:rPr lang="en-US" sz="3200" dirty="0" err="1"/>
                <a:t>Mrs</a:t>
              </a:r>
              <a:r>
                <a:rPr lang="en-US" sz="3200" dirty="0"/>
                <a:t> Smith’s house. Is that              ?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9768956" y="3657638"/>
            <a:ext cx="980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36430" y="3904367"/>
            <a:ext cx="7996193" cy="1077218"/>
            <a:chOff x="369902" y="2142097"/>
            <a:chExt cx="7460085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3" y="2142097"/>
              <a:ext cx="6985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This is my drawing. It’s            .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4941608" y="4314335"/>
            <a:ext cx="980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6429" y="4551551"/>
            <a:ext cx="10638071" cy="1077218"/>
            <a:chOff x="369902" y="2142097"/>
            <a:chExt cx="7180427" cy="1077218"/>
          </a:xfrm>
        </p:grpSpPr>
        <p:sp>
          <p:nvSpPr>
            <p:cNvPr id="33" name="TextBox 32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9867" y="2142097"/>
              <a:ext cx="68504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This is your room.            is next door. So call us if you need anything.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4129707" y="4981585"/>
            <a:ext cx="980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525095" y="1685438"/>
            <a:ext cx="6526891" cy="1080645"/>
            <a:chOff x="1527353" y="1619609"/>
            <a:chExt cx="6089293" cy="1080645"/>
          </a:xfrm>
        </p:grpSpPr>
        <p:grpSp>
          <p:nvGrpSpPr>
            <p:cNvPr id="37" name="Group 36"/>
            <p:cNvGrpSpPr/>
            <p:nvPr/>
          </p:nvGrpSpPr>
          <p:grpSpPr>
            <a:xfrm>
              <a:off x="1527353" y="1623750"/>
              <a:ext cx="6089293" cy="587497"/>
              <a:chOff x="200084" y="1164346"/>
              <a:chExt cx="6089293" cy="587497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200084" y="1164346"/>
                <a:ext cx="6089293" cy="587497"/>
              </a:xfrm>
              <a:prstGeom prst="roundRect">
                <a:avLst>
                  <a:gd name="adj" fmla="val 1611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32762" y="1167059"/>
                <a:ext cx="11990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theirs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801002" y="1626463"/>
              <a:ext cx="958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hers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41973" y="1626463"/>
              <a:ext cx="14139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yours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82944" y="1623036"/>
              <a:ext cx="9584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mine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23915" y="1619609"/>
              <a:ext cx="958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ours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6428" y="5593852"/>
            <a:ext cx="10751952" cy="1077218"/>
            <a:chOff x="369902" y="2142097"/>
            <a:chExt cx="10031083" cy="1077218"/>
          </a:xfrm>
        </p:grpSpPr>
        <p:sp>
          <p:nvSpPr>
            <p:cNvPr id="45" name="TextBox 44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44733" y="2142097"/>
              <a:ext cx="9556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Sue doesn’t need to borrow my pen. She’s got            .</a:t>
              </a: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8795194" y="6041081"/>
            <a:ext cx="980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76808" y="2588484"/>
            <a:ext cx="1173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yours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635606" y="3244350"/>
            <a:ext cx="1214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theirs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10372" y="3883996"/>
            <a:ext cx="110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mine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63727" y="4556644"/>
            <a:ext cx="103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Ours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831658" y="5601085"/>
            <a:ext cx="96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hers</a:t>
            </a:r>
          </a:p>
        </p:txBody>
      </p:sp>
    </p:spTree>
    <p:extLst>
      <p:ext uri="{BB962C8B-B14F-4D97-AF65-F5344CB8AC3E}">
        <p14:creationId xmlns:p14="http://schemas.microsoft.com/office/powerpoint/2010/main" val="20946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10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3631" y="115669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and correct the underlined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0630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03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5894" y="1833028"/>
            <a:ext cx="9675927" cy="1241239"/>
            <a:chOff x="794659" y="707494"/>
            <a:chExt cx="6842886" cy="1077218"/>
          </a:xfrm>
        </p:grpSpPr>
        <p:grpSp>
          <p:nvGrpSpPr>
            <p:cNvPr id="18" name="Group 17"/>
            <p:cNvGrpSpPr/>
            <p:nvPr/>
          </p:nvGrpSpPr>
          <p:grpSpPr>
            <a:xfrm>
              <a:off x="794659" y="707494"/>
              <a:ext cx="6842886" cy="1077218"/>
              <a:chOff x="363373" y="1262747"/>
              <a:chExt cx="6842886" cy="107721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63373" y="126274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96602" y="1271400"/>
                <a:ext cx="6509657" cy="50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Bangkok is an exciting city. I love it’s people</a:t>
                </a:r>
                <a:endParaRPr lang="en-US" sz="3200" i="1" dirty="0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5177570" y="1118613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9851" y="2616241"/>
            <a:ext cx="11609999" cy="1250966"/>
            <a:chOff x="363373" y="2517243"/>
            <a:chExt cx="8210676" cy="1085660"/>
          </a:xfrm>
        </p:grpSpPr>
        <p:grpSp>
          <p:nvGrpSpPr>
            <p:cNvPr id="28" name="Group 27"/>
            <p:cNvGrpSpPr/>
            <p:nvPr/>
          </p:nvGrpSpPr>
          <p:grpSpPr>
            <a:xfrm>
              <a:off x="363373" y="2517243"/>
              <a:ext cx="8210676" cy="1085660"/>
              <a:chOff x="369902" y="2133655"/>
              <a:chExt cx="8210676" cy="108566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69902" y="214209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86505" y="2133655"/>
                <a:ext cx="7894073" cy="50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We are watching the sunrise at Angkor Wat with ours local friends.</a:t>
                </a: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>
              <a:off x="6666443" y="2967087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68893" y="3772995"/>
            <a:ext cx="10764029" cy="1241239"/>
            <a:chOff x="363373" y="2525685"/>
            <a:chExt cx="7334152" cy="1077218"/>
          </a:xfrm>
        </p:grpSpPr>
        <p:grpSp>
          <p:nvGrpSpPr>
            <p:cNvPr id="33" name="Group 32"/>
            <p:cNvGrpSpPr/>
            <p:nvPr/>
          </p:nvGrpSpPr>
          <p:grpSpPr>
            <a:xfrm>
              <a:off x="363373" y="2525685"/>
              <a:ext cx="7334152" cy="1077218"/>
              <a:chOff x="369902" y="2142097"/>
              <a:chExt cx="7334152" cy="107721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69902" y="214209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18800" y="2142097"/>
                <a:ext cx="6985254" cy="50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Discover Beijing and Shanghai through theirs food tours.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5374667" y="2934112"/>
              <a:ext cx="616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68893" y="4555531"/>
            <a:ext cx="9968392" cy="1241239"/>
            <a:chOff x="363373" y="2525685"/>
            <a:chExt cx="7049720" cy="1077218"/>
          </a:xfrm>
        </p:grpSpPr>
        <p:grpSp>
          <p:nvGrpSpPr>
            <p:cNvPr id="38" name="Group 37"/>
            <p:cNvGrpSpPr/>
            <p:nvPr/>
          </p:nvGrpSpPr>
          <p:grpSpPr>
            <a:xfrm>
              <a:off x="363373" y="2525685"/>
              <a:ext cx="7049720" cy="1077218"/>
              <a:chOff x="369902" y="2142097"/>
              <a:chExt cx="7049720" cy="107721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69902" y="214209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14026" y="2142097"/>
                <a:ext cx="6705596" cy="50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Visit Hue and try your food.</a:t>
                </a: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2979229" y="2905062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89858" y="5387150"/>
            <a:ext cx="10402738" cy="1241239"/>
            <a:chOff x="363373" y="2525685"/>
            <a:chExt cx="7356891" cy="1077218"/>
          </a:xfrm>
        </p:grpSpPr>
        <p:grpSp>
          <p:nvGrpSpPr>
            <p:cNvPr id="43" name="Group 42"/>
            <p:cNvGrpSpPr/>
            <p:nvPr/>
          </p:nvGrpSpPr>
          <p:grpSpPr>
            <a:xfrm>
              <a:off x="363373" y="2525685"/>
              <a:ext cx="7356891" cy="1077218"/>
              <a:chOff x="369902" y="2142097"/>
              <a:chExt cx="7356891" cy="107721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69902" y="2142097"/>
                <a:ext cx="474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41539" y="2142097"/>
                <a:ext cx="6985254" cy="50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Venice is your city and Jakarta is our.</a:t>
                </a: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4789828" y="2905062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699205" y="2225738"/>
            <a:ext cx="81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311793" y="3147913"/>
            <a:ext cx="107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our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24127" y="4261201"/>
            <a:ext cx="148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their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86649" y="4875641"/>
            <a:ext cx="81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20293" y="5969047"/>
            <a:ext cx="129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14491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6583</TotalTime>
  <Words>521</Words>
  <Application>Microsoft Office PowerPoint</Application>
  <PresentationFormat>Widescreen</PresentationFormat>
  <Paragraphs>160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273</cp:revision>
  <dcterms:created xsi:type="dcterms:W3CDTF">2020-12-09T02:04:09Z</dcterms:created>
  <dcterms:modified xsi:type="dcterms:W3CDTF">2024-06-25T02:05:33Z</dcterms:modified>
</cp:coreProperties>
</file>