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8" r:id="rId2"/>
    <p:sldId id="289" r:id="rId3"/>
    <p:sldId id="290" r:id="rId4"/>
    <p:sldId id="291" r:id="rId5"/>
    <p:sldId id="292" r:id="rId6"/>
    <p:sldId id="293" r:id="rId7"/>
    <p:sldId id="294" r:id="rId8"/>
    <p:sldId id="295" r:id="rId9"/>
    <p:sldId id="296" r:id="rId10"/>
    <p:sldId id="297" r:id="rId11"/>
    <p:sldId id="256" r:id="rId12"/>
    <p:sldId id="298" r:id="rId13"/>
    <p:sldId id="260" r:id="rId14"/>
    <p:sldId id="265" r:id="rId15"/>
    <p:sldId id="285" r:id="rId16"/>
    <p:sldId id="286" r:id="rId17"/>
    <p:sldId id="287" r:id="rId18"/>
    <p:sldId id="284" r:id="rId19"/>
    <p:sldId id="300" r:id="rId20"/>
    <p:sldId id="299" r:id="rId21"/>
    <p:sldId id="263" r:id="rId22"/>
    <p:sldId id="282" r:id="rId23"/>
    <p:sldId id="301" r:id="rId24"/>
  </p:sldIdLst>
  <p:sldSz cx="12188825" cy="6858000"/>
  <p:notesSz cx="6858000" cy="9144000"/>
  <p:embeddedFontLst>
    <p:embeddedFont>
      <p:font typeface="Calibri" panose="020F0502020204030204" pitchFamily="34" charset="0"/>
      <p:regular r:id="rId26"/>
      <p:bold r:id="rId27"/>
      <p:italic r:id="rId28"/>
      <p:boldItalic r:id="rId29"/>
    </p:embeddedFont>
  </p:embeddedFontLst>
  <p:custDataLst>
    <p:tags r:id="rId30"/>
  </p:custData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9" d="100"/>
          <a:sy n="79" d="100"/>
        </p:scale>
        <p:origin x="859" y="77"/>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94EFE-34A1-4A6E-8F71-E3D6B0652932}" type="datetimeFigureOut">
              <a:rPr lang="en-US" smtClean="0"/>
              <a:t>26/08/23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6BEC2-B92F-4640-8D91-91F766C853DC}" type="slidenum">
              <a:rPr lang="en-US" smtClean="0"/>
              <a:t>‹#›</a:t>
            </a:fld>
            <a:endParaRPr lang="en-US"/>
          </a:p>
        </p:txBody>
      </p:sp>
    </p:spTree>
    <p:extLst>
      <p:ext uri="{BB962C8B-B14F-4D97-AF65-F5344CB8AC3E}">
        <p14:creationId xmlns:p14="http://schemas.microsoft.com/office/powerpoint/2010/main" val="215917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2</a:t>
            </a:fld>
            <a:endParaRPr lang="en-US"/>
          </a:p>
        </p:txBody>
      </p:sp>
    </p:spTree>
    <p:extLst>
      <p:ext uri="{BB962C8B-B14F-4D97-AF65-F5344CB8AC3E}">
        <p14:creationId xmlns:p14="http://schemas.microsoft.com/office/powerpoint/2010/main" val="73500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322988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6</a:t>
            </a:fld>
            <a:endParaRPr lang="en-US"/>
          </a:p>
        </p:txBody>
      </p:sp>
    </p:spTree>
    <p:extLst>
      <p:ext uri="{BB962C8B-B14F-4D97-AF65-F5344CB8AC3E}">
        <p14:creationId xmlns:p14="http://schemas.microsoft.com/office/powerpoint/2010/main" val="295243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78150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8</a:t>
            </a:fld>
            <a:endParaRPr lang="en-US"/>
          </a:p>
        </p:txBody>
      </p:sp>
    </p:spTree>
    <p:extLst>
      <p:ext uri="{BB962C8B-B14F-4D97-AF65-F5344CB8AC3E}">
        <p14:creationId xmlns:p14="http://schemas.microsoft.com/office/powerpoint/2010/main" val="132441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9</a:t>
            </a:fld>
            <a:endParaRPr lang="en-US"/>
          </a:p>
        </p:txBody>
      </p:sp>
    </p:spTree>
    <p:extLst>
      <p:ext uri="{BB962C8B-B14F-4D97-AF65-F5344CB8AC3E}">
        <p14:creationId xmlns:p14="http://schemas.microsoft.com/office/powerpoint/2010/main" val="12146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11055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3370623"/>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62514"/>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17851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043080"/>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3856542"/>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094480"/>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171673"/>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0098526"/>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7089926"/>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3344134"/>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459053"/>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616892"/>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776333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276344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43351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39463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62827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25197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814998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52349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58124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26/08/23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6435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26/08/23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26/08/23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0089806"/>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457620"/>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26/08/23</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3" r:id="rId8"/>
    <p:sldLayoutId id="2147483682" r:id="rId9"/>
    <p:sldLayoutId id="2147483681" r:id="rId10"/>
    <p:sldLayoutId id="2147483680" r:id="rId11"/>
    <p:sldLayoutId id="2147483679" r:id="rId12"/>
    <p:sldLayoutId id="2147483678" r:id="rId13"/>
    <p:sldLayoutId id="2147483677" r:id="rId14"/>
    <p:sldLayoutId id="2147483676" r:id="rId15"/>
    <p:sldLayoutId id="2147483675" r:id="rId16"/>
    <p:sldLayoutId id="2147483674" r:id="rId17"/>
    <p:sldLayoutId id="2147483673" r:id="rId18"/>
    <p:sldLayoutId id="2147483672" r:id="rId19"/>
    <p:sldLayoutId id="2147483671" r:id="rId20"/>
    <p:sldLayoutId id="2147483670" r:id="rId21"/>
    <p:sldLayoutId id="2147483656" r:id="rId22"/>
    <p:sldLayoutId id="2147483657" r:id="rId23"/>
    <p:sldLayoutId id="2147483658" r:id="rId24"/>
    <p:sldLayoutId id="2147483659" r:id="rId25"/>
    <p:sldLayoutId id="2147483660" r:id="rId26"/>
    <p:sldLayoutId id="2147483661" r:id="rId27"/>
    <p:sldLayoutId id="2147483662" r:id="rId28"/>
    <p:sldLayoutId id="2147483663" r:id="rId29"/>
    <p:sldLayoutId id="2147483664" r:id="rId30"/>
    <p:sldLayoutId id="2147483665" r:id="rId31"/>
    <p:sldLayoutId id="2147483666" r:id="rId32"/>
    <p:sldLayoutId id="2147483667" r:id="rId33"/>
    <p:sldLayoutId id="2147483668" r:id="rId34"/>
    <p:sldLayoutId id="2147483669" r:id="rId35"/>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11.xml"/><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15.svg"/><Relationship Id="rId1" Type="http://schemas.openxmlformats.org/officeDocument/2006/relationships/slideLayout" Target="../slideLayouts/slideLayout35.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notesSlide" Target="../notesSlides/notesSlide1.xml"/><Relationship Id="rId16" Type="http://schemas.openxmlformats.org/officeDocument/2006/relationships/slide" Target="slide9.xml"/><Relationship Id="rId1" Type="http://schemas.openxmlformats.org/officeDocument/2006/relationships/slideLayout" Target="../slideLayouts/slideLayout27.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6.svg"/><Relationship Id="rId15" Type="http://schemas.openxmlformats.org/officeDocument/2006/relationships/slide" Target="slide5.xml"/><Relationship Id="rId10" Type="http://schemas.openxmlformats.org/officeDocument/2006/relationships/image" Target="../media/image10.svg"/><Relationship Id="rId19" Type="http://schemas.openxmlformats.org/officeDocument/2006/relationships/image" Target="../media/image9.gif"/><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audio" Target="../media/audio1.wav"/><Relationship Id="rId21" Type="http://schemas.openxmlformats.org/officeDocument/2006/relationships/image" Target="../media/image22.jpeg"/><Relationship Id="rId7" Type="http://schemas.openxmlformats.org/officeDocument/2006/relationships/slide" Target="slide1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8.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5.svg"/><Relationship Id="rId19"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slide" Target="slide11.xml"/><Relationship Id="rId2" Type="http://schemas.openxmlformats.org/officeDocument/2006/relationships/audio" Target="../media/audio2.wav"/><Relationship Id="rId16" Type="http://schemas.openxmlformats.org/officeDocument/2006/relationships/image" Target="../media/image23.jpeg"/><Relationship Id="rId20" Type="http://schemas.openxmlformats.org/officeDocument/2006/relationships/image" Target="../media/image15.svg"/><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slide" Target="slide2.xml"/><Relationship Id="rId2" Type="http://schemas.openxmlformats.org/officeDocument/2006/relationships/audio" Target="../media/audio1.wav"/><Relationship Id="rId16" Type="http://schemas.openxmlformats.org/officeDocument/2006/relationships/slide" Target="slide11.xml"/><Relationship Id="rId1" Type="http://schemas.openxmlformats.org/officeDocument/2006/relationships/slideLayout" Target="../slideLayouts/slideLayout3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3.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2.xml"/><Relationship Id="rId3" Type="http://schemas.openxmlformats.org/officeDocument/2006/relationships/audio" Target="../media/audio1.wav"/><Relationship Id="rId21" Type="http://schemas.openxmlformats.org/officeDocument/2006/relationships/image" Target="../media/image24.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11.xml"/><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15.svg"/><Relationship Id="rId1" Type="http://schemas.openxmlformats.org/officeDocument/2006/relationships/slideLayout" Target="../slideLayouts/slideLayout31.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2.png"/><Relationship Id="rId18" Type="http://schemas.openxmlformats.org/officeDocument/2006/relationships/image" Target="../media/image18.png"/><Relationship Id="rId3" Type="http://schemas.openxmlformats.org/officeDocument/2006/relationships/audio" Target="../media/audio1.wav"/><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25.jpe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2.xml"/><Relationship Id="rId6" Type="http://schemas.openxmlformats.org/officeDocument/2006/relationships/image" Target="../media/image13.svg"/><Relationship Id="rId11" Type="http://schemas.openxmlformats.org/officeDocument/2006/relationships/image" Target="../media/image15.sv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slide" Target="slide2.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audio" Target="../media/audio1.wav"/><Relationship Id="rId21" Type="http://schemas.openxmlformats.org/officeDocument/2006/relationships/image" Target="../media/image21.png"/><Relationship Id="rId7" Type="http://schemas.openxmlformats.org/officeDocument/2006/relationships/image" Target="../media/image26.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3.xml"/><Relationship Id="rId6" Type="http://schemas.openxmlformats.org/officeDocument/2006/relationships/image" Target="../media/image13.svg"/><Relationship Id="rId11" Type="http://schemas.openxmlformats.org/officeDocument/2006/relationships/image" Target="../media/image15.sv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slide" Target="slide2.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audio" Target="../media/audio1.wav"/><Relationship Id="rId21" Type="http://schemas.openxmlformats.org/officeDocument/2006/relationships/image" Target="../media/image21.png"/><Relationship Id="rId7" Type="http://schemas.openxmlformats.org/officeDocument/2006/relationships/slide" Target="slide2.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4.xml"/><Relationship Id="rId6" Type="http://schemas.openxmlformats.org/officeDocument/2006/relationships/slide" Target="slide11.xml"/><Relationship Id="rId11" Type="http://schemas.openxmlformats.org/officeDocument/2006/relationships/image" Target="../media/image13.svg"/><Relationship Id="rId5" Type="http://schemas.openxmlformats.org/officeDocument/2006/relationships/image" Target="../media/image27.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82F53C26-248E-4AEB-9999-D41DB034BA6C}"/>
              </a:ext>
            </a:extLst>
          </p:cNvPr>
          <p:cNvSpPr/>
          <p:nvPr/>
        </p:nvSpPr>
        <p:spPr>
          <a:xfrm>
            <a:off x="3146097" y="2792854"/>
            <a:ext cx="5947012" cy="84482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3881356" y="2860158"/>
            <a:ext cx="4476492"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GIẢI MÃ Ô CHỮ</a:t>
            </a: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325468" y="2897463"/>
            <a:ext cx="641050" cy="638320"/>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270870" y="2897463"/>
            <a:ext cx="641050" cy="638320"/>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10" name="Picture 6"/>
          <p:cNvPicPr>
            <a:picLocks noChangeAspect="1"/>
          </p:cNvPicPr>
          <p:nvPr/>
        </p:nvPicPr>
        <p:blipFill>
          <a:blip r:embed="rId4"/>
          <a:srcRect l="64771" t="21970"/>
          <a:stretch>
            <a:fillRect/>
          </a:stretch>
        </p:blipFill>
        <p:spPr>
          <a:xfrm rot="5400000">
            <a:off x="1156212" y="2902166"/>
            <a:ext cx="2640395" cy="6055213"/>
          </a:xfrm>
          <a:prstGeom prst="rect">
            <a:avLst/>
          </a:prstGeom>
        </p:spPr>
      </p:pic>
      <p:grpSp>
        <p:nvGrpSpPr>
          <p:cNvPr id="11" name="Group 7"/>
          <p:cNvGrpSpPr/>
          <p:nvPr/>
        </p:nvGrpSpPr>
        <p:grpSpPr>
          <a:xfrm>
            <a:off x="590449" y="412066"/>
            <a:ext cx="556781" cy="562926"/>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grpSp>
      <p:pic>
        <p:nvPicPr>
          <p:cNvPr id="15" name="Picture 13"/>
          <p:cNvPicPr>
            <a:picLocks noChangeAspect="1"/>
          </p:cNvPicPr>
          <p:nvPr/>
        </p:nvPicPr>
        <p:blipFill>
          <a:blip r:embed="rId5"/>
          <a:srcRect/>
          <a:stretch>
            <a:fillRect/>
          </a:stretch>
        </p:blipFill>
        <p:spPr>
          <a:xfrm rot="-7094170">
            <a:off x="10616004" y="-1614710"/>
            <a:ext cx="3678903" cy="3783838"/>
          </a:xfrm>
          <a:prstGeom prst="rect">
            <a:avLst/>
          </a:prstGeom>
        </p:spPr>
      </p:pic>
      <p:sp>
        <p:nvSpPr>
          <p:cNvPr id="16" name="!!1a">
            <a:extLst>
              <a:ext uri="{FF2B5EF4-FFF2-40B4-BE49-F238E27FC236}">
                <a16:creationId xmlns:a16="http://schemas.microsoft.com/office/drawing/2014/main" id="{65DA152C-4C6C-4037-B246-7F8E64CF95AF}"/>
              </a:ext>
            </a:extLst>
          </p:cNvPr>
          <p:cNvSpPr txBox="1"/>
          <p:nvPr/>
        </p:nvSpPr>
        <p:spPr>
          <a:xfrm>
            <a:off x="1059707" y="657801"/>
            <a:ext cx="10119783" cy="707886"/>
          </a:xfrm>
          <a:prstGeom prst="rect">
            <a:avLst/>
          </a:prstGeom>
          <a:noFill/>
        </p:spPr>
        <p:txBody>
          <a:bodyPr wrap="square" rtlCol="0">
            <a:spAutoFit/>
          </a:bodyPr>
          <a:lstStyle/>
          <a:p>
            <a:pPr algn="ctr"/>
            <a:r>
              <a:rPr lang="en-US" sz="4000" b="1" dirty="0">
                <a:solidFill>
                  <a:srgbClr val="FC6E51"/>
                </a:solidFill>
                <a:effectLst>
                  <a:outerShdw blurRad="38100" dist="38100" dir="2700000" algn="tl">
                    <a:srgbClr val="000000">
                      <a:alpha val="43137"/>
                    </a:srgbClr>
                  </a:outerShdw>
                </a:effectLst>
                <a:latin typeface="Times New Roman" panose="02020603050405020304" pitchFamily="18" charset="0"/>
              </a:rPr>
              <a:t>KHỞI ĐỘNG</a:t>
            </a:r>
            <a:endParaRPr lang="vi-VN" sz="7200" b="1" dirty="0">
              <a:solidFill>
                <a:srgbClr val="FC6E51"/>
              </a:solidFill>
              <a:effectLst>
                <a:outerShdw blurRad="38100" dist="38100" dir="2700000" algn="tl">
                  <a:srgbClr val="000000">
                    <a:alpha val="43137"/>
                  </a:srgbClr>
                </a:outerShdw>
              </a:effectLst>
              <a:latin typeface="Times New Roman" panose="02020603050405020304" pitchFamily="18" charset="0"/>
            </a:endParaRPr>
          </a:p>
        </p:txBody>
      </p:sp>
      <p:sp>
        <p:nvSpPr>
          <p:cNvPr id="17" name="!!1a">
            <a:extLst>
              <a:ext uri="{FF2B5EF4-FFF2-40B4-BE49-F238E27FC236}">
                <a16:creationId xmlns:a16="http://schemas.microsoft.com/office/drawing/2014/main" id="{65DA152C-4C6C-4037-B246-7F8E64CF95AF}"/>
              </a:ext>
            </a:extLst>
          </p:cNvPr>
          <p:cNvSpPr txBox="1"/>
          <p:nvPr/>
        </p:nvSpPr>
        <p:spPr>
          <a:xfrm>
            <a:off x="462942" y="3840182"/>
            <a:ext cx="11313312" cy="2307683"/>
          </a:xfrm>
          <a:prstGeom prst="rect">
            <a:avLst/>
          </a:prstGeom>
          <a:noFill/>
        </p:spPr>
        <p:txBody>
          <a:bodyPr wrap="square" rtlCol="0">
            <a:spAutoFit/>
          </a:bodyPr>
          <a:lstStyle/>
          <a:p>
            <a:pPr algn="ct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Chọn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1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tham</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gia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trả</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lời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câu</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hỏi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để</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điền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vào</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hoàn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tất</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8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câu</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hỏi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để</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tìm</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ra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từ</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khóa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của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a:t>
            </a:r>
          </a:p>
          <a:p>
            <a:pPr algn="ctr">
              <a:lnSpc>
                <a:spcPct val="150000"/>
              </a:lnSpc>
            </a:pPr>
            <a:r>
              <a:rPr lang="en-US" sz="2399" b="1" dirty="0" err="1">
                <a:solidFill>
                  <a:schemeClr val="accent3">
                    <a:lumMod val="75000"/>
                  </a:schemeClr>
                </a:solidFill>
                <a:latin typeface="Times New Roman" panose="02020603050405020304" pitchFamily="18" charset="0"/>
              </a:rPr>
              <a:t>Câu</a:t>
            </a:r>
            <a:r>
              <a:rPr lang="en-US" sz="2399" b="1" dirty="0">
                <a:solidFill>
                  <a:schemeClr val="accent3">
                    <a:lumMod val="75000"/>
                  </a:schemeClr>
                </a:solidFill>
                <a:latin typeface="Times New Roman" panose="02020603050405020304" pitchFamily="18" charset="0"/>
              </a:rPr>
              <a:t> </a:t>
            </a:r>
            <a:r>
              <a:rPr lang="en-US" sz="2399" b="1" dirty="0" err="1">
                <a:solidFill>
                  <a:schemeClr val="accent3">
                    <a:lumMod val="75000"/>
                  </a:schemeClr>
                </a:solidFill>
                <a:latin typeface="Times New Roman" panose="02020603050405020304" pitchFamily="18" charset="0"/>
              </a:rPr>
              <a:t>trả</a:t>
            </a:r>
            <a:r>
              <a:rPr lang="en-US" sz="2399" b="1" dirty="0">
                <a:solidFill>
                  <a:schemeClr val="accent3">
                    <a:lumMod val="75000"/>
                  </a:schemeClr>
                </a:solidFill>
                <a:latin typeface="Times New Roman" panose="02020603050405020304" pitchFamily="18" charset="0"/>
              </a:rPr>
              <a:t> </a:t>
            </a:r>
            <a:r>
              <a:rPr lang="en-US" sz="2399" b="1" dirty="0" err="1">
                <a:solidFill>
                  <a:schemeClr val="accent3">
                    <a:lumMod val="75000"/>
                  </a:schemeClr>
                </a:solidFill>
                <a:latin typeface="Times New Roman" panose="02020603050405020304" pitchFamily="18" charset="0"/>
              </a:rPr>
              <a:t>lời</a:t>
            </a:r>
            <a:r>
              <a:rPr lang="en-US" sz="2399" b="1" dirty="0">
                <a:solidFill>
                  <a:schemeClr val="accent3">
                    <a:lumMod val="75000"/>
                  </a:schemeClr>
                </a:solidFill>
                <a:latin typeface="Times New Roman" panose="02020603050405020304" pitchFamily="18" charset="0"/>
              </a:rPr>
              <a:t> </a:t>
            </a:r>
            <a:r>
              <a:rPr lang="en-US" sz="2399" b="1" dirty="0" err="1">
                <a:solidFill>
                  <a:schemeClr val="accent3">
                    <a:lumMod val="75000"/>
                  </a:schemeClr>
                </a:solidFill>
                <a:latin typeface="Times New Roman" panose="02020603050405020304" pitchFamily="18" charset="0"/>
              </a:rPr>
              <a:t>đúng</a:t>
            </a:r>
            <a:r>
              <a:rPr lang="en-US" sz="2399" b="1" dirty="0">
                <a:solidFill>
                  <a:schemeClr val="accent3">
                    <a:lumMod val="75000"/>
                  </a:schemeClr>
                </a:solidFill>
                <a:latin typeface="Times New Roman" panose="02020603050405020304" pitchFamily="18" charset="0"/>
              </a:rPr>
              <a:t> </a:t>
            </a:r>
            <a:r>
              <a:rPr lang="en-US" sz="2399" b="1" dirty="0">
                <a:solidFill>
                  <a:srgbClr val="FF0000"/>
                </a:solidFill>
                <a:latin typeface="Times New Roman" panose="02020603050405020304" pitchFamily="18" charset="0"/>
              </a:rPr>
              <a:t>+1đ</a:t>
            </a:r>
          </a:p>
          <a:p>
            <a:pPr algn="ctr">
              <a:lnSpc>
                <a:spcPct val="150000"/>
              </a:lnSpc>
            </a:pPr>
            <a:r>
              <a:rPr lang="en-US" sz="2399" b="1" dirty="0" err="1">
                <a:solidFill>
                  <a:schemeClr val="accent3">
                    <a:lumMod val="75000"/>
                  </a:schemeClr>
                </a:solidFill>
                <a:latin typeface="Times New Roman" panose="02020603050405020304" pitchFamily="18" charset="0"/>
              </a:rPr>
              <a:t>Từ</a:t>
            </a:r>
            <a:r>
              <a:rPr lang="en-US" sz="2399" b="1" dirty="0">
                <a:solidFill>
                  <a:schemeClr val="accent3">
                    <a:lumMod val="75000"/>
                  </a:schemeClr>
                </a:solidFill>
                <a:latin typeface="Times New Roman" panose="02020603050405020304" pitchFamily="18" charset="0"/>
              </a:rPr>
              <a:t> </a:t>
            </a:r>
            <a:r>
              <a:rPr lang="en-US" sz="2399" b="1" dirty="0" err="1">
                <a:solidFill>
                  <a:schemeClr val="accent3">
                    <a:lumMod val="75000"/>
                  </a:schemeClr>
                </a:solidFill>
                <a:latin typeface="Times New Roman" panose="02020603050405020304" pitchFamily="18" charset="0"/>
              </a:rPr>
              <a:t>khóa</a:t>
            </a:r>
            <a:r>
              <a:rPr lang="en-US" sz="2399" b="1" dirty="0">
                <a:solidFill>
                  <a:schemeClr val="accent3">
                    <a:lumMod val="75000"/>
                  </a:schemeClr>
                </a:solidFill>
                <a:latin typeface="Times New Roman" panose="02020603050405020304" pitchFamily="18" charset="0"/>
              </a:rPr>
              <a:t> </a:t>
            </a:r>
            <a:r>
              <a:rPr lang="en-US" sz="2399" b="1" dirty="0" err="1">
                <a:solidFill>
                  <a:schemeClr val="accent3">
                    <a:lumMod val="75000"/>
                  </a:schemeClr>
                </a:solidFill>
                <a:latin typeface="Times New Roman" panose="02020603050405020304" pitchFamily="18" charset="0"/>
              </a:rPr>
              <a:t>đúng</a:t>
            </a:r>
            <a:r>
              <a:rPr lang="en-US" sz="2399" b="1" dirty="0">
                <a:solidFill>
                  <a:schemeClr val="accent3">
                    <a:lumMod val="75000"/>
                  </a:schemeClr>
                </a:solidFill>
                <a:latin typeface="Times New Roman" panose="02020603050405020304" pitchFamily="18" charset="0"/>
              </a:rPr>
              <a:t> </a:t>
            </a:r>
            <a:r>
              <a:rPr lang="en-US" sz="2399" b="1" dirty="0">
                <a:solidFill>
                  <a:srgbClr val="FF0000"/>
                </a:solidFill>
                <a:latin typeface="Times New Roman" panose="02020603050405020304" pitchFamily="18" charset="0"/>
              </a:rPr>
              <a:t>+3đ</a:t>
            </a:r>
          </a:p>
        </p:txBody>
      </p:sp>
    </p:spTree>
    <p:extLst>
      <p:ext uri="{BB962C8B-B14F-4D97-AF65-F5344CB8AC3E}">
        <p14:creationId xmlns:p14="http://schemas.microsoft.com/office/powerpoint/2010/main" val="405059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1250" fill="hold"/>
                                        <p:tgtEl>
                                          <p:spTgt spid="125"/>
                                        </p:tgtEl>
                                        <p:attrNameLst>
                                          <p:attrName>ppt_x</p:attrName>
                                        </p:attrNameLst>
                                      </p:cBhvr>
                                      <p:tavLst>
                                        <p:tav tm="0">
                                          <p:val>
                                            <p:strVal val="#ppt_x"/>
                                          </p:val>
                                        </p:tav>
                                        <p:tav tm="100000">
                                          <p:val>
                                            <p:strVal val="#ppt_x"/>
                                          </p:val>
                                        </p:tav>
                                      </p:tavLst>
                                    </p:anim>
                                    <p:anim calcmode="lin" valueType="num">
                                      <p:cBhvr additive="base">
                                        <p:cTn id="19" dur="1250" fill="hold"/>
                                        <p:tgtEl>
                                          <p:spTgt spid="1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250" fill="hold"/>
                                        <p:tgtEl>
                                          <p:spTgt spid="129"/>
                                        </p:tgtEl>
                                        <p:attrNameLst>
                                          <p:attrName>ppt_x</p:attrName>
                                        </p:attrNameLst>
                                      </p:cBhvr>
                                      <p:tavLst>
                                        <p:tav tm="0">
                                          <p:val>
                                            <p:strVal val="#ppt_x"/>
                                          </p:val>
                                        </p:tav>
                                        <p:tav tm="100000">
                                          <p:val>
                                            <p:strVal val="#ppt_x"/>
                                          </p:val>
                                        </p:tav>
                                      </p:tavLst>
                                    </p:anim>
                                    <p:anim calcmode="lin" valueType="num">
                                      <p:cBhvr additive="base">
                                        <p:cTn id="23" dur="1250" fill="hold"/>
                                        <p:tgtEl>
                                          <p:spTgt spid="129"/>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childTnLst>
                          </p:cTn>
                        </p:par>
                        <p:par>
                          <p:cTn id="29" fill="hold">
                            <p:stCondLst>
                              <p:cond delay="1250"/>
                            </p:stCondLst>
                            <p:childTnLst>
                              <p:par>
                                <p:cTn id="30" presetID="32" presetClass="emph" presetSubtype="0" repeatCount="4000" fill="hold" grpId="2" nodeType="afterEffect">
                                  <p:stCondLst>
                                    <p:cond delay="0"/>
                                  </p:stCondLst>
                                  <p:childTnLst>
                                    <p:animRot by="120000">
                                      <p:cBhvr>
                                        <p:cTn id="31" dur="100" fill="hold">
                                          <p:stCondLst>
                                            <p:cond delay="0"/>
                                          </p:stCondLst>
                                        </p:cTn>
                                        <p:tgtEl>
                                          <p:spTgt spid="116"/>
                                        </p:tgtEl>
                                        <p:attrNameLst>
                                          <p:attrName>r</p:attrName>
                                        </p:attrNameLst>
                                      </p:cBhvr>
                                    </p:animRot>
                                    <p:animRot by="-240000">
                                      <p:cBhvr>
                                        <p:cTn id="32" dur="200" fill="hold">
                                          <p:stCondLst>
                                            <p:cond delay="200"/>
                                          </p:stCondLst>
                                        </p:cTn>
                                        <p:tgtEl>
                                          <p:spTgt spid="116"/>
                                        </p:tgtEl>
                                        <p:attrNameLst>
                                          <p:attrName>r</p:attrName>
                                        </p:attrNameLst>
                                      </p:cBhvr>
                                    </p:animRot>
                                    <p:animRot by="240000">
                                      <p:cBhvr>
                                        <p:cTn id="33" dur="200" fill="hold">
                                          <p:stCondLst>
                                            <p:cond delay="400"/>
                                          </p:stCondLst>
                                        </p:cTn>
                                        <p:tgtEl>
                                          <p:spTgt spid="116"/>
                                        </p:tgtEl>
                                        <p:attrNameLst>
                                          <p:attrName>r</p:attrName>
                                        </p:attrNameLst>
                                      </p:cBhvr>
                                    </p:animRot>
                                    <p:animRot by="-240000">
                                      <p:cBhvr>
                                        <p:cTn id="34" dur="200" fill="hold">
                                          <p:stCondLst>
                                            <p:cond delay="600"/>
                                          </p:stCondLst>
                                        </p:cTn>
                                        <p:tgtEl>
                                          <p:spTgt spid="116"/>
                                        </p:tgtEl>
                                        <p:attrNameLst>
                                          <p:attrName>r</p:attrName>
                                        </p:attrNameLst>
                                      </p:cBhvr>
                                    </p:animRot>
                                    <p:animRot by="120000">
                                      <p:cBhvr>
                                        <p:cTn id="35" dur="200" fill="hold">
                                          <p:stCondLst>
                                            <p:cond delay="800"/>
                                          </p:stCondLst>
                                        </p:cTn>
                                        <p:tgtEl>
                                          <p:spTgt spid="116"/>
                                        </p:tgtEl>
                                        <p:attrNameLst>
                                          <p:attrName>r</p:attrName>
                                        </p:attrNameLst>
                                      </p:cBhvr>
                                    </p:animRot>
                                  </p:childTnLst>
                                </p:cTn>
                              </p:par>
                            </p:childTnLst>
                          </p:cTn>
                        </p:par>
                        <p:par>
                          <p:cTn id="36" fill="hold">
                            <p:stCondLst>
                              <p:cond delay="5250"/>
                            </p:stCondLst>
                            <p:childTnLst>
                              <p:par>
                                <p:cTn id="37" presetID="32" presetClass="emph" presetSubtype="0" repeatCount="4000" fill="hold" nodeType="afterEffect">
                                  <p:stCondLst>
                                    <p:cond delay="0"/>
                                  </p:stCondLst>
                                  <p:childTnLst>
                                    <p:animRot by="120000">
                                      <p:cBhvr>
                                        <p:cTn id="38" dur="100" fill="hold">
                                          <p:stCondLst>
                                            <p:cond delay="0"/>
                                          </p:stCondLst>
                                        </p:cTn>
                                        <p:tgtEl>
                                          <p:spTgt spid="129"/>
                                        </p:tgtEl>
                                        <p:attrNameLst>
                                          <p:attrName>r</p:attrName>
                                        </p:attrNameLst>
                                      </p:cBhvr>
                                    </p:animRot>
                                    <p:animRot by="-240000">
                                      <p:cBhvr>
                                        <p:cTn id="39" dur="200" fill="hold">
                                          <p:stCondLst>
                                            <p:cond delay="200"/>
                                          </p:stCondLst>
                                        </p:cTn>
                                        <p:tgtEl>
                                          <p:spTgt spid="129"/>
                                        </p:tgtEl>
                                        <p:attrNameLst>
                                          <p:attrName>r</p:attrName>
                                        </p:attrNameLst>
                                      </p:cBhvr>
                                    </p:animRot>
                                    <p:animRot by="240000">
                                      <p:cBhvr>
                                        <p:cTn id="40" dur="200" fill="hold">
                                          <p:stCondLst>
                                            <p:cond delay="400"/>
                                          </p:stCondLst>
                                        </p:cTn>
                                        <p:tgtEl>
                                          <p:spTgt spid="129"/>
                                        </p:tgtEl>
                                        <p:attrNameLst>
                                          <p:attrName>r</p:attrName>
                                        </p:attrNameLst>
                                      </p:cBhvr>
                                    </p:animRot>
                                    <p:animRot by="-240000">
                                      <p:cBhvr>
                                        <p:cTn id="41" dur="200" fill="hold">
                                          <p:stCondLst>
                                            <p:cond delay="600"/>
                                          </p:stCondLst>
                                        </p:cTn>
                                        <p:tgtEl>
                                          <p:spTgt spid="129"/>
                                        </p:tgtEl>
                                        <p:attrNameLst>
                                          <p:attrName>r</p:attrName>
                                        </p:attrNameLst>
                                      </p:cBhvr>
                                    </p:animRot>
                                    <p:animRot by="120000">
                                      <p:cBhvr>
                                        <p:cTn id="42" dur="200" fill="hold">
                                          <p:stCondLst>
                                            <p:cond delay="800"/>
                                          </p:stCondLst>
                                        </p:cTn>
                                        <p:tgtEl>
                                          <p:spTgt spid="1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875E-6 1.85185E-6 L 0.00117 -0.54607 " pathEditMode="relative" rAng="0" ptsTypes="AA">
                                      <p:cBhvr>
                                        <p:cTn id="46" dur="2000" fill="hold"/>
                                        <p:tgtEl>
                                          <p:spTgt spid="116"/>
                                        </p:tgtEl>
                                        <p:attrNameLst>
                                          <p:attrName>ppt_x</p:attrName>
                                          <p:attrName>ppt_y</p:attrName>
                                        </p:attrNameLst>
                                      </p:cBhvr>
                                      <p:rCtr x="52" y="-27315"/>
                                    </p:animMotion>
                                  </p:childTnLst>
                                </p:cTn>
                              </p:par>
                              <p:par>
                                <p:cTn id="47" presetID="42" presetClass="path" presetSubtype="0" accel="50000" decel="50000" fill="hold" grpId="0" nodeType="withEffect">
                                  <p:stCondLst>
                                    <p:cond delay="0"/>
                                  </p:stCondLst>
                                  <p:childTnLst>
                                    <p:animMotion origin="layout" path="M -3.33333E-6 -4.07407E-6 L 0.00417 -0.55185 " pathEditMode="relative" rAng="0" ptsTypes="AA">
                                      <p:cBhvr>
                                        <p:cTn id="48" dur="2000" fill="hold"/>
                                        <p:tgtEl>
                                          <p:spTgt spid="117"/>
                                        </p:tgtEl>
                                        <p:attrNameLst>
                                          <p:attrName>ppt_x</p:attrName>
                                          <p:attrName>ppt_y</p:attrName>
                                        </p:attrNameLst>
                                      </p:cBhvr>
                                      <p:rCtr x="208" y="-27593"/>
                                    </p:animMotion>
                                  </p:childTnLst>
                                </p:cTn>
                              </p:par>
                              <p:par>
                                <p:cTn id="49" presetID="42" presetClass="path" presetSubtype="0" accel="50000" decel="50000" fill="hold" nodeType="withEffect">
                                  <p:stCondLst>
                                    <p:cond delay="0"/>
                                  </p:stCondLst>
                                  <p:childTnLst>
                                    <p:animMotion origin="layout" path="M -1.66667E-6 -2.96296E-6 L 0.00287 -0.58426 " pathEditMode="relative" rAng="0" ptsTypes="AA">
                                      <p:cBhvr>
                                        <p:cTn id="50" dur="2000" fill="hold"/>
                                        <p:tgtEl>
                                          <p:spTgt spid="125"/>
                                        </p:tgtEl>
                                        <p:attrNameLst>
                                          <p:attrName>ppt_x</p:attrName>
                                          <p:attrName>ppt_y</p:attrName>
                                        </p:attrNameLst>
                                      </p:cBhvr>
                                      <p:rCtr x="143" y="-29213"/>
                                    </p:animMotion>
                                  </p:childTnLst>
                                </p:cTn>
                              </p:par>
                              <p:par>
                                <p:cTn id="51" presetID="42" presetClass="path" presetSubtype="0" accel="50000" decel="50000" fill="hold" nodeType="withEffect">
                                  <p:stCondLst>
                                    <p:cond delay="0"/>
                                  </p:stCondLst>
                                  <p:childTnLst>
                                    <p:animMotion origin="layout" path="M 1.66667E-6 -2.96296E-6 L -0.003 -0.58657 " pathEditMode="relative" rAng="0" ptsTypes="AA">
                                      <p:cBhvr>
                                        <p:cTn id="52" dur="2000" fill="hold"/>
                                        <p:tgtEl>
                                          <p:spTgt spid="129"/>
                                        </p:tgtEl>
                                        <p:attrNameLst>
                                          <p:attrName>ppt_x</p:attrName>
                                          <p:attrName>ppt_y</p:attrName>
                                        </p:attrNameLst>
                                      </p:cBhvr>
                                      <p:rCtr x="-156" y="-29329"/>
                                    </p:animMotion>
                                  </p:childTnLst>
                                </p:cTn>
                              </p:par>
                              <p:par>
                                <p:cTn id="53" presetID="2" presetClass="entr" presetSubtype="4"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250" fill="hold"/>
                                        <p:tgtEl>
                                          <p:spTgt spid="16"/>
                                        </p:tgtEl>
                                        <p:attrNameLst>
                                          <p:attrName>ppt_x</p:attrName>
                                        </p:attrNameLst>
                                      </p:cBhvr>
                                      <p:tavLst>
                                        <p:tav tm="0">
                                          <p:val>
                                            <p:strVal val="#ppt_x"/>
                                          </p:val>
                                        </p:tav>
                                        <p:tav tm="100000">
                                          <p:val>
                                            <p:strVal val="#ppt_x"/>
                                          </p:val>
                                        </p:tav>
                                      </p:tavLst>
                                    </p:anim>
                                    <p:anim calcmode="lin" valueType="num">
                                      <p:cBhvr additive="base">
                                        <p:cTn id="56" dur="1250" fill="hold"/>
                                        <p:tgtEl>
                                          <p:spTgt spid="16"/>
                                        </p:tgtEl>
                                        <p:attrNameLst>
                                          <p:attrName>ppt_y</p:attrName>
                                        </p:attrNameLst>
                                      </p:cBhvr>
                                      <p:tavLst>
                                        <p:tav tm="0">
                                          <p:val>
                                            <p:strVal val="1+#ppt_h/2"/>
                                          </p:val>
                                        </p:tav>
                                        <p:tav tm="100000">
                                          <p:val>
                                            <p:strVal val="#ppt_y"/>
                                          </p:val>
                                        </p:tav>
                                      </p:tavLst>
                                    </p:anim>
                                  </p:childTnLst>
                                </p:cTn>
                              </p:par>
                              <p:par>
                                <p:cTn id="57" presetID="42" presetClass="path" presetSubtype="0" accel="50000" decel="50000" fill="hold" grpId="0" nodeType="withEffect">
                                  <p:stCondLst>
                                    <p:cond delay="0"/>
                                  </p:stCondLst>
                                  <p:childTnLst>
                                    <p:animMotion origin="layout" path="M 3.125E-6 -2.59259E-6 L 0.00416 -0.55185 " pathEditMode="relative" rAng="0" ptsTypes="AA">
                                      <p:cBhvr>
                                        <p:cTn id="58" dur="2000" fill="hold"/>
                                        <p:tgtEl>
                                          <p:spTgt spid="16"/>
                                        </p:tgtEl>
                                        <p:attrNameLst>
                                          <p:attrName>ppt_x</p:attrName>
                                          <p:attrName>ppt_y</p:attrName>
                                        </p:attrNameLst>
                                      </p:cBhvr>
                                      <p:rCtr x="208" y="-27593"/>
                                    </p:animMotion>
                                  </p:childTnLst>
                                </p:cTn>
                              </p:par>
                              <p:par>
                                <p:cTn id="59" presetID="42" presetClass="path" presetSubtype="0" accel="50000" decel="50000" fill="hold" grpId="1" nodeType="withEffect">
                                  <p:stCondLst>
                                    <p:cond delay="0"/>
                                  </p:stCondLst>
                                  <p:childTnLst>
                                    <p:animMotion origin="layout" path="M -2.70833E-6 4.81481E-6 L -0.00065 -0.82917 " pathEditMode="relative" rAng="0" ptsTypes="AA">
                                      <p:cBhvr>
                                        <p:cTn id="60"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695307" y="1632887"/>
            <a:ext cx="8538069" cy="2129899"/>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364823" y="4095299"/>
            <a:ext cx="3108126" cy="880242"/>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695308" y="2276233"/>
            <a:ext cx="8538069" cy="707886"/>
          </a:xfrm>
          <a:prstGeom prst="rect">
            <a:avLst/>
          </a:prstGeom>
          <a:noFill/>
          <a:ln>
            <a:noFill/>
          </a:ln>
        </p:spPr>
        <p:txBody>
          <a:bodyPr wrap="square">
            <a:spAutoFit/>
          </a:bodyPr>
          <a:lstStyle/>
          <a:p>
            <a:pPr lvl="0" algn="ctr"/>
            <a:r>
              <a:rPr lang="vi-VN" sz="4000" b="1" dirty="0">
                <a:solidFill>
                  <a:srgbClr val="EE4036"/>
                </a:solidFill>
                <a:latin typeface="Times New Roman" panose="02020603050405020304" pitchFamily="18" charset="0"/>
                <a:sym typeface="Times New Roman"/>
              </a:rPr>
              <a:t>Cơ thể người có bao nhiêu quả thận?</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7"/>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8"/>
          <a:stretch>
            <a:fillRect/>
          </a:stretch>
        </p:blipFill>
        <p:spPr>
          <a:xfrm>
            <a:off x="-262587" y="-590126"/>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9"/>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0"/>
          <a:stretch>
            <a:fillRect/>
          </a:stretch>
        </p:blipFill>
        <p:spPr>
          <a:xfrm>
            <a:off x="1164332" y="-615066"/>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1"/>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2"/>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3"/>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4"/>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5"/>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6"/>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8"/>
          <a:stretch>
            <a:fillRect/>
          </a:stretch>
        </p:blipFill>
        <p:spPr>
          <a:xfrm>
            <a:off x="10468183" y="-106907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9"/>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6"/>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0"/>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1"/>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2"/>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8"/>
          <a:stretch>
            <a:fillRect/>
          </a:stretch>
        </p:blipFill>
        <p:spPr>
          <a:xfrm>
            <a:off x="5617" y="-1053905"/>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9"/>
          <a:stretch>
            <a:fillRect/>
          </a:stretch>
        </p:blipFill>
        <p:spPr>
          <a:xfrm>
            <a:off x="3781861" y="-1029245"/>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6"/>
          <a:stretch>
            <a:fillRect/>
          </a:stretch>
        </p:blipFill>
        <p:spPr>
          <a:xfrm>
            <a:off x="1164332" y="-1406396"/>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9"/>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1"/>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2"/>
          <a:stretch>
            <a:fillRect/>
          </a:stretch>
        </p:blipFill>
        <p:spPr>
          <a:xfrm>
            <a:off x="9463467" y="-162215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9"/>
          <a:stretch>
            <a:fillRect/>
          </a:stretch>
        </p:blipFill>
        <p:spPr>
          <a:xfrm>
            <a:off x="11940578" y="-1517140"/>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2"/>
          <a:stretch>
            <a:fillRect/>
          </a:stretch>
        </p:blipFill>
        <p:spPr>
          <a:xfrm>
            <a:off x="11481544" y="-674888"/>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8"/>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9"/>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6"/>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9"/>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9"/>
          <a:stretch>
            <a:fillRect/>
          </a:stretch>
        </p:blipFill>
        <p:spPr>
          <a:xfrm>
            <a:off x="3882001" y="-503957"/>
            <a:ext cx="359906" cy="218018"/>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5291945"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1" name="!!4a">
            <a:extLst>
              <a:ext uri="{FF2B5EF4-FFF2-40B4-BE49-F238E27FC236}">
                <a16:creationId xmlns:a16="http://schemas.microsoft.com/office/drawing/2014/main" id="{7D7392F9-B328-40CF-A436-C3974F476E3C}"/>
              </a:ext>
            </a:extLst>
          </p:cNvPr>
          <p:cNvSpPr txBox="1"/>
          <p:nvPr/>
        </p:nvSpPr>
        <p:spPr>
          <a:xfrm>
            <a:off x="5467243" y="5431327"/>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04" name="!!o4a">
            <a:extLst>
              <a:ext uri="{FF2B5EF4-FFF2-40B4-BE49-F238E27FC236}">
                <a16:creationId xmlns:a16="http://schemas.microsoft.com/office/drawing/2014/main" id="{03CD02AD-A0B0-4461-82E4-ADE45F3505A9}"/>
              </a:ext>
            </a:extLst>
          </p:cNvPr>
          <p:cNvSpPr/>
          <p:nvPr/>
        </p:nvSpPr>
        <p:spPr>
          <a:xfrm>
            <a:off x="4144312"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5" name="!!4a">
            <a:extLst>
              <a:ext uri="{FF2B5EF4-FFF2-40B4-BE49-F238E27FC236}">
                <a16:creationId xmlns:a16="http://schemas.microsoft.com/office/drawing/2014/main" id="{7D7392F9-B328-40CF-A436-C3974F476E3C}"/>
              </a:ext>
            </a:extLst>
          </p:cNvPr>
          <p:cNvSpPr txBox="1"/>
          <p:nvPr/>
        </p:nvSpPr>
        <p:spPr>
          <a:xfrm>
            <a:off x="4318884" y="5444750"/>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112" name="!!o4a">
            <a:extLst>
              <a:ext uri="{FF2B5EF4-FFF2-40B4-BE49-F238E27FC236}">
                <a16:creationId xmlns:a16="http://schemas.microsoft.com/office/drawing/2014/main" id="{03CD02AD-A0B0-4461-82E4-ADE45F3505A9}"/>
              </a:ext>
            </a:extLst>
          </p:cNvPr>
          <p:cNvSpPr/>
          <p:nvPr/>
        </p:nvSpPr>
        <p:spPr>
          <a:xfrm>
            <a:off x="6435961"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3" name="!!4a">
            <a:extLst>
              <a:ext uri="{FF2B5EF4-FFF2-40B4-BE49-F238E27FC236}">
                <a16:creationId xmlns:a16="http://schemas.microsoft.com/office/drawing/2014/main" id="{7D7392F9-B328-40CF-A436-C3974F476E3C}"/>
              </a:ext>
            </a:extLst>
          </p:cNvPr>
          <p:cNvSpPr txBox="1"/>
          <p:nvPr/>
        </p:nvSpPr>
        <p:spPr>
          <a:xfrm>
            <a:off x="6602029" y="5427844"/>
            <a:ext cx="691984" cy="923090"/>
          </a:xfrm>
          <a:prstGeom prst="rect">
            <a:avLst/>
          </a:prstGeom>
          <a:noFill/>
        </p:spPr>
        <p:txBody>
          <a:bodyPr wrap="square" rtlCol="0">
            <a:spAutoFit/>
          </a:bodyPr>
          <a:lstStyle/>
          <a:p>
            <a:pPr algn="ctr"/>
            <a:r>
              <a:rPr lang="en-US" sz="5398"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100" name="Group 99">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102"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03"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35486232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childTnLst>
                          </p:cTn>
                        </p:par>
                      </p:childTnLst>
                    </p:cTn>
                  </p:par>
                </p:childTnLst>
              </p:cTn>
              <p:nextCondLst>
                <p:cond evt="onClick" delay="0">
                  <p:tgtEl>
                    <p:spTgt spid="99"/>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500" fill="hold"/>
                                        <p:tgtEl>
                                          <p:spTgt spid="105"/>
                                        </p:tgtEl>
                                        <p:attrNameLst>
                                          <p:attrName>ppt_w</p:attrName>
                                        </p:attrNameLst>
                                      </p:cBhvr>
                                      <p:tavLst>
                                        <p:tav tm="0">
                                          <p:val>
                                            <p:fltVal val="0"/>
                                          </p:val>
                                        </p:tav>
                                        <p:tav tm="100000">
                                          <p:val>
                                            <p:strVal val="#ppt_w"/>
                                          </p:val>
                                        </p:tav>
                                      </p:tavLst>
                                    </p:anim>
                                    <p:anim calcmode="lin" valueType="num">
                                      <p:cBhvr>
                                        <p:cTn id="19" dur="500" fill="hold"/>
                                        <p:tgtEl>
                                          <p:spTgt spid="105"/>
                                        </p:tgtEl>
                                        <p:attrNameLst>
                                          <p:attrName>ppt_h</p:attrName>
                                        </p:attrNameLst>
                                      </p:cBhvr>
                                      <p:tavLst>
                                        <p:tav tm="0">
                                          <p:val>
                                            <p:fltVal val="0"/>
                                          </p:val>
                                        </p:tav>
                                        <p:tav tm="100000">
                                          <p:val>
                                            <p:strVal val="#ppt_h"/>
                                          </p:val>
                                        </p:tav>
                                      </p:tavLst>
                                    </p:anim>
                                    <p:animEffect transition="in" filter="fade">
                                      <p:cBhvr>
                                        <p:cTn id="20" dur="500"/>
                                        <p:tgtEl>
                                          <p:spTgt spid="105"/>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5"/>
                                        </p:tgtEl>
                                      </p:cBhvr>
                                    </p:animEffect>
                                    <p:animScale>
                                      <p:cBhvr>
                                        <p:cTn id="23"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12"/>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ppt_w</p:attrName>
                                        </p:attrNameLst>
                                      </p:cBhvr>
                                      <p:tavLst>
                                        <p:tav tm="0">
                                          <p:val>
                                            <p:fltVal val="0"/>
                                          </p:val>
                                        </p:tav>
                                        <p:tav tm="100000">
                                          <p:val>
                                            <p:strVal val="#ppt_w"/>
                                          </p:val>
                                        </p:tav>
                                      </p:tavLst>
                                    </p:anim>
                                    <p:anim calcmode="lin" valueType="num">
                                      <p:cBhvr>
                                        <p:cTn id="30" dur="500" fill="hold"/>
                                        <p:tgtEl>
                                          <p:spTgt spid="113"/>
                                        </p:tgtEl>
                                        <p:attrNameLst>
                                          <p:attrName>ppt_h</p:attrName>
                                        </p:attrNameLst>
                                      </p:cBhvr>
                                      <p:tavLst>
                                        <p:tav tm="0">
                                          <p:val>
                                            <p:fltVal val="0"/>
                                          </p:val>
                                        </p:tav>
                                        <p:tav tm="100000">
                                          <p:val>
                                            <p:strVal val="#ppt_h"/>
                                          </p:val>
                                        </p:tav>
                                      </p:tavLst>
                                    </p:anim>
                                    <p:animEffect transition="in" filter="fade">
                                      <p:cBhvr>
                                        <p:cTn id="31" dur="500"/>
                                        <p:tgtEl>
                                          <p:spTgt spid="113"/>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3"/>
                                        </p:tgtEl>
                                      </p:cBhvr>
                                    </p:animEffect>
                                    <p:animScale>
                                      <p:cBhvr>
                                        <p:cTn id="34" dur="250" autoRev="1" fill="hold"/>
                                        <p:tgtEl>
                                          <p:spTgt spid="113"/>
                                        </p:tgtEl>
                                      </p:cBhvr>
                                      <p:by x="105000" y="105000"/>
                                    </p:animScale>
                                  </p:childTnLst>
                                </p:cTn>
                              </p:par>
                              <p:par>
                                <p:cTn id="35" presetID="0" presetClass="path" presetSubtype="0" fill="hold" nodeType="withEffect">
                                  <p:stCondLst>
                                    <p:cond delay="500"/>
                                  </p:stCondLst>
                                  <p:childTnLst>
                                    <p:animMotion origin="layout" path="M 0.00443 0.01273 L 0.00443 0.01296 C 0.00338 0.02315 0.0013 0.03356 0.0013 0.04398 C 0.00078 0.08542 0.00143 0.12708 0.00286 0.16875 C 0.00299 0.17292 0.0043 0.17708 0.00599 0.18009 C 0.00898 0.18495 0.01315 0.18889 0.01706 0.19143 C 0.02435 0.1956 0.03204 0.19722 0.03946 0.19977 C 0.04845 0.20301 0.05769 0.20556 0.06642 0.20833 C 0.06056 0.21319 0.05379 0.21505 0.0491 0.22222 C 0.03725 0.2412 0.03842 0.26574 0.03633 0.29074 C 0.03542 0.30208 0.03412 0.31343 0.03308 0.32477 C 0.03412 0.34838 0.03412 0.37222 0.03633 0.3956 C 0.0379 0.41574 0.04688 0.44352 0.05548 0.45509 C 0.06538 0.46875 0.08908 0.48634 0.08908 0.48657 C 0.08413 0.49491 0.07866 0.50208 0.0745 0.51181 C 0.06994 0.52338 0.0672 0.54352 0.06499 0.55741 C 0.07098 0.60694 0.06577 0.64352 0.09377 0.66505 C 0.10263 0.67199 0.11292 0.67083 0.12229 0.67338 C 0.14378 0.67176 0.16527 0.67454 0.18637 0.66782 C 0.18885 0.66713 0.18703 0.65556 0.18468 0.6537 C 0.17765 0.64884 0.16983 0.65185 0.16228 0.65093 C 0.15772 0.65718 0.14782 0.66713 0.14496 0.67917 C 0.1417 0.69306 0.13675 0.72176 0.13675 0.72199 C 0.13623 0.7294 0.13467 0.73704 0.13519 0.74444 C 0.13636 0.75903 0.14704 0.77546 0.1529 0.78148 C 0.17882 0.8081 0.18286 0.8044 0.2119 0.8125 C 0.20161 0.82685 0.18937 0.83727 0.18156 0.85509 C 0.17309 0.87361 0.17765 0.92338 0.17973 0.94028 C 0.18781 0.99745 0.21451 1.07245 0.22922 1.11343 C 0.24264 1.15 0.24876 1.16296 0.25788 1.20116 C 0.26126 1.21505 0.261 1.21528 0.261 1.22384 " pathEditMode="relative" rAng="0" ptsTypes="AAAAAAAAAAAAAAAAAAAAAAAAAAAAAAA">
                                      <p:cBhvr>
                                        <p:cTn id="36" dur="2000" fill="hold"/>
                                        <p:tgtEl>
                                          <p:spTgt spid="56"/>
                                        </p:tgtEl>
                                        <p:attrNameLst>
                                          <p:attrName>ppt_x</p:attrName>
                                          <p:attrName>ppt_y</p:attrName>
                                        </p:attrNameLst>
                                      </p:cBhvr>
                                      <p:rCtr x="12660" y="60556"/>
                                    </p:animMotion>
                                  </p:childTnLst>
                                </p:cTn>
                              </p:par>
                              <p:par>
                                <p:cTn id="37" presetID="0" presetClass="path" presetSubtype="0" fill="hold" nodeType="withEffect">
                                  <p:stCondLst>
                                    <p:cond delay="500"/>
                                  </p:stCondLst>
                                  <p:childTnLst>
                                    <p:animMotion origin="layout" path="M 0.00065 0.00186 L 0.00065 0.00209 C -0.01537 0.047 -0.02332 0.05394 -0.02332 0.10672 C -0.02332 0.11968 -0.02553 0.24815 -0.00417 0.27408 C 0.03112 0.31644 0.1292 0.32454 0.15707 0.33033 C 0.16775 0.34491 0.17908 0.35764 0.18898 0.37315 C 0.19927 0.39005 0.21464 0.43033 0.22245 0.45 C 0.2231 0.46042 0.2248 0.47084 0.22414 0.48125 C 0.22206 0.51598 0.2149 0.55463 0.19862 0.57755 C 0.18064 0.60278 0.14561 0.61019 0.12516 0.61737 C 0.09911 0.60811 0.04545 0.61204 0.01979 0.56621 C 0.01641 0.56042 0.0155 0.55116 0.01341 0.54329 C 0.0155 0.53612 0.0155 0.52431 0.01979 0.52084 C 0.06473 0.48496 0.1753 0.50857 0.19692 0.5095 C 0.22818 0.52061 0.24563 0.5213 0.27181 0.54653 C 0.28406 0.55811 0.29513 0.57338 0.30698 0.58612 C 0.32222 0.60278 0.35321 0.6345 0.35321 0.63473 C 0.35842 0.65672 0.36415 0.67037 0.35803 0.69584 C 0.35647 0.70278 0.35243 0.70903 0.34853 0.71088 C 0.34084 0.71436 0.33251 0.71297 0.32456 0.71389 C 0.2894 0.71297 0.25423 0.71783 0.21932 0.71088 C 0.21594 0.70973 0.21932 0.69584 0.22245 0.69352 C 0.23574 0.68635 0.25006 0.6882 0.264 0.68542 C 0.32378 0.69815 0.35282 0.67639 0.38994 0.7507 C 0.39802 0.7669 0.40166 0.78843 0.40752 0.80672 C 0.41013 0.88936 0.41 0.83681 0.4044 0.94306 C 0.40323 0.96528 0.40362 0.9875 0.40114 1.0088 C 0.39281 1.08357 0.39645 1.04653 0.38994 1.11945 C 0.38825 1.18565 0.38838 1.15903 0.38838 1.19885 " pathEditMode="relative" rAng="0" ptsTypes="AAAAAAAAAAAAAAAAAAAAAAAAAAAAA">
                                      <p:cBhvr>
                                        <p:cTn id="38" dur="2000" fill="hold"/>
                                        <p:tgtEl>
                                          <p:spTgt spid="67"/>
                                        </p:tgtEl>
                                        <p:attrNameLst>
                                          <p:attrName>ppt_x</p:attrName>
                                          <p:attrName>ppt_y</p:attrName>
                                        </p:attrNameLst>
                                      </p:cBhvr>
                                      <p:rCtr x="19211" y="59838"/>
                                    </p:animMotion>
                                  </p:childTnLst>
                                </p:cTn>
                              </p:par>
                              <p:par>
                                <p:cTn id="39" presetID="0" presetClass="path" presetSubtype="0" fill="hold" nodeType="withEffect">
                                  <p:stCondLst>
                                    <p:cond delay="500"/>
                                  </p:stCondLst>
                                  <p:childTnLst>
                                    <p:animMotion origin="layout" path="M -0.46158 0.10926 L -0.46158 0.10949 C -0.46262 0.14143 -0.4647 0.17361 -0.46158 0.20625 C -0.45988 0.22222 -0.45663 0.23796 -0.4535 0.25393 C -0.44504 0.29792 -0.43709 0.33565 -0.41521 0.36736 C -0.38356 0.41319 -0.34293 0.41342 -0.30516 0.42685 C -0.21855 0.45764 -0.27598 0.44352 -0.20487 0.4581 C -0.19106 0.45625 -0.177 0.45625 -0.16345 0.45231 C -0.15981 0.45139 -0.15616 0.44861 -0.15369 0.44398 C -0.15147 0.43935 -0.15147 0.43264 -0.15043 0.42685 C -0.15629 0.41829 -0.16098 0.40509 -0.16801 0.40139 C -0.21816 0.37477 -0.2498 0.39167 -0.3019 0.40139 C -0.30516 0.40324 -0.36585 0.43264 -0.36898 0.46667 C -0.37549 0.53842 -0.3583 0.57384 -0.32261 0.59143 C -0.25566 0.62454 -0.21763 0.6287 -0.15694 0.63958 C -0.12191 0.63495 -0.08635 0.63356 -0.05144 0.62546 C -0.0491 0.625 -0.0478 0.61805 -0.04871 0.61412 C -0.0504 0.6044 -0.05249 0.5912 -0.05809 0.58866 C -0.07893 0.57824 -0.10146 0.58102 -0.1236 0.57731 C -0.18104 0.58889 -0.2291 0.58773 -0.28145 0.63102 C -0.30151 0.64792 -0.32925 0.69467 -0.34657 0.72199 C -0.35139 0.73704 -0.35817 0.75069 -0.36103 0.76736 C -0.36494 0.79074 -0.36285 0.85 -0.35465 0.86944 C -0.34566 0.89051 -0.33264 0.90579 -0.31948 0.91759 C -0.26647 0.96504 -0.22988 0.95995 -0.16957 0.97153 C -0.11136 0.96875 -0.05249 0.96991 0.00586 0.96296 C 0.04181 0.95879 0.00925 0.90116 -0.00873 0.88935 C -0.03204 0.87338 -0.05861 0.88171 -0.08361 0.87801 C -0.1055 0.89305 -0.13037 0.89792 -0.14887 0.92338 C -0.15785 0.93542 -0.1585 0.96042 -0.15863 0.98009 C -0.15876 1.03796 -0.15447 1.0956 -0.15043 1.15301 C -0.14874 1.17986 -0.14314 1.20555 -0.14274 1.23264 C -0.1404 1.31759 -0.14274 1.40278 -0.14274 1.48796 " pathEditMode="relative" rAng="0" ptsTypes="AAAAAAAAAAAAAAAAAAAAAAAAAAAAAAAAA">
                                      <p:cBhvr>
                                        <p:cTn id="40" dur="2000" fill="hold"/>
                                        <p:tgtEl>
                                          <p:spTgt spid="57"/>
                                        </p:tgtEl>
                                        <p:attrNameLst>
                                          <p:attrName>ppt_x</p:attrName>
                                          <p:attrName>ppt_y</p:attrName>
                                        </p:attrNameLst>
                                      </p:cBhvr>
                                      <p:rCtr x="24095" y="68935"/>
                                    </p:animMotion>
                                  </p:childTnLst>
                                </p:cTn>
                              </p:par>
                              <p:par>
                                <p:cTn id="41" presetID="0" presetClass="path" presetSubtype="0" fill="hold" nodeType="withEffect">
                                  <p:stCondLst>
                                    <p:cond delay="500"/>
                                  </p:stCondLst>
                                  <p:childTnLst>
                                    <p:animMotion origin="layout" path="M -0.00026 0.00833 L -0.00026 0.00857 L 0.14666 0.11042 C 0.19224 0.14236 0.20162 0.13958 0.23288 0.18982 C 0.23548 0.19445 0.23704 0.20116 0.23926 0.20671 C 0.23118 0.23148 0.22832 0.26435 0.21529 0.28056 C 0.19602 0.30463 0.17101 0.30949 0.14822 0.32037 C 0.13103 0.32847 0.11305 0.33125 0.0956 0.33727 C 0.05288 0.35185 0.06017 0.35 0.01733 0.3713 C 0.01251 0.38171 0.00638 0.39051 0.003 0.40255 C 0.00026 0.41204 -0.00065 0.42315 -0.00026 0.4338 C 0.00261 0.49769 0.00118 0.51296 0.02696 0.54722 C 0.04858 0.57616 0.07867 0.58982 0.10355 0.60116 C 0.13741 0.61644 0.15239 0.6162 0.18651 0.62107 C 0.21581 0.61806 0.24499 0.61667 0.27416 0.6125 C 0.27755 0.61204 0.28628 0.61088 0.2838 0.60671 C 0.27534 0.59306 0.26348 0.58796 0.25345 0.57847 C 0.20605 0.58033 0.17244 0.57454 0.12751 0.60116 C 0.08948 0.62361 0.01576 0.68056 0.01576 0.68079 C 0.00104 0.70671 -0.01628 0.72431 0.03647 0.74861 C 0.06591 0.76227 0.09716 0.7544 0.12751 0.75718 C 0.16046 0.76389 0.19367 0.76736 0.22649 0.77708 C 0.36364 0.81806 0.34944 0.81412 0.44491 0.86783 C 0.44712 0.87546 0.45233 0.88218 0.45129 0.89051 C 0.444 0.94908 0.37015 0.93218 0.3652 0.9331 L 0.21204 0.92732 C 0.17101 0.92269 0.13011 0.91597 0.08922 0.91042 C 0.07802 0.90093 0.06486 0.89676 0.05562 0.88195 C 0.03986 0.85671 0.03947 0.82894 0.03647 0.79699 C 0.04442 0.79306 0.05223 0.78542 0.06044 0.78565 C 0.14392 0.7875 0.15538 0.79537 0.22949 0.8537 C 0.2756 0.88982 0.31988 0.91065 0.35244 0.9757 C 0.35895 0.98889 0.36481 1.00301 0.36989 1.01829 C 0.37445 1.03171 0.37744 1.04653 0.38109 1.06065 C 0.38956 1.16134 0.38409 1.11227 0.39711 1.20833 L 0.39711 1.20857 L 0.40024 1.23958 " pathEditMode="relative" rAng="0" ptsTypes="AAAAAAAAAAAAAAAAAAAAAAAAAAAAAAAAAAAAA">
                                      <p:cBhvr>
                                        <p:cTn id="42" dur="2000" fill="hold"/>
                                        <p:tgtEl>
                                          <p:spTgt spid="55"/>
                                        </p:tgtEl>
                                        <p:attrNameLst>
                                          <p:attrName>ppt_x</p:attrName>
                                          <p:attrName>ppt_y</p:attrName>
                                        </p:attrNameLst>
                                      </p:cBhvr>
                                      <p:rCtr x="22571" y="61551"/>
                                    </p:animMotion>
                                  </p:childTnLst>
                                </p:cTn>
                              </p:par>
                              <p:par>
                                <p:cTn id="43" presetID="0" presetClass="path" presetSubtype="0" fill="hold" nodeType="withEffect">
                                  <p:stCondLst>
                                    <p:cond delay="500"/>
                                  </p:stCondLst>
                                  <p:childTnLst>
                                    <p:animMotion origin="layout" path="M 0.52566 0.01505 L 0.52566 0.01528 C 0.53465 0.07963 0.53191 0.08287 0.55119 0.1368 C 0.55419 0.14537 0.55796 0.15324 0.56226 0.15972 C 0.58076 0.18657 0.60198 0.19815 0.62452 0.21342 C 0.67753 0.2493 0.66346 0.24051 0.7123 0.2588 C 0.7304 0.25602 0.74916 0.25903 0.76661 0.25046 C 0.77495 0.24606 0.74955 0.2419 0.74108 0.24467 C 0.73223 0.24768 0.72506 0.25995 0.71712 0.26736 C 0.71556 0.275 0.71204 0.28194 0.7123 0.28981 C 0.71477 0.3456 0.71946 0.38611 0.74108 0.42616 C 0.76739 0.475 0.80816 0.5294 0.83837 0.57384 C 0.86195 0.60833 0.87211 0.61921 0.88774 0.6618 C 0.8906 0.66921 0.89203 0.6787 0.89412 0.68704 C 0.8949 0.69861 0.89803 0.73426 0.89412 0.74398 C 0.88617 0.76435 0.86872 0.76227 0.85752 0.76389 C 0.8329 0.7537 0.82483 0.75579 0.80477 0.72384 C 0.79826 0.71342 0.79409 0.69954 0.78888 0.68704 C 0.78719 0.675 0.78289 0.66296 0.78419 0.65046 C 0.78693 0.61805 0.82535 0.63588 0.82717 0.63588 C 0.8428 0.64167 0.87927 0.64305 0.89412 0.67315 C 0.89803 0.68055 0.89842 0.69143 0.90063 0.70116 C 0.89998 0.72037 0.90154 0.73981 0.89894 0.75787 C 0.89529 0.78542 0.88435 0.81412 0.87341 0.83449 C 0.86846 0.84398 0.86208 0.85046 0.85752 0.86018 C 0.85296 0.86944 0.84971 0.88055 0.84632 0.8912 C 0.8385 0.91597 0.84958 0.89954 0.83356 0.93125 C 0.8204 0.95717 0.79579 0.98958 0.78094 1.00787 C 0.77117 1.01991 0.76114 1.03171 0.75072 1.0419 C 0.73079 1.06111 0.70943 1.07523 0.69003 1.09583 C 0.67401 1.11273 0.6563 1.125 0.6421 1.14676 C 0.63845 1.15255 0.63428 1.15741 0.6309 1.16389 C 0.62048 1.18426 0.6309 1.17384 0.62295 1.18055 " pathEditMode="relative" rAng="0" ptsTypes="AAAAAAAAAAAAAAAAAAAAAAAAAAAAAAAAA">
                                      <p:cBhvr>
                                        <p:cTn id="44" dur="2000" fill="hold"/>
                                        <p:tgtEl>
                                          <p:spTgt spid="58"/>
                                        </p:tgtEl>
                                        <p:attrNameLst>
                                          <p:attrName>ppt_x</p:attrName>
                                          <p:attrName>ppt_y</p:attrName>
                                        </p:attrNameLst>
                                      </p:cBhvr>
                                      <p:rCtr x="18742" y="58264"/>
                                    </p:animMotion>
                                  </p:childTnLst>
                                </p:cTn>
                              </p:par>
                              <p:par>
                                <p:cTn id="45" presetID="0" presetClass="path" presetSubtype="0" fill="hold" nodeType="withEffect">
                                  <p:stCondLst>
                                    <p:cond delay="500"/>
                                  </p:stCondLst>
                                  <p:childTnLst>
                                    <p:animMotion origin="layout" path="M -0.00013 0.0051 L -0.00013 0.00533 C -0.0452 0.08542 -0.04832 0.08288 -0.07984 0.16088 C -0.08883 0.18311 -0.09834 0.20487 -0.10537 0.22917 C -0.11279 0.2544 -0.11709 0.28195 -0.12295 0.30857 C -0.12621 0.33982 -0.13428 0.38218 -0.12621 0.41621 C -0.11488 0.46274 -0.09339 0.47176 -0.06708 0.48426 C -0.02735 0.50325 0.00117 0.49954 0.04298 0.50139 C 0.05795 0.49561 0.07345 0.49399 0.08765 0.48426 C 0.09455 0.47963 0.1051 0.44815 0.09403 0.43612 C 0.08036 0.42107 0.06316 0.41922 0.04779 0.41065 C 0.02761 0.41436 0.00716 0.41575 -0.0129 0.422 C -0.03387 0.42848 -0.06187 0.44815 -0.08154 0.46343 C -0.09078 0.47223 -0.09964 0.48149 -0.10863 0.49005 C -0.11344 0.50232 -0.11983 0.51297 -0.12295 0.52686 C -0.12582 0.53936 -0.12595 0.55325 -0.12621 0.56667 C -0.12647 0.57987 -0.12829 0.59491 -0.12452 0.60625 C -0.1197 0.62153 -0.11084 0.63195 -0.10224 0.64028 C -0.06265 0.67871 -0.01381 0.66829 0.02865 0.67454 C 0.05678 0.67246 0.08517 0.67362 0.11318 0.6676 C 0.12529 0.66667 0.13831 0.6426 0.11956 0.62061 C 0.10614 0.60463 0.08869 0.60348 0.07332 0.59491 C 0.04128 0.59908 0.00026 0.59885 -0.03204 0.6176 C -0.04741 0.62663 -0.06161 0.64098 -0.07672 0.65163 C -0.09625 0.66551 -0.11631 0.67709 -0.13572 0.69028 C -0.14718 0.69977 -0.15851 0.7088 -0.16932 0.71991 C -0.18482 0.73588 -0.20644 0.76644 -0.21868 0.79075 C -0.22168 0.79514 -0.22298 0.80394 -0.22506 0.81065 C -0.22246 0.82894 -0.22207 0.84977 -0.21712 0.86737 C -0.21321 0.88102 -0.20735 0.89468 -0.19954 0.90139 C -0.17961 0.91829 -0.07854 0.94584 -0.07033 0.94954 C -0.05653 0.95996 -0.04155 0.96667 -0.02879 0.98079 C -0.00899 1.00278 -0.02188 1.07084 -0.03035 1.08866 C -0.03816 1.10487 -0.05379 1.09792 -0.06552 1.10278 C -0.1576 1.09213 -0.17818 1.15024 -0.20435 1.04028 C -0.20787 1.02593 -0.20865 1.01019 -0.21074 0.99491 C -0.20709 0.98264 -0.2067 0.96413 -0.19954 0.95811 C -0.15252 0.91806 -0.0986 0.9338 -0.04963 0.9382 C -0.02436 0.95186 0.04272 0.97547 0.06694 1.02338 C 0.07202 1.03334 0.06902 1.04977 0.0702 1.06297 C 0.06486 1.09051 0.06108 1.11899 0.05418 1.14538 C 0.03907 1.20348 0.02604 1.22431 0.00468 1.27292 C 0.00195 1.2794 -0.00039 1.28658 -0.00326 1.29283 C -0.01029 1.30834 -0.01186 1.31088 -0.01759 1.3213 " pathEditMode="relative" rAng="0" ptsTypes="AAAAAAAAAAAAAAAAAAAAAAAAAAAAAAAAAAAAAAAAAAAA">
                                      <p:cBhvr>
                                        <p:cTn id="46" dur="2000" fill="hold"/>
                                        <p:tgtEl>
                                          <p:spTgt spid="59"/>
                                        </p:tgtEl>
                                        <p:attrNameLst>
                                          <p:attrName>ppt_x</p:attrName>
                                          <p:attrName>ppt_y</p:attrName>
                                        </p:attrNameLst>
                                      </p:cBhvr>
                                      <p:rCtr x="-4793" y="65810"/>
                                    </p:animMotion>
                                  </p:childTnLst>
                                </p:cTn>
                              </p:par>
                              <p:par>
                                <p:cTn id="47" presetID="0" presetClass="path" presetSubtype="0" fill="hold" nodeType="withEffect">
                                  <p:stCondLst>
                                    <p:cond delay="500"/>
                                  </p:stCondLst>
                                  <p:childTnLst>
                                    <p:animMotion origin="layout" path="M -0.23925 0.06505 L -0.23925 0.06528 C -0.12959 0.14213 -0.17283 0.09422 -0.10354 0.18982 C -0.08765 0.27454 -0.07984 0.27686 -0.10693 0.38264 C -0.10992 0.39537 -0.12047 0.39584 -0.12751 0.40255 C -0.15199 0.39491 -0.17752 0.39491 -0.20083 0.37986 C -0.21438 0.37107 -0.20617 0.33797 -0.1994 0.33172 C -0.17921 0.31297 -0.15707 0.31274 -0.13545 0.30903 C -0.07124 0.35463 -0.09937 0.34236 -0.05236 0.35718 C -0.03933 0.38033 -0.04689 0.36297 -0.03959 0.41667 C -0.03803 0.42801 -0.03477 0.4507 -0.03477 0.45093 C -0.03647 0.4669 -0.0366 0.48357 -0.03959 0.49908 C -0.04467 0.52454 -0.0573 0.5551 -0.07163 0.56713 C -0.08153 0.57547 -0.09286 0.57662 -0.10354 0.58125 C -0.13506 0.57894 -0.13949 0.58843 -0.16254 0.55857 C -0.16462 0.55602 -0.16462 0.55093 -0.16567 0.54723 C -0.16462 0.54144 -0.16554 0.53264 -0.16254 0.5301 C -0.12842 0.50232 -0.11461 0.52107 -0.07788 0.53588 C -0.07046 0.5463 -0.06186 0.55394 -0.05574 0.56713 C -0.03998 0.60093 -0.03555 0.63311 -0.05874 0.66644 C -0.06551 0.67593 -0.07593 0.67176 -0.08439 0.67199 C -0.13649 0.67454 -0.18859 0.67385 -0.24069 0.675 C -0.24251 0.6757 -0.28249 0.69051 -0.29187 0.70324 C -0.29487 0.70741 -0.29604 0.71459 -0.29825 0.72037 C -0.29956 0.74329 -0.30177 0.76829 -0.29825 0.79121 C -0.29656 0.80186 -0.29343 0.8125 -0.28861 0.81968 C -0.28015 0.83195 -0.27051 0.84306 -0.25983 0.84792 C -0.24173 0.85649 -0.22284 0.85556 -0.20409 0.85926 C -0.16944 0.85463 -0.13428 0.85718 -0.10028 0.84514 C -0.09507 0.84329 -0.09156 0.82917 -0.09234 0.81968 C -0.0939 0.79815 -0.09651 0.77153 -0.10693 0.75996 C -0.11839 0.74699 -0.13428 0.75811 -0.14821 0.75718 C -0.1882 0.7713 -0.19575 0.76459 -0.22636 0.80533 C -0.23626 0.81875 -0.24316 0.83866 -0.25345 0.8507 C -0.28327 0.88519 -0.31636 0.91019 -0.34618 0.94445 C -0.39737 1.00301 -0.41039 1.01227 -0.45142 1.075 C -0.46145 1.09005 -0.47134 1.10556 -0.48007 1.12315 C -0.4845 1.13218 -0.49687 1.17639 -0.49922 1.18565 C -0.50286 1.2 -0.50482 1.21297 -0.50716 1.22801 C -0.50898 1.24028 -0.50651 1.23936 -0.51029 1.23936 " pathEditMode="relative" rAng="0" ptsTypes="AAAAAAAAAAAAAAAAAAAAAAAAAAAAAAAAAAAAAAAA">
                                      <p:cBhvr>
                                        <p:cTn id="48" dur="2000" fill="hold"/>
                                        <p:tgtEl>
                                          <p:spTgt spid="66"/>
                                        </p:tgtEl>
                                        <p:attrNameLst>
                                          <p:attrName>ppt_x</p:attrName>
                                          <p:attrName>ppt_y</p:attrName>
                                        </p:attrNameLst>
                                      </p:cBhvr>
                                      <p:rCtr x="-3334" y="58704"/>
                                    </p:animMotion>
                                  </p:childTnLst>
                                </p:cTn>
                              </p:par>
                              <p:par>
                                <p:cTn id="49" presetID="0" presetClass="path" presetSubtype="0" fill="hold" nodeType="withEffect">
                                  <p:stCondLst>
                                    <p:cond delay="500"/>
                                  </p:stCondLst>
                                  <p:childTnLst>
                                    <p:animMotion origin="layout" path="M -0.32248 0.02616 L -0.32248 0.02639 C -0.33511 0.06112 -0.37705 0.17084 -0.3876 0.2132 C -0.41039 0.30556 -0.44986 0.49422 -0.44986 0.49445 C -0.4578 0.56505 -0.48007 0.67454 -0.4595 0.75232 C -0.45468 0.77199 -0.44191 0.78357 -0.43071 0.79213 C -0.41417 0.80487 -0.39568 0.80718 -0.37809 0.81482 C -0.31714 0.80324 -0.264 0.81528 -0.21529 0.74098 C -0.20813 0.7301 -0.20995 0.7088 -0.20722 0.69283 C -0.21946 0.65579 -0.22584 0.61019 -0.24408 0.58218 C -0.26127 0.55579 -0.3329 0.56713 -0.34775 0.56806 C -0.37002 0.57639 -0.39333 0.5794 -0.41495 0.59352 C -0.49323 0.64514 -0.46262 0.63264 -0.50417 0.64746 C -0.52488 0.64167 -0.54702 0.64468 -0.56643 0.63033 C -0.57489 0.62408 -0.58974 0.55209 -0.59195 0.54237 C -0.59039 0.52824 -0.5926 0.51042 -0.587 0.49977 C -0.56929 0.46528 -0.53686 0.46389 -0.51368 0.45741 C -0.47187 0.47153 -0.41665 0.48102 -0.38122 0.53102 C -0.3695 0.54769 -0.36742 0.57824 -0.36051 0.60209 C -0.36168 0.62385 -0.35791 0.64792 -0.36364 0.66737 C -0.37953 0.72037 -0.44582 0.8088 -0.46588 0.84028 C -0.54559 0.96574 -0.48763 0.8757 -0.55848 1.01899 C -0.58857 1.08033 -0.57671 1.04584 -0.61097 1.09005 C -0.61592 1.0963 -0.61878 1.10672 -0.62373 1.11274 C -0.62751 1.11737 -0.63233 1.11806 -0.6365 1.1213 C -0.63871 1.12292 -0.64079 1.125 -0.64301 1.12686 C -0.66502 1.11852 -0.67661 1.11829 -0.6955 1.08704 C -0.70136 1.07778 -0.70305 1.0625 -0.7067 1.05024 C -0.70722 1.04074 -0.70995 1.03102 -0.70839 1.02199 C -0.70136 0.98334 -0.70005 0.98473 -0.68755 0.97362 C -0.66893 0.98125 -0.64848 0.9801 -0.63168 0.9963 C -0.61982 1.00811 -0.6124 1.03149 -0.60615 1.05301 C -0.5982 1.08149 -0.59456 1.1132 -0.59039 1.14399 C -0.57945 1.22014 -0.5857 1.35973 -0.5857 1.40787 " pathEditMode="relative" rAng="0" ptsTypes="AAAAAAAAAAAAAAAAAAAAAAAAAAAAAAAAAA">
                                      <p:cBhvr>
                                        <p:cTn id="50" dur="2000" fill="hold"/>
                                        <p:tgtEl>
                                          <p:spTgt spid="60"/>
                                        </p:tgtEl>
                                        <p:attrNameLst>
                                          <p:attrName>ppt_x</p:attrName>
                                          <p:attrName>ppt_y</p:attrName>
                                        </p:attrNameLst>
                                      </p:cBhvr>
                                      <p:rCtr x="-13558" y="69074"/>
                                    </p:animMotion>
                                  </p:childTnLst>
                                </p:cTn>
                              </p:par>
                              <p:par>
                                <p:cTn id="51" presetID="0" presetClass="path" presetSubtype="0" fill="hold" nodeType="withEffect">
                                  <p:stCondLst>
                                    <p:cond delay="500"/>
                                  </p:stCondLst>
                                  <p:childTnLst>
                                    <p:animMotion origin="layout" path="M -0.00665 0.00278 L -0.00665 0.00301 C 0.00716 0.0162 0.02305 0.02407 0.0349 0.04259 C 0.07775 0.10949 0.07814 0.15231 0.09716 0.24653 C 0.09924 0.2787 0.10523 0.31088 0.10354 0.34305 C 0.09924 0.4243 0.0758 0.46852 0.03803 0.51319 C 0.02123 0.53333 0.00078 0.54166 -0.01785 0.55579 C -0.03803 0.55393 -0.05861 0.55741 -0.07841 0.55023 C -0.1279 0.53194 -0.14014 0.50324 -0.17896 0.45092 C -0.18703 0.42616 -0.19862 0.4044 -0.20292 0.37685 C -0.21373 0.30879 -0.18065 0.29004 -0.1503 0.26944 C -0.12621 0.25278 -0.10029 0.24653 -0.07528 0.23518 C -0.04976 0.25416 -0.02201 0.26551 0.0013 0.29213 C 0.02162 0.31504 0.03972 0.37407 0.05248 0.41111 C 0.05353 0.42893 0.05665 0.44722 0.05561 0.46481 C 0.05496 0.47546 0.05144 0.48541 0.04767 0.49352 C 0.04272 0.5037 0.03686 0.51273 0.03008 0.51898 C 0.01185 0.53588 -0.04663 0.54051 -0.05288 0.54166 C -0.18221 0.54004 -0.2321 0.58403 -0.32248 0.5162 C -0.33082 0.50995 -0.3385 0.50092 -0.34645 0.49352 C -0.35127 0.48403 -0.35804 0.47685 -0.36077 0.46481 C -0.36442 0.44977 -0.36533 0.40972 -0.35283 0.39954 C -0.34254 0.39143 -0.33056 0.39421 -0.31936 0.39143 C -0.29461 0.40625 -0.26869 0.41829 -0.24746 0.44815 C -0.24069 0.45764 -0.23704 0.47268 -0.2317 0.48495 C -0.22936 0.50092 -0.22389 0.5169 -0.22532 0.5331 C -0.22884 0.58055 -0.23262 0.63055 -0.2459 0.67222 C -0.25645 0.70463 -0.27716 0.72291 -0.29383 0.7456 C -0.33994 0.80949 -0.32691 0.79629 -0.37523 0.81111 C -0.39281 0.79977 -0.41261 0.79629 -0.42785 0.77685 C -0.43671 0.7662 -0.43618 0.71528 -0.42785 0.70347 C -0.42251 0.69514 -0.41404 0.69954 -0.40714 0.69768 C -0.3837 0.70139 -0.35986 0.70069 -0.33694 0.70903 C -0.28732 0.72685 -0.28966 0.75278 -0.24108 0.77685 C -0.21256 0.79143 -0.1826 0.79699 -0.15343 0.80833 C -0.10237 0.82824 -0.062 0.84028 -0.01615 0.87916 C 0.01875 0.90903 0.05874 0.94259 0.08439 0.99838 C 0.09416 1.01967 0.10028 1.0456 0.10823 1.06944 C 0.1094 1.07963 0.11474 1.12361 0.11474 1.14028 C 0.11474 1.14977 0.11305 1.16875 0.11305 1.16898 " pathEditMode="relative" rAng="0" ptsTypes="AAAAAAAAAAAAAAAAAAAAAAAAAAAAAAAAAAAAAAAA">
                                      <p:cBhvr>
                                        <p:cTn id="52" dur="2000" fill="hold"/>
                                        <p:tgtEl>
                                          <p:spTgt spid="62"/>
                                        </p:tgtEl>
                                        <p:attrNameLst>
                                          <p:attrName>ppt_x</p:attrName>
                                          <p:attrName>ppt_y</p:attrName>
                                        </p:attrNameLst>
                                      </p:cBhvr>
                                      <p:rCtr x="-15316" y="58310"/>
                                    </p:animMotion>
                                  </p:childTnLst>
                                </p:cTn>
                              </p:par>
                              <p:par>
                                <p:cTn id="53" presetID="0" presetClass="path" presetSubtype="0" fill="hold" nodeType="withEffect">
                                  <p:stCondLst>
                                    <p:cond delay="500"/>
                                  </p:stCondLst>
                                  <p:childTnLst>
                                    <p:animMotion origin="layout" path="M -0.33472 0.16065 L -0.33472 0.16088 C -0.34006 0.18727 -0.34227 0.21597 -0.35061 0.24005 C -0.36077 0.26898 -0.37405 0.29491 -0.3889 0.31643 C -0.4337 0.38171 -0.46249 0.40486 -0.5151 0.43287 C -0.52227 0.43681 -0.52982 0.43773 -0.53737 0.43866 C -0.57723 0.44329 -0.65694 0.44977 -0.65694 0.45023 C -0.67218 0.44838 -0.73105 0.46597 -0.7511 0.4213 C -0.75592 0.41088 -0.75748 0.39699 -0.76074 0.38472 C -0.75696 0.36713 -0.75696 0.34606 -0.74954 0.33356 C -0.72805 0.29676 -0.68403 0.32083 -0.66332 0.32477 C -0.64313 0.34444 -0.62047 0.35833 -0.60276 0.38472 C -0.59195 0.40046 -0.58296 0.42292 -0.58049 0.44699 C -0.57632 0.48843 -0.60106 0.54051 -0.61552 0.56343 C -0.6275 0.58171 -0.64079 0.59931 -0.65537 0.61157 C -0.67152 0.62523 -0.68911 0.6331 -0.70643 0.64005 C -0.75214 0.65833 -0.77741 0.65787 -0.823 0.66273 C -0.84201 0.65255 -0.86272 0.64884 -0.87561 0.61713 C -0.88095 0.60417 -0.882 0.58704 -0.88525 0.57176 C -0.882 0.55671 -0.88239 0.53704 -0.87561 0.52639 C -0.85517 0.49306 -0.80411 0.50856 -0.78627 0.50949 C -0.75983 0.53565 -0.72375 0.55069 -0.71281 0.6088 C -0.70982 0.625 -0.71177 0.64282 -0.71125 0.65995 C -0.71333 0.67778 -0.71398 0.69653 -0.71763 0.71389 C -0.72818 0.76319 -0.7472 0.8088 -0.76712 0.84722 C -0.77533 0.86296 -0.78379 0.87847 -0.79421 0.88935 C -0.8019 0.89745 -0.81114 0.89884 -0.81974 0.90393 C -0.85829 0.89352 -0.87535 0.90787 -0.89802 0.85556 C -0.90296 0.84421 -0.9044 0.82917 -0.90752 0.81597 C -0.907 0.80648 -0.90961 0.79444 -0.90596 0.7875 C -0.88668 0.75139 -0.85464 0.75926 -0.83094 0.75602 C -0.79786 0.76389 -0.76478 0.76875 -0.73196 0.77893 C -0.71307 0.78495 -0.69484 0.79676 -0.67608 0.80463 C -0.66918 0.80741 -0.59572 0.8338 -0.58687 0.83588 C -0.56303 0.83935 -0.53894 0.83773 -0.5151 0.83866 C -0.40648 0.83264 -0.29773 0.83518 -0.18937 0.82153 C -0.18299 0.82037 -0.17556 0.80718 -0.1766 0.79606 C -0.18038 0.76018 -0.18702 0.7213 -0.20213 0.69676 C -0.21424 0.67708 -0.23417 0.68356 -0.25006 0.67685 C -0.26921 0.69213 -0.28926 0.70417 -0.3075 0.72222 C -0.3243 0.73912 -0.33589 0.76806 -0.34579 0.79606 C -0.3665 0.8537 -0.37627 0.89954 -0.40492 0.95162 C -0.42354 0.98634 -0.44686 1.01134 -0.46717 1.04236 C -0.48072 1.06366 -0.52279 1.13194 -0.53581 1.16204 C -0.59768 1.30556 -0.5685 1.24861 -0.60276 1.33518 C -0.6094 1.35208 -0.62724 1.38912 -0.63297 1.41458 C -0.63688 1.43125 -0.64261 1.46528 -0.64261 1.46574 " pathEditMode="relative" rAng="0" ptsTypes="AAAAAAAAAAAAAAAAAAAAAAAAAAAAAAAAAAAAAAAAAAAAAAA">
                                      <p:cBhvr>
                                        <p:cTn id="54" dur="2000" fill="hold"/>
                                        <p:tgtEl>
                                          <p:spTgt spid="65"/>
                                        </p:tgtEl>
                                        <p:attrNameLst>
                                          <p:attrName>ppt_x</p:attrName>
                                          <p:attrName>ppt_y</p:attrName>
                                        </p:attrNameLst>
                                      </p:cBhvr>
                                      <p:rCtr x="-20761" y="65255"/>
                                    </p:animMotion>
                                  </p:childTnLst>
                                </p:cTn>
                              </p:par>
                              <p:par>
                                <p:cTn id="55" presetID="0" presetClass="path" presetSubtype="0" fill="hold" nodeType="withEffect">
                                  <p:stCondLst>
                                    <p:cond delay="500"/>
                                  </p:stCondLst>
                                  <p:childTnLst>
                                    <p:animMotion origin="layout" path="M 0.00443 0.01274 L 0.00443 0.01297 C 0.00339 0.02315 0.00131 0.03357 0.00131 0.04399 C 0.00079 0.08542 0.00144 0.12732 0.00287 0.16875 C 0.003 0.17292 0.0043 0.17709 0.006 0.1801 C 0.00925 0.18496 0.01316 0.18889 0.0172 0.19144 C 0.02449 0.19561 0.03204 0.19723 0.0396 0.19977 C 0.04859 0.20301 0.0577 0.20556 0.06669 0.20834 C 0.06083 0.2132 0.05393 0.21505 0.04911 0.22223 C 0.03725 0.24121 0.03856 0.26574 0.03634 0.29074 C 0.03543 0.30209 0.03426 0.31343 0.03322 0.32477 C 0.03426 0.34838 0.03439 0.37223 0.03634 0.39561 C 0.03804 0.41574 0.04702 0.44352 0.05549 0.4551 C 0.06552 0.46875 0.08909 0.48635 0.08909 0.48658 C 0.08427 0.49491 0.07867 0.50209 0.07463 0.51181 C 0.06994 0.52338 0.06734 0.54352 0.06513 0.55741 C 0.07112 0.60695 0.06591 0.64352 0.09378 0.66505 C 0.10277 0.67199 0.11306 0.67084 0.12256 0.67338 C 0.14392 0.67176 0.16541 0.67454 0.18638 0.66783 C 0.18912 0.66713 0.18729 0.65556 0.18482 0.65371 C 0.17792 0.64885 0.16997 0.65186 0.16255 0.65093 C 0.15786 0.65718 0.14783 0.66713 0.14496 0.67917 C 0.14171 0.69306 0.13689 0.72176 0.13689 0.72199 C 0.13637 0.7294 0.13481 0.73704 0.13533 0.74445 C 0.1365 0.75903 0.14718 0.77547 0.15291 0.78149 C 0.17896 0.80811 0.183 0.8044 0.21204 0.8125 C 0.20188 0.82686 0.18964 0.83727 0.18169 0.8551 C 0.17349 0.87361 0.17766 0.92338 0.18 0.94028 C 0.18807 0.99746 0.21464 1.07246 0.22949 1.11343 C 0.24291 1.15 0.24903 1.16297 0.25814 1.20116 C 0.26153 1.21505 0.26127 1.21528 0.26127 1.22385 " pathEditMode="relative" rAng="0" ptsTypes="AAAAAAAAAAAAAAAAAAAAAAAAAAAAAAA">
                                      <p:cBhvr>
                                        <p:cTn id="56" dur="2000" fill="hold"/>
                                        <p:tgtEl>
                                          <p:spTgt spid="76"/>
                                        </p:tgtEl>
                                        <p:attrNameLst>
                                          <p:attrName>ppt_x</p:attrName>
                                          <p:attrName>ppt_y</p:attrName>
                                        </p:attrNameLst>
                                      </p:cBhvr>
                                      <p:rCtr x="12673" y="60556"/>
                                    </p:animMotion>
                                  </p:childTnLst>
                                </p:cTn>
                              </p:par>
                              <p:par>
                                <p:cTn id="57" presetID="0" presetClass="path" presetSubtype="0" fill="hold" nodeType="withEffect">
                                  <p:stCondLst>
                                    <p:cond delay="500"/>
                                  </p:stCondLst>
                                  <p:childTnLst>
                                    <p:animMotion origin="layout" path="M -0.50782 0.00093 L -0.50782 0.00116 C -0.52384 0.04607 -0.53178 0.05301 -0.53178 0.10579 C -0.53178 0.11875 -0.534 0.24723 -0.51264 0.27315 C -0.47734 0.31551 -0.37927 0.32361 -0.3514 0.3294 C -0.34072 0.34398 -0.32939 0.35672 -0.31949 0.37223 C -0.3092 0.38912 -0.29383 0.4294 -0.28602 0.44908 C -0.28536 0.45949 -0.28367 0.46991 -0.28432 0.48033 C -0.28641 0.51505 -0.29357 0.55371 -0.30985 0.57662 C -0.32782 0.60185 -0.36286 0.60926 -0.38331 0.61644 C -0.40935 0.60718 -0.46301 0.61111 -0.48867 0.56528 C -0.49206 0.55949 -0.49297 0.55023 -0.49505 0.54236 C -0.49297 0.53519 -0.49297 0.52338 -0.48867 0.51991 C -0.44374 0.48403 -0.33316 0.50764 -0.31154 0.50857 C -0.28028 0.51968 -0.26283 0.52037 -0.23665 0.5456 C -0.22441 0.55718 -0.21334 0.57246 -0.20149 0.58519 C -0.18625 0.60185 -0.15525 0.63357 -0.15525 0.6338 C -0.15004 0.65579 -0.14431 0.66945 -0.15043 0.69491 C -0.152 0.70185 -0.15603 0.7081 -0.15994 0.70996 C -0.16762 0.71343 -0.17596 0.71204 -0.18391 0.71297 C -0.21907 0.71204 -0.25424 0.7169 -0.28914 0.70996 C -0.29253 0.7088 -0.28914 0.69491 -0.28602 0.6926 C -0.27273 0.68542 -0.2584 0.68727 -0.24447 0.68449 C -0.18469 0.69723 -0.15564 0.67547 -0.11852 0.74977 C -0.11045 0.76598 -0.1068 0.7875 -0.10094 0.80579 C -0.09834 0.88843 -0.09847 0.83588 -0.10407 0.94213 C -0.10524 0.96435 -0.10485 0.98658 -0.10732 1.00787 C -0.11566 1.08264 -0.11201 1.0456 -0.11852 1.11852 C -0.12022 1.18473 -0.12009 1.1581 -0.12009 1.19792 " pathEditMode="relative" rAng="0" ptsTypes="AAAAAAAAAAAAAAAAAAAAAAAAAAAAA">
                                      <p:cBhvr>
                                        <p:cTn id="58" dur="2000" fill="hold"/>
                                        <p:tgtEl>
                                          <p:spTgt spid="79"/>
                                        </p:tgtEl>
                                        <p:attrNameLst>
                                          <p:attrName>ppt_x</p:attrName>
                                          <p:attrName>ppt_y</p:attrName>
                                        </p:attrNameLst>
                                      </p:cBhvr>
                                      <p:rCtr x="19211" y="59838"/>
                                    </p:animMotion>
                                  </p:childTnLst>
                                </p:cTn>
                              </p:par>
                              <p:par>
                                <p:cTn id="59" presetID="0" presetClass="path" presetSubtype="0" fill="hold" nodeType="withEffect">
                                  <p:stCondLst>
                                    <p:cond delay="500"/>
                                  </p:stCondLst>
                                  <p:childTnLst>
                                    <p:animMotion origin="layout" path="M -0.0086 0.00393 L -0.0086 0.00416 C -0.00964 0.03611 -0.01172 0.06828 -0.0086 0.10092 C -0.0069 0.1169 -0.00365 0.13264 -0.00052 0.14861 C 0.00795 0.19259 0.01589 0.23032 0.03777 0.26203 C 0.06942 0.30787 0.11006 0.3081 0.14783 0.32152 C 0.23444 0.35231 0.17726 0.33819 0.24837 0.35277 C 0.26218 0.35092 0.27611 0.35092 0.28979 0.34699 C 0.29331 0.34606 0.29695 0.34328 0.29943 0.33865 C 0.30164 0.33402 0.30151 0.32731 0.30255 0.32152 C 0.29669 0.31296 0.29226 0.29977 0.28497 0.29606 C 0.23509 0.26944 0.20344 0.28634 0.15108 0.29606 C 0.14822 0.29791 0.08713 0.32731 0.08401 0.36134 C 0.07749 0.4331 0.09469 0.46852 0.13037 0.48611 C 0.19732 0.51921 0.23535 0.52338 0.29617 0.53426 C 0.33134 0.52963 0.36663 0.52824 0.40154 0.52014 C 0.40388 0.51967 0.40544 0.51273 0.40466 0.50879 C 0.40297 0.49907 0.40063 0.48588 0.39516 0.48333 C 0.37406 0.47291 0.35152 0.47569 0.32964 0.47199 C 0.27221 0.48356 0.22415 0.4824 0.17179 0.52569 C 0.1516 0.54259 0.12373 0.58935 0.10641 0.61666 C 0.10159 0.63171 0.09482 0.64537 0.09195 0.66203 C 0.08804 0.68541 0.09013 0.74467 0.09833 0.76412 C 0.10732 0.78518 0.12034 0.80046 0.1335 0.81227 C 0.18677 0.85972 0.22311 0.85463 0.28341 0.8662 C 0.34189 0.86342 0.40063 0.86458 0.45897 0.85764 C 0.49492 0.85347 0.46236 0.79583 0.44465 0.78402 C 0.4212 0.76805 0.39463 0.77639 0.36963 0.77268 C 0.34775 0.78773 0.32274 0.79259 0.30412 0.81805 C 0.29539 0.83009 0.29474 0.85509 0.29461 0.87477 C 0.29422 0.93264 0.29891 0.99027 0.30255 1.04768 C 0.30425 1.07453 0.30985 1.10023 0.3105 1.12731 C 0.31258 1.21227 0.3105 1.29745 0.3105 1.38264 " pathEditMode="relative" rAng="0" ptsTypes="AAAAAAAAAAAAAAAAAAAAAAAAAAAAAAAAA">
                                      <p:cBhvr>
                                        <p:cTn id="60" dur="2000" fill="hold"/>
                                        <p:tgtEl>
                                          <p:spTgt spid="77"/>
                                        </p:tgtEl>
                                        <p:attrNameLst>
                                          <p:attrName>ppt_x</p:attrName>
                                          <p:attrName>ppt_y</p:attrName>
                                        </p:attrNameLst>
                                      </p:cBhvr>
                                      <p:rCtr x="24095" y="68935"/>
                                    </p:animMotion>
                                  </p:childTnLst>
                                </p:cTn>
                              </p:par>
                              <p:par>
                                <p:cTn id="61" presetID="0" presetClass="path" presetSubtype="0" fill="hold" nodeType="withEffect">
                                  <p:stCondLst>
                                    <p:cond delay="500"/>
                                  </p:stCondLst>
                                  <p:childTnLst>
                                    <p:animMotion origin="layout" path="M -0.19848 0.08913 L -0.19848 0.08936 C -0.1895 0.15371 -0.19223 0.15695 -0.17296 0.21088 C -0.16996 0.21945 -0.16618 0.22732 -0.16189 0.2338 C -0.14339 0.26065 -0.12216 0.27223 -0.09963 0.2875 C -0.04675 0.32338 -0.06069 0.31459 -0.01185 0.33288 C 0.00613 0.3301 0.02475 0.33311 0.0422 0.32454 C 0.05067 0.32014 0.02527 0.31598 0.01681 0.31875 C 0.00808 0.32176 0.00092 0.33403 -0.00703 0.34144 C -0.00859 0.34908 -0.01211 0.35602 -0.01185 0.36389 C -0.00937 0.41968 -0.00468 0.46019 0.01681 0.50024 C 0.04324 0.54908 0.08401 0.60348 0.1141 0.64792 C 0.1378 0.68241 0.14796 0.69329 0.16359 0.73588 C 0.16645 0.74329 0.16776 0.75278 0.16997 0.76112 C 0.17062 0.77269 0.17388 0.80834 0.16997 0.81806 C 0.16203 0.83843 0.14457 0.83635 0.13337 0.83797 C 0.10876 0.82778 0.10055 0.82987 0.08062 0.79792 C 0.07398 0.7875 0.06994 0.77362 0.06473 0.76112 C 0.06304 0.74908 0.05861 0.73704 0.05979 0.72454 C 0.06252 0.69213 0.1012 0.70996 0.10303 0.70996 C 0.11865 0.71575 0.15512 0.71713 0.16997 0.74723 C 0.17388 0.75463 0.17427 0.76551 0.17648 0.77524 C 0.1757 0.79445 0.17739 0.81389 0.17479 0.83195 C 0.17114 0.8595 0.1602 0.8882 0.14913 0.90857 C 0.14431 0.91806 0.1378 0.92454 0.13337 0.93426 C 0.12881 0.94352 0.12543 0.95463 0.12204 0.96528 C 0.11436 0.99005 0.12543 0.97362 0.10941 1.00533 C 0.09625 1.03125 0.07177 1.06366 0.05679 1.08195 C 0.04676 1.09399 0.03699 1.10579 0.02644 1.11598 C 0.00665 1.13519 -0.01484 1.14931 -0.03412 1.16991 C -0.05014 1.18681 -0.06798 1.19908 -0.08218 1.22084 C -0.08583 1.22663 -0.08999 1.23149 -0.09338 1.23797 C -0.10367 1.25834 -0.09338 1.24792 -0.10132 1.25463 " pathEditMode="relative" rAng="0" ptsTypes="AAAAAAAAAAAAAAAAAAAAAAAAAAAAAAAAA">
                                      <p:cBhvr>
                                        <p:cTn id="62" dur="2000" fill="hold"/>
                                        <p:tgtEl>
                                          <p:spTgt spid="80"/>
                                        </p:tgtEl>
                                        <p:attrNameLst>
                                          <p:attrName>ppt_x</p:attrName>
                                          <p:attrName>ppt_y</p:attrName>
                                        </p:attrNameLst>
                                      </p:cBhvr>
                                      <p:rCtr x="18742" y="58264"/>
                                    </p:animMotion>
                                  </p:childTnLst>
                                </p:cTn>
                              </p:par>
                              <p:par>
                                <p:cTn id="63" presetID="0" presetClass="path" presetSubtype="0" fill="hold" nodeType="withEffect">
                                  <p:stCondLst>
                                    <p:cond delay="500"/>
                                  </p:stCondLst>
                                  <p:childTnLst>
                                    <p:animMotion origin="layout" path="M -0.00026 0.00509 L -0.00026 0.00532 C -0.0452 0.08541 -0.04832 0.08287 -0.07984 0.16088 C -0.08883 0.1831 -0.09834 0.20486 -0.10524 0.22916 C -0.11279 0.25439 -0.11696 0.28194 -0.12308 0.30856 C -0.12647 0.33981 -0.13428 0.38217 -0.12647 0.4162 C -0.11488 0.46273 -0.09365 0.47176 -0.06708 0.48426 C -0.02775 0.50324 0.00078 0.49953 0.04298 0.50139 C 0.05795 0.4956 0.07345 0.49398 0.08765 0.48426 C 0.09455 0.47963 0.1051 0.44814 0.09403 0.43611 C 0.08036 0.42106 0.06316 0.41921 0.0478 0.41064 C 0.02761 0.41435 0.00716 0.41574 -0.01303 0.42199 C -0.03426 0.42847 -0.06187 0.44814 -0.08154 0.46365 C -0.09078 0.47222 -0.09964 0.48148 -0.10863 0.49004 C -0.11344 0.50231 -0.11983 0.51296 -0.12308 0.52685 C -0.12582 0.53935 -0.12582 0.55324 -0.12647 0.56666 C -0.12647 0.57986 -0.12829 0.5949 -0.12439 0.60625 C -0.11983 0.62152 -0.1111 0.63194 -0.10237 0.64027 C -0.06265 0.6787 -0.01381 0.66852 0.02865 0.67453 C 0.05678 0.67245 0.08517 0.67361 0.11318 0.66782 C 0.12529 0.66666 0.13818 0.64259 0.11956 0.6206 C 0.10614 0.60463 0.08869 0.60347 0.07332 0.5949 C 0.04128 0.59907 0.00013 0.59884 -0.03204 0.61759 C -0.04741 0.62662 -0.06161 0.64097 -0.07672 0.65162 C -0.09625 0.66551 -0.11657 0.67708 -0.13572 0.69051 C -0.14718 0.69977 -0.15851 0.70879 -0.16932 0.7199 C -0.18482 0.73588 -0.20644 0.76643 -0.21868 0.79074 C -0.22168 0.79537 -0.22298 0.80393 -0.22506 0.81064 C -0.22246 0.82893 -0.22207 0.84977 -0.21712 0.86736 C -0.21321 0.88102 -0.20735 0.89467 -0.19953 0.90139 C -0.17961 0.91828 -0.07854 0.94606 -0.07033 0.94953 C -0.05653 0.95995 -0.04155 0.96666 -0.02879 0.98078 C -0.00899 1.00277 -0.02188 1.07083 -0.03035 1.08865 C -0.03856 1.10486 -0.05379 1.09791 -0.06552 1.10277 C -0.1576 1.09213 -0.17818 1.15023 -0.20435 1.04027 C -0.20787 1.02592 -0.20865 1.01018 -0.21074 0.9949 C -0.20709 0.98264 -0.2067 0.96412 -0.19953 0.9581 C -0.15252 0.91805 -0.0986 0.93402 -0.04963 0.93819 C -0.02436 0.95185 0.04272 0.97546 0.06694 1.02338 C 0.07202 1.03333 0.06902 1.04977 0.0702 1.06296 C 0.06486 1.09051 0.06108 1.11898 0.05418 1.14537 C 0.03907 1.20347 0.02604 1.2243 0.00468 1.27291 C 0.00182 1.27939 -0.00039 1.28657 -0.00365 1.29282 C -0.01029 1.30833 -0.01186 1.31088 -0.01759 1.32129 " pathEditMode="relative" rAng="0" ptsTypes="AAAAAAAAAAAAAAAAAAAAAAAAAAAAAAAAAAAAAAAAAAAA">
                                      <p:cBhvr>
                                        <p:cTn id="64" dur="2000" fill="hold"/>
                                        <p:tgtEl>
                                          <p:spTgt spid="81"/>
                                        </p:tgtEl>
                                        <p:attrNameLst>
                                          <p:attrName>ppt_x</p:attrName>
                                          <p:attrName>ppt_y</p:attrName>
                                        </p:attrNameLst>
                                      </p:cBhvr>
                                      <p:rCtr x="-4793" y="65810"/>
                                    </p:animMotion>
                                  </p:childTnLst>
                                </p:cTn>
                              </p:par>
                              <p:par>
                                <p:cTn id="65" presetID="0" presetClass="path" presetSubtype="0" fill="hold" nodeType="withEffect">
                                  <p:stCondLst>
                                    <p:cond delay="500"/>
                                  </p:stCondLst>
                                  <p:childTnLst>
                                    <p:animMotion origin="layout" path="M -0.26752 0.16065 L -0.26752 0.16088 C -0.28041 0.1956 -0.32235 0.30532 -0.3329 0.34768 C -0.35569 0.44005 -0.39502 0.6287 -0.39502 0.62893 C -0.40297 0.69954 -0.42537 0.80903 -0.40479 0.8868 C -0.39958 0.90648 -0.38721 0.91805 -0.37601 0.92662 C -0.35947 0.93935 -0.34097 0.94167 -0.32339 0.9493 C -0.26244 0.93773 -0.2093 0.94977 -0.16059 0.87546 C -0.15342 0.86458 -0.15525 0.84329 -0.15251 0.82731 C -0.16475 0.79028 -0.17114 0.74468 -0.18924 0.71667 C -0.20643 0.69028 -0.2782 0.70162 -0.29304 0.70255 C -0.31531 0.71088 -0.33863 0.71389 -0.36012 0.72801 C -0.43852 0.77963 -0.40792 0.76713 -0.44946 0.78194 C -0.47017 0.77616 -0.49231 0.77917 -0.51172 0.76481 C -0.52019 0.75856 -0.53503 0.68657 -0.53725 0.67685 C -0.53568 0.66273 -0.5379 0.64491 -0.5323 0.63426 C -0.51459 0.59977 -0.48202 0.59838 -0.45897 0.5919 C -0.41716 0.60602 -0.36194 0.61551 -0.32652 0.66551 C -0.31479 0.68218 -0.31271 0.71273 -0.30581 0.73657 C -0.30685 0.75833 -0.3032 0.78241 -0.30893 0.80185 C -0.32482 0.85486 -0.39112 0.94329 -0.41117 0.97477 C -0.49088 1.10023 -0.43292 1.01018 -0.50378 1.15347 C -0.53386 1.21481 -0.52188 1.18032 -0.55626 1.22454 C -0.56108 1.23079 -0.56408 1.2412 -0.56903 1.24722 C -0.5728 1.25185 -0.57762 1.25255 -0.58179 1.25579 C -0.584 1.25741 -0.58609 1.25949 -0.58817 1.26134 C -0.61031 1.25301 -0.6219 1.25278 -0.64079 1.22153 C -0.64665 1.21227 -0.64834 1.19699 -0.65199 1.18472 C -0.65251 1.17523 -0.65525 1.16551 -0.65368 1.15648 C -0.64665 1.11782 -0.64535 1.11921 -0.63285 1.1081 C -0.61422 1.11574 -0.59377 1.11458 -0.57697 1.13079 C -0.56512 1.14259 -0.55757 1.16597 -0.55144 1.1875 C -0.5435 1.21597 -0.53985 1.24768 -0.53568 1.27847 C -0.52474 1.35463 -0.53087 1.49421 -0.53087 1.54236 " pathEditMode="relative" rAng="0" ptsTypes="AAAAAAAAAAAAAAAAAAAAAAAAAAAAAAAAAA">
                                      <p:cBhvr>
                                        <p:cTn id="66" dur="2000" fill="hold"/>
                                        <p:tgtEl>
                                          <p:spTgt spid="82"/>
                                        </p:tgtEl>
                                        <p:attrNameLst>
                                          <p:attrName>ppt_x</p:attrName>
                                          <p:attrName>ppt_y</p:attrName>
                                        </p:attrNameLst>
                                      </p:cBhvr>
                                      <p:rCtr x="-13571" y="69074"/>
                                    </p:animMotion>
                                  </p:childTnLst>
                                </p:cTn>
                              </p:par>
                              <p:par>
                                <p:cTn id="67" presetID="0" presetClass="path" presetSubtype="0" fill="hold" nodeType="withEffect">
                                  <p:stCondLst>
                                    <p:cond delay="500"/>
                                  </p:stCondLst>
                                  <p:childTnLst>
                                    <p:animMotion origin="layout" path="M -0.24212 0.03773 L -0.24212 0.03796 C -0.24316 0.04815 -0.24525 0.05856 -0.24525 0.06898 C -0.24577 0.11041 -0.24512 0.15231 -0.24368 0.19375 C -0.24355 0.19791 -0.24225 0.20208 -0.24056 0.20509 C -0.2373 0.20995 -0.2334 0.21389 -0.22936 0.21643 C -0.22206 0.2206 -0.21451 0.22222 -0.20709 0.22477 C -0.1981 0.22801 -0.18885 0.23055 -0.18 0.23333 C -0.18573 0.23819 -0.19263 0.24004 -0.19745 0.24722 C -0.20943 0.2662 -0.20813 0.29074 -0.21021 0.31574 C -0.21125 0.32708 -0.21243 0.33842 -0.21334 0.34977 C -0.21243 0.37338 -0.21217 0.39722 -0.21021 0.4206 C -0.20865 0.44074 -0.19966 0.46852 -0.19107 0.48009 C -0.18104 0.49375 -0.15746 0.51134 -0.15746 0.51157 C -0.16241 0.5199 -0.16801 0.52708 -0.17205 0.5368 C -0.17674 0.54838 -0.17935 0.56852 -0.18143 0.5824 C -0.17544 0.63194 -0.18065 0.66852 -0.15278 0.69004 C -0.14379 0.69699 -0.1335 0.69583 -0.12399 0.69838 C -0.10276 0.69676 -0.08127 0.69953 -0.06017 0.69282 C -0.05757 0.69213 -0.05939 0.68055 -0.06187 0.6787 C -0.06877 0.67384 -0.07671 0.67685 -0.08414 0.67592 C -0.08883 0.68217 -0.09873 0.69213 -0.10159 0.70416 C -0.10485 0.71805 -0.10967 0.74676 -0.10967 0.74699 C -0.11019 0.7544 -0.11188 0.76203 -0.11136 0.76944 C -0.11006 0.78402 -0.09938 0.80046 -0.09365 0.80648 C -0.0676 0.8331 -0.06356 0.8294 -0.03465 0.8375 C -0.0448 0.85185 -0.05692 0.86227 -0.06486 0.88009 C -0.07333 0.89861 -0.0689 0.94838 -0.06669 0.96527 C -0.05861 1.02245 -0.03204 1.09745 -0.01719 1.13842 C -0.00404 1.175 0.00208 1.18796 0.01133 1.22615 C 0.01498 1.24004 0.01446 1.24027 0.01446 1.24884 " pathEditMode="relative" rAng="0" ptsTypes="AAAAAAAAAAAAAAAAAAAAAAAAAAAAAAA">
                                      <p:cBhvr>
                                        <p:cTn id="68" dur="2000" fill="hold"/>
                                        <p:tgtEl>
                                          <p:spTgt spid="83"/>
                                        </p:tgtEl>
                                        <p:attrNameLst>
                                          <p:attrName>ppt_x</p:attrName>
                                          <p:attrName>ppt_y</p:attrName>
                                        </p:attrNameLst>
                                      </p:cBhvr>
                                      <p:rCtr x="12673" y="60556"/>
                                    </p:animMotion>
                                  </p:childTnLst>
                                </p:cTn>
                              </p:par>
                              <p:par>
                                <p:cTn id="69" presetID="0" presetClass="path" presetSubtype="0" fill="hold" nodeType="withEffect">
                                  <p:stCondLst>
                                    <p:cond delay="500"/>
                                  </p:stCondLst>
                                  <p:childTnLst>
                                    <p:animMotion origin="layout" path="M 0.00066 0.00185 L 0.00066 0.00208 C -0.01536 0.04699 -0.02331 0.05393 -0.02331 0.10671 C -0.02331 0.11968 -0.02552 0.24815 -0.00416 0.27407 C 0.03113 0.31643 0.12921 0.32454 0.15708 0.33032 C 0.16776 0.34491 0.17909 0.35764 0.18899 0.37315 C 0.19928 0.39005 0.21464 0.43032 0.22246 0.45 C 0.22311 0.46042 0.2248 0.47083 0.22415 0.48125 C 0.22207 0.51597 0.2149 0.55463 0.19862 0.57755 C 0.18065 0.60278 0.14562 0.61018 0.12517 0.61736 C 0.09912 0.6081 0.04546 0.61204 0.0198 0.5662 C 0.01642 0.56042 0.0155 0.55116 0.01342 0.54329 C 0.0155 0.53611 0.0155 0.52431 0.0198 0.52083 C 0.06474 0.48495 0.17531 0.50856 0.19693 0.50949 C 0.22819 0.5206 0.24564 0.5213 0.27182 0.54653 C 0.28406 0.5581 0.29513 0.57338 0.30699 0.58611 C 0.32222 0.60278 0.35322 0.63449 0.35322 0.63472 C 0.35843 0.65671 0.36416 0.67037 0.35804 0.69583 C 0.35648 0.70278 0.35244 0.70903 0.34853 0.71088 C 0.34085 0.71435 0.33251 0.71296 0.32457 0.71389 C 0.2894 0.71296 0.25424 0.71782 0.21933 0.71088 C 0.21595 0.70972 0.21933 0.69583 0.22246 0.69352 C 0.23574 0.68634 0.25007 0.68819 0.26401 0.68542 C 0.32379 0.69815 0.35283 0.67639 0.38995 0.75069 C 0.39803 0.7669 0.40167 0.78843 0.40753 0.80671 C 0.41014 0.88935 0.41001 0.83681 0.40441 0.94306 C 0.40323 0.96528 0.40363 0.9875 0.40115 1.0088 C 0.39282 1.08356 0.39646 1.04653 0.38995 1.11944 C 0.38826 1.18565 0.38839 1.15903 0.38839 1.19884 " pathEditMode="relative" rAng="0" ptsTypes="AAAAAAAAAAAAAAAAAAAAAAAAAAAAA">
                                      <p:cBhvr>
                                        <p:cTn id="70" dur="2000" fill="hold"/>
                                        <p:tgtEl>
                                          <p:spTgt spid="85"/>
                                        </p:tgtEl>
                                        <p:attrNameLst>
                                          <p:attrName>ppt_x</p:attrName>
                                          <p:attrName>ppt_y</p:attrName>
                                        </p:attrNameLst>
                                      </p:cBhvr>
                                      <p:rCtr x="19211" y="59838"/>
                                    </p:animMotion>
                                  </p:childTnLst>
                                </p:cTn>
                              </p:par>
                              <p:par>
                                <p:cTn id="71" presetID="0" presetClass="path" presetSubtype="0" fill="hold" nodeType="withEffect">
                                  <p:stCondLst>
                                    <p:cond delay="500"/>
                                  </p:stCondLst>
                                  <p:childTnLst>
                                    <p:animMotion origin="layout" path="M -0.45506 -0.00393 L -0.45506 -0.0037 C -0.4561 0.02824 -0.45819 0.06042 -0.45506 0.09306 C -0.45337 0.10903 -0.45011 0.12477 -0.44699 0.14074 C -0.43852 0.18472 -0.43058 0.22246 -0.4087 0.25417 C -0.37705 0.3 -0.33641 0.30023 -0.29864 0.31366 C -0.21203 0.34445 -0.26947 0.33033 -0.19835 0.34491 C -0.18455 0.34306 -0.17048 0.34306 -0.15694 0.33912 C -0.15329 0.3382 -0.14964 0.33542 -0.14717 0.33079 C -0.14496 0.32616 -0.14496 0.31945 -0.14391 0.31366 C -0.14977 0.30509 -0.15446 0.2919 -0.1615 0.2882 C -0.21164 0.26158 -0.24329 0.27847 -0.29539 0.2882 C -0.29864 0.29005 -0.35933 0.31945 -0.36246 0.35347 C -0.36897 0.42523 -0.35178 0.46065 -0.31609 0.47824 C -0.24915 0.51134 -0.21112 0.51551 -0.15043 0.52639 C -0.11539 0.52176 -0.07983 0.52037 -0.04493 0.51227 C -0.04258 0.51181 -0.04128 0.50486 -0.04219 0.50093 C -0.04389 0.49121 -0.04597 0.47801 -0.05157 0.47547 C -0.07241 0.46505 -0.09494 0.46783 -0.11708 0.46412 C -0.17452 0.4757 -0.22258 0.47454 -0.27494 0.51783 C -0.29499 0.53472 -0.32274 0.58148 -0.34006 0.6088 C -0.34488 0.62384 -0.35165 0.6375 -0.35451 0.65417 C -0.35842 0.67755 -0.35634 0.73681 -0.34813 0.75625 C -0.33915 0.77732 -0.32612 0.79259 -0.3131 0.8044 C -0.25996 0.85185 -0.22336 0.84676 -0.16306 0.85834 C -0.10484 0.85556 -0.04597 0.85672 0.01238 0.84977 C 0.04832 0.8456 0.01576 0.78797 -0.00221 0.77616 C -0.02552 0.76019 -0.05209 0.76852 -0.0771 0.76482 C -0.09898 0.77986 -0.12386 0.78472 -0.14235 0.81019 C -0.15134 0.82222 -0.15199 0.84722 -0.15212 0.8669 C -0.15225 0.92477 -0.14795 0.98241 -0.14391 1.03982 C -0.14222 1.06667 -0.13662 1.09236 -0.13623 1.11945 C -0.13388 1.2044 -0.13623 1.28959 -0.13623 1.37477 " pathEditMode="relative" rAng="0" ptsTypes="AAAAAAAAAAAAAAAAAAAAAAAAAAAAAAAAA">
                                      <p:cBhvr>
                                        <p:cTn id="72" dur="2000" fill="hold"/>
                                        <p:tgtEl>
                                          <p:spTgt spid="84"/>
                                        </p:tgtEl>
                                        <p:attrNameLst>
                                          <p:attrName>ppt_x</p:attrName>
                                          <p:attrName>ppt_y</p:attrName>
                                        </p:attrNameLst>
                                      </p:cBhvr>
                                      <p:rCtr x="24095" y="68935"/>
                                    </p:animMotion>
                                  </p:childTnLst>
                                </p:cTn>
                              </p:par>
                              <p:par>
                                <p:cTn id="73" presetID="0" presetClass="path" presetSubtype="0" fill="hold" nodeType="withEffect">
                                  <p:stCondLst>
                                    <p:cond delay="500"/>
                                  </p:stCondLst>
                                  <p:childTnLst>
                                    <p:animMotion origin="layout" path="M -0.0086 0.00394 L -0.0086 0.00417 C -0.00964 0.03611 -0.01172 0.06829 -0.0086 0.10093 C -0.0069 0.1169 -0.00365 0.13264 -0.00052 0.14861 C 0.00794 0.19259 0.01589 0.23032 0.03777 0.26204 C 0.06942 0.30787 0.11005 0.3081 0.14782 0.32153 C 0.23444 0.35231 0.17726 0.33819 0.24837 0.35278 C 0.26218 0.35093 0.27611 0.35093 0.28979 0.34699 C 0.29331 0.34606 0.29695 0.34329 0.29943 0.33866 C 0.30164 0.33403 0.30151 0.32731 0.30255 0.32153 C 0.29669 0.31296 0.29226 0.29977 0.28497 0.29606 C 0.23509 0.26944 0.20344 0.28634 0.15108 0.29606 C 0.14822 0.29792 0.08713 0.32731 0.08401 0.36134 C 0.07749 0.4331 0.09469 0.46852 0.13037 0.48611 C 0.19732 0.51921 0.23535 0.52338 0.29617 0.53426 C 0.33134 0.52963 0.36663 0.52824 0.40154 0.52014 C 0.40388 0.51968 0.40544 0.51273 0.40466 0.5088 C 0.40297 0.49907 0.40063 0.48588 0.39515 0.48333 C 0.37406 0.47292 0.35152 0.47569 0.32964 0.47199 C 0.27221 0.48356 0.22415 0.48241 0.17179 0.52569 C 0.1516 0.54259 0.12373 0.58935 0.10641 0.61667 C 0.10159 0.63171 0.09482 0.64537 0.09195 0.66204 C 0.08804 0.68542 0.09013 0.74468 0.09833 0.76412 C 0.10732 0.78519 0.12034 0.80046 0.1335 0.81227 C 0.18677 0.85972 0.2231 0.85463 0.28341 0.8662 C 0.34189 0.86343 0.40063 0.86458 0.45897 0.85764 C 0.49492 0.85347 0.46236 0.79583 0.44465 0.78403 C 0.4212 0.76806 0.39463 0.77639 0.36963 0.77269 C 0.34775 0.78773 0.32274 0.79259 0.30412 0.81806 C 0.29539 0.83009 0.29474 0.85509 0.29461 0.87477 C 0.29422 0.93264 0.29891 0.99028 0.30255 1.04769 C 0.30425 1.07454 0.30985 1.10023 0.3105 1.12731 C 0.31258 1.21227 0.3105 1.29745 0.3105 1.38264 " pathEditMode="relative" rAng="0" ptsTypes="AAAAAAAAAAAAAAAAAAAAAAAAAAAAAAAAA">
                                      <p:cBhvr>
                                        <p:cTn id="74" dur="2000" fill="hold"/>
                                        <p:tgtEl>
                                          <p:spTgt spid="86"/>
                                        </p:tgtEl>
                                        <p:attrNameLst>
                                          <p:attrName>ppt_x</p:attrName>
                                          <p:attrName>ppt_y</p:attrName>
                                        </p:attrNameLst>
                                      </p:cBhvr>
                                      <p:rCtr x="24095" y="68935"/>
                                    </p:animMotion>
                                  </p:childTnLst>
                                </p:cTn>
                              </p:par>
                              <p:par>
                                <p:cTn id="75" presetID="0" presetClass="path" presetSubtype="0" fill="hold" nodeType="withEffect">
                                  <p:stCondLst>
                                    <p:cond delay="500"/>
                                  </p:stCondLst>
                                  <p:childTnLst>
                                    <p:animMotion origin="layout" path="M -0.00027 0.00509 L -0.00027 0.00532 C -0.0452 0.08541 -0.04832 0.08287 -0.07984 0.16088 C -0.08883 0.1831 -0.09834 0.20486 -0.10537 0.22916 C -0.11292 0.2544 -0.11709 0.28194 -0.12295 0.30856 C -0.12621 0.33981 -0.13428 0.38217 -0.12621 0.4162 C -0.11488 0.46273 -0.09339 0.47176 -0.06708 0.48426 C -0.02736 0.50324 0.00117 0.49954 0.04298 0.50139 C 0.05795 0.4956 0.07345 0.49398 0.08765 0.48426 C 0.09455 0.47963 0.1051 0.44815 0.09403 0.43611 C 0.08035 0.42106 0.06316 0.41921 0.04779 0.41065 C 0.02761 0.41435 0.00716 0.41574 -0.01303 0.42199 C -0.034 0.42847 -0.06187 0.44815 -0.08154 0.46366 C -0.09078 0.47222 -0.09964 0.48148 -0.10863 0.49004 C -0.11345 0.50231 -0.11983 0.51296 -0.12295 0.52685 C -0.12582 0.53935 -0.12595 0.55324 -0.12621 0.56666 C -0.12647 0.57986 -0.12829 0.59491 -0.12452 0.60625 C -0.1197 0.62153 -0.11084 0.63194 -0.10225 0.64028 C -0.06265 0.6787 -0.01381 0.66852 0.02865 0.67454 C 0.05678 0.67245 0.08517 0.67361 0.11318 0.66782 C 0.12529 0.66666 0.13818 0.64259 0.11956 0.6206 C 0.10614 0.60463 0.08869 0.60347 0.07332 0.59491 C 0.04128 0.59907 0.00013 0.59884 -0.03204 0.61759 C -0.04741 0.62662 -0.06161 0.64097 -0.07672 0.65162 C -0.09625 0.66551 -0.11644 0.67708 -0.13572 0.69051 C -0.14718 0.69977 -0.15851 0.70879 -0.16932 0.71991 C -0.18482 0.73588 -0.20644 0.76643 -0.21868 0.79074 C -0.22168 0.79537 -0.22298 0.80393 -0.22506 0.81065 C -0.22246 0.82893 -0.22207 0.84977 -0.21712 0.86736 C -0.21321 0.88102 -0.20735 0.89467 -0.19954 0.90139 C -0.17961 0.91829 -0.07854 0.94606 -0.07034 0.94954 C -0.05653 0.95995 -0.04155 0.96666 -0.02879 0.98079 C -0.00899 1.00278 -0.02189 1.07083 -0.03035 1.08866 C -0.03817 1.10486 -0.05379 1.09791 -0.06552 1.10278 C -0.1576 1.09213 -0.17818 1.15023 -0.20435 1.04028 C -0.20787 1.02592 -0.20865 1.01018 -0.21074 0.99491 C -0.20709 0.98264 -0.2067 0.96412 -0.19954 0.9581 C -0.15252 0.91805 -0.0986 0.93403 -0.04963 0.93819 C -0.02436 0.95185 0.04271 0.97546 0.06694 1.02338 C 0.07202 1.03333 0.06902 1.04977 0.0702 1.06296 C 0.06486 1.09051 0.06108 1.11898 0.05418 1.14537 C 0.03907 1.20347 0.02604 1.2243 0.00468 1.27291 C 0.00182 1.2794 -0.0004 1.28657 -0.00326 1.29282 C -0.01029 1.30833 -0.01186 1.31088 -0.01759 1.32129 " pathEditMode="relative" rAng="0" ptsTypes="AAAAAAAAAAAAAAAAAAAAAAAAAAAAAAAAAAAAAAAAAAAA">
                                      <p:cBhvr>
                                        <p:cTn id="76" dur="2000" fill="hold"/>
                                        <p:tgtEl>
                                          <p:spTgt spid="87"/>
                                        </p:tgtEl>
                                        <p:attrNameLst>
                                          <p:attrName>ppt_x</p:attrName>
                                          <p:attrName>ppt_y</p:attrName>
                                        </p:attrNameLst>
                                      </p:cBhvr>
                                      <p:rCtr x="-4793" y="65810"/>
                                    </p:animMotion>
                                  </p:childTnLst>
                                </p:cTn>
                              </p:par>
                              <p:par>
                                <p:cTn id="77" presetID="0" presetClass="path" presetSubtype="0" fill="hold" nodeType="withEffect">
                                  <p:stCondLst>
                                    <p:cond delay="500"/>
                                  </p:stCondLst>
                                  <p:childTnLst>
                                    <p:animMotion origin="layout" path="M 0.16398 -0.0794 L 0.16398 -0.07917 C 0.15121 -0.04445 0.10927 0.06528 0.09873 0.10787 C 0.07593 0.2 0.03647 0.38866 0.03647 0.38889 C 0.02865 0.45949 0.00625 0.56898 0.02683 0.64676 C 0.03191 0.66643 0.04441 0.67801 0.05561 0.68657 C 0.07216 0.6993 0.09065 0.70162 0.10823 0.70926 C 0.16919 0.69768 0.22232 0.70972 0.27104 0.63541 C 0.2782 0.62454 0.27638 0.60324 0.27911 0.58727 C 0.26687 0.55023 0.26049 0.50463 0.24225 0.47662 C 0.22506 0.45023 0.15343 0.46157 0.13858 0.4625 C 0.11631 0.47083 0.09299 0.47384 0.07137 0.48796 C -0.0069 0.53958 0.02371 0.52708 -0.01784 0.5419 C -0.03855 0.53611 -0.06069 0.53912 -0.0801 0.52477 C -0.08856 0.51852 -0.10341 0.44653 -0.10563 0.4368 C -0.10406 0.42268 -0.10628 0.40486 -0.10068 0.39421 C -0.08296 0.35972 -0.05053 0.35833 -0.02735 0.35185 C 0.01446 0.36597 0.06968 0.37546 0.10511 0.42546 C 0.11683 0.44213 0.11891 0.47268 0.12582 0.49653 C 0.12464 0.51829 0.12842 0.54236 0.12269 0.5618 C 0.1068 0.61481 0.04051 0.70324 0.02045 0.73472 C -0.05926 0.86018 -0.0013 0.77014 -0.07215 0.91342 C -0.10224 0.97477 -0.09026 0.94028 -0.12464 0.98449 C -0.12959 0.99074 -0.13245 1.00116 -0.1374 1.00717 C -0.14118 1.0118 -0.146 1.0125 -0.15017 1.01574 C -0.15238 1.01736 -0.15447 1.01944 -0.15668 1.02129 C -0.17869 1.01296 -0.19028 1.01273 -0.20917 0.98148 C -0.21503 0.97222 -0.21672 0.95694 -0.22037 0.94467 C -0.22089 0.93518 -0.22362 0.92546 -0.22206 0.91643 C -0.21503 0.87778 -0.21373 0.87916 -0.20122 0.86805 C -0.1826 0.87569 -0.16215 0.87454 -0.14535 0.89074 C -0.1335 0.90254 -0.12607 0.92592 -0.11982 0.94745 C -0.11188 0.97592 -0.10823 1.00764 -0.10406 1.03842 C -0.09312 1.11458 -0.09937 1.25416 -0.09937 1.30231 " pathEditMode="relative" rAng="0" ptsTypes="AAAAAAAAAAAAAAAAAAAAAAAAAAAAAAAAAA">
                                      <p:cBhvr>
                                        <p:cTn id="78" dur="2000" fill="hold"/>
                                        <p:tgtEl>
                                          <p:spTgt spid="88"/>
                                        </p:tgtEl>
                                        <p:attrNameLst>
                                          <p:attrName>ppt_x</p:attrName>
                                          <p:attrName>ppt_y</p:attrName>
                                        </p:attrNameLst>
                                      </p:cBhvr>
                                      <p:rCtr x="-13571" y="69074"/>
                                    </p:animMotion>
                                  </p:childTnLst>
                                </p:cTn>
                              </p:par>
                              <p:par>
                                <p:cTn id="79" presetID="0" presetClass="path" presetSubtype="0" fill="hold" nodeType="withEffect">
                                  <p:stCondLst>
                                    <p:cond delay="500"/>
                                  </p:stCondLst>
                                  <p:childTnLst>
                                    <p:animMotion origin="layout" path="M 4.16775E-7 4.07407E-6 L 4.16775E-7 0.00023 C 0.00026 0.03217 0.00052 0.06435 4.16775E-7 0.09699 C -0.00026 0.11296 -0.00091 0.1287 -0.00143 0.14467 C -0.00287 0.18865 -0.0043 0.22638 -0.00821 0.2581 C -0.01381 0.30393 -0.02097 0.30416 -0.02761 0.31759 C -0.04285 0.34838 -0.03282 0.33426 -0.04532 0.34884 C -0.0478 0.34699 -0.05027 0.34699 -0.05262 0.34305 C -0.05327 0.34213 -0.05392 0.33935 -0.05431 0.33472 C -0.0547 0.33009 -0.0547 0.32338 -0.05496 0.31759 C -0.05392 0.30902 -0.05314 0.29583 -0.05184 0.29213 C -0.04298 0.26551 -0.03738 0.2824 -0.02813 0.29213 C -0.02761 0.29398 -0.01693 0.32338 -0.01641 0.3574 C -0.01524 0.42916 -0.01823 0.46458 -0.02449 0.48217 C -0.03634 0.51527 -0.04311 0.51944 -0.05379 0.53032 C -0.06004 0.52569 -0.06629 0.5243 -0.07242 0.5162 C -0.07281 0.51574 -0.07307 0.50879 -0.07294 0.50486 C -0.07268 0.49513 -0.07228 0.48194 -0.07124 0.47939 C -0.0676 0.46898 -0.06356 0.47176 -0.05965 0.46805 C -0.04962 0.47963 -0.04103 0.47847 -0.03178 0.52176 C -0.02826 0.53865 -0.02331 0.58541 -0.02032 0.61273 C -0.01941 0.62777 -0.01823 0.64143 -0.01771 0.6581 C -0.01706 0.68148 -0.01745 0.74074 -0.01889 0.76018 C -0.02045 0.78125 -0.02279 0.79652 -0.02514 0.80833 C -0.03451 0.85578 -0.0409 0.85069 -0.05158 0.86226 C -0.06187 0.85949 -0.07228 0.86064 -0.08257 0.8537 C -0.08883 0.84953 -0.08309 0.79189 -0.07997 0.78009 C -0.0758 0.76412 -0.07111 0.77245 -0.06681 0.76875 C -0.06291 0.78379 -0.05848 0.78865 -0.05522 0.81412 C -0.05366 0.82615 -0.05353 0.85115 -0.05353 0.87083 C -0.0534 0.9287 -0.05431 0.98634 -0.05496 1.04375 C -0.05522 1.0706 -0.05627 1.09629 -0.05627 1.12338 C -0.05666 1.20833 -0.05627 1.29351 -0.05627 1.3787 " pathEditMode="relative" rAng="0" ptsTypes="AAAAAAAAAAAAAAAAAAAAAAAAAAAAAAAAA">
                                      <p:cBhvr>
                                        <p:cTn id="80" dur="2000" fill="hold"/>
                                        <p:tgtEl>
                                          <p:spTgt spid="89"/>
                                        </p:tgtEl>
                                        <p:attrNameLst>
                                          <p:attrName>ppt_x</p:attrName>
                                          <p:attrName>ppt_y</p:attrName>
                                        </p:attrNameLst>
                                      </p:cBhvr>
                                      <p:rCtr x="-4259" y="68935"/>
                                    </p:animMotion>
                                  </p:childTnLst>
                                </p:cTn>
                              </p:par>
                              <p:par>
                                <p:cTn id="81" presetID="0" presetClass="path" presetSubtype="0" fill="hold" nodeType="withEffect">
                                  <p:stCondLst>
                                    <p:cond delay="500"/>
                                  </p:stCondLst>
                                  <p:childTnLst>
                                    <p:animMotion origin="layout" path="M -0.41105 0.00139 L -0.41105 0.00162 C -0.42394 0.03635 -0.46588 0.14607 -0.47643 0.18843 C -0.49922 0.28079 -0.53868 0.46945 -0.53868 0.46968 C -0.5465 0.54028 -0.5689 0.64977 -0.54832 0.72755 C -0.54311 0.74722 -0.53074 0.7588 -0.51954 0.76736 C -0.503 0.7801 -0.4845 0.78241 -0.46692 0.79005 C -0.40597 0.77847 -0.35283 0.79051 -0.30412 0.71621 C -0.29695 0.70533 -0.29878 0.68403 -0.29604 0.66806 C -0.30828 0.63102 -0.31467 0.58542 -0.33277 0.55741 C -0.34996 0.53102 -0.42173 0.54236 -0.43657 0.54329 C -0.45884 0.55162 -0.48216 0.55463 -0.50378 0.56875 C -0.58205 0.62037 -0.55145 0.60787 -0.59299 0.62269 C -0.6137 0.6169 -0.63584 0.61991 -0.65525 0.60556 C -0.66372 0.59931 -0.67856 0.52732 -0.68078 0.5176 C -0.67921 0.50347 -0.68143 0.48565 -0.67583 0.475 C -0.65811 0.44051 -0.62555 0.43912 -0.6025 0.43264 C -0.56069 0.44676 -0.50547 0.45625 -0.47004 0.50625 C -0.45832 0.52292 -0.45624 0.55347 -0.44934 0.57732 C -0.45051 0.59908 -0.44673 0.62315 -0.45246 0.6426 C -0.46835 0.6956 -0.53465 0.78403 -0.5547 0.81551 C -0.63441 0.94097 -0.57645 0.85093 -0.6473 0.99422 C -0.67739 1.05556 -0.66541 1.02107 -0.69979 1.06528 C -0.70461 1.07153 -0.70761 1.08195 -0.71256 1.08797 C -0.71633 1.0926 -0.72115 1.09329 -0.72532 1.09653 C -0.72753 1.09815 -0.72962 1.10023 -0.7317 1.10209 C -0.75384 1.09375 -0.76543 1.09352 -0.78432 1.06227 C -0.79018 1.05301 -0.79187 1.03773 -0.79552 1.02547 C -0.79604 1.01597 -0.79878 1.00625 -0.79721 0.99722 C -0.79018 0.95857 -0.78888 0.95996 -0.77637 0.94885 C -0.75775 0.95648 -0.7373 0.95533 -0.7205 0.97153 C -0.70865 0.98334 -0.70109 1.00672 -0.69497 1.02824 C -0.68703 1.05672 -0.68338 1.08843 -0.67921 1.11922 C -0.66827 1.19537 -0.6744 1.33496 -0.6744 1.3831 " pathEditMode="relative" rAng="0" ptsTypes="AAAAAAAAAAAAAAAAAAAAAAAAAAAAAAAAAA">
                                      <p:cBhvr>
                                        <p:cTn id="82" dur="2000" fill="hold"/>
                                        <p:tgtEl>
                                          <p:spTgt spid="90"/>
                                        </p:tgtEl>
                                        <p:attrNameLst>
                                          <p:attrName>ppt_x</p:attrName>
                                          <p:attrName>ppt_y</p:attrName>
                                        </p:attrNameLst>
                                      </p:cBhvr>
                                      <p:rCtr x="-13584" y="69074"/>
                                    </p:animMotion>
                                  </p:childTnLst>
                                </p:cTn>
                              </p:par>
                              <p:par>
                                <p:cTn id="83" presetID="0" presetClass="path" presetSubtype="0" fill="hold" nodeType="withEffect">
                                  <p:stCondLst>
                                    <p:cond delay="500"/>
                                  </p:stCondLst>
                                  <p:childTnLst>
                                    <p:animMotion origin="layout" path="M 0.00443 0.01273 L 0.00443 0.01297 C 0.00339 0.02315 0.0013 0.03357 0.0013 0.04398 C 0.00078 0.08542 0.00143 0.12709 0.00287 0.16875 C 0.003 0.17292 0.0043 0.17709 0.00599 0.1801 C 0.00925 0.18496 0.01316 0.18889 0.01719 0.19144 C 0.02449 0.1956 0.03204 0.19722 0.0396 0.19977 C 0.04858 0.20301 0.0577 0.20556 0.06669 0.20834 C 0.06083 0.2132 0.05392 0.21505 0.0491 0.22222 C 0.03725 0.24121 0.03855 0.26574 0.03634 0.29074 C 0.03543 0.30209 0.03426 0.31343 0.03321 0.32477 C 0.03426 0.34838 0.03439 0.37222 0.03634 0.3956 C 0.03803 0.41574 0.04702 0.44352 0.05549 0.4551 C 0.06551 0.46875 0.08909 0.48635 0.08909 0.48658 C 0.08427 0.49491 0.07867 0.50209 0.07463 0.51181 C 0.06994 0.52338 0.06734 0.54352 0.06512 0.55741 C 0.07111 0.60695 0.0659 0.64352 0.09378 0.66505 C 0.10276 0.67199 0.11305 0.67084 0.12256 0.67338 C 0.14392 0.67176 0.16541 0.67454 0.18638 0.66783 C 0.18911 0.66713 0.18729 0.65556 0.18482 0.65371 C 0.17791 0.64885 0.16997 0.65185 0.16254 0.65093 C 0.15786 0.65718 0.14783 0.66713 0.14496 0.67917 C 0.14171 0.69306 0.13689 0.72176 0.13689 0.72199 C 0.13637 0.7294 0.1348 0.73704 0.13532 0.74445 C 0.1365 0.75903 0.14718 0.77547 0.15291 0.78148 C 0.17896 0.8081 0.18299 0.8044 0.21204 0.8125 C 0.20188 0.82685 0.18963 0.83727 0.18169 0.8551 C 0.17348 0.87361 0.17765 0.92338 0.18 0.94028 C 0.18807 0.99746 0.21464 1.07246 0.22949 1.11343 C 0.2429 1.15 0.24903 1.16297 0.25814 1.20116 C 0.26153 1.21505 0.26127 1.21528 0.26127 1.22385 " pathEditMode="relative" rAng="0" ptsTypes="AAAAAAAAAAAAAAAAAAAAAAAAAAAAAAA">
                                      <p:cBhvr>
                                        <p:cTn id="84" dur="2000" fill="hold"/>
                                        <p:tgtEl>
                                          <p:spTgt spid="91"/>
                                        </p:tgtEl>
                                        <p:attrNameLst>
                                          <p:attrName>ppt_x</p:attrName>
                                          <p:attrName>ppt_y</p:attrName>
                                        </p:attrNameLst>
                                      </p:cBhvr>
                                      <p:rCtr x="12673" y="60556"/>
                                    </p:animMotion>
                                  </p:childTnLst>
                                </p:cTn>
                              </p:par>
                              <p:par>
                                <p:cTn id="85" presetID="0" presetClass="path" presetSubtype="0" fill="hold" nodeType="withEffect">
                                  <p:stCondLst>
                                    <p:cond delay="500"/>
                                  </p:stCondLst>
                                  <p:childTnLst>
                                    <p:animMotion origin="layout" path="M 0.00065 0.00185 L 0.00065 0.00208 C -0.01537 0.04676 -0.02331 0.0537 -0.02331 0.10671 C -0.02331 0.11968 -0.02552 0.24815 -0.00416 0.27407 C 0.03113 0.31644 0.1292 0.32454 0.15708 0.33032 C 0.16776 0.34491 0.17909 0.35764 0.18898 0.37315 C 0.19927 0.39005 0.21464 0.43032 0.22246 0.45 C 0.22311 0.46042 0.2248 0.47083 0.22415 0.48125 C 0.22207 0.51597 0.2149 0.55463 0.19862 0.57755 C 0.18065 0.60278 0.14561 0.61019 0.12517 0.61736 C 0.09912 0.6081 0.04546 0.61204 0.0198 0.5662 C 0.01641 0.56042 0.0155 0.55116 0.01342 0.54329 C 0.0155 0.53611 0.0155 0.52431 0.0198 0.52083 C 0.06473 0.48495 0.17531 0.50857 0.19693 0.50949 C 0.22819 0.5206 0.24564 0.5213 0.27182 0.54653 C 0.28406 0.5581 0.29513 0.57338 0.30698 0.58611 C 0.32222 0.60278 0.35322 0.63449 0.35322 0.63472 C 0.35843 0.65671 0.36416 0.67037 0.35804 0.69583 C 0.35648 0.70278 0.35244 0.70903 0.34853 0.71088 C 0.34085 0.71435 0.33251 0.71296 0.32457 0.71389 C 0.2894 0.71296 0.25424 0.71782 0.21933 0.71088 C 0.21594 0.70972 0.21933 0.69583 0.22246 0.69352 C 0.23574 0.68634 0.25007 0.68819 0.264 0.68542 C 0.32379 0.69815 0.35283 0.67639 0.38995 0.75069 C 0.39802 0.7669 0.40167 0.78843 0.40753 0.80671 C 0.41014 0.88935 0.41001 0.83681 0.40441 0.94306 C 0.40323 0.96528 0.40362 0.9875 0.40115 1.0088 C 0.39281 1.08357 0.39646 1.04653 0.38995 1.11944 C 0.38826 1.18565 0.38839 1.15903 0.38839 1.19884 " pathEditMode="relative" rAng="0" ptsTypes="AAAAAAAAAAAAAAAAAAAAAAAAAAAAA">
                                      <p:cBhvr>
                                        <p:cTn id="86" dur="2000" fill="hold"/>
                                        <p:tgtEl>
                                          <p:spTgt spid="93"/>
                                        </p:tgtEl>
                                        <p:attrNameLst>
                                          <p:attrName>ppt_x</p:attrName>
                                          <p:attrName>ppt_y</p:attrName>
                                        </p:attrNameLst>
                                      </p:cBhvr>
                                      <p:rCtr x="19211" y="59838"/>
                                    </p:animMotion>
                                  </p:childTnLst>
                                </p:cTn>
                              </p:par>
                              <p:par>
                                <p:cTn id="87" presetID="0" presetClass="path" presetSubtype="0" fill="hold" nodeType="withEffect">
                                  <p:stCondLst>
                                    <p:cond delay="500"/>
                                  </p:stCondLst>
                                  <p:childTnLst>
                                    <p:animMotion origin="layout" path="M -0.0086 0.00393 L -0.0086 0.00416 C -0.00964 0.03611 -0.01172 0.06828 -0.0086 0.10069 C -0.00691 0.11689 -0.00365 0.13263 -0.00052 0.14861 C 0.00794 0.19259 0.01589 0.23032 0.03777 0.26203 C 0.06942 0.30787 0.11005 0.3081 0.14782 0.32152 C 0.23443 0.35231 0.17726 0.33819 0.24837 0.35277 C 0.26217 0.35092 0.27611 0.35092 0.28979 0.34699 C 0.2933 0.34606 0.29695 0.34328 0.29942 0.33865 C 0.30164 0.33402 0.30151 0.32731 0.30255 0.32152 C 0.29669 0.31296 0.29226 0.29976 0.28497 0.29606 C 0.23508 0.26944 0.20344 0.28634 0.15108 0.29606 C 0.14821 0.29791 0.08713 0.32731 0.084 0.36134 C 0.07749 0.4331 0.09468 0.46851 0.13037 0.48611 C 0.19731 0.51921 0.23534 0.52338 0.29617 0.53426 C 0.33133 0.52963 0.36663 0.52824 0.40153 0.52013 C 0.40388 0.51967 0.40544 0.51273 0.40466 0.50879 C 0.40297 0.49907 0.40062 0.48588 0.39515 0.48333 C 0.37405 0.47291 0.35152 0.47569 0.32964 0.47199 C 0.2722 0.48356 0.22414 0.4824 0.17179 0.52569 C 0.1516 0.54259 0.12373 0.58935 0.10641 0.61666 C 0.10159 0.63171 0.09481 0.64537 0.09195 0.66203 C 0.08804 0.68541 0.09012 0.74467 0.09833 0.76412 C 0.10732 0.78518 0.12034 0.80046 0.1335 0.81226 C 0.18676 0.85972 0.2231 0.85463 0.2834 0.8662 C 0.34188 0.86342 0.40062 0.86458 0.45897 0.85763 C 0.49492 0.85347 0.46236 0.79583 0.44464 0.78402 C 0.4212 0.76805 0.39463 0.77638 0.36962 0.77268 C 0.34774 0.78773 0.32274 0.79259 0.30411 0.81805 C 0.29539 0.83009 0.29474 0.85509 0.29461 0.87476 C 0.29421 0.93263 0.2989 0.99027 0.30255 1.04768 C 0.30424 1.07453 0.30984 1.10023 0.31049 1.12731 C 0.31258 1.21226 0.31049 1.29745 0.31049 1.38263 " pathEditMode="relative" rAng="0" ptsTypes="AAAAAAAAAAAAAAAAAAAAAAAAAAAAAAAAA">
                                      <p:cBhvr>
                                        <p:cTn id="88" dur="2000" fill="hold"/>
                                        <p:tgtEl>
                                          <p:spTgt spid="92"/>
                                        </p:tgtEl>
                                        <p:attrNameLst>
                                          <p:attrName>ppt_x</p:attrName>
                                          <p:attrName>ppt_y</p:attrName>
                                        </p:attrNameLst>
                                      </p:cBhvr>
                                      <p:rCtr x="24095" y="68935"/>
                                    </p:animMotion>
                                  </p:childTnLst>
                                </p:cTn>
                              </p:par>
                              <p:par>
                                <p:cTn id="89" presetID="0" presetClass="path" presetSubtype="0" fill="hold" nodeType="withEffect">
                                  <p:stCondLst>
                                    <p:cond delay="500"/>
                                  </p:stCondLst>
                                  <p:childTnLst>
                                    <p:animMotion origin="layout" path="M -0.20227 0.02986 L -0.20227 0.03009 C -0.20331 0.06204 -0.2054 0.09421 -0.20227 0.12639 C -0.20058 0.14282 -0.19732 0.15856 -0.19433 0.17454 C -0.18586 0.21852 -0.17791 0.25625 -0.1559 0.28796 C -0.12425 0.3338 -0.08375 0.33403 -0.04585 0.34745 C 0.04076 0.37824 -0.01641 0.36412 0.0547 0.3787 C 0.0685 0.37685 0.08244 0.37685 0.09612 0.37292 C 0.0995 0.37199 0.10328 0.36921 0.10562 0.36458 C 0.10784 0.35995 0.10784 0.35324 0.10888 0.34745 C 0.10302 0.33889 0.09859 0.32569 0.0913 0.32199 C 0.04141 0.29537 0.00976 0.31227 -0.04259 0.32199 C -0.04559 0.32384 -0.10667 0.35324 -0.1098 0.38727 C -0.11618 0.45903 -0.09899 0.49444 -0.0633 0.51204 C 0.00364 0.54514 0.04167 0.5493 0.1025 0.56018 C 0.13766 0.55555 0.17296 0.55417 0.20786 0.54606 C 0.21021 0.5456 0.21177 0.53866 0.21086 0.53472 C 0.20917 0.525 0.20682 0.5118 0.20122 0.50926 C 0.18038 0.49884 0.15785 0.50162 0.13597 0.49792 C 0.07853 0.50949 0.03034 0.50833 -0.02188 0.55162 C -0.0422 0.56852 -0.06994 0.61528 -0.08727 0.64259 C -0.09222 0.65764 -0.09886 0.6713 -0.10172 0.68796 C -0.10563 0.71134 -0.10355 0.7706 -0.09534 0.79005 C -0.08635 0.81111 -0.07333 0.82639 -0.06018 0.83819 C -0.00704 0.88565 0.02943 0.88055 0.08973 0.89213 C 0.14821 0.88935 0.20682 0.89051 0.2653 0.88356 C 0.30112 0.8794 0.26869 0.82176 0.25084 0.80995 C 0.22753 0.79398 0.20096 0.80231 0.17595 0.79861 C 0.15407 0.81366 0.12907 0.81852 0.11044 0.84398 C 0.10172 0.85602 0.10106 0.88102 0.10093 0.90069 C 0.10054 0.95856 0.1051 1.0162 0.10888 1.07361 C 0.11057 1.10046 0.11617 1.12616 0.11682 1.15324 C 0.11891 1.23819 0.11682 1.32338 0.11682 1.40856 " pathEditMode="relative" rAng="0" ptsTypes="AAAAAAAAAAAAAAAAAAAAAAAAAAAAAAAAA">
                                      <p:cBhvr>
                                        <p:cTn id="90" dur="2000" fill="hold"/>
                                        <p:tgtEl>
                                          <p:spTgt spid="94"/>
                                        </p:tgtEl>
                                        <p:attrNameLst>
                                          <p:attrName>ppt_x</p:attrName>
                                          <p:attrName>ppt_y</p:attrName>
                                        </p:attrNameLst>
                                      </p:cBhvr>
                                      <p:rCtr x="24095" y="68935"/>
                                    </p:animMotion>
                                  </p:childTnLst>
                                </p:cTn>
                              </p:par>
                              <p:par>
                                <p:cTn id="91" presetID="0" presetClass="path" presetSubtype="0" fill="hold" nodeType="withEffect">
                                  <p:stCondLst>
                                    <p:cond delay="500"/>
                                  </p:stCondLst>
                                  <p:childTnLst>
                                    <p:animMotion origin="layout" path="M -0.0086 0.00394 L -0.0086 0.00417 C -0.00964 0.03611 -0.01172 0.06829 -0.0086 0.10047 C -0.0069 0.1169 -0.00365 0.13264 -0.00052 0.14861 C 0.00794 0.1926 0.01589 0.23033 0.03777 0.26204 C 0.06942 0.30787 0.11005 0.3081 0.14782 0.32153 C 0.23444 0.35232 0.17726 0.3382 0.24837 0.35278 C 0.26218 0.35093 0.27611 0.35093 0.28979 0.34699 C 0.29317 0.34607 0.29695 0.34329 0.2993 0.33866 C 0.30151 0.33403 0.30151 0.32732 0.30255 0.32153 C 0.29669 0.31297 0.29226 0.29977 0.28497 0.29607 C 0.23509 0.26945 0.20344 0.28635 0.15108 0.29607 C 0.14822 0.29792 0.08713 0.32732 0.08401 0.36135 C 0.07749 0.4331 0.09469 0.46852 0.13037 0.48611 C 0.19732 0.51922 0.23535 0.52338 0.29617 0.53426 C 0.33134 0.52963 0.36663 0.52824 0.40154 0.52014 C 0.40388 0.51968 0.40544 0.51273 0.40466 0.5088 C 0.40297 0.49908 0.40062 0.48588 0.39515 0.48334 C 0.37406 0.47292 0.35152 0.4757 0.32964 0.47199 C 0.27221 0.48357 0.22415 0.48241 0.17179 0.5257 C 0.1516 0.5426 0.12373 0.58935 0.10641 0.61667 C 0.10159 0.63172 0.09482 0.64537 0.09195 0.66204 C 0.08804 0.68542 0.09013 0.74468 0.09833 0.76412 C 0.10732 0.78519 0.12034 0.80047 0.1335 0.81227 C 0.18677 0.85972 0.2231 0.85463 0.28341 0.86621 C 0.34189 0.86343 0.40062 0.86459 0.45897 0.85764 C 0.49492 0.85347 0.46236 0.79584 0.44465 0.78403 C 0.4212 0.76806 0.39463 0.77639 0.36963 0.77269 C 0.34775 0.78773 0.32274 0.7926 0.30412 0.81806 C 0.29539 0.8301 0.29474 0.8551 0.29461 0.87477 C 0.29422 0.93264 0.29878 0.99028 0.30255 1.04769 C 0.30425 1.07454 0.30985 1.10023 0.3105 1.12732 C 0.31258 1.21227 0.3105 1.29746 0.3105 1.38264 " pathEditMode="relative" rAng="0" ptsTypes="AAAAAAAAAAAAAAAAAAAAAAAAAAAAAAAAA">
                                      <p:cBhvr>
                                        <p:cTn id="92" dur="2000" fill="hold"/>
                                        <p:tgtEl>
                                          <p:spTgt spid="95"/>
                                        </p:tgtEl>
                                        <p:attrNameLst>
                                          <p:attrName>ppt_x</p:attrName>
                                          <p:attrName>ppt_y</p:attrName>
                                        </p:attrNameLst>
                                      </p:cBhvr>
                                      <p:rCtr x="24095" y="68935"/>
                                    </p:animMotion>
                                  </p:childTnLst>
                                </p:cTn>
                              </p:par>
                            </p:childTnLst>
                          </p:cTn>
                        </p:par>
                      </p:childTnLst>
                    </p:cTn>
                  </p:par>
                </p:childTnLst>
              </p:cTn>
              <p:nextCondLst>
                <p:cond evt="onClick" delay="0">
                  <p:tgtEl>
                    <p:spTgt spid="112"/>
                  </p:tgtEl>
                </p:cond>
              </p:nextCondLst>
            </p:seq>
          </p:childTnLst>
        </p:cTn>
      </p:par>
    </p:tnLst>
    <p:bldLst>
      <p:bldP spid="101" grpId="0"/>
      <p:bldP spid="101" grpId="1"/>
      <p:bldP spid="105" grpId="0"/>
      <p:bldP spid="105" grpId="1"/>
      <p:bldP spid="113" grpId="0"/>
      <p:bldP spid="1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43242" y="-941230"/>
            <a:ext cx="9483995" cy="8300657"/>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1616"/>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grpSp>
        <p:nvGrpSpPr>
          <p:cNvPr id="5" name="Group 5"/>
          <p:cNvGrpSpPr>
            <a:grpSpLocks noChangeAspect="1"/>
          </p:cNvGrpSpPr>
          <p:nvPr/>
        </p:nvGrpSpPr>
        <p:grpSpPr>
          <a:xfrm>
            <a:off x="6174941" y="-460806"/>
            <a:ext cx="8813353" cy="7581457"/>
            <a:chOff x="0" y="0"/>
            <a:chExt cx="6350000" cy="5461000"/>
          </a:xfrm>
        </p:grpSpPr>
        <p:sp>
          <p:nvSpPr>
            <p:cNvPr id="6" name="Freeform 6"/>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16905" r="-12839"/>
              </a:stretch>
            </a:blipFill>
          </p:spPr>
        </p:sp>
      </p:grpSp>
      <p:grpSp>
        <p:nvGrpSpPr>
          <p:cNvPr id="7" name="Group 7"/>
          <p:cNvGrpSpPr/>
          <p:nvPr/>
        </p:nvGrpSpPr>
        <p:grpSpPr>
          <a:xfrm rot="-10800000">
            <a:off x="10857188" y="-255418"/>
            <a:ext cx="3589040" cy="3141227"/>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1616"/>
            </a:solidFill>
          </p:spPr>
        </p:sp>
        <p:sp>
          <p:nvSpPr>
            <p:cNvPr id="9" name="TextBox 9"/>
            <p:cNvSpPr txBox="1"/>
            <p:nvPr/>
          </p:nvSpPr>
          <p:spPr>
            <a:xfrm>
              <a:off x="127000" y="292100"/>
              <a:ext cx="558800" cy="3683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7413198" y="-255418"/>
            <a:ext cx="2056864" cy="1800225"/>
            <a:chOff x="0" y="0"/>
            <a:chExt cx="812800" cy="711200"/>
          </a:xfrm>
        </p:grpSpPr>
        <p:sp>
          <p:nvSpPr>
            <p:cNvPr id="11" name="Freeform 11"/>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A40E0E"/>
            </a:solidFill>
          </p:spPr>
        </p:sp>
        <p:sp>
          <p:nvSpPr>
            <p:cNvPr id="12" name="TextBox 12"/>
            <p:cNvSpPr txBox="1"/>
            <p:nvPr/>
          </p:nvSpPr>
          <p:spPr>
            <a:xfrm>
              <a:off x="127000" y="12700"/>
              <a:ext cx="558800" cy="3683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pic>
        <p:nvPicPr>
          <p:cNvPr id="13" name="Picture 13"/>
          <p:cNvPicPr>
            <a:picLocks noChangeAspect="1"/>
          </p:cNvPicPr>
          <p:nvPr/>
        </p:nvPicPr>
        <p:blipFill>
          <a:blip r:embed="rId3"/>
          <a:srcRect/>
          <a:stretch>
            <a:fillRect/>
          </a:stretch>
        </p:blipFill>
        <p:spPr>
          <a:xfrm>
            <a:off x="-3220968" y="1634251"/>
            <a:ext cx="5533389" cy="54864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239964" y="3887170"/>
            <a:ext cx="2266260" cy="2605575"/>
          </a:xfrm>
          <a:prstGeom prst="rect">
            <a:avLst/>
          </a:prstGeom>
        </p:spPr>
      </p:pic>
      <p:sp>
        <p:nvSpPr>
          <p:cNvPr id="15" name="TextBox 15"/>
          <p:cNvSpPr txBox="1"/>
          <p:nvPr/>
        </p:nvSpPr>
        <p:spPr>
          <a:xfrm>
            <a:off x="685622" y="1044201"/>
            <a:ext cx="5489319" cy="708399"/>
          </a:xfrm>
          <a:prstGeom prst="rect">
            <a:avLst/>
          </a:prstGeom>
        </p:spPr>
        <p:txBody>
          <a:bodyPr lIns="0" tIns="0" rIns="0" bIns="0" rtlCol="0" anchor="t">
            <a:spAutoFit/>
          </a:bodyPr>
          <a:lstStyle/>
          <a:p>
            <a:pPr>
              <a:lnSpc>
                <a:spcPts val="5988"/>
              </a:lnSpc>
            </a:pPr>
            <a:r>
              <a:rPr lang="en-US" sz="4500" dirty="0" err="1">
                <a:solidFill>
                  <a:srgbClr val="FF1616"/>
                </a:solidFill>
                <a:latin typeface="Times New Roman" panose="02020603050405020304" pitchFamily="18" charset="0"/>
                <a:cs typeface="Times New Roman" panose="02020603050405020304" pitchFamily="18" charset="0"/>
              </a:rPr>
              <a:t>Tiết</a:t>
            </a:r>
            <a:r>
              <a:rPr lang="en-US" sz="4500" dirty="0">
                <a:solidFill>
                  <a:srgbClr val="FF1616"/>
                </a:solidFill>
                <a:latin typeface="Times New Roman" panose="02020603050405020304" pitchFamily="18" charset="0"/>
                <a:cs typeface="Times New Roman" panose="02020603050405020304" pitchFamily="18" charset="0"/>
              </a:rPr>
              <a:t> 23 - </a:t>
            </a:r>
            <a:r>
              <a:rPr lang="en-US" sz="4500" dirty="0" err="1">
                <a:solidFill>
                  <a:srgbClr val="FF1616"/>
                </a:solidFill>
                <a:latin typeface="Times New Roman" panose="02020603050405020304" pitchFamily="18" charset="0"/>
                <a:cs typeface="Times New Roman" panose="02020603050405020304" pitchFamily="18" charset="0"/>
              </a:rPr>
              <a:t>Bài</a:t>
            </a:r>
            <a:r>
              <a:rPr lang="en-US" sz="4500" dirty="0">
                <a:solidFill>
                  <a:srgbClr val="FF1616"/>
                </a:solidFill>
                <a:latin typeface="Times New Roman" panose="02020603050405020304" pitchFamily="18" charset="0"/>
                <a:cs typeface="Times New Roman" panose="02020603050405020304" pitchFamily="18" charset="0"/>
              </a:rPr>
              <a:t> 36</a:t>
            </a:r>
          </a:p>
        </p:txBody>
      </p:sp>
      <p:sp>
        <p:nvSpPr>
          <p:cNvPr id="16" name="TextBox 16"/>
          <p:cNvSpPr txBox="1"/>
          <p:nvPr/>
        </p:nvSpPr>
        <p:spPr>
          <a:xfrm>
            <a:off x="685622" y="1834767"/>
            <a:ext cx="7618590" cy="1412887"/>
          </a:xfrm>
          <a:prstGeom prst="rect">
            <a:avLst/>
          </a:prstGeom>
        </p:spPr>
        <p:txBody>
          <a:bodyPr wrap="square" lIns="0" tIns="0" rIns="0" bIns="0" rtlCol="0" anchor="t">
            <a:spAutoFit/>
          </a:bodyPr>
          <a:lstStyle/>
          <a:p>
            <a:pPr>
              <a:lnSpc>
                <a:spcPct val="120000"/>
              </a:lnSpc>
            </a:pPr>
            <a:r>
              <a:rPr lang="en-US" sz="4000" b="1" dirty="0">
                <a:solidFill>
                  <a:srgbClr val="C00000"/>
                </a:solidFill>
                <a:latin typeface="Times New Roman" panose="02020603050405020304" pitchFamily="18" charset="0"/>
                <a:cs typeface="Times New Roman" panose="02020603050405020304" pitchFamily="18" charset="0"/>
              </a:rPr>
              <a:t>ĐIỀU HÒA MÔI TRƯỜNG TRONG CƠ THỂ NGƯỜI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31813" y="1447800"/>
            <a:ext cx="6019800" cy="4742308"/>
            <a:chOff x="0" y="-4"/>
            <a:chExt cx="20950102" cy="3893612"/>
          </a:xfrm>
        </p:grpSpPr>
        <p:grpSp>
          <p:nvGrpSpPr>
            <p:cNvPr id="12" name="Group 12"/>
            <p:cNvGrpSpPr/>
            <p:nvPr/>
          </p:nvGrpSpPr>
          <p:grpSpPr>
            <a:xfrm>
              <a:off x="0" y="-4"/>
              <a:ext cx="20950102" cy="3893612"/>
              <a:chOff x="0" y="-1"/>
              <a:chExt cx="5731990" cy="1065300"/>
            </a:xfrm>
          </p:grpSpPr>
          <p:sp>
            <p:nvSpPr>
              <p:cNvPr id="13" name="Freeform 13"/>
              <p:cNvSpPr/>
              <p:nvPr/>
            </p:nvSpPr>
            <p:spPr>
              <a:xfrm>
                <a:off x="0" y="-1"/>
                <a:ext cx="5731990" cy="1065300"/>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524053" y="278452"/>
              <a:ext cx="19946507" cy="3298782"/>
            </a:xfrm>
            <a:prstGeom prst="rect">
              <a:avLst/>
            </a:prstGeom>
          </p:spPr>
          <p:txBody>
            <a:bodyPr wrap="square" lIns="0" tIns="0" rIns="0" bIns="0" rtlCol="0" anchor="t">
              <a:spAutoFit/>
            </a:bodyPr>
            <a:lstStyle/>
            <a:p>
              <a:pPr algn="just">
                <a:lnSpc>
                  <a:spcPts val="3266"/>
                </a:lnSpc>
                <a:spcBef>
                  <a:spcPct val="0"/>
                </a:spcBef>
              </a:pPr>
              <a:r>
                <a:rPr lang="en-US" sz="2400" b="1" dirty="0" err="1">
                  <a:solidFill>
                    <a:srgbClr val="000000"/>
                  </a:solidFill>
                  <a:latin typeface="Times New Roman" panose="02020603050405020304" pitchFamily="18" charset="0"/>
                  <a:cs typeface="Times New Roman" panose="02020603050405020304" pitchFamily="18" charset="0"/>
                </a:rPr>
                <a:t>Hình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bên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mô</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tả</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một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triệu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chứng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một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bị</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bệnh</a:t>
              </a:r>
              <a:r>
                <a:rPr lang="en-US" sz="2400" b="1" dirty="0">
                  <a:solidFill>
                    <a:srgbClr val="000000"/>
                  </a:solidFill>
                  <a:latin typeface="Times New Roman" panose="02020603050405020304" pitchFamily="18" charset="0"/>
                  <a:cs typeface="Times New Roman" panose="02020603050405020304" pitchFamily="18" charset="0"/>
                </a:rPr>
                <a:t> gout. </a:t>
              </a:r>
              <a:r>
                <a:rPr lang="en-US" sz="2400" b="1" dirty="0" err="1">
                  <a:solidFill>
                    <a:srgbClr val="000000"/>
                  </a:solidFill>
                  <a:latin typeface="Times New Roman" panose="02020603050405020304" pitchFamily="18" charset="0"/>
                  <a:cs typeface="Times New Roman" panose="02020603050405020304" pitchFamily="18" charset="0"/>
                </a:rPr>
                <a:t>Một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những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nguyên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gây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bệnh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là</a:t>
              </a:r>
              <a:r>
                <a:rPr lang="en-US" sz="2400" b="1" dirty="0">
                  <a:solidFill>
                    <a:srgbClr val="000000"/>
                  </a:solidFill>
                  <a:latin typeface="Times New Roman" panose="02020603050405020304" pitchFamily="18" charset="0"/>
                  <a:cs typeface="Times New Roman" panose="02020603050405020304" pitchFamily="18" charset="0"/>
                </a:rPr>
                <a:t> do </a:t>
              </a:r>
              <a:r>
                <a:rPr lang="en-US" sz="2400" b="1" dirty="0" err="1">
                  <a:solidFill>
                    <a:srgbClr val="000000"/>
                  </a:solidFill>
                  <a:latin typeface="Times New Roman" panose="02020603050405020304" pitchFamily="18" charset="0"/>
                  <a:cs typeface="Times New Roman" panose="02020603050405020304" pitchFamily="18" charset="0"/>
                </a:rPr>
                <a:t>rối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loạn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môi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trường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cơ</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tăng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nồng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độ</a:t>
              </a:r>
              <a:r>
                <a:rPr lang="en-US" sz="2400" b="1" dirty="0">
                  <a:solidFill>
                    <a:srgbClr val="000000"/>
                  </a:solidFill>
                  <a:latin typeface="Times New Roman" panose="02020603050405020304" pitchFamily="18" charset="0"/>
                  <a:cs typeface="Times New Roman" panose="02020603050405020304" pitchFamily="18" charset="0"/>
                </a:rPr>
                <a:t> uric acid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máu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Môi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trường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cơ</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là</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gì</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Rối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loạn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môi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trường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gây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ra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những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nguy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cơ</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nào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cơ</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thể</a:t>
              </a:r>
              <a:r>
                <a:rPr lang="en-US" sz="2400" b="1" dirty="0">
                  <a:solidFill>
                    <a:srgbClr val="000000"/>
                  </a:solidFill>
                  <a:latin typeface="Times New Roman" panose="02020603050405020304" pitchFamily="18" charset="0"/>
                  <a:cs typeface="Times New Roman" panose="02020603050405020304" pitchFamily="18" charset="0"/>
                </a:rPr>
                <a:t>?</a:t>
              </a:r>
            </a:p>
          </p:txBody>
        </p:sp>
      </p:grpSp>
      <p:pic>
        <p:nvPicPr>
          <p:cNvPr id="3078" name="Picture 6" descr="G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1568450"/>
            <a:ext cx="4558973" cy="462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48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 MÔI TRƯỜNG TRONG CƠ THỂ</a:t>
              </a:r>
            </a:p>
          </p:txBody>
        </p:sp>
      </p:grpSp>
      <p:grpSp>
        <p:nvGrpSpPr>
          <p:cNvPr id="11" name="Group 11"/>
          <p:cNvGrpSpPr/>
          <p:nvPr/>
        </p:nvGrpSpPr>
        <p:grpSpPr>
          <a:xfrm>
            <a:off x="227013" y="1267621"/>
            <a:ext cx="11201400" cy="903890"/>
            <a:chOff x="-894357" y="0"/>
            <a:chExt cx="21844459" cy="1807779"/>
          </a:xfrm>
        </p:grpSpPr>
        <p:grpSp>
          <p:nvGrpSpPr>
            <p:cNvPr id="12" name="Group 12"/>
            <p:cNvGrpSpPr/>
            <p:nvPr/>
          </p:nvGrpSpPr>
          <p:grpSpPr>
            <a:xfrm>
              <a:off x="-894357" y="0"/>
              <a:ext cx="21844459" cy="1807779"/>
              <a:chOff x="-244698" y="0"/>
              <a:chExt cx="5976688" cy="494612"/>
            </a:xfrm>
          </p:grpSpPr>
          <p:sp>
            <p:nvSpPr>
              <p:cNvPr id="13" name="Freeform 13"/>
              <p:cNvSpPr/>
              <p:nvPr/>
            </p:nvSpPr>
            <p:spPr>
              <a:xfrm>
                <a:off x="-244698" y="0"/>
                <a:ext cx="5976688"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endParaRPr lang="en-US" sz="2300" b="1" dirty="0">
                <a:solidFill>
                  <a:srgbClr val="000000"/>
                </a:solidFill>
                <a:latin typeface="Times New Roman" panose="02020603050405020304" pitchFamily="18" charset="0"/>
                <a:cs typeface="Times New Roman" panose="02020603050405020304" pitchFamily="18" charset="0"/>
              </a:endParaRPr>
            </a:p>
          </p:txBody>
        </p:sp>
      </p:grpSp>
      <p:grpSp>
        <p:nvGrpSpPr>
          <p:cNvPr id="15" name="Group 15"/>
          <p:cNvGrpSpPr/>
          <p:nvPr/>
        </p:nvGrpSpPr>
        <p:grpSpPr>
          <a:xfrm>
            <a:off x="6272168" y="2356379"/>
            <a:ext cx="5231036" cy="4398063"/>
            <a:chOff x="0" y="0"/>
            <a:chExt cx="1928499" cy="1490208"/>
          </a:xfrm>
        </p:grpSpPr>
        <p:sp>
          <p:nvSpPr>
            <p:cNvPr id="16" name="Freeform 16"/>
            <p:cNvSpPr/>
            <p:nvPr/>
          </p:nvSpPr>
          <p:spPr>
            <a:xfrm>
              <a:off x="0" y="0"/>
              <a:ext cx="1928500" cy="1490208"/>
            </a:xfrm>
            <a:custGeom>
              <a:avLst/>
              <a:gdLst/>
              <a:ahLst/>
              <a:cxnLst/>
              <a:rect l="l" t="t" r="r" b="b"/>
              <a:pathLst>
                <a:path w="1928500" h="1490208">
                  <a:moveTo>
                    <a:pt x="53923" y="0"/>
                  </a:moveTo>
                  <a:lnTo>
                    <a:pt x="1874577" y="0"/>
                  </a:lnTo>
                  <a:cubicBezTo>
                    <a:pt x="1888878" y="0"/>
                    <a:pt x="1902593" y="5681"/>
                    <a:pt x="1912706" y="15794"/>
                  </a:cubicBezTo>
                  <a:cubicBezTo>
                    <a:pt x="1922818" y="25906"/>
                    <a:pt x="1928500" y="39622"/>
                    <a:pt x="1928500" y="53923"/>
                  </a:cubicBezTo>
                  <a:lnTo>
                    <a:pt x="1928500" y="1436285"/>
                  </a:lnTo>
                  <a:cubicBezTo>
                    <a:pt x="1928500" y="1450587"/>
                    <a:pt x="1922818" y="1464302"/>
                    <a:pt x="1912706" y="1474415"/>
                  </a:cubicBezTo>
                  <a:cubicBezTo>
                    <a:pt x="1902593" y="1484527"/>
                    <a:pt x="1888878" y="1490208"/>
                    <a:pt x="1874577" y="1490208"/>
                  </a:cubicBezTo>
                  <a:lnTo>
                    <a:pt x="53923" y="1490208"/>
                  </a:lnTo>
                  <a:cubicBezTo>
                    <a:pt x="39622" y="1490208"/>
                    <a:pt x="25906" y="1484527"/>
                    <a:pt x="15794" y="1474415"/>
                  </a:cubicBezTo>
                  <a:cubicBezTo>
                    <a:pt x="5681" y="1464302"/>
                    <a:pt x="0" y="1450587"/>
                    <a:pt x="0" y="1436285"/>
                  </a:cubicBezTo>
                  <a:lnTo>
                    <a:pt x="0" y="53923"/>
                  </a:lnTo>
                  <a:cubicBezTo>
                    <a:pt x="0" y="39622"/>
                    <a:pt x="5681" y="25906"/>
                    <a:pt x="15794" y="15794"/>
                  </a:cubicBezTo>
                  <a:cubicBezTo>
                    <a:pt x="25906" y="5681"/>
                    <a:pt x="39622" y="0"/>
                    <a:pt x="53923" y="0"/>
                  </a:cubicBezTo>
                  <a:close/>
                </a:path>
              </a:pathLst>
            </a:custGeom>
            <a:solidFill>
              <a:srgbClr val="A40E0E"/>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sp>
        <p:nvSpPr>
          <p:cNvPr id="24" name="TextBox 24"/>
          <p:cNvSpPr txBox="1"/>
          <p:nvPr/>
        </p:nvSpPr>
        <p:spPr>
          <a:xfrm>
            <a:off x="6399212" y="2438400"/>
            <a:ext cx="4862292" cy="3661067"/>
          </a:xfrm>
          <a:prstGeom prst="rect">
            <a:avLst/>
          </a:prstGeom>
        </p:spPr>
        <p:txBody>
          <a:bodyPr wrap="square" lIns="0" tIns="0" rIns="0" bIns="0" rtlCol="0" anchor="t">
            <a:spAutoFit/>
          </a:bodyPr>
          <a:lstStyle/>
          <a:p>
            <a:pPr algn="just">
              <a:lnSpc>
                <a:spcPct val="120000"/>
              </a:lnSpc>
              <a:spcBef>
                <a:spcPct val="0"/>
              </a:spcBef>
            </a:pPr>
            <a:r>
              <a:rPr lang="en-US" sz="2000" b="1" dirty="0">
                <a:solidFill>
                  <a:srgbClr val="FFFFFF"/>
                </a:solidFill>
                <a:latin typeface="Times New Roman" panose="02020603050405020304" pitchFamily="18" charset="0"/>
                <a:cs typeface="Times New Roman" panose="02020603050405020304" pitchFamily="18" charset="0"/>
              </a:rPr>
              <a:t>- </a:t>
            </a:r>
            <a:r>
              <a:rPr lang="vi-VN" sz="2000" b="1" dirty="0">
                <a:solidFill>
                  <a:srgbClr val="FFFFFF"/>
                </a:solidFill>
                <a:latin typeface="Times New Roman" panose="02020603050405020304" pitchFamily="18" charset="0"/>
                <a:cs typeface="Times New Roman" panose="02020603050405020304" pitchFamily="18" charset="0"/>
              </a:rPr>
              <a:t>Các thành phần của môi trường trong cơ thể bao gồm máu, nước mô và bạch huyết. </a:t>
            </a:r>
            <a:endParaRPr lang="en-US" sz="2000" b="1" dirty="0">
              <a:solidFill>
                <a:srgbClr val="FFFFFF"/>
              </a:solidFill>
              <a:latin typeface="Times New Roman" panose="02020603050405020304" pitchFamily="18" charset="0"/>
              <a:cs typeface="Times New Roman" panose="02020603050405020304" pitchFamily="18" charset="0"/>
            </a:endParaRPr>
          </a:p>
          <a:p>
            <a:pPr algn="just">
              <a:lnSpc>
                <a:spcPct val="120000"/>
              </a:lnSpc>
              <a:spcBef>
                <a:spcPct val="0"/>
              </a:spcBef>
            </a:pPr>
            <a:r>
              <a:rPr lang="en-US" sz="2000" b="1" dirty="0">
                <a:solidFill>
                  <a:srgbClr val="FFFFFF"/>
                </a:solidFill>
                <a:latin typeface="Times New Roman" panose="02020603050405020304" pitchFamily="18" charset="0"/>
                <a:cs typeface="Times New Roman" panose="02020603050405020304" pitchFamily="18" charset="0"/>
              </a:rPr>
              <a:t>- </a:t>
            </a:r>
            <a:r>
              <a:rPr lang="vi-VN" sz="2000" b="1" dirty="0">
                <a:solidFill>
                  <a:srgbClr val="FFFFFF"/>
                </a:solidFill>
                <a:latin typeface="Times New Roman" panose="02020603050405020304" pitchFamily="18" charset="0"/>
                <a:cs typeface="Times New Roman" panose="02020603050405020304" pitchFamily="18" charset="0"/>
              </a:rPr>
              <a:t>Giữa 3 thành phần này có mỗi liên hệ chặt chẽ với nhau,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 </a:t>
            </a:r>
            <a:endParaRPr lang="en-US" sz="2000" b="1" dirty="0">
              <a:solidFill>
                <a:srgbClr val="FFFFFF"/>
              </a:solidFill>
              <a:latin typeface="Times New Roman" panose="02020603050405020304" pitchFamily="18" charset="0"/>
              <a:cs typeface="Times New Roman" panose="02020603050405020304" pitchFamily="18" charset="0"/>
            </a:endParaRPr>
          </a:p>
        </p:txBody>
      </p:sp>
      <p:pic>
        <p:nvPicPr>
          <p:cNvPr id="4098" name="Picture 2" descr="Th nghim lm mu lng vi cht chng"/>
          <p:cNvPicPr>
            <a:picLocks noChangeAspect="1" noChangeArrowheads="1"/>
          </p:cNvPicPr>
          <p:nvPr/>
        </p:nvPicPr>
        <p:blipFill rotWithShape="1">
          <a:blip r:embed="rId2">
            <a:extLst>
              <a:ext uri="{28A0092B-C50C-407E-A947-70E740481C1C}">
                <a14:useLocalDpi xmlns:a14="http://schemas.microsoft.com/office/drawing/2010/main" val="0"/>
              </a:ext>
            </a:extLst>
          </a:blip>
          <a:srcRect l="2753" t="6901" r="7247" b="16061"/>
          <a:stretch/>
        </p:blipFill>
        <p:spPr bwMode="auto">
          <a:xfrm>
            <a:off x="398354" y="2410432"/>
            <a:ext cx="5518305" cy="394044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B3BDF83-BBB7-4005-B99A-819EE9ED6CD3}"/>
              </a:ext>
            </a:extLst>
          </p:cNvPr>
          <p:cNvSpPr txBox="1"/>
          <p:nvPr/>
        </p:nvSpPr>
        <p:spPr>
          <a:xfrm>
            <a:off x="227012" y="1310760"/>
            <a:ext cx="10305048" cy="863250"/>
          </a:xfrm>
          <a:prstGeom prst="rect">
            <a:avLst/>
          </a:prstGeom>
          <a:noFill/>
        </p:spPr>
        <p:txBody>
          <a:bodyPr wrap="square">
            <a:spAutoFit/>
          </a:bodyPr>
          <a:lstStyle/>
          <a:p>
            <a:pPr indent="394970">
              <a:lnSpc>
                <a:spcPct val="107000"/>
              </a:lnSpc>
              <a:spcBef>
                <a:spcPts val="600"/>
              </a:spcBef>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Xác định trên hình thành phần của môi trường trong cơ thể, trình bày mối quan hệ giữa các thành phần đó.</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1221020"/>
            <a:ext cx="1819741" cy="1228645"/>
          </a:xfrm>
          <a:prstGeom prst="rect">
            <a:avLst/>
          </a:prstGeom>
        </p:spPr>
      </p:pic>
      <p:sp>
        <p:nvSpPr>
          <p:cNvPr id="12" name="TextBox 12"/>
          <p:cNvSpPr txBox="1"/>
          <p:nvPr/>
        </p:nvSpPr>
        <p:spPr>
          <a:xfrm>
            <a:off x="2713936" y="1143000"/>
            <a:ext cx="8485876" cy="1127553"/>
          </a:xfrm>
          <a:prstGeom prst="rect">
            <a:avLst/>
          </a:prstGeom>
        </p:spPr>
        <p:txBody>
          <a:bodyPr wrap="square" lIns="0" tIns="0" rIns="0" bIns="0" rtlCol="0" anchor="t">
            <a:spAutoFit/>
          </a:bodyPr>
          <a:lstStyle/>
          <a:p>
            <a:pPr algn="ctr">
              <a:lnSpc>
                <a:spcPct val="120000"/>
              </a:lnSpc>
              <a:spcBef>
                <a:spcPct val="0"/>
              </a:spcBef>
            </a:pPr>
            <a:r>
              <a:rPr lang="en-US" sz="3200" b="1" dirty="0">
                <a:solidFill>
                  <a:srgbClr val="000000"/>
                </a:solidFill>
                <a:latin typeface="Times New Roman" panose="02020603050405020304" pitchFamily="18" charset="0"/>
                <a:cs typeface="Times New Roman" panose="02020603050405020304" pitchFamily="18" charset="0"/>
              </a:rPr>
              <a:t>1.</a:t>
            </a:r>
            <a:r>
              <a:rPr lang="vi-VN" sz="3200" b="1" dirty="0">
                <a:solidFill>
                  <a:srgbClr val="000000"/>
                </a:solidFill>
                <a:latin typeface="Times New Roman" panose="02020603050405020304" pitchFamily="18" charset="0"/>
                <a:cs typeface="Times New Roman" panose="02020603050405020304" pitchFamily="18" charset="0"/>
              </a:rPr>
              <a:t>Cân bằng môi trường trong cơ thể là gì </a:t>
            </a:r>
            <a:endParaRPr lang="en-US" sz="3200" b="1" dirty="0">
              <a:solidFill>
                <a:srgbClr val="000000"/>
              </a:solidFill>
              <a:latin typeface="Times New Roman" panose="02020603050405020304" pitchFamily="18" charset="0"/>
              <a:cs typeface="Times New Roman" panose="02020603050405020304" pitchFamily="18" charset="0"/>
            </a:endParaRPr>
          </a:p>
          <a:p>
            <a:pPr algn="ctr">
              <a:lnSpc>
                <a:spcPct val="120000"/>
              </a:lnSpc>
              <a:spcBef>
                <a:spcPct val="0"/>
              </a:spcBef>
            </a:pPr>
            <a:r>
              <a:rPr lang="vi-VN" sz="3200" b="1" dirty="0">
                <a:solidFill>
                  <a:srgbClr val="000000"/>
                </a:solidFill>
                <a:latin typeface="Times New Roman" panose="02020603050405020304" pitchFamily="18" charset="0"/>
                <a:cs typeface="Times New Roman" panose="02020603050405020304" pitchFamily="18" charset="0"/>
              </a:rPr>
              <a:t>và có vai trò như thế nào với cơ thể?</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4" name="TextBox 24"/>
          <p:cNvSpPr txBox="1"/>
          <p:nvPr/>
        </p:nvSpPr>
        <p:spPr>
          <a:xfrm>
            <a:off x="685620" y="2514600"/>
            <a:ext cx="11199991" cy="4393319"/>
          </a:xfrm>
          <a:prstGeom prst="rect">
            <a:avLst/>
          </a:prstGeom>
        </p:spPr>
        <p:txBody>
          <a:bodyPr wrap="square" lIns="0" tIns="0" rIns="0" bIns="0" rtlCol="0" anchor="t">
            <a:spAutoFit/>
          </a:bodyPr>
          <a:lstStyle/>
          <a:p>
            <a:pPr marL="342900" indent="-342900" algn="just">
              <a:lnSpc>
                <a:spcPct val="120000"/>
              </a:lnSpc>
              <a:spcBef>
                <a:spcPct val="0"/>
              </a:spcBef>
              <a:buFont typeface="Wingdings" panose="05000000000000000000" pitchFamily="2" charset="2"/>
              <a:buChar char="§"/>
            </a:pPr>
            <a:r>
              <a:rPr lang="vi-VN" sz="2400" b="1" i="1" dirty="0">
                <a:latin typeface="Times New Roman" panose="02020603050405020304" pitchFamily="18" charset="0"/>
                <a:cs typeface="Times New Roman" panose="02020603050405020304" pitchFamily="18" charset="0"/>
              </a:rPr>
              <a:t>Cân bằng môi trường trong của cơ thể là </a:t>
            </a:r>
            <a:r>
              <a:rPr lang="vi-VN" sz="2400" b="1" i="1" dirty="0">
                <a:solidFill>
                  <a:srgbClr val="FF0000"/>
                </a:solidFill>
                <a:latin typeface="Times New Roman" panose="02020603050405020304" pitchFamily="18" charset="0"/>
                <a:cs typeface="Times New Roman" panose="02020603050405020304" pitchFamily="18" charset="0"/>
              </a:rPr>
              <a:t>duy trì sự ổn định </a:t>
            </a:r>
            <a:r>
              <a:rPr lang="vi-VN" sz="2400" b="1" i="1" dirty="0">
                <a:latin typeface="Times New Roman" panose="02020603050405020304" pitchFamily="18" charset="0"/>
                <a:cs typeface="Times New Roman" panose="02020603050405020304" pitchFamily="18" charset="0"/>
              </a:rPr>
              <a:t>của môi trường trong cơ thể, đảm bảo cho các </a:t>
            </a:r>
            <a:r>
              <a:rPr lang="vi-VN" sz="2400" b="1" i="1" dirty="0">
                <a:solidFill>
                  <a:srgbClr val="FF0000"/>
                </a:solidFill>
                <a:latin typeface="Times New Roman" panose="02020603050405020304" pitchFamily="18" charset="0"/>
                <a:cs typeface="Times New Roman" panose="02020603050405020304" pitchFamily="18" charset="0"/>
              </a:rPr>
              <a:t>hoạt động sống </a:t>
            </a:r>
            <a:r>
              <a:rPr lang="vi-VN" sz="2400" b="1" i="1" dirty="0">
                <a:latin typeface="Times New Roman" panose="02020603050405020304" pitchFamily="18" charset="0"/>
                <a:cs typeface="Times New Roman" panose="02020603050405020304" pitchFamily="18" charset="0"/>
              </a:rPr>
              <a:t>trong cơ thể diễn ra bình thường. Vai trò của mỗi trường trong rất quan trọng, nếu môi trường trong của cơ thể không được duy trì ổn định (mất cân bằng) sẽ gây ra </a:t>
            </a:r>
            <a:r>
              <a:rPr lang="vi-VN" sz="2400" b="1" i="1" dirty="0">
                <a:solidFill>
                  <a:srgbClr val="FF0000"/>
                </a:solidFill>
                <a:latin typeface="Times New Roman" panose="02020603050405020304" pitchFamily="18" charset="0"/>
                <a:cs typeface="Times New Roman" panose="02020603050405020304" pitchFamily="18" charset="0"/>
              </a:rPr>
              <a:t>sự biến đổi </a:t>
            </a:r>
            <a:r>
              <a:rPr lang="vi-VN" sz="2400" b="1" i="1" dirty="0">
                <a:latin typeface="Times New Roman" panose="02020603050405020304" pitchFamily="18" charset="0"/>
                <a:cs typeface="Times New Roman" panose="02020603050405020304" pitchFamily="18" charset="0"/>
              </a:rPr>
              <a:t>hoặc </a:t>
            </a:r>
            <a:r>
              <a:rPr lang="vi-VN" sz="2400" b="1" i="1" dirty="0">
                <a:solidFill>
                  <a:srgbClr val="FF0000"/>
                </a:solidFill>
                <a:latin typeface="Times New Roman" panose="02020603050405020304" pitchFamily="18" charset="0"/>
                <a:cs typeface="Times New Roman" panose="02020603050405020304" pitchFamily="18" charset="0"/>
              </a:rPr>
              <a:t>rối loạn hoạt động </a:t>
            </a:r>
            <a:r>
              <a:rPr lang="vi-VN" sz="2400" b="1" i="1" dirty="0">
                <a:latin typeface="Times New Roman" panose="02020603050405020304" pitchFamily="18" charset="0"/>
                <a:cs typeface="Times New Roman" panose="02020603050405020304" pitchFamily="18" charset="0"/>
              </a:rPr>
              <a:t>của tế bào, cơ quan và cơ thể. </a:t>
            </a:r>
            <a:endParaRPr lang="en-US" sz="2400" b="1" i="1" dirty="0">
              <a:latin typeface="Times New Roman" panose="02020603050405020304" pitchFamily="18" charset="0"/>
              <a:cs typeface="Times New Roman" panose="02020603050405020304" pitchFamily="18" charset="0"/>
            </a:endParaRPr>
          </a:p>
          <a:p>
            <a:pPr marL="342900" indent="-342900" algn="just">
              <a:lnSpc>
                <a:spcPct val="120000"/>
              </a:lnSpc>
              <a:spcBef>
                <a:spcPct val="0"/>
              </a:spcBef>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C</a:t>
            </a:r>
            <a:r>
              <a:rPr lang="vi-VN" sz="2400" b="1" i="1" dirty="0">
                <a:latin typeface="Times New Roman" panose="02020603050405020304" pitchFamily="18" charset="0"/>
                <a:cs typeface="Times New Roman" panose="02020603050405020304" pitchFamily="18" charset="0"/>
              </a:rPr>
              <a:t>ác thành phần của môi trường trong cơ thể bao gồm </a:t>
            </a:r>
            <a:r>
              <a:rPr lang="vi-VN" sz="2400" b="1" i="1" dirty="0">
                <a:solidFill>
                  <a:srgbClr val="FF0000"/>
                </a:solidFill>
                <a:latin typeface="Times New Roman" panose="02020603050405020304" pitchFamily="18" charset="0"/>
                <a:cs typeface="Times New Roman" panose="02020603050405020304" pitchFamily="18" charset="0"/>
              </a:rPr>
              <a:t>máu</a:t>
            </a:r>
            <a:r>
              <a:rPr lang="vi-VN" sz="2400" b="1" i="1" dirty="0">
                <a:latin typeface="Times New Roman" panose="02020603050405020304" pitchFamily="18" charset="0"/>
                <a:cs typeface="Times New Roman" panose="02020603050405020304" pitchFamily="18" charset="0"/>
              </a:rPr>
              <a:t>, </a:t>
            </a:r>
            <a:r>
              <a:rPr lang="vi-VN" sz="2400" b="1" i="1" dirty="0">
                <a:solidFill>
                  <a:srgbClr val="FF0000"/>
                </a:solidFill>
                <a:latin typeface="Times New Roman" panose="02020603050405020304" pitchFamily="18" charset="0"/>
                <a:cs typeface="Times New Roman" panose="02020603050405020304" pitchFamily="18" charset="0"/>
              </a:rPr>
              <a:t>nước mô </a:t>
            </a:r>
            <a:r>
              <a:rPr lang="vi-VN" sz="2400" b="1" i="1" dirty="0">
                <a:latin typeface="Times New Roman" panose="02020603050405020304" pitchFamily="18" charset="0"/>
                <a:cs typeface="Times New Roman" panose="02020603050405020304" pitchFamily="18" charset="0"/>
              </a:rPr>
              <a:t>và </a:t>
            </a:r>
            <a:r>
              <a:rPr lang="vi-VN" sz="2400" b="1" i="1" dirty="0">
                <a:solidFill>
                  <a:srgbClr val="FF0000"/>
                </a:solidFill>
                <a:latin typeface="Times New Roman" panose="02020603050405020304" pitchFamily="18" charset="0"/>
                <a:cs typeface="Times New Roman" panose="02020603050405020304" pitchFamily="18" charset="0"/>
              </a:rPr>
              <a:t>bạch huyết</a:t>
            </a:r>
            <a:r>
              <a:rPr lang="vi-VN" sz="2400" b="1" i="1" dirty="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a:p>
            <a:pPr algn="just">
              <a:lnSpc>
                <a:spcPct val="120000"/>
              </a:lnSpc>
              <a:spcBef>
                <a:spcPct val="0"/>
              </a:spcBef>
            </a:pPr>
            <a:r>
              <a:rPr lang="vi-VN" sz="2400" b="1" i="1" dirty="0">
                <a:latin typeface="Times New Roman" panose="02020603050405020304" pitchFamily="18" charset="0"/>
                <a:cs typeface="Times New Roman" panose="02020603050405020304" pitchFamily="18" charset="0"/>
              </a:rPr>
              <a:t>Giữa 3 thành phần này có mỗi liên hệ chặt chẽ với nhau</a:t>
            </a:r>
            <a:r>
              <a:rPr lang="en-US" sz="2400" b="1" i="1" dirty="0">
                <a:latin typeface="Times New Roman" panose="02020603050405020304" pitchFamily="18" charset="0"/>
                <a:cs typeface="Times New Roman" panose="02020603050405020304" pitchFamily="18" charset="0"/>
              </a:rPr>
              <a:t>:</a:t>
            </a:r>
            <a:r>
              <a:rPr lang="vi-VN" sz="2400" b="1" i="1" dirty="0">
                <a:latin typeface="Times New Roman" panose="02020603050405020304" pitchFamily="18" charset="0"/>
                <a:cs typeface="Times New Roman" panose="02020603050405020304" pitchFamily="18" charset="0"/>
              </a:rPr>
              <a:t>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 </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8632" y="1334949"/>
            <a:ext cx="2351733" cy="1587833"/>
          </a:xfrm>
          <a:prstGeom prst="rect">
            <a:avLst/>
          </a:prstGeom>
        </p:spPr>
      </p:pic>
      <p:sp>
        <p:nvSpPr>
          <p:cNvPr id="12" name="TextBox 12"/>
          <p:cNvSpPr txBox="1"/>
          <p:nvPr/>
        </p:nvSpPr>
        <p:spPr>
          <a:xfrm>
            <a:off x="3351212" y="1334949"/>
            <a:ext cx="8153400" cy="1288814"/>
          </a:xfrm>
          <a:prstGeom prst="rect">
            <a:avLst/>
          </a:prstGeom>
        </p:spPr>
        <p:txBody>
          <a:bodyPr wrap="square" lIns="0" tIns="0" rIns="0" bIns="0" rtlCol="0" anchor="t">
            <a:spAutoFit/>
          </a:bodyPr>
          <a:lstStyle/>
          <a:p>
            <a:pPr>
              <a:lnSpc>
                <a:spcPct val="120000"/>
              </a:lnSpc>
              <a:spcBef>
                <a:spcPct val="0"/>
              </a:spcBef>
            </a:pPr>
            <a:r>
              <a:rPr lang="en-US" sz="2400" b="1" dirty="0" err="1">
                <a:solidFill>
                  <a:srgbClr val="000000"/>
                </a:solidFill>
                <a:latin typeface="Times New Roman" panose="02020603050405020304" pitchFamily="18" charset="0"/>
                <a:cs typeface="Times New Roman" panose="02020603050405020304" pitchFamily="18" charset="0"/>
              </a:rPr>
              <a:t>Hãy</a:t>
            </a:r>
            <a:r>
              <a:rPr lang="en-US" sz="2400" b="1" dirty="0">
                <a:solidFill>
                  <a:srgbClr val="000000"/>
                </a:solidFill>
                <a:latin typeface="Times New Roman" panose="02020603050405020304" pitchFamily="18" charset="0"/>
                <a:cs typeface="Times New Roman" panose="02020603050405020304" pitchFamily="18" charset="0"/>
              </a:rPr>
              <a:t> đ</a:t>
            </a:r>
            <a:r>
              <a:rPr lang="vi-VN" sz="2400" b="1" dirty="0">
                <a:solidFill>
                  <a:srgbClr val="000000"/>
                </a:solidFill>
                <a:latin typeface="Times New Roman" panose="02020603050405020304" pitchFamily="18" charset="0"/>
                <a:cs typeface="Times New Roman" panose="02020603050405020304" pitchFamily="18" charset="0"/>
              </a:rPr>
              <a:t>ọc kết quả xét nghiệm nồng độ glucose và uric acid trong máu</a:t>
            </a:r>
            <a:r>
              <a:rPr lang="en-US" sz="2400" b="1" dirty="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Bảng </a:t>
            </a:r>
            <a:r>
              <a:rPr lang="en-US" sz="2400" b="1" dirty="0">
                <a:solidFill>
                  <a:srgbClr val="000000"/>
                </a:solidFill>
                <a:latin typeface="Times New Roman" panose="02020603050405020304" pitchFamily="18" charset="0"/>
                <a:cs typeface="Times New Roman" panose="02020603050405020304" pitchFamily="18" charset="0"/>
              </a:rPr>
              <a:t>m</a:t>
            </a:r>
            <a:r>
              <a:rPr lang="vi-VN" sz="2400" b="1" dirty="0">
                <a:solidFill>
                  <a:srgbClr val="000000"/>
                </a:solidFill>
                <a:latin typeface="Times New Roman" panose="02020603050405020304" pitchFamily="18" charset="0"/>
                <a:cs typeface="Times New Roman" panose="02020603050405020304" pitchFamily="18" charset="0"/>
              </a:rPr>
              <a:t>ẫu kết quả xét nghiệm của một số chỉ số sinh lí, sinh hóa máu của một người</a:t>
            </a:r>
            <a:r>
              <a:rPr lang="en-US" sz="2400" b="1" dirty="0">
                <a:solidFill>
                  <a:srgbClr val="000000"/>
                </a:solidFill>
                <a:latin typeface="Times New Roman" panose="02020603050405020304" pitchFamily="18" charset="0"/>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3723672658"/>
              </p:ext>
            </p:extLst>
          </p:nvPr>
        </p:nvGraphicFramePr>
        <p:xfrm>
          <a:off x="685620" y="2930012"/>
          <a:ext cx="10899775" cy="3343785"/>
        </p:xfrm>
        <a:graphic>
          <a:graphicData uri="http://schemas.openxmlformats.org/drawingml/2006/table">
            <a:tbl>
              <a:tblPr firstRow="1" bandRow="1">
                <a:tableStyleId>{5C22544A-7EE6-4342-B048-85BDC9FD1C3A}</a:tableStyleId>
              </a:tblPr>
              <a:tblGrid>
                <a:gridCol w="4189592">
                  <a:extLst>
                    <a:ext uri="{9D8B030D-6E8A-4147-A177-3AD203B41FA5}">
                      <a16:colId xmlns:a16="http://schemas.microsoft.com/office/drawing/2014/main" val="4281456184"/>
                    </a:ext>
                  </a:extLst>
                </a:gridCol>
                <a:gridCol w="1833383">
                  <a:extLst>
                    <a:ext uri="{9D8B030D-6E8A-4147-A177-3AD203B41FA5}">
                      <a16:colId xmlns:a16="http://schemas.microsoft.com/office/drawing/2014/main" val="2862737226"/>
                    </a:ext>
                  </a:extLst>
                </a:gridCol>
                <a:gridCol w="2819400">
                  <a:extLst>
                    <a:ext uri="{9D8B030D-6E8A-4147-A177-3AD203B41FA5}">
                      <a16:colId xmlns:a16="http://schemas.microsoft.com/office/drawing/2014/main" val="280315503"/>
                    </a:ext>
                  </a:extLst>
                </a:gridCol>
                <a:gridCol w="2057400">
                  <a:extLst>
                    <a:ext uri="{9D8B030D-6E8A-4147-A177-3AD203B41FA5}">
                      <a16:colId xmlns:a16="http://schemas.microsoft.com/office/drawing/2014/main" val="3405482743"/>
                    </a:ext>
                  </a:extLst>
                </a:gridCol>
              </a:tblGrid>
              <a:tr h="801230">
                <a:tc>
                  <a:txBody>
                    <a:bodyPr/>
                    <a:lstStyle/>
                    <a:p>
                      <a:pPr algn="ctr" fontAlgn="t"/>
                      <a:r>
                        <a:rPr lang="en-US" sz="2000" dirty="0" err="1">
                          <a:effectLst/>
                          <a:latin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endParaRPr lang="en-US" sz="20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2000" dirty="0">
                          <a:effectLst/>
                          <a:latin typeface="Times New Roman" panose="02020603050405020304" pitchFamily="18" charset="0"/>
                          <a:cs typeface="Times New Roman" panose="02020603050405020304" pitchFamily="18" charset="0"/>
                        </a:rPr>
                        <a:t>Chỉ số bình thường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2000" dirty="0">
                          <a:effectLst/>
                          <a:latin typeface="Times New Roman" panose="02020603050405020304" pitchFamily="18" charset="0"/>
                          <a:cs typeface="Times New Roman" panose="02020603050405020304" pitchFamily="18" charset="0"/>
                        </a:rPr>
                        <a:t>Đơn vị</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585115"/>
                  </a:ext>
                </a:extLst>
              </a:tr>
              <a:tr h="941049">
                <a:tc>
                  <a:txBody>
                    <a:bodyPr/>
                    <a:lstStyle/>
                    <a:p>
                      <a:pPr algn="ctr" fontAlgn="t"/>
                      <a:r>
                        <a:rPr lang="vi-VN" sz="2400">
                          <a:effectLst/>
                          <a:latin typeface="Times New Roman" panose="02020603050405020304" pitchFamily="18" charset="0"/>
                          <a:cs typeface="Times New Roman" panose="02020603050405020304" pitchFamily="18" charset="0"/>
                        </a:rPr>
                        <a:t>Định lượng glucose (máu)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latin typeface="Times New Roman" panose="02020603050405020304" pitchFamily="18" charset="0"/>
                          <a:cs typeface="Times New Roman" panose="02020603050405020304" pitchFamily="18" charset="0"/>
                        </a:rPr>
                        <a:t>9,8</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effectLst/>
                          <a:latin typeface="Times New Roman" panose="02020603050405020304" pitchFamily="18" charset="0"/>
                          <a:cs typeface="Times New Roman" panose="02020603050405020304" pitchFamily="18" charset="0"/>
                        </a:rPr>
                        <a:t> 3,9 - 6,4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effectLst/>
                          <a:latin typeface="Times New Roman" panose="02020603050405020304" pitchFamily="18" charset="0"/>
                          <a:cs typeface="Times New Roman" panose="02020603050405020304" pitchFamily="18" charset="0"/>
                        </a:rPr>
                        <a:t>mmol/L</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866170"/>
                  </a:ext>
                </a:extLst>
              </a:tr>
              <a:tr h="1028186">
                <a:tc>
                  <a:txBody>
                    <a:bodyPr/>
                    <a:lstStyle/>
                    <a:p>
                      <a:pPr algn="ctr" fontAlgn="t"/>
                      <a:r>
                        <a:rPr lang="vi-VN" sz="2400">
                          <a:effectLst/>
                          <a:latin typeface="Times New Roman" panose="02020603050405020304" pitchFamily="18" charset="0"/>
                          <a:cs typeface="Times New Roman" panose="02020603050405020304" pitchFamily="18" charset="0"/>
                        </a:rPr>
                        <a:t>Định lượng uric acid (máu)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effectLst/>
                          <a:latin typeface="Times New Roman" panose="02020603050405020304" pitchFamily="18" charset="0"/>
                          <a:cs typeface="Times New Roman" panose="02020603050405020304" pitchFamily="18" charset="0"/>
                        </a:rPr>
                        <a:t>171 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l-PL" sz="2400">
                          <a:effectLst/>
                          <a:latin typeface="Times New Roman" panose="02020603050405020304" pitchFamily="18" charset="0"/>
                          <a:cs typeface="Times New Roman" panose="02020603050405020304" pitchFamily="18" charset="0"/>
                        </a:rPr>
                        <a:t>Nam: 210 - 420</a:t>
                      </a:r>
                    </a:p>
                    <a:p>
                      <a:pPr algn="ctr" fontAlgn="t"/>
                      <a:r>
                        <a:rPr lang="pl-PL" sz="2400">
                          <a:effectLst/>
                          <a:latin typeface="Times New Roman" panose="02020603050405020304" pitchFamily="18" charset="0"/>
                          <a:cs typeface="Times New Roman" panose="02020603050405020304" pitchFamily="18" charset="0"/>
                        </a:rPr>
                        <a:t>Nữ 150 - 350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2400">
                          <a:effectLst/>
                          <a:latin typeface="Times New Roman" panose="02020603050405020304" pitchFamily="18" charset="0"/>
                          <a:cs typeface="Times New Roman" panose="02020603050405020304" pitchFamily="18" charset="0"/>
                        </a:rPr>
                        <a:t>μ</a:t>
                      </a:r>
                      <a:r>
                        <a:rPr lang="en-US" sz="2400">
                          <a:effectLst/>
                          <a:latin typeface="Times New Roman" panose="02020603050405020304" pitchFamily="18" charset="0"/>
                          <a:cs typeface="Times New Roman" panose="02020603050405020304" pitchFamily="18" charset="0"/>
                        </a:rPr>
                        <a:t>mol/L</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93845"/>
                  </a:ext>
                </a:extLst>
              </a:tr>
              <a:tr h="573320">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589496"/>
                  </a:ext>
                </a:extLst>
              </a:tr>
            </a:tbl>
          </a:graphicData>
        </a:graphic>
      </p:graphicFrame>
    </p:spTree>
    <p:extLst>
      <p:ext uri="{BB962C8B-B14F-4D97-AF65-F5344CB8AC3E}">
        <p14:creationId xmlns:p14="http://schemas.microsoft.com/office/powerpoint/2010/main" val="4078555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graphicFrame>
        <p:nvGraphicFramePr>
          <p:cNvPr id="10" name="Table 9"/>
          <p:cNvGraphicFramePr>
            <a:graphicFrameLocks noGrp="1"/>
          </p:cNvGraphicFramePr>
          <p:nvPr>
            <p:extLst>
              <p:ext uri="{D42A27DB-BD31-4B8C-83A1-F6EECF244321}">
                <p14:modId xmlns:p14="http://schemas.microsoft.com/office/powerpoint/2010/main" val="3450670001"/>
              </p:ext>
            </p:extLst>
          </p:nvPr>
        </p:nvGraphicFramePr>
        <p:xfrm>
          <a:off x="398354" y="2356379"/>
          <a:ext cx="7229585" cy="4162054"/>
        </p:xfrm>
        <a:graphic>
          <a:graphicData uri="http://schemas.openxmlformats.org/drawingml/2006/table">
            <a:tbl>
              <a:tblPr firstRow="1" bandRow="1">
                <a:tableStyleId>{5C22544A-7EE6-4342-B048-85BDC9FD1C3A}</a:tableStyleId>
              </a:tblPr>
              <a:tblGrid>
                <a:gridCol w="2952858">
                  <a:extLst>
                    <a:ext uri="{9D8B030D-6E8A-4147-A177-3AD203B41FA5}">
                      <a16:colId xmlns:a16="http://schemas.microsoft.com/office/drawing/2014/main" val="4281456184"/>
                    </a:ext>
                  </a:extLst>
                </a:gridCol>
                <a:gridCol w="1152525">
                  <a:extLst>
                    <a:ext uri="{9D8B030D-6E8A-4147-A177-3AD203B41FA5}">
                      <a16:colId xmlns:a16="http://schemas.microsoft.com/office/drawing/2014/main" val="2862737226"/>
                    </a:ext>
                  </a:extLst>
                </a:gridCol>
                <a:gridCol w="1905000">
                  <a:extLst>
                    <a:ext uri="{9D8B030D-6E8A-4147-A177-3AD203B41FA5}">
                      <a16:colId xmlns:a16="http://schemas.microsoft.com/office/drawing/2014/main" val="280315503"/>
                    </a:ext>
                  </a:extLst>
                </a:gridCol>
                <a:gridCol w="1219202">
                  <a:extLst>
                    <a:ext uri="{9D8B030D-6E8A-4147-A177-3AD203B41FA5}">
                      <a16:colId xmlns:a16="http://schemas.microsoft.com/office/drawing/2014/main" val="3405482743"/>
                    </a:ext>
                  </a:extLst>
                </a:gridCol>
              </a:tblGrid>
              <a:tr h="1000080">
                <a:tc>
                  <a:txBody>
                    <a:bodyPr/>
                    <a:lstStyle/>
                    <a:p>
                      <a:pPr algn="ctr" fontAlgn="t"/>
                      <a:r>
                        <a:rPr lang="en-US" sz="2000" dirty="0" err="1">
                          <a:effectLst/>
                          <a:latin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endParaRPr lang="en-US" sz="20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Times New Roman" panose="02020603050405020304" pitchFamily="18" charset="0"/>
                          <a:cs typeface="Times New Roman" panose="02020603050405020304" pitchFamily="18" charset="0"/>
                        </a:rPr>
                        <a:t> Kết quả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2000">
                          <a:effectLst/>
                          <a:latin typeface="Times New Roman" panose="02020603050405020304" pitchFamily="18" charset="0"/>
                          <a:cs typeface="Times New Roman" panose="02020603050405020304" pitchFamily="18" charset="0"/>
                        </a:rPr>
                        <a:t>Chỉ số bình thường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2000" dirty="0">
                          <a:effectLst/>
                          <a:latin typeface="Times New Roman" panose="02020603050405020304" pitchFamily="18" charset="0"/>
                          <a:cs typeface="Times New Roman" panose="02020603050405020304" pitchFamily="18" charset="0"/>
                        </a:rPr>
                        <a:t>Đơn vị</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585115"/>
                  </a:ext>
                </a:extLst>
              </a:tr>
              <a:tr h="1297181">
                <a:tc>
                  <a:txBody>
                    <a:bodyPr/>
                    <a:lstStyle/>
                    <a:p>
                      <a:pPr algn="ctr" fontAlgn="t"/>
                      <a:r>
                        <a:rPr lang="vi-VN" sz="2000">
                          <a:effectLst/>
                          <a:latin typeface="Times New Roman" panose="02020603050405020304" pitchFamily="18" charset="0"/>
                          <a:cs typeface="Times New Roman" panose="02020603050405020304" pitchFamily="18" charset="0"/>
                        </a:rPr>
                        <a:t>Định lượng glucose (máu)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effectLst/>
                          <a:latin typeface="Times New Roman" panose="02020603050405020304" pitchFamily="18" charset="0"/>
                          <a:cs typeface="Times New Roman" panose="02020603050405020304" pitchFamily="18" charset="0"/>
                        </a:rPr>
                        <a:t>9,8</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effectLst/>
                          <a:latin typeface="Times New Roman" panose="02020603050405020304" pitchFamily="18" charset="0"/>
                          <a:cs typeface="Times New Roman" panose="02020603050405020304" pitchFamily="18" charset="0"/>
                        </a:rPr>
                        <a:t> 3,9 - 6,4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Times New Roman" panose="02020603050405020304" pitchFamily="18" charset="0"/>
                          <a:cs typeface="Times New Roman" panose="02020603050405020304" pitchFamily="18" charset="0"/>
                        </a:rPr>
                        <a:t>mmol/L</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866170"/>
                  </a:ext>
                </a:extLst>
              </a:tr>
              <a:tr h="1297181">
                <a:tc>
                  <a:txBody>
                    <a:bodyPr/>
                    <a:lstStyle/>
                    <a:p>
                      <a:pPr algn="ctr" fontAlgn="t"/>
                      <a:r>
                        <a:rPr lang="vi-VN" sz="2000">
                          <a:effectLst/>
                          <a:latin typeface="Times New Roman" panose="02020603050405020304" pitchFamily="18" charset="0"/>
                          <a:cs typeface="Times New Roman" panose="02020603050405020304" pitchFamily="18" charset="0"/>
                        </a:rPr>
                        <a:t>Định lượng uric acid (máu)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Times New Roman" panose="02020603050405020304" pitchFamily="18" charset="0"/>
                          <a:cs typeface="Times New Roman" panose="02020603050405020304" pitchFamily="18" charset="0"/>
                        </a:rPr>
                        <a:t>171 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l-PL" sz="2000">
                          <a:effectLst/>
                          <a:latin typeface="Times New Roman" panose="02020603050405020304" pitchFamily="18" charset="0"/>
                          <a:cs typeface="Times New Roman" panose="02020603050405020304" pitchFamily="18" charset="0"/>
                        </a:rPr>
                        <a:t>Nam: 210 - 420</a:t>
                      </a:r>
                    </a:p>
                    <a:p>
                      <a:pPr algn="ctr" fontAlgn="t"/>
                      <a:r>
                        <a:rPr lang="pl-PL" sz="2000">
                          <a:effectLst/>
                          <a:latin typeface="Times New Roman" panose="02020603050405020304" pitchFamily="18" charset="0"/>
                          <a:cs typeface="Times New Roman" panose="02020603050405020304" pitchFamily="18" charset="0"/>
                        </a:rPr>
                        <a:t>Nữ 150 - 350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l-GR" sz="2000">
                          <a:effectLst/>
                          <a:latin typeface="Times New Roman" panose="02020603050405020304" pitchFamily="18" charset="0"/>
                          <a:cs typeface="Times New Roman" panose="02020603050405020304" pitchFamily="18" charset="0"/>
                        </a:rPr>
                        <a:t>μ</a:t>
                      </a:r>
                      <a:r>
                        <a:rPr lang="en-US" sz="2000">
                          <a:effectLst/>
                          <a:latin typeface="Times New Roman" panose="02020603050405020304" pitchFamily="18" charset="0"/>
                          <a:cs typeface="Times New Roman" panose="02020603050405020304" pitchFamily="18" charset="0"/>
                        </a:rPr>
                        <a:t>mol/L</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93845"/>
                  </a:ext>
                </a:extLst>
              </a:tr>
              <a:tr h="567612">
                <a:tc>
                  <a:txBody>
                    <a:bodyPr/>
                    <a:lstStyle/>
                    <a:p>
                      <a:pPr algn="ctr" fontAlgn="t"/>
                      <a:r>
                        <a:rPr lang="en-US" sz="20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589496"/>
                  </a:ext>
                </a:extLst>
              </a:tr>
            </a:tbl>
          </a:graphicData>
        </a:graphic>
      </p:graphicFrame>
      <p:sp>
        <p:nvSpPr>
          <p:cNvPr id="14" name="TextBox 24"/>
          <p:cNvSpPr txBox="1"/>
          <p:nvPr/>
        </p:nvSpPr>
        <p:spPr>
          <a:xfrm>
            <a:off x="7770812" y="2782596"/>
            <a:ext cx="4171417" cy="3504806"/>
          </a:xfrm>
          <a:prstGeom prst="rect">
            <a:avLst/>
          </a:prstGeom>
        </p:spPr>
        <p:txBody>
          <a:bodyPr wrap="square" lIns="0" tIns="0" rIns="0" bIns="0" rtlCol="0" anchor="t">
            <a:spAutoFit/>
          </a:bodyPr>
          <a:lstStyle/>
          <a:p>
            <a:pPr algn="just">
              <a:lnSpc>
                <a:spcPct val="120000"/>
              </a:lnSpc>
              <a:spcBef>
                <a:spcPct val="0"/>
              </a:spcBef>
            </a:pPr>
            <a:r>
              <a:rPr lang="vi-VN" sz="2400" b="1" i="1" dirty="0">
                <a:latin typeface="Times New Roman" panose="02020603050405020304" pitchFamily="18" charset="0"/>
                <a:cs typeface="Times New Roman" panose="02020603050405020304" pitchFamily="18" charset="0"/>
              </a:rPr>
              <a:t>Giả sử </a:t>
            </a:r>
            <a:r>
              <a:rPr lang="en-US" sz="2400" b="1" i="1" dirty="0" err="1">
                <a:latin typeface="Times New Roman" panose="02020603050405020304" pitchFamily="18" charset="0"/>
                <a:cs typeface="Times New Roman" panose="02020603050405020304" pitchFamily="18" charset="0"/>
              </a:rPr>
              <a:t>bảng</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là kết quả xét nghiệm của một bệnh nhân </a:t>
            </a:r>
            <a:r>
              <a:rPr lang="vi-VN" sz="2400" b="1" i="1" dirty="0">
                <a:solidFill>
                  <a:srgbClr val="FF0000"/>
                </a:solidFill>
                <a:latin typeface="Times New Roman" panose="02020603050405020304" pitchFamily="18" charset="0"/>
                <a:cs typeface="Times New Roman" panose="02020603050405020304" pitchFamily="18" charset="0"/>
              </a:rPr>
              <a:t>nam</a:t>
            </a:r>
            <a:r>
              <a:rPr lang="vi-VN" sz="2400" b="1" i="1" dirty="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a:p>
            <a:pPr algn="just">
              <a:lnSpc>
                <a:spcPct val="120000"/>
              </a:lnSpc>
              <a:spcBef>
                <a:spcPct val="0"/>
              </a:spcBef>
            </a:pPr>
            <a:r>
              <a:rPr lang="vi-VN" sz="2400" b="1" i="1" dirty="0">
                <a:latin typeface="Times New Roman" panose="02020603050405020304" pitchFamily="18" charset="0"/>
                <a:cs typeface="Times New Roman" panose="02020603050405020304" pitchFamily="18" charset="0"/>
              </a:rPr>
              <a:t>Thảo luận nhóm nhận xét về kết quả xét nghiệm, dự đoán các nguy cơ về sức khỏe của bệnh (nếu có) và đưa ra lời khuyên phù hợp.</a:t>
            </a:r>
            <a:endParaRPr lang="en-US" sz="2400" b="1" i="1" dirty="0">
              <a:latin typeface="Times New Roman" panose="02020603050405020304" pitchFamily="18" charset="0"/>
              <a:cs typeface="Times New Roman" panose="02020603050405020304" pitchFamily="18" charset="0"/>
            </a:endParaRPr>
          </a:p>
        </p:txBody>
      </p:sp>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8012" y="1106349"/>
            <a:ext cx="2351733" cy="1103451"/>
          </a:xfrm>
          <a:prstGeom prst="rect">
            <a:avLst/>
          </a:prstGeom>
        </p:spPr>
      </p:pic>
    </p:spTree>
    <p:extLst>
      <p:ext uri="{BB962C8B-B14F-4D97-AF65-F5344CB8AC3E}">
        <p14:creationId xmlns:p14="http://schemas.microsoft.com/office/powerpoint/2010/main" val="2547864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sp>
        <p:nvSpPr>
          <p:cNvPr id="14" name="TextBox 24"/>
          <p:cNvSpPr txBox="1"/>
          <p:nvPr/>
        </p:nvSpPr>
        <p:spPr>
          <a:xfrm>
            <a:off x="685622" y="2209800"/>
            <a:ext cx="11043966" cy="3574312"/>
          </a:xfrm>
          <a:prstGeom prst="rect">
            <a:avLst/>
          </a:prstGeom>
        </p:spPr>
        <p:txBody>
          <a:bodyPr wrap="square" lIns="0" tIns="0" rIns="0" bIns="0" rtlCol="0" anchor="t">
            <a:spAutoFit/>
          </a:bodyPr>
          <a:lstStyle/>
          <a:p>
            <a:pPr>
              <a:lnSpc>
                <a:spcPct val="120000"/>
              </a:lnSpc>
              <a:spcBef>
                <a:spcPct val="0"/>
              </a:spcBef>
            </a:pPr>
            <a:r>
              <a:rPr lang="vi-VN" sz="2800" b="1" i="1" dirty="0">
                <a:latin typeface="Times New Roman" panose="02020603050405020304" pitchFamily="18" charset="0"/>
                <a:cs typeface="Times New Roman" panose="02020603050405020304" pitchFamily="18" charset="0"/>
              </a:rPr>
              <a:t>Từ phiếu kết quả xét nghiệm có thể dự đoán bệnh nhân bị bệnh tiểu đường do </a:t>
            </a:r>
            <a:r>
              <a:rPr lang="vi-VN" sz="2800" b="1" i="1" dirty="0">
                <a:solidFill>
                  <a:srgbClr val="FF0000"/>
                </a:solidFill>
                <a:latin typeface="Times New Roman" panose="02020603050405020304" pitchFamily="18" charset="0"/>
                <a:cs typeface="Times New Roman" panose="02020603050405020304" pitchFamily="18" charset="0"/>
              </a:rPr>
              <a:t>chỉ số glucose</a:t>
            </a:r>
            <a:r>
              <a:rPr lang="vi-VN" sz="2800" b="1" i="1" dirty="0">
                <a:latin typeface="Times New Roman" panose="02020603050405020304" pitchFamily="18" charset="0"/>
                <a:cs typeface="Times New Roman" panose="02020603050405020304" pitchFamily="18" charset="0"/>
              </a:rPr>
              <a:t> vượt quá mức bình thường. Tuy nhiên</a:t>
            </a:r>
            <a:r>
              <a:rPr lang="vi-VN" sz="2800" b="1" i="1" dirty="0">
                <a:solidFill>
                  <a:srgbClr val="FF0000"/>
                </a:solidFill>
                <a:latin typeface="Times New Roman" panose="02020603050405020304" pitchFamily="18" charset="0"/>
                <a:cs typeface="Times New Roman" panose="02020603050405020304" pitchFamily="18" charset="0"/>
              </a:rPr>
              <a:t>, chỉ số uric acid </a:t>
            </a:r>
            <a:r>
              <a:rPr lang="vi-VN" sz="2800" b="1" i="1" dirty="0">
                <a:latin typeface="Times New Roman" panose="02020603050405020304" pitchFamily="18" charset="0"/>
                <a:cs typeface="Times New Roman" panose="02020603050405020304" pitchFamily="18" charset="0"/>
              </a:rPr>
              <a:t>trong máu thấp hơn mức bình thường.</a:t>
            </a:r>
            <a:br>
              <a:rPr lang="vi-VN" sz="2800" b="1" i="1" dirty="0">
                <a:latin typeface="Times New Roman" panose="02020603050405020304" pitchFamily="18" charset="0"/>
                <a:cs typeface="Times New Roman" panose="02020603050405020304" pitchFamily="18" charset="0"/>
              </a:rPr>
            </a:br>
            <a:r>
              <a:rPr lang="vi-VN" sz="2800" b="1" i="1" dirty="0">
                <a:latin typeface="Times New Roman" panose="02020603050405020304" pitchFamily="18" charset="0"/>
                <a:cs typeface="Times New Roman" panose="02020603050405020304" pitchFamily="18" charset="0"/>
              </a:rPr>
              <a:t>Bệnh nhân nên giảm thức ăn </a:t>
            </a:r>
            <a:r>
              <a:rPr lang="vi-VN" sz="2800" b="1" i="1" dirty="0">
                <a:solidFill>
                  <a:srgbClr val="FF0000"/>
                </a:solidFill>
                <a:latin typeface="Times New Roman" panose="02020603050405020304" pitchFamily="18" charset="0"/>
                <a:cs typeface="Times New Roman" panose="02020603050405020304" pitchFamily="18" charset="0"/>
              </a:rPr>
              <a:t>chứa đường </a:t>
            </a:r>
            <a:r>
              <a:rPr lang="vi-VN" sz="2800" b="1" i="1" dirty="0">
                <a:latin typeface="Times New Roman" panose="02020603050405020304" pitchFamily="18" charset="0"/>
                <a:cs typeface="Times New Roman" panose="02020603050405020304" pitchFamily="18" charset="0"/>
              </a:rPr>
              <a:t>trong khẩu phần ăn (giảm tinh bột, bánh kẹo,...), tăng cường ăn rau xanh, các loại quả ít ngọt, tập thể dục thường xuyên giúp </a:t>
            </a:r>
            <a:r>
              <a:rPr lang="vi-VN" sz="2800" b="1" i="1" dirty="0">
                <a:solidFill>
                  <a:srgbClr val="FF0000"/>
                </a:solidFill>
                <a:latin typeface="Times New Roman" panose="02020603050405020304" pitchFamily="18" charset="0"/>
                <a:cs typeface="Times New Roman" panose="02020603050405020304" pitchFamily="18" charset="0"/>
              </a:rPr>
              <a:t>nâng cao sự lưu thông máu </a:t>
            </a:r>
            <a:r>
              <a:rPr lang="vi-VN" sz="2800" b="1" i="1" dirty="0">
                <a:latin typeface="Times New Roman" panose="02020603050405020304" pitchFamily="18" charset="0"/>
                <a:cs typeface="Times New Roman" panose="02020603050405020304" pitchFamily="18" charset="0"/>
              </a:rPr>
              <a:t>nhằm ổn định môi trường trong của cơ thể. </a:t>
            </a:r>
            <a:endParaRPr lang="en-US" sz="2800" b="1" i="1" dirty="0">
              <a:latin typeface="Times New Roman" panose="02020603050405020304" pitchFamily="18" charset="0"/>
              <a:cs typeface="Times New Roman" panose="02020603050405020304" pitchFamily="18" charset="0"/>
            </a:endParaRPr>
          </a:p>
        </p:txBody>
      </p:sp>
      <p:pic>
        <p:nvPicPr>
          <p:cNvPr id="1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5612" y="1219200"/>
            <a:ext cx="2159180" cy="1021430"/>
          </a:xfrm>
          <a:prstGeom prst="rect">
            <a:avLst/>
          </a:prstGeom>
        </p:spPr>
      </p:pic>
    </p:spTree>
    <p:extLst>
      <p:ext uri="{BB962C8B-B14F-4D97-AF65-F5344CB8AC3E}">
        <p14:creationId xmlns:p14="http://schemas.microsoft.com/office/powerpoint/2010/main" val="2476982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195" y="1396864"/>
            <a:ext cx="1819741" cy="1228645"/>
          </a:xfrm>
          <a:prstGeom prst="rect">
            <a:avLst/>
          </a:prstGeom>
        </p:spPr>
      </p:pic>
      <p:sp>
        <p:nvSpPr>
          <p:cNvPr id="12" name="TextBox 12"/>
          <p:cNvSpPr txBox="1"/>
          <p:nvPr/>
        </p:nvSpPr>
        <p:spPr>
          <a:xfrm>
            <a:off x="2713936" y="1298488"/>
            <a:ext cx="9052684" cy="1503681"/>
          </a:xfrm>
          <a:prstGeom prst="rect">
            <a:avLst/>
          </a:prstGeom>
        </p:spPr>
        <p:txBody>
          <a:bodyPr wrap="square" lIns="0" tIns="0" rIns="0" bIns="0" rtlCol="0" anchor="t">
            <a:spAutoFit/>
          </a:bodyPr>
          <a:lstStyle/>
          <a:p>
            <a:pPr algn="ctr">
              <a:lnSpc>
                <a:spcPct val="120000"/>
              </a:lnSpc>
              <a:spcBef>
                <a:spcPct val="0"/>
              </a:spcBef>
            </a:pPr>
            <a:r>
              <a:rPr lang="en-US" sz="2800" b="1" dirty="0">
                <a:solidFill>
                  <a:srgbClr val="000000"/>
                </a:solidFill>
                <a:latin typeface="Times New Roman" panose="02020603050405020304" pitchFamily="18" charset="0"/>
                <a:cs typeface="Times New Roman" panose="02020603050405020304" pitchFamily="18" charset="0"/>
              </a:rPr>
              <a:t>S</a:t>
            </a:r>
            <a:r>
              <a:rPr lang="vi-VN" sz="2800" b="1" dirty="0">
                <a:solidFill>
                  <a:srgbClr val="000000"/>
                </a:solidFill>
                <a:latin typeface="Times New Roman" panose="02020603050405020304" pitchFamily="18" charset="0"/>
                <a:cs typeface="Times New Roman" panose="02020603050405020304" pitchFamily="18" charset="0"/>
              </a:rPr>
              <a:t>au khi ăn quá mặn chúng ta thường có cảm giác khát việc uống nhiều nước sau khi ăn mặn </a:t>
            </a:r>
            <a:endParaRPr lang="en-US" sz="2800" b="1" dirty="0">
              <a:solidFill>
                <a:srgbClr val="000000"/>
              </a:solidFill>
              <a:latin typeface="Times New Roman" panose="02020603050405020304" pitchFamily="18" charset="0"/>
              <a:cs typeface="Times New Roman" panose="02020603050405020304" pitchFamily="18" charset="0"/>
            </a:endParaRPr>
          </a:p>
          <a:p>
            <a:pPr algn="ctr">
              <a:lnSpc>
                <a:spcPct val="120000"/>
              </a:lnSpc>
              <a:spcBef>
                <a:spcPct val="0"/>
              </a:spcBef>
            </a:pPr>
            <a:r>
              <a:rPr lang="vi-VN" sz="2800" b="1" dirty="0">
                <a:solidFill>
                  <a:srgbClr val="000000"/>
                </a:solidFill>
                <a:latin typeface="Times New Roman" panose="02020603050405020304" pitchFamily="18" charset="0"/>
                <a:cs typeface="Times New Roman" panose="02020603050405020304" pitchFamily="18" charset="0"/>
              </a:rPr>
              <a:t>có ý nghĩa gì đối với cơ thể.</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14" name="TextBox 24"/>
          <p:cNvSpPr txBox="1"/>
          <p:nvPr/>
        </p:nvSpPr>
        <p:spPr>
          <a:xfrm>
            <a:off x="384066" y="2937681"/>
            <a:ext cx="11382554" cy="1290931"/>
          </a:xfrm>
          <a:prstGeom prst="rect">
            <a:avLst/>
          </a:prstGeom>
        </p:spPr>
        <p:txBody>
          <a:bodyPr wrap="square" lIns="0" tIns="0" rIns="0" bIns="0" rtlCol="0" anchor="t">
            <a:spAutoFit/>
          </a:bodyPr>
          <a:lstStyle/>
          <a:p>
            <a:pPr algn="just">
              <a:lnSpc>
                <a:spcPct val="120000"/>
              </a:lnSpc>
              <a:spcBef>
                <a:spcPct val="0"/>
              </a:spcBef>
            </a:pPr>
            <a:r>
              <a:rPr lang="vi-VN" sz="2400" b="1" i="1" dirty="0">
                <a:latin typeface="Times New Roman" panose="02020603050405020304" pitchFamily="18" charset="0"/>
                <a:cs typeface="Times New Roman" panose="02020603050405020304" pitchFamily="18" charset="0"/>
              </a:rPr>
              <a:t>Sau khi ăn </a:t>
            </a:r>
            <a:r>
              <a:rPr lang="vi-VN" sz="2400" b="1" i="1" dirty="0">
                <a:solidFill>
                  <a:srgbClr val="FF0000"/>
                </a:solidFill>
                <a:latin typeface="Times New Roman" panose="02020603050405020304" pitchFamily="18" charset="0"/>
                <a:cs typeface="Times New Roman" panose="02020603050405020304" pitchFamily="18" charset="0"/>
              </a:rPr>
              <a:t>quá mặn</a:t>
            </a:r>
            <a:r>
              <a:rPr lang="vi-VN" sz="2400" b="1" i="1" dirty="0">
                <a:latin typeface="Times New Roman" panose="02020603050405020304" pitchFamily="18" charset="0"/>
                <a:cs typeface="Times New Roman" panose="02020603050405020304" pitchFamily="18" charset="0"/>
              </a:rPr>
              <a:t>, </a:t>
            </a:r>
            <a:r>
              <a:rPr lang="vi-VN" sz="2400" b="1" i="1" dirty="0">
                <a:solidFill>
                  <a:srgbClr val="FF0000"/>
                </a:solidFill>
                <a:latin typeface="Times New Roman" panose="02020603050405020304" pitchFamily="18" charset="0"/>
                <a:cs typeface="Times New Roman" panose="02020603050405020304" pitchFamily="18" charset="0"/>
              </a:rPr>
              <a:t>nồng độ muối NaCl </a:t>
            </a:r>
            <a:r>
              <a:rPr lang="vi-VN" sz="2400" b="1" i="1" dirty="0">
                <a:latin typeface="Times New Roman" panose="02020603050405020304" pitchFamily="18" charset="0"/>
                <a:cs typeface="Times New Roman" panose="02020603050405020304" pitchFamily="18" charset="0"/>
              </a:rPr>
              <a:t>trong máu tăng cao. Việc uống nhiều nước sau khi ăn quá mặn có ý nghĩa làm giảm nồng độ NaCl trong máu, duy trì nồng độ muối NaCl trong máu ở mức cân bằng. </a:t>
            </a:r>
            <a:endParaRPr lang="en-US" sz="2400" b="1" i="1" dirty="0">
              <a:latin typeface="Times New Roman" panose="02020603050405020304" pitchFamily="18" charset="0"/>
              <a:cs typeface="Times New Roman" panose="02020603050405020304" pitchFamily="18" charset="0"/>
            </a:endParaRPr>
          </a:p>
        </p:txBody>
      </p:sp>
      <p:pic>
        <p:nvPicPr>
          <p:cNvPr id="2050" name="Picture 2" descr="Ăn mặn: 5 nguy cơ cho sức khỏe mà bạn nên nắm r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69" y="4231677"/>
            <a:ext cx="3471606" cy="2397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tác hại chết người của việc ăn Mặn | Phongkhambinhminh.com.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66" y="4231677"/>
            <a:ext cx="3271946" cy="23977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uyệt chiêu để bố mẹ giúp trẻ bỏ thói quen ăn mặ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131" y="4231677"/>
            <a:ext cx="4013489" cy="239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68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1000"/>
                                        <p:tgtEl>
                                          <p:spTgt spid="2054"/>
                                        </p:tgtEl>
                                      </p:cBhvr>
                                    </p:animEffect>
                                    <p:anim calcmode="lin" valueType="num">
                                      <p:cBhvr>
                                        <p:cTn id="37" dur="1000" fill="hold"/>
                                        <p:tgtEl>
                                          <p:spTgt spid="2054"/>
                                        </p:tgtEl>
                                        <p:attrNameLst>
                                          <p:attrName>ppt_x</p:attrName>
                                        </p:attrNameLst>
                                      </p:cBhvr>
                                      <p:tavLst>
                                        <p:tav tm="0">
                                          <p:val>
                                            <p:strVal val="#ppt_x"/>
                                          </p:val>
                                        </p:tav>
                                        <p:tav tm="100000">
                                          <p:val>
                                            <p:strVal val="#ppt_x"/>
                                          </p:val>
                                        </p:tav>
                                      </p:tavLst>
                                    </p:anim>
                                    <p:anim calcmode="lin" valueType="num">
                                      <p:cBhvr>
                                        <p:cTn id="3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LUYỆN TẬP – VẬN DỤNG</a:t>
              </a:r>
            </a:p>
          </p:txBody>
        </p:sp>
      </p:grpSp>
      <p:sp>
        <p:nvSpPr>
          <p:cNvPr id="13" name="TextBox 13"/>
          <p:cNvSpPr txBox="1"/>
          <p:nvPr/>
        </p:nvSpPr>
        <p:spPr>
          <a:xfrm>
            <a:off x="685621" y="1295400"/>
            <a:ext cx="11199991" cy="7048853"/>
          </a:xfrm>
          <a:prstGeom prst="rect">
            <a:avLst/>
          </a:prstGeom>
        </p:spPr>
        <p:txBody>
          <a:bodyPr wrap="square" lIns="0" tIns="0" rIns="0" bIns="0" rtlCol="0" anchor="t">
            <a:spAutoFit/>
          </a:bodyPr>
          <a:lstStyle/>
          <a:p>
            <a:pPr>
              <a:lnSpc>
                <a:spcPct val="150000"/>
              </a:lnSpc>
            </a:pPr>
            <a:r>
              <a:rPr lang="en-US" sz="2200" b="1" dirty="0">
                <a:latin typeface="Times New Roman" panose="02020603050405020304" pitchFamily="18" charset="0"/>
                <a:cs typeface="Times New Roman" panose="02020603050405020304" pitchFamily="18" charset="0"/>
              </a:rPr>
              <a:t>1. </a:t>
            </a:r>
            <a:r>
              <a:rPr lang="vi-VN" sz="2200" b="1" dirty="0">
                <a:latin typeface="Times New Roman" panose="02020603050405020304" pitchFamily="18" charset="0"/>
                <a:cs typeface="Times New Roman" panose="02020603050405020304" pitchFamily="18" charset="0"/>
              </a:rPr>
              <a:t>Vẽ sơ đồ thể hiện mối quan hệ giữa các thành phần của môi trường trong cơ thể</a:t>
            </a:r>
            <a:r>
              <a:rPr lang="en-US" sz="2200" b="1" dirty="0">
                <a:latin typeface="Times New Roman" panose="02020603050405020304" pitchFamily="18" charset="0"/>
                <a:cs typeface="Times New Roman" panose="02020603050405020304" pitchFamily="18" charset="0"/>
              </a:rPr>
              <a:t>?</a:t>
            </a:r>
          </a:p>
          <a:p>
            <a:pPr>
              <a:lnSpc>
                <a:spcPct val="150000"/>
              </a:lnSpc>
            </a:pPr>
            <a:r>
              <a:rPr lang="en-US" sz="2200" b="1" dirty="0">
                <a:latin typeface="Times New Roman" panose="02020603050405020304" pitchFamily="18" charset="0"/>
                <a:cs typeface="Times New Roman" panose="02020603050405020304" pitchFamily="18" charset="0"/>
              </a:rPr>
              <a:t>2.</a:t>
            </a:r>
            <a:r>
              <a:rPr lang="vi-VN" sz="2200" b="1" dirty="0">
                <a:latin typeface="Times New Roman" panose="02020603050405020304" pitchFamily="18" charset="0"/>
                <a:cs typeface="Times New Roman" panose="02020603050405020304" pitchFamily="18" charset="0"/>
              </a:rPr>
              <a:t>Dưới đây là phiếu kết quả xét nghiệm của một bệnh nhân:</a:t>
            </a: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r>
              <a:rPr lang="vi-VN" sz="2200" b="1" dirty="0">
                <a:latin typeface="Times New Roman" panose="02020603050405020304" pitchFamily="18" charset="0"/>
                <a:cs typeface="Times New Roman" panose="02020603050405020304" pitchFamily="18" charset="0"/>
              </a:rPr>
              <a:t>Nhận xét kết quả xét nghiệm, dự đoán nguy cơ về sức khỏe của bệnh và đưa ra lời khuyên phù hợp với bệnh nhân.</a:t>
            </a: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endParaRPr lang="en-US" sz="2200" b="1" dirty="0">
              <a:latin typeface="Times New Roman" panose="02020603050405020304" pitchFamily="18"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20638528-0503-4590-B049-A5550A8D3A4B}"/>
              </a:ext>
            </a:extLst>
          </p:cNvPr>
          <p:cNvGraphicFramePr>
            <a:graphicFrameLocks noGrp="1"/>
          </p:cNvGraphicFramePr>
          <p:nvPr>
            <p:extLst>
              <p:ext uri="{D42A27DB-BD31-4B8C-83A1-F6EECF244321}">
                <p14:modId xmlns:p14="http://schemas.microsoft.com/office/powerpoint/2010/main" val="1245798296"/>
              </p:ext>
            </p:extLst>
          </p:nvPr>
        </p:nvGraphicFramePr>
        <p:xfrm>
          <a:off x="303213" y="2369079"/>
          <a:ext cx="11673318" cy="2964920"/>
        </p:xfrm>
        <a:graphic>
          <a:graphicData uri="http://schemas.openxmlformats.org/drawingml/2006/table">
            <a:tbl>
              <a:tblPr firstRow="1" firstCol="1" bandRow="1">
                <a:tableStyleId>{5C22544A-7EE6-4342-B048-85BDC9FD1C3A}</a:tableStyleId>
              </a:tblPr>
              <a:tblGrid>
                <a:gridCol w="4593463">
                  <a:extLst>
                    <a:ext uri="{9D8B030D-6E8A-4147-A177-3AD203B41FA5}">
                      <a16:colId xmlns:a16="http://schemas.microsoft.com/office/drawing/2014/main" val="2055003986"/>
                    </a:ext>
                  </a:extLst>
                </a:gridCol>
                <a:gridCol w="2118849">
                  <a:extLst>
                    <a:ext uri="{9D8B030D-6E8A-4147-A177-3AD203B41FA5}">
                      <a16:colId xmlns:a16="http://schemas.microsoft.com/office/drawing/2014/main" val="3001922165"/>
                    </a:ext>
                  </a:extLst>
                </a:gridCol>
                <a:gridCol w="2904767">
                  <a:extLst>
                    <a:ext uri="{9D8B030D-6E8A-4147-A177-3AD203B41FA5}">
                      <a16:colId xmlns:a16="http://schemas.microsoft.com/office/drawing/2014/main" val="427208602"/>
                    </a:ext>
                  </a:extLst>
                </a:gridCol>
                <a:gridCol w="2056239">
                  <a:extLst>
                    <a:ext uri="{9D8B030D-6E8A-4147-A177-3AD203B41FA5}">
                      <a16:colId xmlns:a16="http://schemas.microsoft.com/office/drawing/2014/main" val="2926071325"/>
                    </a:ext>
                  </a:extLst>
                </a:gridCol>
              </a:tblGrid>
              <a:tr h="592984">
                <a:tc>
                  <a:txBody>
                    <a:bodyPr/>
                    <a:lstStyle/>
                    <a:p>
                      <a:pPr indent="-355600" algn="ctr">
                        <a:lnSpc>
                          <a:spcPts val="1585"/>
                        </a:lnSpc>
                        <a:spcBef>
                          <a:spcPts val="600"/>
                        </a:spcBef>
                        <a:spcAft>
                          <a:spcPts val="600"/>
                        </a:spcAft>
                      </a:pPr>
                      <a:r>
                        <a:rPr lang="vi-VN" sz="2000" dirty="0">
                          <a:effectLst/>
                          <a:latin typeface="+mj-lt"/>
                        </a:rPr>
                        <a:t>Tên xét nghiệm</a:t>
                      </a:r>
                      <a:endParaRPr lang="en-US" sz="1200" b="1" dirty="0">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a:effectLst/>
                          <a:latin typeface="+mj-lt"/>
                        </a:rPr>
                        <a:t>Kết quả</a:t>
                      </a:r>
                      <a:endParaRPr lang="en-US" sz="1200" b="1">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a:effectLst/>
                          <a:latin typeface="+mj-lt"/>
                        </a:rPr>
                        <a:t>Chỉ số bình thường</a:t>
                      </a:r>
                      <a:endParaRPr lang="en-US" sz="1200" b="1">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a:effectLst/>
                          <a:latin typeface="+mj-lt"/>
                        </a:rPr>
                        <a:t>Đơn vị</a:t>
                      </a:r>
                      <a:endParaRPr lang="en-US" sz="1200" b="1">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819162212"/>
                  </a:ext>
                </a:extLst>
              </a:tr>
              <a:tr h="592984">
                <a:tc>
                  <a:txBody>
                    <a:bodyPr/>
                    <a:lstStyle/>
                    <a:p>
                      <a:pPr indent="-355600" algn="l">
                        <a:lnSpc>
                          <a:spcPts val="1585"/>
                        </a:lnSpc>
                        <a:spcBef>
                          <a:spcPts val="600"/>
                        </a:spcBef>
                        <a:spcAft>
                          <a:spcPts val="600"/>
                        </a:spcAft>
                      </a:pPr>
                      <a:r>
                        <a:rPr lang="vi-VN" sz="2000" dirty="0">
                          <a:effectLst/>
                          <a:latin typeface="+mj-lt"/>
                        </a:rPr>
                        <a:t>Định lượng Cholesterol toàn phần (máu)</a:t>
                      </a:r>
                      <a:endParaRPr lang="en-US" sz="1200" b="1" dirty="0">
                        <a:effectLst/>
                        <a:latin typeface="+mj-lt"/>
                        <a:ea typeface="Calibri" panose="020F0502020204030204" pitchFamily="34" charset="0"/>
                      </a:endParaRPr>
                    </a:p>
                  </a:txBody>
                  <a:tcPr marL="68580" marR="68580" marT="0" marB="0"/>
                </a:tc>
                <a:tc>
                  <a:txBody>
                    <a:bodyPr/>
                    <a:lstStyle/>
                    <a:p>
                      <a:pPr indent="-355600" algn="ctr">
                        <a:lnSpc>
                          <a:spcPts val="1585"/>
                        </a:lnSpc>
                        <a:spcBef>
                          <a:spcPts val="600"/>
                        </a:spcBef>
                        <a:spcAft>
                          <a:spcPts val="600"/>
                        </a:spcAft>
                      </a:pPr>
                      <a:r>
                        <a:rPr lang="vi-VN" sz="2000" dirty="0">
                          <a:effectLst/>
                          <a:latin typeface="+mj-lt"/>
                        </a:rPr>
                        <a:t>6.4</a:t>
                      </a:r>
                      <a:endParaRPr lang="en-US" sz="1200" b="1" dirty="0">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a:effectLst/>
                          <a:latin typeface="+mj-lt"/>
                        </a:rPr>
                        <a:t>3.9 – 5.2</a:t>
                      </a:r>
                      <a:endParaRPr lang="en-US" sz="1200" b="1">
                        <a:effectLst/>
                        <a:latin typeface="+mj-lt"/>
                        <a:ea typeface="Calibri" panose="020F0502020204030204" pitchFamily="34" charset="0"/>
                      </a:endParaRPr>
                    </a:p>
                  </a:txBody>
                  <a:tcPr marL="68580" marR="68580" marT="0" marB="0" anchor="ctr"/>
                </a:tc>
                <a:tc>
                  <a:txBody>
                    <a:bodyPr/>
                    <a:lstStyle/>
                    <a:p>
                      <a:pPr indent="-355600" algn="just">
                        <a:lnSpc>
                          <a:spcPts val="1585"/>
                        </a:lnSpc>
                        <a:spcBef>
                          <a:spcPts val="600"/>
                        </a:spcBef>
                        <a:spcAft>
                          <a:spcPts val="600"/>
                        </a:spcAft>
                      </a:pPr>
                      <a:r>
                        <a:rPr lang="vi-VN" sz="2000">
                          <a:effectLst/>
                          <a:latin typeface="+mj-lt"/>
                        </a:rPr>
                        <a:t>mmol/L</a:t>
                      </a:r>
                      <a:endParaRPr lang="en-US" sz="1200" b="1">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497410782"/>
                  </a:ext>
                </a:extLst>
              </a:tr>
              <a:tr h="592984">
                <a:tc>
                  <a:txBody>
                    <a:bodyPr/>
                    <a:lstStyle/>
                    <a:p>
                      <a:pPr indent="-355600" algn="l">
                        <a:lnSpc>
                          <a:spcPts val="1585"/>
                        </a:lnSpc>
                        <a:spcBef>
                          <a:spcPts val="600"/>
                        </a:spcBef>
                        <a:spcAft>
                          <a:spcPts val="600"/>
                        </a:spcAft>
                      </a:pPr>
                      <a:r>
                        <a:rPr lang="vi-VN" sz="2000">
                          <a:effectLst/>
                          <a:latin typeface="+mj-lt"/>
                        </a:rPr>
                        <a:t>Định lượng Triglyceride (máu)</a:t>
                      </a:r>
                      <a:endParaRPr lang="en-US" sz="1200" b="1">
                        <a:effectLst/>
                        <a:latin typeface="+mj-lt"/>
                        <a:ea typeface="Calibri" panose="020F0502020204030204" pitchFamily="34" charset="0"/>
                      </a:endParaRPr>
                    </a:p>
                  </a:txBody>
                  <a:tcPr marL="68580" marR="68580" marT="0" marB="0"/>
                </a:tc>
                <a:tc>
                  <a:txBody>
                    <a:bodyPr/>
                    <a:lstStyle/>
                    <a:p>
                      <a:pPr indent="-355600" algn="ctr">
                        <a:lnSpc>
                          <a:spcPts val="1585"/>
                        </a:lnSpc>
                        <a:spcBef>
                          <a:spcPts val="600"/>
                        </a:spcBef>
                        <a:spcAft>
                          <a:spcPts val="600"/>
                        </a:spcAft>
                      </a:pPr>
                      <a:r>
                        <a:rPr lang="vi-VN" sz="2000" dirty="0">
                          <a:effectLst/>
                          <a:latin typeface="+mj-lt"/>
                        </a:rPr>
                        <a:t>7.0</a:t>
                      </a:r>
                      <a:endParaRPr lang="en-US" sz="1200" b="1" dirty="0">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dirty="0">
                          <a:effectLst/>
                          <a:latin typeface="+mj-lt"/>
                        </a:rPr>
                        <a:t>0.46 – 1.88</a:t>
                      </a:r>
                      <a:endParaRPr lang="en-US" sz="1200" b="1" dirty="0">
                        <a:effectLst/>
                        <a:latin typeface="+mj-lt"/>
                        <a:ea typeface="Calibri" panose="020F0502020204030204" pitchFamily="34" charset="0"/>
                      </a:endParaRPr>
                    </a:p>
                  </a:txBody>
                  <a:tcPr marL="68580" marR="68580" marT="0" marB="0" anchor="ctr"/>
                </a:tc>
                <a:tc>
                  <a:txBody>
                    <a:bodyPr/>
                    <a:lstStyle/>
                    <a:p>
                      <a:pPr indent="-355600" algn="just">
                        <a:lnSpc>
                          <a:spcPts val="1585"/>
                        </a:lnSpc>
                        <a:spcBef>
                          <a:spcPts val="600"/>
                        </a:spcBef>
                        <a:spcAft>
                          <a:spcPts val="600"/>
                        </a:spcAft>
                      </a:pPr>
                      <a:r>
                        <a:rPr lang="vi-VN" sz="2000">
                          <a:effectLst/>
                          <a:latin typeface="+mj-lt"/>
                        </a:rPr>
                        <a:t>mmol/L</a:t>
                      </a:r>
                      <a:endParaRPr lang="en-US" sz="1200" b="1">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100793292"/>
                  </a:ext>
                </a:extLst>
              </a:tr>
              <a:tr h="592984">
                <a:tc>
                  <a:txBody>
                    <a:bodyPr/>
                    <a:lstStyle/>
                    <a:p>
                      <a:pPr indent="-355600" algn="l">
                        <a:lnSpc>
                          <a:spcPts val="1585"/>
                        </a:lnSpc>
                        <a:spcBef>
                          <a:spcPts val="600"/>
                        </a:spcBef>
                        <a:spcAft>
                          <a:spcPts val="600"/>
                        </a:spcAft>
                      </a:pPr>
                      <a:r>
                        <a:rPr lang="vi-VN" sz="2000" dirty="0">
                          <a:effectLst/>
                          <a:latin typeface="+mj-lt"/>
                        </a:rPr>
                        <a:t>Định lượng HDL-C</a:t>
                      </a:r>
                      <a:endParaRPr lang="en-US" sz="1200" b="1" dirty="0">
                        <a:effectLst/>
                        <a:latin typeface="+mj-lt"/>
                        <a:ea typeface="Calibri" panose="020F0502020204030204" pitchFamily="34" charset="0"/>
                      </a:endParaRPr>
                    </a:p>
                  </a:txBody>
                  <a:tcPr marL="68580" marR="68580" marT="0" marB="0"/>
                </a:tc>
                <a:tc>
                  <a:txBody>
                    <a:bodyPr/>
                    <a:lstStyle/>
                    <a:p>
                      <a:pPr indent="-355600" algn="ctr">
                        <a:lnSpc>
                          <a:spcPts val="1585"/>
                        </a:lnSpc>
                        <a:spcBef>
                          <a:spcPts val="600"/>
                        </a:spcBef>
                        <a:spcAft>
                          <a:spcPts val="600"/>
                        </a:spcAft>
                      </a:pPr>
                      <a:r>
                        <a:rPr lang="vi-VN" sz="2000" dirty="0">
                          <a:effectLst/>
                          <a:latin typeface="+mj-lt"/>
                        </a:rPr>
                        <a:t>1.5</a:t>
                      </a:r>
                      <a:endParaRPr lang="en-US" sz="1200" b="1" dirty="0">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dirty="0">
                          <a:effectLst/>
                          <a:latin typeface="+mj-lt"/>
                        </a:rPr>
                        <a:t>&gt;= 0.9</a:t>
                      </a:r>
                      <a:endParaRPr lang="en-US" sz="1200" b="1" dirty="0">
                        <a:effectLst/>
                        <a:latin typeface="+mj-lt"/>
                        <a:ea typeface="Calibri" panose="020F0502020204030204" pitchFamily="34" charset="0"/>
                      </a:endParaRPr>
                    </a:p>
                  </a:txBody>
                  <a:tcPr marL="68580" marR="68580" marT="0" marB="0" anchor="ctr"/>
                </a:tc>
                <a:tc>
                  <a:txBody>
                    <a:bodyPr/>
                    <a:lstStyle/>
                    <a:p>
                      <a:pPr indent="-355600" algn="just">
                        <a:lnSpc>
                          <a:spcPts val="1585"/>
                        </a:lnSpc>
                        <a:spcBef>
                          <a:spcPts val="600"/>
                        </a:spcBef>
                        <a:spcAft>
                          <a:spcPts val="600"/>
                        </a:spcAft>
                      </a:pPr>
                      <a:r>
                        <a:rPr lang="vi-VN" sz="2000">
                          <a:effectLst/>
                          <a:latin typeface="+mj-lt"/>
                        </a:rPr>
                        <a:t>mmol/L</a:t>
                      </a:r>
                      <a:endParaRPr lang="en-US" sz="1200" b="1">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4254835839"/>
                  </a:ext>
                </a:extLst>
              </a:tr>
              <a:tr h="592984">
                <a:tc>
                  <a:txBody>
                    <a:bodyPr/>
                    <a:lstStyle/>
                    <a:p>
                      <a:pPr indent="-355600" algn="l">
                        <a:lnSpc>
                          <a:spcPts val="1585"/>
                        </a:lnSpc>
                        <a:spcBef>
                          <a:spcPts val="600"/>
                        </a:spcBef>
                        <a:spcAft>
                          <a:spcPts val="600"/>
                        </a:spcAft>
                      </a:pPr>
                      <a:r>
                        <a:rPr lang="vi-VN" sz="2000" dirty="0">
                          <a:effectLst/>
                          <a:latin typeface="+mj-lt"/>
                        </a:rPr>
                        <a:t>Định lượng LDL-C</a:t>
                      </a:r>
                      <a:endParaRPr lang="en-US" sz="1200" b="1" dirty="0">
                        <a:effectLst/>
                        <a:latin typeface="+mj-lt"/>
                        <a:ea typeface="Calibri" panose="020F0502020204030204" pitchFamily="34" charset="0"/>
                      </a:endParaRPr>
                    </a:p>
                  </a:txBody>
                  <a:tcPr marL="68580" marR="68580" marT="0" marB="0"/>
                </a:tc>
                <a:tc>
                  <a:txBody>
                    <a:bodyPr/>
                    <a:lstStyle/>
                    <a:p>
                      <a:pPr indent="-355600" algn="ctr">
                        <a:lnSpc>
                          <a:spcPts val="1585"/>
                        </a:lnSpc>
                        <a:spcBef>
                          <a:spcPts val="600"/>
                        </a:spcBef>
                        <a:spcAft>
                          <a:spcPts val="600"/>
                        </a:spcAft>
                      </a:pPr>
                      <a:r>
                        <a:rPr lang="vi-VN" sz="2000" dirty="0">
                          <a:effectLst/>
                          <a:latin typeface="+mj-lt"/>
                        </a:rPr>
                        <a:t>3.2</a:t>
                      </a:r>
                      <a:endParaRPr lang="en-US" sz="1200" b="1" dirty="0">
                        <a:effectLst/>
                        <a:latin typeface="+mj-lt"/>
                        <a:ea typeface="Calibri" panose="020F0502020204030204" pitchFamily="34" charset="0"/>
                      </a:endParaRPr>
                    </a:p>
                  </a:txBody>
                  <a:tcPr marL="68580" marR="68580" marT="0" marB="0" anchor="ctr"/>
                </a:tc>
                <a:tc>
                  <a:txBody>
                    <a:bodyPr/>
                    <a:lstStyle/>
                    <a:p>
                      <a:pPr indent="-355600" algn="ctr">
                        <a:lnSpc>
                          <a:spcPts val="1585"/>
                        </a:lnSpc>
                        <a:spcBef>
                          <a:spcPts val="600"/>
                        </a:spcBef>
                        <a:spcAft>
                          <a:spcPts val="600"/>
                        </a:spcAft>
                      </a:pPr>
                      <a:r>
                        <a:rPr lang="vi-VN" sz="2000" dirty="0">
                          <a:effectLst/>
                          <a:latin typeface="+mj-lt"/>
                        </a:rPr>
                        <a:t>&lt;=3.4</a:t>
                      </a:r>
                      <a:endParaRPr lang="en-US" sz="1200" b="1" dirty="0">
                        <a:effectLst/>
                        <a:latin typeface="+mj-lt"/>
                        <a:ea typeface="Calibri" panose="020F0502020204030204" pitchFamily="34" charset="0"/>
                      </a:endParaRPr>
                    </a:p>
                  </a:txBody>
                  <a:tcPr marL="68580" marR="68580" marT="0" marB="0" anchor="ctr"/>
                </a:tc>
                <a:tc>
                  <a:txBody>
                    <a:bodyPr/>
                    <a:lstStyle/>
                    <a:p>
                      <a:pPr indent="-355600" algn="just">
                        <a:lnSpc>
                          <a:spcPts val="1585"/>
                        </a:lnSpc>
                        <a:spcBef>
                          <a:spcPts val="600"/>
                        </a:spcBef>
                        <a:spcAft>
                          <a:spcPts val="600"/>
                        </a:spcAft>
                      </a:pPr>
                      <a:r>
                        <a:rPr lang="vi-VN" sz="2000" dirty="0">
                          <a:effectLst/>
                          <a:latin typeface="+mj-lt"/>
                        </a:rPr>
                        <a:t>mmol/L</a:t>
                      </a:r>
                      <a:endParaRPr lang="en-US" sz="1200" b="1"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469341935"/>
                  </a:ext>
                </a:extLst>
              </a:tr>
            </a:tbl>
          </a:graphicData>
        </a:graphic>
      </p:graphicFrame>
    </p:spTree>
    <p:extLst>
      <p:ext uri="{BB962C8B-B14F-4D97-AF65-F5344CB8AC3E}">
        <p14:creationId xmlns:p14="http://schemas.microsoft.com/office/powerpoint/2010/main" val="1698445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161100" y="643733"/>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3998" y="756296"/>
            <a:ext cx="254768" cy="295437"/>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7157" y="111532"/>
            <a:ext cx="4990154" cy="578468"/>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19035" y="102429"/>
            <a:ext cx="4128998"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Giải</a:t>
            </a: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mã</a:t>
            </a: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 ô </a:t>
            </a: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chữ</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1133" y="160910"/>
            <a:ext cx="513325" cy="482823"/>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19756" y="160910"/>
            <a:ext cx="484290" cy="482823"/>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60747" y="803150"/>
            <a:ext cx="310064" cy="201728"/>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161100" y="137885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3998" y="1491418"/>
            <a:ext cx="254768" cy="295437"/>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60747" y="1538273"/>
            <a:ext cx="310064" cy="201728"/>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1136643" y="433145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69541" y="4444018"/>
            <a:ext cx="254768" cy="295437"/>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6289" y="4490873"/>
            <a:ext cx="310064" cy="201728"/>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146165" y="3587825"/>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9063" y="3700388"/>
            <a:ext cx="254768" cy="295437"/>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45812" y="3747244"/>
            <a:ext cx="310064" cy="201728"/>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1153797" y="282896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86695" y="2941527"/>
            <a:ext cx="254768" cy="295437"/>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53444" y="2988383"/>
            <a:ext cx="310064" cy="201728"/>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1153797" y="2095563"/>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86695" y="2208126"/>
            <a:ext cx="254768" cy="295437"/>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53444" y="2254982"/>
            <a:ext cx="310064" cy="201728"/>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1139081" y="5084606"/>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1979" y="5197169"/>
            <a:ext cx="254768" cy="295437"/>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8727" y="5244025"/>
            <a:ext cx="310064" cy="201728"/>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1126384" y="5832627"/>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59282" y="5945191"/>
            <a:ext cx="254768" cy="295437"/>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26031" y="5992046"/>
            <a:ext cx="310064" cy="201728"/>
          </a:xfrm>
          <a:prstGeom prst="rect">
            <a:avLst/>
          </a:prstGeom>
        </p:spPr>
      </p:pic>
      <p:sp>
        <p:nvSpPr>
          <p:cNvPr id="2" name="Rounded Rectangle 1"/>
          <p:cNvSpPr/>
          <p:nvPr/>
        </p:nvSpPr>
        <p:spPr>
          <a:xfrm>
            <a:off x="6287280" y="886966"/>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6287279" y="1583920"/>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6287278" y="2289186"/>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6283246" y="2987944"/>
            <a:ext cx="616742" cy="619222"/>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6287276" y="3699716"/>
            <a:ext cx="612715" cy="620057"/>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6287275" y="4400219"/>
            <a:ext cx="612715" cy="615010"/>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6287274" y="5110247"/>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287274"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5581797" y="15839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5581796"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581793" y="44002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581792"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5581792"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4876314"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4876310"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9106072" y="886785"/>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4170832"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8399155" y="885365"/>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3462656" y="5115211"/>
            <a:ext cx="610139" cy="599222"/>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2762854"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7698238" y="88696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6992756" y="88696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6992753" y="2994451"/>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6992751" y="44002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6992750"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992750"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7698225" y="5118486"/>
            <a:ext cx="612715" cy="6044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6d">
            <a:extLst>
              <a:ext uri="{FF2B5EF4-FFF2-40B4-BE49-F238E27FC236}">
                <a16:creationId xmlns:a16="http://schemas.microsoft.com/office/drawing/2014/main" id="{E1DD5BC0-8741-4818-896B-6C8355D3C1FC}"/>
              </a:ext>
            </a:extLst>
          </p:cNvPr>
          <p:cNvSpPr txBox="1"/>
          <p:nvPr/>
        </p:nvSpPr>
        <p:spPr>
          <a:xfrm>
            <a:off x="6358241" y="89884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b</a:t>
            </a:r>
          </a:p>
        </p:txBody>
      </p:sp>
      <p:sp>
        <p:nvSpPr>
          <p:cNvPr id="339" name="!!6d">
            <a:extLst>
              <a:ext uri="{FF2B5EF4-FFF2-40B4-BE49-F238E27FC236}">
                <a16:creationId xmlns:a16="http://schemas.microsoft.com/office/drawing/2014/main" id="{E1DD5BC0-8741-4818-896B-6C8355D3C1FC}"/>
              </a:ext>
            </a:extLst>
          </p:cNvPr>
          <p:cNvSpPr txBox="1"/>
          <p:nvPr/>
        </p:nvSpPr>
        <p:spPr>
          <a:xfrm>
            <a:off x="7055802" y="915476"/>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sp>
        <p:nvSpPr>
          <p:cNvPr id="340" name="!!6d">
            <a:extLst>
              <a:ext uri="{FF2B5EF4-FFF2-40B4-BE49-F238E27FC236}">
                <a16:creationId xmlns:a16="http://schemas.microsoft.com/office/drawing/2014/main" id="{E1DD5BC0-8741-4818-896B-6C8355D3C1FC}"/>
              </a:ext>
            </a:extLst>
          </p:cNvPr>
          <p:cNvSpPr txBox="1"/>
          <p:nvPr/>
        </p:nvSpPr>
        <p:spPr>
          <a:xfrm>
            <a:off x="6357544" y="1602730"/>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41" name="!!6d">
            <a:extLst>
              <a:ext uri="{FF2B5EF4-FFF2-40B4-BE49-F238E27FC236}">
                <a16:creationId xmlns:a16="http://schemas.microsoft.com/office/drawing/2014/main" id="{E1DD5BC0-8741-4818-896B-6C8355D3C1FC}"/>
              </a:ext>
            </a:extLst>
          </p:cNvPr>
          <p:cNvSpPr txBox="1"/>
          <p:nvPr/>
        </p:nvSpPr>
        <p:spPr>
          <a:xfrm>
            <a:off x="6362545" y="2288245"/>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2" name="!!6d">
            <a:extLst>
              <a:ext uri="{FF2B5EF4-FFF2-40B4-BE49-F238E27FC236}">
                <a16:creationId xmlns:a16="http://schemas.microsoft.com/office/drawing/2014/main" id="{E1DD5BC0-8741-4818-896B-6C8355D3C1FC}"/>
              </a:ext>
            </a:extLst>
          </p:cNvPr>
          <p:cNvSpPr txBox="1"/>
          <p:nvPr/>
        </p:nvSpPr>
        <p:spPr>
          <a:xfrm>
            <a:off x="6358241" y="301312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43" name="!!6d">
            <a:extLst>
              <a:ext uri="{FF2B5EF4-FFF2-40B4-BE49-F238E27FC236}">
                <a16:creationId xmlns:a16="http://schemas.microsoft.com/office/drawing/2014/main" id="{E1DD5BC0-8741-4818-896B-6C8355D3C1FC}"/>
              </a:ext>
            </a:extLst>
          </p:cNvPr>
          <p:cNvSpPr txBox="1"/>
          <p:nvPr/>
        </p:nvSpPr>
        <p:spPr>
          <a:xfrm>
            <a:off x="6362605" y="3728454"/>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4" name="!!6d">
            <a:extLst>
              <a:ext uri="{FF2B5EF4-FFF2-40B4-BE49-F238E27FC236}">
                <a16:creationId xmlns:a16="http://schemas.microsoft.com/office/drawing/2014/main" id="{E1DD5BC0-8741-4818-896B-6C8355D3C1FC}"/>
              </a:ext>
            </a:extLst>
          </p:cNvPr>
          <p:cNvSpPr txBox="1"/>
          <p:nvPr/>
        </p:nvSpPr>
        <p:spPr>
          <a:xfrm>
            <a:off x="6362605" y="4425503"/>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sp>
        <p:nvSpPr>
          <p:cNvPr id="345" name="!!6d">
            <a:extLst>
              <a:ext uri="{FF2B5EF4-FFF2-40B4-BE49-F238E27FC236}">
                <a16:creationId xmlns:a16="http://schemas.microsoft.com/office/drawing/2014/main" id="{E1DD5BC0-8741-4818-896B-6C8355D3C1FC}"/>
              </a:ext>
            </a:extLst>
          </p:cNvPr>
          <p:cNvSpPr txBox="1"/>
          <p:nvPr/>
        </p:nvSpPr>
        <p:spPr>
          <a:xfrm>
            <a:off x="6350623" y="511248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46" name="!!6d">
            <a:extLst>
              <a:ext uri="{FF2B5EF4-FFF2-40B4-BE49-F238E27FC236}">
                <a16:creationId xmlns:a16="http://schemas.microsoft.com/office/drawing/2014/main" id="{E1DD5BC0-8741-4818-896B-6C8355D3C1FC}"/>
              </a:ext>
            </a:extLst>
          </p:cNvPr>
          <p:cNvSpPr txBox="1"/>
          <p:nvPr/>
        </p:nvSpPr>
        <p:spPr>
          <a:xfrm>
            <a:off x="6362606" y="58627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47" name="!!6d">
            <a:extLst>
              <a:ext uri="{FF2B5EF4-FFF2-40B4-BE49-F238E27FC236}">
                <a16:creationId xmlns:a16="http://schemas.microsoft.com/office/drawing/2014/main" id="{E1DD5BC0-8741-4818-896B-6C8355D3C1FC}"/>
              </a:ext>
            </a:extLst>
          </p:cNvPr>
          <p:cNvSpPr txBox="1"/>
          <p:nvPr/>
        </p:nvSpPr>
        <p:spPr>
          <a:xfrm>
            <a:off x="5638044" y="588085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48" name="!!6d">
            <a:extLst>
              <a:ext uri="{FF2B5EF4-FFF2-40B4-BE49-F238E27FC236}">
                <a16:creationId xmlns:a16="http://schemas.microsoft.com/office/drawing/2014/main" id="{E1DD5BC0-8741-4818-896B-6C8355D3C1FC}"/>
              </a:ext>
            </a:extLst>
          </p:cNvPr>
          <p:cNvSpPr txBox="1"/>
          <p:nvPr/>
        </p:nvSpPr>
        <p:spPr>
          <a:xfrm>
            <a:off x="7070379" y="5862785"/>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9" name="!!6d">
            <a:extLst>
              <a:ext uri="{FF2B5EF4-FFF2-40B4-BE49-F238E27FC236}">
                <a16:creationId xmlns:a16="http://schemas.microsoft.com/office/drawing/2014/main" id="{E1DD5BC0-8741-4818-896B-6C8355D3C1FC}"/>
              </a:ext>
            </a:extLst>
          </p:cNvPr>
          <p:cNvSpPr txBox="1"/>
          <p:nvPr/>
        </p:nvSpPr>
        <p:spPr>
          <a:xfrm>
            <a:off x="5651184" y="2295038"/>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350" name="!!6d">
            <a:extLst>
              <a:ext uri="{FF2B5EF4-FFF2-40B4-BE49-F238E27FC236}">
                <a16:creationId xmlns:a16="http://schemas.microsoft.com/office/drawing/2014/main" id="{E1DD5BC0-8741-4818-896B-6C8355D3C1FC}"/>
              </a:ext>
            </a:extLst>
          </p:cNvPr>
          <p:cNvSpPr txBox="1"/>
          <p:nvPr/>
        </p:nvSpPr>
        <p:spPr>
          <a:xfrm>
            <a:off x="7773562" y="9124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54" name="!!6d">
            <a:extLst>
              <a:ext uri="{FF2B5EF4-FFF2-40B4-BE49-F238E27FC236}">
                <a16:creationId xmlns:a16="http://schemas.microsoft.com/office/drawing/2014/main" id="{E1DD5BC0-8741-4818-896B-6C8355D3C1FC}"/>
              </a:ext>
            </a:extLst>
          </p:cNvPr>
          <p:cNvSpPr txBox="1"/>
          <p:nvPr/>
        </p:nvSpPr>
        <p:spPr>
          <a:xfrm>
            <a:off x="7055802" y="441329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56" name="!!6d">
            <a:extLst>
              <a:ext uri="{FF2B5EF4-FFF2-40B4-BE49-F238E27FC236}">
                <a16:creationId xmlns:a16="http://schemas.microsoft.com/office/drawing/2014/main" id="{E1DD5BC0-8741-4818-896B-6C8355D3C1FC}"/>
              </a:ext>
            </a:extLst>
          </p:cNvPr>
          <p:cNvSpPr txBox="1"/>
          <p:nvPr/>
        </p:nvSpPr>
        <p:spPr>
          <a:xfrm>
            <a:off x="7068080" y="3001623"/>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57" name="!!6d">
            <a:extLst>
              <a:ext uri="{FF2B5EF4-FFF2-40B4-BE49-F238E27FC236}">
                <a16:creationId xmlns:a16="http://schemas.microsoft.com/office/drawing/2014/main" id="{E1DD5BC0-8741-4818-896B-6C8355D3C1FC}"/>
              </a:ext>
            </a:extLst>
          </p:cNvPr>
          <p:cNvSpPr txBox="1"/>
          <p:nvPr/>
        </p:nvSpPr>
        <p:spPr>
          <a:xfrm>
            <a:off x="2830871" y="372155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358" name="!!6d">
            <a:extLst>
              <a:ext uri="{FF2B5EF4-FFF2-40B4-BE49-F238E27FC236}">
                <a16:creationId xmlns:a16="http://schemas.microsoft.com/office/drawing/2014/main" id="{E1DD5BC0-8741-4818-896B-6C8355D3C1FC}"/>
              </a:ext>
            </a:extLst>
          </p:cNvPr>
          <p:cNvSpPr txBox="1"/>
          <p:nvPr/>
        </p:nvSpPr>
        <p:spPr>
          <a:xfrm>
            <a:off x="4939753" y="230745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60" name="!!6d">
            <a:extLst>
              <a:ext uri="{FF2B5EF4-FFF2-40B4-BE49-F238E27FC236}">
                <a16:creationId xmlns:a16="http://schemas.microsoft.com/office/drawing/2014/main" id="{E1DD5BC0-8741-4818-896B-6C8355D3C1FC}"/>
              </a:ext>
            </a:extLst>
          </p:cNvPr>
          <p:cNvSpPr txBox="1"/>
          <p:nvPr/>
        </p:nvSpPr>
        <p:spPr>
          <a:xfrm>
            <a:off x="4959530" y="5120589"/>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61" name="!!6d">
            <a:extLst>
              <a:ext uri="{FF2B5EF4-FFF2-40B4-BE49-F238E27FC236}">
                <a16:creationId xmlns:a16="http://schemas.microsoft.com/office/drawing/2014/main" id="{E1DD5BC0-8741-4818-896B-6C8355D3C1FC}"/>
              </a:ext>
            </a:extLst>
          </p:cNvPr>
          <p:cNvSpPr txBox="1"/>
          <p:nvPr/>
        </p:nvSpPr>
        <p:spPr>
          <a:xfrm>
            <a:off x="5651184" y="5138339"/>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372" name="!!6d">
            <a:extLst>
              <a:ext uri="{FF2B5EF4-FFF2-40B4-BE49-F238E27FC236}">
                <a16:creationId xmlns:a16="http://schemas.microsoft.com/office/drawing/2014/main" id="{E1DD5BC0-8741-4818-896B-6C8355D3C1FC}"/>
              </a:ext>
            </a:extLst>
          </p:cNvPr>
          <p:cNvSpPr txBox="1"/>
          <p:nvPr/>
        </p:nvSpPr>
        <p:spPr>
          <a:xfrm>
            <a:off x="5648272" y="4405137"/>
            <a:ext cx="450122"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376" name="!!6d">
            <a:extLst>
              <a:ext uri="{FF2B5EF4-FFF2-40B4-BE49-F238E27FC236}">
                <a16:creationId xmlns:a16="http://schemas.microsoft.com/office/drawing/2014/main" id="{E1DD5BC0-8741-4818-896B-6C8355D3C1FC}"/>
              </a:ext>
            </a:extLst>
          </p:cNvPr>
          <p:cNvSpPr txBox="1"/>
          <p:nvPr/>
        </p:nvSpPr>
        <p:spPr>
          <a:xfrm>
            <a:off x="9173038" y="90542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80" name="!!6d">
            <a:extLst>
              <a:ext uri="{FF2B5EF4-FFF2-40B4-BE49-F238E27FC236}">
                <a16:creationId xmlns:a16="http://schemas.microsoft.com/office/drawing/2014/main" id="{E1DD5BC0-8741-4818-896B-6C8355D3C1FC}"/>
              </a:ext>
            </a:extLst>
          </p:cNvPr>
          <p:cNvSpPr txBox="1"/>
          <p:nvPr/>
        </p:nvSpPr>
        <p:spPr>
          <a:xfrm>
            <a:off x="5635447" y="1602730"/>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sp>
        <p:nvSpPr>
          <p:cNvPr id="383" name="!!6d">
            <a:extLst>
              <a:ext uri="{FF2B5EF4-FFF2-40B4-BE49-F238E27FC236}">
                <a16:creationId xmlns:a16="http://schemas.microsoft.com/office/drawing/2014/main" id="{E1DD5BC0-8741-4818-896B-6C8355D3C1FC}"/>
              </a:ext>
            </a:extLst>
          </p:cNvPr>
          <p:cNvSpPr txBox="1"/>
          <p:nvPr/>
        </p:nvSpPr>
        <p:spPr>
          <a:xfrm>
            <a:off x="4245661" y="231316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84" name="!!6d">
            <a:extLst>
              <a:ext uri="{FF2B5EF4-FFF2-40B4-BE49-F238E27FC236}">
                <a16:creationId xmlns:a16="http://schemas.microsoft.com/office/drawing/2014/main" id="{E1DD5BC0-8741-4818-896B-6C8355D3C1FC}"/>
              </a:ext>
            </a:extLst>
          </p:cNvPr>
          <p:cNvSpPr txBox="1"/>
          <p:nvPr/>
        </p:nvSpPr>
        <p:spPr>
          <a:xfrm>
            <a:off x="8471558" y="898664"/>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88" name="!!6d">
            <a:extLst>
              <a:ext uri="{FF2B5EF4-FFF2-40B4-BE49-F238E27FC236}">
                <a16:creationId xmlns:a16="http://schemas.microsoft.com/office/drawing/2014/main" id="{E1DD5BC0-8741-4818-896B-6C8355D3C1FC}"/>
              </a:ext>
            </a:extLst>
          </p:cNvPr>
          <p:cNvSpPr txBox="1"/>
          <p:nvPr/>
        </p:nvSpPr>
        <p:spPr>
          <a:xfrm>
            <a:off x="3543321" y="512903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89" name="!!6d">
            <a:extLst>
              <a:ext uri="{FF2B5EF4-FFF2-40B4-BE49-F238E27FC236}">
                <a16:creationId xmlns:a16="http://schemas.microsoft.com/office/drawing/2014/main" id="{E1DD5BC0-8741-4818-896B-6C8355D3C1FC}"/>
              </a:ext>
            </a:extLst>
          </p:cNvPr>
          <p:cNvSpPr txBox="1"/>
          <p:nvPr/>
        </p:nvSpPr>
        <p:spPr>
          <a:xfrm>
            <a:off x="7785217" y="5138336"/>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y</a:t>
            </a:r>
          </a:p>
        </p:txBody>
      </p:sp>
      <p:sp>
        <p:nvSpPr>
          <p:cNvPr id="392" name="!!6d">
            <a:extLst>
              <a:ext uri="{FF2B5EF4-FFF2-40B4-BE49-F238E27FC236}">
                <a16:creationId xmlns:a16="http://schemas.microsoft.com/office/drawing/2014/main" id="{E1DD5BC0-8741-4818-896B-6C8355D3C1FC}"/>
              </a:ext>
            </a:extLst>
          </p:cNvPr>
          <p:cNvSpPr txBox="1"/>
          <p:nvPr/>
        </p:nvSpPr>
        <p:spPr>
          <a:xfrm>
            <a:off x="7062310" y="51054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u</a:t>
            </a:r>
          </a:p>
        </p:txBody>
      </p:sp>
      <p:sp>
        <p:nvSpPr>
          <p:cNvPr id="153" name="Rounded Rectangle 152"/>
          <p:cNvSpPr/>
          <p:nvPr/>
        </p:nvSpPr>
        <p:spPr>
          <a:xfrm>
            <a:off x="8397688" y="2993674"/>
            <a:ext cx="604936" cy="6050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6d">
            <a:extLst>
              <a:ext uri="{FF2B5EF4-FFF2-40B4-BE49-F238E27FC236}">
                <a16:creationId xmlns:a16="http://schemas.microsoft.com/office/drawing/2014/main" id="{E1DD5BC0-8741-4818-896B-6C8355D3C1FC}"/>
              </a:ext>
            </a:extLst>
          </p:cNvPr>
          <p:cNvSpPr txBox="1"/>
          <p:nvPr/>
        </p:nvSpPr>
        <p:spPr>
          <a:xfrm>
            <a:off x="8459299" y="300259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55" name="Rounded Rectangle 154"/>
          <p:cNvSpPr/>
          <p:nvPr/>
        </p:nvSpPr>
        <p:spPr>
          <a:xfrm>
            <a:off x="5580254"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874771"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169289" y="3707059"/>
            <a:ext cx="612715" cy="612626"/>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d">
            <a:extLst>
              <a:ext uri="{FF2B5EF4-FFF2-40B4-BE49-F238E27FC236}">
                <a16:creationId xmlns:a16="http://schemas.microsoft.com/office/drawing/2014/main" id="{E1DD5BC0-8741-4818-896B-6C8355D3C1FC}"/>
              </a:ext>
            </a:extLst>
          </p:cNvPr>
          <p:cNvSpPr txBox="1"/>
          <p:nvPr/>
        </p:nvSpPr>
        <p:spPr>
          <a:xfrm>
            <a:off x="4943604" y="371508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sp>
        <p:nvSpPr>
          <p:cNvPr id="159" name="!!6d">
            <a:extLst>
              <a:ext uri="{FF2B5EF4-FFF2-40B4-BE49-F238E27FC236}">
                <a16:creationId xmlns:a16="http://schemas.microsoft.com/office/drawing/2014/main" id="{E1DD5BC0-8741-4818-896B-6C8355D3C1FC}"/>
              </a:ext>
            </a:extLst>
          </p:cNvPr>
          <p:cNvSpPr txBox="1"/>
          <p:nvPr/>
        </p:nvSpPr>
        <p:spPr>
          <a:xfrm>
            <a:off x="4237101" y="3750807"/>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g</a:t>
            </a:r>
          </a:p>
        </p:txBody>
      </p:sp>
      <p:sp>
        <p:nvSpPr>
          <p:cNvPr id="160" name="!!6d">
            <a:extLst>
              <a:ext uri="{FF2B5EF4-FFF2-40B4-BE49-F238E27FC236}">
                <a16:creationId xmlns:a16="http://schemas.microsoft.com/office/drawing/2014/main" id="{E1DD5BC0-8741-4818-896B-6C8355D3C1FC}"/>
              </a:ext>
            </a:extLst>
          </p:cNvPr>
          <p:cNvSpPr txBox="1"/>
          <p:nvPr/>
        </p:nvSpPr>
        <p:spPr>
          <a:xfrm>
            <a:off x="5648271" y="371812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61" name="Rounded Rectangle 160"/>
          <p:cNvSpPr/>
          <p:nvPr/>
        </p:nvSpPr>
        <p:spPr>
          <a:xfrm>
            <a:off x="3462786"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6d">
            <a:extLst>
              <a:ext uri="{FF2B5EF4-FFF2-40B4-BE49-F238E27FC236}">
                <a16:creationId xmlns:a16="http://schemas.microsoft.com/office/drawing/2014/main" id="{E1DD5BC0-8741-4818-896B-6C8355D3C1FC}"/>
              </a:ext>
            </a:extLst>
          </p:cNvPr>
          <p:cNvSpPr txBox="1"/>
          <p:nvPr/>
        </p:nvSpPr>
        <p:spPr>
          <a:xfrm>
            <a:off x="3522687" y="3707057"/>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63" name="Rounded Rectangle 162"/>
          <p:cNvSpPr/>
          <p:nvPr/>
        </p:nvSpPr>
        <p:spPr>
          <a:xfrm>
            <a:off x="9803085" y="4401980"/>
            <a:ext cx="612715" cy="60584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d">
            <a:extLst>
              <a:ext uri="{FF2B5EF4-FFF2-40B4-BE49-F238E27FC236}">
                <a16:creationId xmlns:a16="http://schemas.microsoft.com/office/drawing/2014/main" id="{E1DD5BC0-8741-4818-896B-6C8355D3C1FC}"/>
              </a:ext>
            </a:extLst>
          </p:cNvPr>
          <p:cNvSpPr txBox="1"/>
          <p:nvPr/>
        </p:nvSpPr>
        <p:spPr>
          <a:xfrm>
            <a:off x="9873189" y="4430606"/>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67" name="Rounded Rectangle 166"/>
          <p:cNvSpPr/>
          <p:nvPr/>
        </p:nvSpPr>
        <p:spPr>
          <a:xfrm>
            <a:off x="9785754" y="884393"/>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d">
            <a:extLst>
              <a:ext uri="{FF2B5EF4-FFF2-40B4-BE49-F238E27FC236}">
                <a16:creationId xmlns:a16="http://schemas.microsoft.com/office/drawing/2014/main" id="{E1DD5BC0-8741-4818-896B-6C8355D3C1FC}"/>
              </a:ext>
            </a:extLst>
          </p:cNvPr>
          <p:cNvSpPr txBox="1"/>
          <p:nvPr/>
        </p:nvSpPr>
        <p:spPr>
          <a:xfrm>
            <a:off x="9852720" y="903028"/>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84" name="Rounded Rectangle 183"/>
          <p:cNvSpPr/>
          <p:nvPr/>
        </p:nvSpPr>
        <p:spPr>
          <a:xfrm>
            <a:off x="7698723" y="439511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6d">
            <a:extLst>
              <a:ext uri="{FF2B5EF4-FFF2-40B4-BE49-F238E27FC236}">
                <a16:creationId xmlns:a16="http://schemas.microsoft.com/office/drawing/2014/main" id="{E1DD5BC0-8741-4818-896B-6C8355D3C1FC}"/>
              </a:ext>
            </a:extLst>
          </p:cNvPr>
          <p:cNvSpPr txBox="1"/>
          <p:nvPr/>
        </p:nvSpPr>
        <p:spPr>
          <a:xfrm>
            <a:off x="7782203" y="4430450"/>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187" name="Rounded Rectangle 186"/>
          <p:cNvSpPr/>
          <p:nvPr/>
        </p:nvSpPr>
        <p:spPr>
          <a:xfrm>
            <a:off x="8397933" y="439511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6d">
            <a:extLst>
              <a:ext uri="{FF2B5EF4-FFF2-40B4-BE49-F238E27FC236}">
                <a16:creationId xmlns:a16="http://schemas.microsoft.com/office/drawing/2014/main" id="{E1DD5BC0-8741-4818-896B-6C8355D3C1FC}"/>
              </a:ext>
            </a:extLst>
          </p:cNvPr>
          <p:cNvSpPr txBox="1"/>
          <p:nvPr/>
        </p:nvSpPr>
        <p:spPr>
          <a:xfrm>
            <a:off x="8484427" y="4405138"/>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r</a:t>
            </a:r>
          </a:p>
        </p:txBody>
      </p:sp>
      <p:sp>
        <p:nvSpPr>
          <p:cNvPr id="196" name="Rounded Rectangle 195"/>
          <p:cNvSpPr/>
          <p:nvPr/>
        </p:nvSpPr>
        <p:spPr>
          <a:xfrm>
            <a:off x="9097039" y="439519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6d">
            <a:extLst>
              <a:ext uri="{FF2B5EF4-FFF2-40B4-BE49-F238E27FC236}">
                <a16:creationId xmlns:a16="http://schemas.microsoft.com/office/drawing/2014/main" id="{E1DD5BC0-8741-4818-896B-6C8355D3C1FC}"/>
              </a:ext>
            </a:extLst>
          </p:cNvPr>
          <p:cNvSpPr txBox="1"/>
          <p:nvPr/>
        </p:nvSpPr>
        <p:spPr>
          <a:xfrm>
            <a:off x="9167142" y="4423819"/>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165" name="Rounded Rectangle 164"/>
          <p:cNvSpPr/>
          <p:nvPr/>
        </p:nvSpPr>
        <p:spPr>
          <a:xfrm>
            <a:off x="7695221" y="2995893"/>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d">
            <a:extLst>
              <a:ext uri="{FF2B5EF4-FFF2-40B4-BE49-F238E27FC236}">
                <a16:creationId xmlns:a16="http://schemas.microsoft.com/office/drawing/2014/main" id="{E1DD5BC0-8741-4818-896B-6C8355D3C1FC}"/>
              </a:ext>
            </a:extLst>
          </p:cNvPr>
          <p:cNvSpPr txBox="1"/>
          <p:nvPr/>
        </p:nvSpPr>
        <p:spPr>
          <a:xfrm>
            <a:off x="7770548" y="3003064"/>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80" name="Rounded Rectangle 179"/>
          <p:cNvSpPr/>
          <p:nvPr/>
        </p:nvSpPr>
        <p:spPr>
          <a:xfrm>
            <a:off x="4168668" y="5115211"/>
            <a:ext cx="610139" cy="599222"/>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d">
            <a:extLst>
              <a:ext uri="{FF2B5EF4-FFF2-40B4-BE49-F238E27FC236}">
                <a16:creationId xmlns:a16="http://schemas.microsoft.com/office/drawing/2014/main" id="{E1DD5BC0-8741-4818-896B-6C8355D3C1FC}"/>
              </a:ext>
            </a:extLst>
          </p:cNvPr>
          <p:cNvSpPr txBox="1"/>
          <p:nvPr/>
        </p:nvSpPr>
        <p:spPr>
          <a:xfrm>
            <a:off x="4249333" y="512903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pic>
        <p:nvPicPr>
          <p:cNvPr id="4" name="Picture 3">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23612" y="5792130"/>
            <a:ext cx="673344" cy="673344"/>
          </a:xfrm>
          <a:prstGeom prst="rect">
            <a:avLst/>
          </a:prstGeom>
        </p:spPr>
      </p:pic>
    </p:spTree>
    <p:extLst>
      <p:ext uri="{BB962C8B-B14F-4D97-AF65-F5344CB8AC3E}">
        <p14:creationId xmlns:p14="http://schemas.microsoft.com/office/powerpoint/2010/main" val="398497335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338"/>
                                        </p:tgtEl>
                                        <p:attrNameLst>
                                          <p:attrName>style.visibility</p:attrName>
                                        </p:attrNameLst>
                                      </p:cBhvr>
                                      <p:to>
                                        <p:strVal val="visible"/>
                                      </p:to>
                                    </p:set>
                                    <p:anim calcmode="lin" valueType="num">
                                      <p:cBhvr>
                                        <p:cTn id="119" dur="500" fill="hold"/>
                                        <p:tgtEl>
                                          <p:spTgt spid="338"/>
                                        </p:tgtEl>
                                        <p:attrNameLst>
                                          <p:attrName>ppt_w</p:attrName>
                                        </p:attrNameLst>
                                      </p:cBhvr>
                                      <p:tavLst>
                                        <p:tav tm="0">
                                          <p:val>
                                            <p:fltVal val="0"/>
                                          </p:val>
                                        </p:tav>
                                        <p:tav tm="100000">
                                          <p:val>
                                            <p:strVal val="#ppt_w"/>
                                          </p:val>
                                        </p:tav>
                                      </p:tavLst>
                                    </p:anim>
                                    <p:anim calcmode="lin" valueType="num">
                                      <p:cBhvr>
                                        <p:cTn id="120" dur="500" fill="hold"/>
                                        <p:tgtEl>
                                          <p:spTgt spid="338"/>
                                        </p:tgtEl>
                                        <p:attrNameLst>
                                          <p:attrName>ppt_h</p:attrName>
                                        </p:attrNameLst>
                                      </p:cBhvr>
                                      <p:tavLst>
                                        <p:tav tm="0">
                                          <p:val>
                                            <p:fltVal val="0"/>
                                          </p:val>
                                        </p:tav>
                                        <p:tav tm="100000">
                                          <p:val>
                                            <p:strVal val="#ppt_h"/>
                                          </p:val>
                                        </p:tav>
                                      </p:tavLst>
                                    </p:anim>
                                    <p:animEffect transition="in" filter="fade">
                                      <p:cBhvr>
                                        <p:cTn id="121" dur="500"/>
                                        <p:tgtEl>
                                          <p:spTgt spid="338"/>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338"/>
                                        </p:tgtEl>
                                      </p:cBhvr>
                                    </p:animEffect>
                                    <p:animScale>
                                      <p:cBhvr>
                                        <p:cTn id="124" dur="250" autoRev="1" fill="hold"/>
                                        <p:tgtEl>
                                          <p:spTgt spid="338"/>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339"/>
                                        </p:tgtEl>
                                        <p:attrNameLst>
                                          <p:attrName>style.visibility</p:attrName>
                                        </p:attrNameLst>
                                      </p:cBhvr>
                                      <p:to>
                                        <p:strVal val="visible"/>
                                      </p:to>
                                    </p:set>
                                    <p:anim calcmode="lin" valueType="num">
                                      <p:cBhvr>
                                        <p:cTn id="127" dur="500" fill="hold"/>
                                        <p:tgtEl>
                                          <p:spTgt spid="339"/>
                                        </p:tgtEl>
                                        <p:attrNameLst>
                                          <p:attrName>ppt_w</p:attrName>
                                        </p:attrNameLst>
                                      </p:cBhvr>
                                      <p:tavLst>
                                        <p:tav tm="0">
                                          <p:val>
                                            <p:fltVal val="0"/>
                                          </p:val>
                                        </p:tav>
                                        <p:tav tm="100000">
                                          <p:val>
                                            <p:strVal val="#ppt_w"/>
                                          </p:val>
                                        </p:tav>
                                      </p:tavLst>
                                    </p:anim>
                                    <p:anim calcmode="lin" valueType="num">
                                      <p:cBhvr>
                                        <p:cTn id="128" dur="500" fill="hold"/>
                                        <p:tgtEl>
                                          <p:spTgt spid="339"/>
                                        </p:tgtEl>
                                        <p:attrNameLst>
                                          <p:attrName>ppt_h</p:attrName>
                                        </p:attrNameLst>
                                      </p:cBhvr>
                                      <p:tavLst>
                                        <p:tav tm="0">
                                          <p:val>
                                            <p:fltVal val="0"/>
                                          </p:val>
                                        </p:tav>
                                        <p:tav tm="100000">
                                          <p:val>
                                            <p:strVal val="#ppt_h"/>
                                          </p:val>
                                        </p:tav>
                                      </p:tavLst>
                                    </p:anim>
                                    <p:animEffect transition="in" filter="fade">
                                      <p:cBhvr>
                                        <p:cTn id="129" dur="500"/>
                                        <p:tgtEl>
                                          <p:spTgt spid="339"/>
                                        </p:tgtEl>
                                      </p:cBhvr>
                                    </p:animEffect>
                                  </p:childTnLst>
                                  <p:subTnLst>
                                    <p:audio>
                                      <p:cMediaNode>
                                        <p:cTn display="0" masterRel="sameClick">
                                          <p:stCondLst>
                                            <p:cond evt="begin" delay="0">
                                              <p:tn val="125"/>
                                            </p:cond>
                                          </p:stCondLst>
                                          <p:endCondLst>
                                            <p:cond evt="onStopAudio" delay="0">
                                              <p:tgtEl>
                                                <p:sldTgt/>
                                              </p:tgtEl>
                                            </p:cond>
                                          </p:endCondLst>
                                        </p:cTn>
                                        <p:tgtEl>
                                          <p:sndTgt r:embed="rId3"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339"/>
                                        </p:tgtEl>
                                      </p:cBhvr>
                                    </p:animEffect>
                                    <p:animScale>
                                      <p:cBhvr>
                                        <p:cTn id="132" dur="250" autoRev="1" fill="hold"/>
                                        <p:tgtEl>
                                          <p:spTgt spid="339"/>
                                        </p:tgtEl>
                                      </p:cBhvr>
                                      <p:by x="105000" y="105000"/>
                                    </p:animScale>
                                  </p:childTnLst>
                                </p:cTn>
                              </p:par>
                              <p:par>
                                <p:cTn id="133" presetID="53" presetClass="entr" presetSubtype="16" fill="hold" nodeType="withEffect">
                                  <p:stCondLst>
                                    <p:cond delay="0"/>
                                  </p:stCondLst>
                                  <p:childTnLst>
                                    <p:set>
                                      <p:cBhvr>
                                        <p:cTn id="134" dur="1" fill="hold">
                                          <p:stCondLst>
                                            <p:cond delay="0"/>
                                          </p:stCondLst>
                                        </p:cTn>
                                        <p:tgtEl>
                                          <p:spTgt spid="350"/>
                                        </p:tgtEl>
                                        <p:attrNameLst>
                                          <p:attrName>style.visibility</p:attrName>
                                        </p:attrNameLst>
                                      </p:cBhvr>
                                      <p:to>
                                        <p:strVal val="visible"/>
                                      </p:to>
                                    </p:set>
                                    <p:anim calcmode="lin" valueType="num">
                                      <p:cBhvr>
                                        <p:cTn id="135" dur="500" fill="hold"/>
                                        <p:tgtEl>
                                          <p:spTgt spid="350"/>
                                        </p:tgtEl>
                                        <p:attrNameLst>
                                          <p:attrName>ppt_w</p:attrName>
                                        </p:attrNameLst>
                                      </p:cBhvr>
                                      <p:tavLst>
                                        <p:tav tm="0">
                                          <p:val>
                                            <p:fltVal val="0"/>
                                          </p:val>
                                        </p:tav>
                                        <p:tav tm="100000">
                                          <p:val>
                                            <p:strVal val="#ppt_w"/>
                                          </p:val>
                                        </p:tav>
                                      </p:tavLst>
                                    </p:anim>
                                    <p:anim calcmode="lin" valueType="num">
                                      <p:cBhvr>
                                        <p:cTn id="136" dur="500" fill="hold"/>
                                        <p:tgtEl>
                                          <p:spTgt spid="350"/>
                                        </p:tgtEl>
                                        <p:attrNameLst>
                                          <p:attrName>ppt_h</p:attrName>
                                        </p:attrNameLst>
                                      </p:cBhvr>
                                      <p:tavLst>
                                        <p:tav tm="0">
                                          <p:val>
                                            <p:fltVal val="0"/>
                                          </p:val>
                                        </p:tav>
                                        <p:tav tm="100000">
                                          <p:val>
                                            <p:strVal val="#ppt_h"/>
                                          </p:val>
                                        </p:tav>
                                      </p:tavLst>
                                    </p:anim>
                                    <p:animEffect transition="in" filter="fade">
                                      <p:cBhvr>
                                        <p:cTn id="137" dur="500"/>
                                        <p:tgtEl>
                                          <p:spTgt spid="350"/>
                                        </p:tgtEl>
                                      </p:cBhvr>
                                    </p:animEffect>
                                  </p:childTnLst>
                                </p:cTn>
                              </p:par>
                              <p:par>
                                <p:cTn id="138" presetID="26" presetClass="emph" presetSubtype="0" fill="hold" nodeType="withEffect">
                                  <p:stCondLst>
                                    <p:cond delay="500"/>
                                  </p:stCondLst>
                                  <p:childTnLst>
                                    <p:animEffect transition="out" filter="fade">
                                      <p:cBhvr>
                                        <p:cTn id="139" dur="500" tmFilter="0, 0; .2, .5; .8, .5; 1, 0"/>
                                        <p:tgtEl>
                                          <p:spTgt spid="350"/>
                                        </p:tgtEl>
                                      </p:cBhvr>
                                    </p:animEffect>
                                    <p:animScale>
                                      <p:cBhvr>
                                        <p:cTn id="140" dur="250" autoRev="1" fill="hold"/>
                                        <p:tgtEl>
                                          <p:spTgt spid="350"/>
                                        </p:tgtEl>
                                      </p:cBhvr>
                                      <p:by x="105000" y="105000"/>
                                    </p:animScale>
                                  </p:childTnLst>
                                </p:cTn>
                              </p:par>
                              <p:par>
                                <p:cTn id="141" presetID="53" presetClass="entr" presetSubtype="16" fill="hold" grpId="0" nodeType="withEffect">
                                  <p:stCondLst>
                                    <p:cond delay="0"/>
                                  </p:stCondLst>
                                  <p:childTnLst>
                                    <p:set>
                                      <p:cBhvr>
                                        <p:cTn id="142" dur="1" fill="hold">
                                          <p:stCondLst>
                                            <p:cond delay="0"/>
                                          </p:stCondLst>
                                        </p:cTn>
                                        <p:tgtEl>
                                          <p:spTgt spid="350"/>
                                        </p:tgtEl>
                                        <p:attrNameLst>
                                          <p:attrName>style.visibility</p:attrName>
                                        </p:attrNameLst>
                                      </p:cBhvr>
                                      <p:to>
                                        <p:strVal val="visible"/>
                                      </p:to>
                                    </p:set>
                                    <p:anim calcmode="lin" valueType="num">
                                      <p:cBhvr>
                                        <p:cTn id="143" dur="500" fill="hold"/>
                                        <p:tgtEl>
                                          <p:spTgt spid="350"/>
                                        </p:tgtEl>
                                        <p:attrNameLst>
                                          <p:attrName>ppt_w</p:attrName>
                                        </p:attrNameLst>
                                      </p:cBhvr>
                                      <p:tavLst>
                                        <p:tav tm="0">
                                          <p:val>
                                            <p:fltVal val="0"/>
                                          </p:val>
                                        </p:tav>
                                        <p:tav tm="100000">
                                          <p:val>
                                            <p:strVal val="#ppt_w"/>
                                          </p:val>
                                        </p:tav>
                                      </p:tavLst>
                                    </p:anim>
                                    <p:anim calcmode="lin" valueType="num">
                                      <p:cBhvr>
                                        <p:cTn id="144" dur="500" fill="hold"/>
                                        <p:tgtEl>
                                          <p:spTgt spid="350"/>
                                        </p:tgtEl>
                                        <p:attrNameLst>
                                          <p:attrName>ppt_h</p:attrName>
                                        </p:attrNameLst>
                                      </p:cBhvr>
                                      <p:tavLst>
                                        <p:tav tm="0">
                                          <p:val>
                                            <p:fltVal val="0"/>
                                          </p:val>
                                        </p:tav>
                                        <p:tav tm="100000">
                                          <p:val>
                                            <p:strVal val="#ppt_h"/>
                                          </p:val>
                                        </p:tav>
                                      </p:tavLst>
                                    </p:anim>
                                    <p:animEffect transition="in" filter="fade">
                                      <p:cBhvr>
                                        <p:cTn id="145" dur="500"/>
                                        <p:tgtEl>
                                          <p:spTgt spid="350"/>
                                        </p:tgtEl>
                                      </p:cBhvr>
                                    </p:animEffect>
                                  </p:childTnLst>
                                  <p:subTnLst>
                                    <p:audio>
                                      <p:cMediaNode>
                                        <p:cTn display="0" masterRel="sameClick">
                                          <p:stCondLst>
                                            <p:cond evt="begin" delay="0">
                                              <p:tn val="141"/>
                                            </p:cond>
                                          </p:stCondLst>
                                          <p:endCondLst>
                                            <p:cond evt="onStopAudio" delay="0">
                                              <p:tgtEl>
                                                <p:sldTgt/>
                                              </p:tgtEl>
                                            </p:cond>
                                          </p:endCondLst>
                                        </p:cTn>
                                        <p:tgtEl>
                                          <p:sndTgt r:embed="rId3" name="Bling.wav"/>
                                        </p:tgtEl>
                                      </p:cMediaNode>
                                    </p:audio>
                                  </p:subTnLst>
                                </p:cTn>
                              </p:par>
                              <p:par>
                                <p:cTn id="146" presetID="26" presetClass="emph" presetSubtype="0" fill="hold" grpId="1" nodeType="withEffect">
                                  <p:stCondLst>
                                    <p:cond delay="500"/>
                                  </p:stCondLst>
                                  <p:childTnLst>
                                    <p:animEffect transition="out" filter="fade">
                                      <p:cBhvr>
                                        <p:cTn id="147" dur="500" tmFilter="0, 0; .2, .5; .8, .5; 1, 0"/>
                                        <p:tgtEl>
                                          <p:spTgt spid="350"/>
                                        </p:tgtEl>
                                      </p:cBhvr>
                                    </p:animEffect>
                                    <p:animScale>
                                      <p:cBhvr>
                                        <p:cTn id="148" dur="250" autoRev="1" fill="hold"/>
                                        <p:tgtEl>
                                          <p:spTgt spid="350"/>
                                        </p:tgtEl>
                                      </p:cBhvr>
                                      <p:by x="105000" y="105000"/>
                                    </p:animScale>
                                  </p:childTnLst>
                                </p:cTn>
                              </p:par>
                              <p:par>
                                <p:cTn id="149" presetID="53" presetClass="entr" presetSubtype="16" fill="hold" nodeType="withEffect">
                                  <p:stCondLst>
                                    <p:cond delay="0"/>
                                  </p:stCondLst>
                                  <p:childTnLst>
                                    <p:set>
                                      <p:cBhvr>
                                        <p:cTn id="150" dur="1" fill="hold">
                                          <p:stCondLst>
                                            <p:cond delay="0"/>
                                          </p:stCondLst>
                                        </p:cTn>
                                        <p:tgtEl>
                                          <p:spTgt spid="376"/>
                                        </p:tgtEl>
                                        <p:attrNameLst>
                                          <p:attrName>style.visibility</p:attrName>
                                        </p:attrNameLst>
                                      </p:cBhvr>
                                      <p:to>
                                        <p:strVal val="visible"/>
                                      </p:to>
                                    </p:set>
                                    <p:anim calcmode="lin" valueType="num">
                                      <p:cBhvr>
                                        <p:cTn id="151" dur="500" fill="hold"/>
                                        <p:tgtEl>
                                          <p:spTgt spid="376"/>
                                        </p:tgtEl>
                                        <p:attrNameLst>
                                          <p:attrName>ppt_w</p:attrName>
                                        </p:attrNameLst>
                                      </p:cBhvr>
                                      <p:tavLst>
                                        <p:tav tm="0">
                                          <p:val>
                                            <p:fltVal val="0"/>
                                          </p:val>
                                        </p:tav>
                                        <p:tav tm="100000">
                                          <p:val>
                                            <p:strVal val="#ppt_w"/>
                                          </p:val>
                                        </p:tav>
                                      </p:tavLst>
                                    </p:anim>
                                    <p:anim calcmode="lin" valueType="num">
                                      <p:cBhvr>
                                        <p:cTn id="152" dur="500" fill="hold"/>
                                        <p:tgtEl>
                                          <p:spTgt spid="376"/>
                                        </p:tgtEl>
                                        <p:attrNameLst>
                                          <p:attrName>ppt_h</p:attrName>
                                        </p:attrNameLst>
                                      </p:cBhvr>
                                      <p:tavLst>
                                        <p:tav tm="0">
                                          <p:val>
                                            <p:fltVal val="0"/>
                                          </p:val>
                                        </p:tav>
                                        <p:tav tm="100000">
                                          <p:val>
                                            <p:strVal val="#ppt_h"/>
                                          </p:val>
                                        </p:tav>
                                      </p:tavLst>
                                    </p:anim>
                                    <p:animEffect transition="in" filter="fade">
                                      <p:cBhvr>
                                        <p:cTn id="153" dur="500"/>
                                        <p:tgtEl>
                                          <p:spTgt spid="376"/>
                                        </p:tgtEl>
                                      </p:cBhvr>
                                    </p:animEffect>
                                  </p:childTnLst>
                                </p:cTn>
                              </p:par>
                              <p:par>
                                <p:cTn id="154" presetID="26" presetClass="emph" presetSubtype="0" fill="hold" nodeType="withEffect">
                                  <p:stCondLst>
                                    <p:cond delay="500"/>
                                  </p:stCondLst>
                                  <p:childTnLst>
                                    <p:animEffect transition="out" filter="fade">
                                      <p:cBhvr>
                                        <p:cTn id="155" dur="500" tmFilter="0, 0; .2, .5; .8, .5; 1, 0"/>
                                        <p:tgtEl>
                                          <p:spTgt spid="376"/>
                                        </p:tgtEl>
                                      </p:cBhvr>
                                    </p:animEffect>
                                    <p:animScale>
                                      <p:cBhvr>
                                        <p:cTn id="156" dur="250" autoRev="1" fill="hold"/>
                                        <p:tgtEl>
                                          <p:spTgt spid="376"/>
                                        </p:tgtEl>
                                      </p:cBhvr>
                                      <p:by x="105000" y="105000"/>
                                    </p:animScale>
                                  </p:childTnLst>
                                </p:cTn>
                              </p:par>
                              <p:par>
                                <p:cTn id="157" presetID="53" presetClass="entr" presetSubtype="16" fill="hold" grpId="0" nodeType="withEffect">
                                  <p:stCondLst>
                                    <p:cond delay="0"/>
                                  </p:stCondLst>
                                  <p:childTnLst>
                                    <p:set>
                                      <p:cBhvr>
                                        <p:cTn id="158" dur="1" fill="hold">
                                          <p:stCondLst>
                                            <p:cond delay="0"/>
                                          </p:stCondLst>
                                        </p:cTn>
                                        <p:tgtEl>
                                          <p:spTgt spid="376"/>
                                        </p:tgtEl>
                                        <p:attrNameLst>
                                          <p:attrName>style.visibility</p:attrName>
                                        </p:attrNameLst>
                                      </p:cBhvr>
                                      <p:to>
                                        <p:strVal val="visible"/>
                                      </p:to>
                                    </p:set>
                                    <p:anim calcmode="lin" valueType="num">
                                      <p:cBhvr>
                                        <p:cTn id="159" dur="500" fill="hold"/>
                                        <p:tgtEl>
                                          <p:spTgt spid="376"/>
                                        </p:tgtEl>
                                        <p:attrNameLst>
                                          <p:attrName>ppt_w</p:attrName>
                                        </p:attrNameLst>
                                      </p:cBhvr>
                                      <p:tavLst>
                                        <p:tav tm="0">
                                          <p:val>
                                            <p:fltVal val="0"/>
                                          </p:val>
                                        </p:tav>
                                        <p:tav tm="100000">
                                          <p:val>
                                            <p:strVal val="#ppt_w"/>
                                          </p:val>
                                        </p:tav>
                                      </p:tavLst>
                                    </p:anim>
                                    <p:anim calcmode="lin" valueType="num">
                                      <p:cBhvr>
                                        <p:cTn id="160" dur="500" fill="hold"/>
                                        <p:tgtEl>
                                          <p:spTgt spid="376"/>
                                        </p:tgtEl>
                                        <p:attrNameLst>
                                          <p:attrName>ppt_h</p:attrName>
                                        </p:attrNameLst>
                                      </p:cBhvr>
                                      <p:tavLst>
                                        <p:tav tm="0">
                                          <p:val>
                                            <p:fltVal val="0"/>
                                          </p:val>
                                        </p:tav>
                                        <p:tav tm="100000">
                                          <p:val>
                                            <p:strVal val="#ppt_h"/>
                                          </p:val>
                                        </p:tav>
                                      </p:tavLst>
                                    </p:anim>
                                    <p:animEffect transition="in" filter="fade">
                                      <p:cBhvr>
                                        <p:cTn id="161" dur="500"/>
                                        <p:tgtEl>
                                          <p:spTgt spid="376"/>
                                        </p:tgtEl>
                                      </p:cBhvr>
                                    </p:animEffect>
                                  </p:childTnLst>
                                  <p:subTnLst>
                                    <p:audio>
                                      <p:cMediaNode>
                                        <p:cTn display="0" masterRel="sameClick">
                                          <p:stCondLst>
                                            <p:cond evt="begin" delay="0">
                                              <p:tn val="157"/>
                                            </p:cond>
                                          </p:stCondLst>
                                          <p:endCondLst>
                                            <p:cond evt="onStopAudio" delay="0">
                                              <p:tgtEl>
                                                <p:sldTgt/>
                                              </p:tgtEl>
                                            </p:cond>
                                          </p:endCondLst>
                                        </p:cTn>
                                        <p:tgtEl>
                                          <p:sndTgt r:embed="rId3" name="Bling.wav"/>
                                        </p:tgtEl>
                                      </p:cMediaNode>
                                    </p:audio>
                                  </p:subTnLst>
                                </p:cTn>
                              </p:par>
                              <p:par>
                                <p:cTn id="162" presetID="26" presetClass="emph" presetSubtype="0" fill="hold" grpId="1" nodeType="withEffect">
                                  <p:stCondLst>
                                    <p:cond delay="500"/>
                                  </p:stCondLst>
                                  <p:childTnLst>
                                    <p:animEffect transition="out" filter="fade">
                                      <p:cBhvr>
                                        <p:cTn id="163" dur="500" tmFilter="0, 0; .2, .5; .8, .5; 1, 0"/>
                                        <p:tgtEl>
                                          <p:spTgt spid="376"/>
                                        </p:tgtEl>
                                      </p:cBhvr>
                                    </p:animEffect>
                                    <p:animScale>
                                      <p:cBhvr>
                                        <p:cTn id="164" dur="250" autoRev="1" fill="hold"/>
                                        <p:tgtEl>
                                          <p:spTgt spid="376"/>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384"/>
                                        </p:tgtEl>
                                        <p:attrNameLst>
                                          <p:attrName>style.visibility</p:attrName>
                                        </p:attrNameLst>
                                      </p:cBhvr>
                                      <p:to>
                                        <p:strVal val="visible"/>
                                      </p:to>
                                    </p:set>
                                    <p:anim calcmode="lin" valueType="num">
                                      <p:cBhvr>
                                        <p:cTn id="167" dur="500" fill="hold"/>
                                        <p:tgtEl>
                                          <p:spTgt spid="384"/>
                                        </p:tgtEl>
                                        <p:attrNameLst>
                                          <p:attrName>ppt_w</p:attrName>
                                        </p:attrNameLst>
                                      </p:cBhvr>
                                      <p:tavLst>
                                        <p:tav tm="0">
                                          <p:val>
                                            <p:fltVal val="0"/>
                                          </p:val>
                                        </p:tav>
                                        <p:tav tm="100000">
                                          <p:val>
                                            <p:strVal val="#ppt_w"/>
                                          </p:val>
                                        </p:tav>
                                      </p:tavLst>
                                    </p:anim>
                                    <p:anim calcmode="lin" valueType="num">
                                      <p:cBhvr>
                                        <p:cTn id="168" dur="500" fill="hold"/>
                                        <p:tgtEl>
                                          <p:spTgt spid="384"/>
                                        </p:tgtEl>
                                        <p:attrNameLst>
                                          <p:attrName>ppt_h</p:attrName>
                                        </p:attrNameLst>
                                      </p:cBhvr>
                                      <p:tavLst>
                                        <p:tav tm="0">
                                          <p:val>
                                            <p:fltVal val="0"/>
                                          </p:val>
                                        </p:tav>
                                        <p:tav tm="100000">
                                          <p:val>
                                            <p:strVal val="#ppt_h"/>
                                          </p:val>
                                        </p:tav>
                                      </p:tavLst>
                                    </p:anim>
                                    <p:animEffect transition="in" filter="fade">
                                      <p:cBhvr>
                                        <p:cTn id="169" dur="500"/>
                                        <p:tgtEl>
                                          <p:spTgt spid="384"/>
                                        </p:tgtEl>
                                      </p:cBhvr>
                                    </p:animEffect>
                                  </p:childTnLst>
                                  <p:subTnLst>
                                    <p:audio>
                                      <p:cMediaNode>
                                        <p:cTn display="0" masterRel="sameClick">
                                          <p:stCondLst>
                                            <p:cond evt="begin" delay="0">
                                              <p:tn val="165"/>
                                            </p:cond>
                                          </p:stCondLst>
                                          <p:endCondLst>
                                            <p:cond evt="onStopAudio" delay="0">
                                              <p:tgtEl>
                                                <p:sldTgt/>
                                              </p:tgtEl>
                                            </p:cond>
                                          </p:endCondLst>
                                        </p:cTn>
                                        <p:tgtEl>
                                          <p:sndTgt r:embed="rId3"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384"/>
                                        </p:tgtEl>
                                      </p:cBhvr>
                                    </p:animEffect>
                                    <p:animScale>
                                      <p:cBhvr>
                                        <p:cTn id="172" dur="250" autoRev="1" fill="hold"/>
                                        <p:tgtEl>
                                          <p:spTgt spid="384"/>
                                        </p:tgtEl>
                                      </p:cBhvr>
                                      <p:by x="105000" y="105000"/>
                                    </p:animScale>
                                  </p:childTnLst>
                                </p:cTn>
                              </p:par>
                              <p:par>
                                <p:cTn id="173" presetID="53" presetClass="entr" presetSubtype="16" fill="hold" nodeType="withEffect">
                                  <p:stCondLst>
                                    <p:cond delay="0"/>
                                  </p:stCondLst>
                                  <p:childTnLst>
                                    <p:set>
                                      <p:cBhvr>
                                        <p:cTn id="174" dur="1" fill="hold">
                                          <p:stCondLst>
                                            <p:cond delay="0"/>
                                          </p:stCondLst>
                                        </p:cTn>
                                        <p:tgtEl>
                                          <p:spTgt spid="176"/>
                                        </p:tgtEl>
                                        <p:attrNameLst>
                                          <p:attrName>style.visibility</p:attrName>
                                        </p:attrNameLst>
                                      </p:cBhvr>
                                      <p:to>
                                        <p:strVal val="visible"/>
                                      </p:to>
                                    </p:set>
                                    <p:anim calcmode="lin" valueType="num">
                                      <p:cBhvr>
                                        <p:cTn id="175" dur="500" fill="hold"/>
                                        <p:tgtEl>
                                          <p:spTgt spid="176"/>
                                        </p:tgtEl>
                                        <p:attrNameLst>
                                          <p:attrName>ppt_w</p:attrName>
                                        </p:attrNameLst>
                                      </p:cBhvr>
                                      <p:tavLst>
                                        <p:tav tm="0">
                                          <p:val>
                                            <p:fltVal val="0"/>
                                          </p:val>
                                        </p:tav>
                                        <p:tav tm="100000">
                                          <p:val>
                                            <p:strVal val="#ppt_w"/>
                                          </p:val>
                                        </p:tav>
                                      </p:tavLst>
                                    </p:anim>
                                    <p:anim calcmode="lin" valueType="num">
                                      <p:cBhvr>
                                        <p:cTn id="176" dur="500" fill="hold"/>
                                        <p:tgtEl>
                                          <p:spTgt spid="176"/>
                                        </p:tgtEl>
                                        <p:attrNameLst>
                                          <p:attrName>ppt_h</p:attrName>
                                        </p:attrNameLst>
                                      </p:cBhvr>
                                      <p:tavLst>
                                        <p:tav tm="0">
                                          <p:val>
                                            <p:fltVal val="0"/>
                                          </p:val>
                                        </p:tav>
                                        <p:tav tm="100000">
                                          <p:val>
                                            <p:strVal val="#ppt_h"/>
                                          </p:val>
                                        </p:tav>
                                      </p:tavLst>
                                    </p:anim>
                                    <p:animEffect transition="in" filter="fade">
                                      <p:cBhvr>
                                        <p:cTn id="177" dur="500"/>
                                        <p:tgtEl>
                                          <p:spTgt spid="176"/>
                                        </p:tgtEl>
                                      </p:cBhvr>
                                    </p:animEffect>
                                  </p:childTnLst>
                                </p:cTn>
                              </p:par>
                              <p:par>
                                <p:cTn id="178" presetID="26" presetClass="emph" presetSubtype="0" fill="hold" nodeType="withEffect">
                                  <p:stCondLst>
                                    <p:cond delay="500"/>
                                  </p:stCondLst>
                                  <p:childTnLst>
                                    <p:animEffect transition="out" filter="fade">
                                      <p:cBhvr>
                                        <p:cTn id="179" dur="500" tmFilter="0, 0; .2, .5; .8, .5; 1, 0"/>
                                        <p:tgtEl>
                                          <p:spTgt spid="176"/>
                                        </p:tgtEl>
                                      </p:cBhvr>
                                    </p:animEffect>
                                    <p:animScale>
                                      <p:cBhvr>
                                        <p:cTn id="180" dur="250" autoRev="1" fill="hold"/>
                                        <p:tgtEl>
                                          <p:spTgt spid="176"/>
                                        </p:tgtEl>
                                      </p:cBhvr>
                                      <p:by x="105000" y="105000"/>
                                    </p:animScale>
                                  </p:childTnLst>
                                </p:cTn>
                              </p:par>
                              <p:par>
                                <p:cTn id="181" presetID="53" presetClass="entr" presetSubtype="16"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 calcmode="lin" valueType="num">
                                      <p:cBhvr>
                                        <p:cTn id="183" dur="500" fill="hold"/>
                                        <p:tgtEl>
                                          <p:spTgt spid="176"/>
                                        </p:tgtEl>
                                        <p:attrNameLst>
                                          <p:attrName>ppt_w</p:attrName>
                                        </p:attrNameLst>
                                      </p:cBhvr>
                                      <p:tavLst>
                                        <p:tav tm="0">
                                          <p:val>
                                            <p:fltVal val="0"/>
                                          </p:val>
                                        </p:tav>
                                        <p:tav tm="100000">
                                          <p:val>
                                            <p:strVal val="#ppt_w"/>
                                          </p:val>
                                        </p:tav>
                                      </p:tavLst>
                                    </p:anim>
                                    <p:anim calcmode="lin" valueType="num">
                                      <p:cBhvr>
                                        <p:cTn id="184" dur="500" fill="hold"/>
                                        <p:tgtEl>
                                          <p:spTgt spid="176"/>
                                        </p:tgtEl>
                                        <p:attrNameLst>
                                          <p:attrName>ppt_h</p:attrName>
                                        </p:attrNameLst>
                                      </p:cBhvr>
                                      <p:tavLst>
                                        <p:tav tm="0">
                                          <p:val>
                                            <p:fltVal val="0"/>
                                          </p:val>
                                        </p:tav>
                                        <p:tav tm="100000">
                                          <p:val>
                                            <p:strVal val="#ppt_h"/>
                                          </p:val>
                                        </p:tav>
                                      </p:tavLst>
                                    </p:anim>
                                    <p:animEffect transition="in" filter="fade">
                                      <p:cBhvr>
                                        <p:cTn id="185" dur="500"/>
                                        <p:tgtEl>
                                          <p:spTgt spid="176"/>
                                        </p:tgtEl>
                                      </p:cBhvr>
                                    </p:animEffect>
                                  </p:childTnLst>
                                  <p:subTnLst>
                                    <p:audio>
                                      <p:cMediaNode>
                                        <p:cTn display="0" masterRel="sameClick">
                                          <p:stCondLst>
                                            <p:cond evt="begin" delay="0">
                                              <p:tn val="181"/>
                                            </p:cond>
                                          </p:stCondLst>
                                          <p:endCondLst>
                                            <p:cond evt="onStopAudio" delay="0">
                                              <p:tgtEl>
                                                <p:sldTgt/>
                                              </p:tgtEl>
                                            </p:cond>
                                          </p:endCondLst>
                                        </p:cTn>
                                        <p:tgtEl>
                                          <p:sndTgt r:embed="rId3" name="Bling.wav"/>
                                        </p:tgtEl>
                                      </p:cMediaNode>
                                    </p:audio>
                                  </p:subTnLst>
                                </p:cTn>
                              </p:par>
                              <p:par>
                                <p:cTn id="186" presetID="26" presetClass="emph" presetSubtype="0" fill="hold" grpId="1" nodeType="withEffect">
                                  <p:stCondLst>
                                    <p:cond delay="500"/>
                                  </p:stCondLst>
                                  <p:childTnLst>
                                    <p:animEffect transition="out" filter="fade">
                                      <p:cBhvr>
                                        <p:cTn id="187" dur="500" tmFilter="0, 0; .2, .5; .8, .5; 1, 0"/>
                                        <p:tgtEl>
                                          <p:spTgt spid="176"/>
                                        </p:tgtEl>
                                      </p:cBhvr>
                                    </p:animEffect>
                                    <p:animScale>
                                      <p:cBhvr>
                                        <p:cTn id="188" dur="250" autoRev="1" fill="hold"/>
                                        <p:tgtEl>
                                          <p:spTgt spid="176"/>
                                        </p:tgtEl>
                                      </p:cBhvr>
                                      <p:by x="105000" y="105000"/>
                                    </p:animScale>
                                  </p:childTnLst>
                                </p:cTn>
                              </p:par>
                            </p:childTnLst>
                          </p:cTn>
                        </p:par>
                      </p:childTnLst>
                    </p:cTn>
                  </p:par>
                </p:childTnLst>
              </p:cTn>
              <p:nextCondLst>
                <p:cond evt="onClick" delay="0">
                  <p:tgtEl>
                    <p:spTgt spid="2"/>
                  </p:tgtEl>
                </p:cond>
              </p:nextCondLst>
            </p:seq>
            <p:seq concurrent="1" nextAc="seek">
              <p:cTn id="189" restart="whenNotActive" fill="hold" evtFilter="cancelBubble" nodeType="interactiveSeq">
                <p:stCondLst>
                  <p:cond evt="onClick" delay="0">
                    <p:tgtEl>
                      <p:spTgt spid="190"/>
                    </p:tgtEl>
                  </p:cond>
                </p:stCondLst>
                <p:endSync evt="end" delay="0">
                  <p:rtn val="all"/>
                </p:endSync>
                <p:childTnLst>
                  <p:par>
                    <p:cTn id="190" fill="hold">
                      <p:stCondLst>
                        <p:cond delay="0"/>
                      </p:stCondLst>
                      <p:childTnLst>
                        <p:par>
                          <p:cTn id="191" fill="hold">
                            <p:stCondLst>
                              <p:cond delay="0"/>
                            </p:stCondLst>
                            <p:childTnLst>
                              <p:par>
                                <p:cTn id="192" presetID="53" presetClass="entr" presetSubtype="16" fill="hold" grpId="0" nodeType="withEffect">
                                  <p:stCondLst>
                                    <p:cond delay="0"/>
                                  </p:stCondLst>
                                  <p:childTnLst>
                                    <p:set>
                                      <p:cBhvr>
                                        <p:cTn id="193" dur="1" fill="hold">
                                          <p:stCondLst>
                                            <p:cond delay="0"/>
                                          </p:stCondLst>
                                        </p:cTn>
                                        <p:tgtEl>
                                          <p:spTgt spid="341"/>
                                        </p:tgtEl>
                                        <p:attrNameLst>
                                          <p:attrName>style.visibility</p:attrName>
                                        </p:attrNameLst>
                                      </p:cBhvr>
                                      <p:to>
                                        <p:strVal val="visible"/>
                                      </p:to>
                                    </p:set>
                                    <p:anim calcmode="lin" valueType="num">
                                      <p:cBhvr>
                                        <p:cTn id="194" dur="500" fill="hold"/>
                                        <p:tgtEl>
                                          <p:spTgt spid="341"/>
                                        </p:tgtEl>
                                        <p:attrNameLst>
                                          <p:attrName>ppt_w</p:attrName>
                                        </p:attrNameLst>
                                      </p:cBhvr>
                                      <p:tavLst>
                                        <p:tav tm="0">
                                          <p:val>
                                            <p:fltVal val="0"/>
                                          </p:val>
                                        </p:tav>
                                        <p:tav tm="100000">
                                          <p:val>
                                            <p:strVal val="#ppt_w"/>
                                          </p:val>
                                        </p:tav>
                                      </p:tavLst>
                                    </p:anim>
                                    <p:anim calcmode="lin" valueType="num">
                                      <p:cBhvr>
                                        <p:cTn id="195" dur="500" fill="hold"/>
                                        <p:tgtEl>
                                          <p:spTgt spid="341"/>
                                        </p:tgtEl>
                                        <p:attrNameLst>
                                          <p:attrName>ppt_h</p:attrName>
                                        </p:attrNameLst>
                                      </p:cBhvr>
                                      <p:tavLst>
                                        <p:tav tm="0">
                                          <p:val>
                                            <p:fltVal val="0"/>
                                          </p:val>
                                        </p:tav>
                                        <p:tav tm="100000">
                                          <p:val>
                                            <p:strVal val="#ppt_h"/>
                                          </p:val>
                                        </p:tav>
                                      </p:tavLst>
                                    </p:anim>
                                    <p:animEffect transition="in" filter="fade">
                                      <p:cBhvr>
                                        <p:cTn id="196" dur="500"/>
                                        <p:tgtEl>
                                          <p:spTgt spid="341"/>
                                        </p:tgtEl>
                                      </p:cBhvr>
                                    </p:animEffect>
                                  </p:childTnLst>
                                  <p:subTnLst>
                                    <p:audio>
                                      <p:cMediaNode>
                                        <p:cTn display="0" masterRel="sameClick">
                                          <p:stCondLst>
                                            <p:cond evt="begin" delay="0">
                                              <p:tn val="192"/>
                                            </p:cond>
                                          </p:stCondLst>
                                          <p:endCondLst>
                                            <p:cond evt="onStopAudio" delay="0">
                                              <p:tgtEl>
                                                <p:sldTgt/>
                                              </p:tgtEl>
                                            </p:cond>
                                          </p:endCondLst>
                                        </p:cTn>
                                        <p:tgtEl>
                                          <p:sndTgt r:embed="rId3" name="Bling.wav"/>
                                        </p:tgtEl>
                                      </p:cMediaNode>
                                    </p:audio>
                                  </p:subTnLst>
                                </p:cTn>
                              </p:par>
                              <p:par>
                                <p:cTn id="197" presetID="26" presetClass="emph" presetSubtype="0" fill="hold" grpId="1" nodeType="withEffect">
                                  <p:stCondLst>
                                    <p:cond delay="500"/>
                                  </p:stCondLst>
                                  <p:childTnLst>
                                    <p:animEffect transition="out" filter="fade">
                                      <p:cBhvr>
                                        <p:cTn id="198" dur="500" tmFilter="0, 0; .2, .5; .8, .5; 1, 0"/>
                                        <p:tgtEl>
                                          <p:spTgt spid="341"/>
                                        </p:tgtEl>
                                      </p:cBhvr>
                                    </p:animEffect>
                                    <p:animScale>
                                      <p:cBhvr>
                                        <p:cTn id="199" dur="250" autoRev="1" fill="hold"/>
                                        <p:tgtEl>
                                          <p:spTgt spid="341"/>
                                        </p:tgtEl>
                                      </p:cBhvr>
                                      <p:by x="105000" y="105000"/>
                                    </p:animScale>
                                  </p:childTnLst>
                                </p:cTn>
                              </p:par>
                              <p:par>
                                <p:cTn id="200" presetID="53" presetClass="entr" presetSubtype="16" fill="hold" grpId="0" nodeType="withEffect">
                                  <p:stCondLst>
                                    <p:cond delay="0"/>
                                  </p:stCondLst>
                                  <p:childTnLst>
                                    <p:set>
                                      <p:cBhvr>
                                        <p:cTn id="201" dur="1" fill="hold">
                                          <p:stCondLst>
                                            <p:cond delay="0"/>
                                          </p:stCondLst>
                                        </p:cTn>
                                        <p:tgtEl>
                                          <p:spTgt spid="349"/>
                                        </p:tgtEl>
                                        <p:attrNameLst>
                                          <p:attrName>style.visibility</p:attrName>
                                        </p:attrNameLst>
                                      </p:cBhvr>
                                      <p:to>
                                        <p:strVal val="visible"/>
                                      </p:to>
                                    </p:set>
                                    <p:anim calcmode="lin" valueType="num">
                                      <p:cBhvr>
                                        <p:cTn id="202" dur="500" fill="hold"/>
                                        <p:tgtEl>
                                          <p:spTgt spid="349"/>
                                        </p:tgtEl>
                                        <p:attrNameLst>
                                          <p:attrName>ppt_w</p:attrName>
                                        </p:attrNameLst>
                                      </p:cBhvr>
                                      <p:tavLst>
                                        <p:tav tm="0">
                                          <p:val>
                                            <p:fltVal val="0"/>
                                          </p:val>
                                        </p:tav>
                                        <p:tav tm="100000">
                                          <p:val>
                                            <p:strVal val="#ppt_w"/>
                                          </p:val>
                                        </p:tav>
                                      </p:tavLst>
                                    </p:anim>
                                    <p:anim calcmode="lin" valueType="num">
                                      <p:cBhvr>
                                        <p:cTn id="203" dur="500" fill="hold"/>
                                        <p:tgtEl>
                                          <p:spTgt spid="349"/>
                                        </p:tgtEl>
                                        <p:attrNameLst>
                                          <p:attrName>ppt_h</p:attrName>
                                        </p:attrNameLst>
                                      </p:cBhvr>
                                      <p:tavLst>
                                        <p:tav tm="0">
                                          <p:val>
                                            <p:fltVal val="0"/>
                                          </p:val>
                                        </p:tav>
                                        <p:tav tm="100000">
                                          <p:val>
                                            <p:strVal val="#ppt_h"/>
                                          </p:val>
                                        </p:tav>
                                      </p:tavLst>
                                    </p:anim>
                                    <p:animEffect transition="in" filter="fade">
                                      <p:cBhvr>
                                        <p:cTn id="204" dur="500"/>
                                        <p:tgtEl>
                                          <p:spTgt spid="349"/>
                                        </p:tgtEl>
                                      </p:cBhvr>
                                    </p:animEffect>
                                  </p:childTnLst>
                                  <p:subTnLst>
                                    <p:audio>
                                      <p:cMediaNode>
                                        <p:cTn display="0" masterRel="sameClick">
                                          <p:stCondLst>
                                            <p:cond evt="begin" delay="0">
                                              <p:tn val="200"/>
                                            </p:cond>
                                          </p:stCondLst>
                                          <p:endCondLst>
                                            <p:cond evt="onStopAudio" delay="0">
                                              <p:tgtEl>
                                                <p:sldTgt/>
                                              </p:tgtEl>
                                            </p:cond>
                                          </p:endCondLst>
                                        </p:cTn>
                                        <p:tgtEl>
                                          <p:sndTgt r:embed="rId3" name="Bling.wav"/>
                                        </p:tgtEl>
                                      </p:cMediaNode>
                                    </p:audio>
                                  </p:subTnLst>
                                </p:cTn>
                              </p:par>
                              <p:par>
                                <p:cTn id="205" presetID="26" presetClass="emph" presetSubtype="0" fill="hold" grpId="1" nodeType="withEffect">
                                  <p:stCondLst>
                                    <p:cond delay="500"/>
                                  </p:stCondLst>
                                  <p:childTnLst>
                                    <p:animEffect transition="out" filter="fade">
                                      <p:cBhvr>
                                        <p:cTn id="206" dur="500" tmFilter="0, 0; .2, .5; .8, .5; 1, 0"/>
                                        <p:tgtEl>
                                          <p:spTgt spid="349"/>
                                        </p:tgtEl>
                                      </p:cBhvr>
                                    </p:animEffect>
                                    <p:animScale>
                                      <p:cBhvr>
                                        <p:cTn id="207" dur="250" autoRev="1" fill="hold"/>
                                        <p:tgtEl>
                                          <p:spTgt spid="349"/>
                                        </p:tgtEl>
                                      </p:cBhvr>
                                      <p:by x="105000" y="105000"/>
                                    </p:animScale>
                                  </p:childTnLst>
                                </p:cTn>
                              </p:par>
                              <p:par>
                                <p:cTn id="208" presetID="53" presetClass="entr" presetSubtype="16" fill="hold" grpId="0" nodeType="withEffect">
                                  <p:stCondLst>
                                    <p:cond delay="0"/>
                                  </p:stCondLst>
                                  <p:childTnLst>
                                    <p:set>
                                      <p:cBhvr>
                                        <p:cTn id="209" dur="1" fill="hold">
                                          <p:stCondLst>
                                            <p:cond delay="0"/>
                                          </p:stCondLst>
                                        </p:cTn>
                                        <p:tgtEl>
                                          <p:spTgt spid="358"/>
                                        </p:tgtEl>
                                        <p:attrNameLst>
                                          <p:attrName>style.visibility</p:attrName>
                                        </p:attrNameLst>
                                      </p:cBhvr>
                                      <p:to>
                                        <p:strVal val="visible"/>
                                      </p:to>
                                    </p:set>
                                    <p:anim calcmode="lin" valueType="num">
                                      <p:cBhvr>
                                        <p:cTn id="210" dur="500" fill="hold"/>
                                        <p:tgtEl>
                                          <p:spTgt spid="358"/>
                                        </p:tgtEl>
                                        <p:attrNameLst>
                                          <p:attrName>ppt_w</p:attrName>
                                        </p:attrNameLst>
                                      </p:cBhvr>
                                      <p:tavLst>
                                        <p:tav tm="0">
                                          <p:val>
                                            <p:fltVal val="0"/>
                                          </p:val>
                                        </p:tav>
                                        <p:tav tm="100000">
                                          <p:val>
                                            <p:strVal val="#ppt_w"/>
                                          </p:val>
                                        </p:tav>
                                      </p:tavLst>
                                    </p:anim>
                                    <p:anim calcmode="lin" valueType="num">
                                      <p:cBhvr>
                                        <p:cTn id="211" dur="500" fill="hold"/>
                                        <p:tgtEl>
                                          <p:spTgt spid="358"/>
                                        </p:tgtEl>
                                        <p:attrNameLst>
                                          <p:attrName>ppt_h</p:attrName>
                                        </p:attrNameLst>
                                      </p:cBhvr>
                                      <p:tavLst>
                                        <p:tav tm="0">
                                          <p:val>
                                            <p:fltVal val="0"/>
                                          </p:val>
                                        </p:tav>
                                        <p:tav tm="100000">
                                          <p:val>
                                            <p:strVal val="#ppt_h"/>
                                          </p:val>
                                        </p:tav>
                                      </p:tavLst>
                                    </p:anim>
                                    <p:animEffect transition="in" filter="fade">
                                      <p:cBhvr>
                                        <p:cTn id="212" dur="500"/>
                                        <p:tgtEl>
                                          <p:spTgt spid="358"/>
                                        </p:tgtEl>
                                      </p:cBhvr>
                                    </p:animEffect>
                                  </p:childTnLst>
                                  <p:subTnLst>
                                    <p:audio>
                                      <p:cMediaNode>
                                        <p:cTn display="0" masterRel="sameClick">
                                          <p:stCondLst>
                                            <p:cond evt="begin" delay="0">
                                              <p:tn val="208"/>
                                            </p:cond>
                                          </p:stCondLst>
                                          <p:endCondLst>
                                            <p:cond evt="onStopAudio" delay="0">
                                              <p:tgtEl>
                                                <p:sldTgt/>
                                              </p:tgtEl>
                                            </p:cond>
                                          </p:endCondLst>
                                        </p:cTn>
                                        <p:tgtEl>
                                          <p:sndTgt r:embed="rId3" name="Bling.wav"/>
                                        </p:tgtEl>
                                      </p:cMediaNode>
                                    </p:audio>
                                  </p:subTnLst>
                                </p:cTn>
                              </p:par>
                              <p:par>
                                <p:cTn id="213" presetID="26" presetClass="emph" presetSubtype="0" fill="hold" grpId="1" nodeType="withEffect">
                                  <p:stCondLst>
                                    <p:cond delay="500"/>
                                  </p:stCondLst>
                                  <p:childTnLst>
                                    <p:animEffect transition="out" filter="fade">
                                      <p:cBhvr>
                                        <p:cTn id="214" dur="500" tmFilter="0, 0; .2, .5; .8, .5; 1, 0"/>
                                        <p:tgtEl>
                                          <p:spTgt spid="358"/>
                                        </p:tgtEl>
                                      </p:cBhvr>
                                    </p:animEffect>
                                    <p:animScale>
                                      <p:cBhvr>
                                        <p:cTn id="215" dur="250" autoRev="1" fill="hold"/>
                                        <p:tgtEl>
                                          <p:spTgt spid="358"/>
                                        </p:tgtEl>
                                      </p:cBhvr>
                                      <p:by x="105000" y="105000"/>
                                    </p:animScale>
                                  </p:childTnLst>
                                </p:cTn>
                              </p:par>
                              <p:par>
                                <p:cTn id="216" presetID="53" presetClass="entr" presetSubtype="16" fill="hold" grpId="0" nodeType="withEffect">
                                  <p:stCondLst>
                                    <p:cond delay="0"/>
                                  </p:stCondLst>
                                  <p:childTnLst>
                                    <p:set>
                                      <p:cBhvr>
                                        <p:cTn id="217" dur="1" fill="hold">
                                          <p:stCondLst>
                                            <p:cond delay="0"/>
                                          </p:stCondLst>
                                        </p:cTn>
                                        <p:tgtEl>
                                          <p:spTgt spid="383"/>
                                        </p:tgtEl>
                                        <p:attrNameLst>
                                          <p:attrName>style.visibility</p:attrName>
                                        </p:attrNameLst>
                                      </p:cBhvr>
                                      <p:to>
                                        <p:strVal val="visible"/>
                                      </p:to>
                                    </p:set>
                                    <p:anim calcmode="lin" valueType="num">
                                      <p:cBhvr>
                                        <p:cTn id="218" dur="500" fill="hold"/>
                                        <p:tgtEl>
                                          <p:spTgt spid="383"/>
                                        </p:tgtEl>
                                        <p:attrNameLst>
                                          <p:attrName>ppt_w</p:attrName>
                                        </p:attrNameLst>
                                      </p:cBhvr>
                                      <p:tavLst>
                                        <p:tav tm="0">
                                          <p:val>
                                            <p:fltVal val="0"/>
                                          </p:val>
                                        </p:tav>
                                        <p:tav tm="100000">
                                          <p:val>
                                            <p:strVal val="#ppt_w"/>
                                          </p:val>
                                        </p:tav>
                                      </p:tavLst>
                                    </p:anim>
                                    <p:anim calcmode="lin" valueType="num">
                                      <p:cBhvr>
                                        <p:cTn id="219" dur="500" fill="hold"/>
                                        <p:tgtEl>
                                          <p:spTgt spid="383"/>
                                        </p:tgtEl>
                                        <p:attrNameLst>
                                          <p:attrName>ppt_h</p:attrName>
                                        </p:attrNameLst>
                                      </p:cBhvr>
                                      <p:tavLst>
                                        <p:tav tm="0">
                                          <p:val>
                                            <p:fltVal val="0"/>
                                          </p:val>
                                        </p:tav>
                                        <p:tav tm="100000">
                                          <p:val>
                                            <p:strVal val="#ppt_h"/>
                                          </p:val>
                                        </p:tav>
                                      </p:tavLst>
                                    </p:anim>
                                    <p:animEffect transition="in" filter="fade">
                                      <p:cBhvr>
                                        <p:cTn id="220" dur="500"/>
                                        <p:tgtEl>
                                          <p:spTgt spid="383"/>
                                        </p:tgtEl>
                                      </p:cBhvr>
                                    </p:animEffect>
                                  </p:childTnLst>
                                  <p:subTnLst>
                                    <p:audio>
                                      <p:cMediaNode>
                                        <p:cTn display="0" masterRel="sameClick">
                                          <p:stCondLst>
                                            <p:cond evt="begin" delay="0">
                                              <p:tn val="216"/>
                                            </p:cond>
                                          </p:stCondLst>
                                          <p:endCondLst>
                                            <p:cond evt="onStopAudio" delay="0">
                                              <p:tgtEl>
                                                <p:sldTgt/>
                                              </p:tgtEl>
                                            </p:cond>
                                          </p:endCondLst>
                                        </p:cTn>
                                        <p:tgtEl>
                                          <p:sndTgt r:embed="rId3" name="Bling.wav"/>
                                        </p:tgtEl>
                                      </p:cMediaNode>
                                    </p:audio>
                                  </p:subTnLst>
                                </p:cTn>
                              </p:par>
                              <p:par>
                                <p:cTn id="221" presetID="26" presetClass="emph" presetSubtype="0" fill="hold" grpId="1" nodeType="withEffect">
                                  <p:stCondLst>
                                    <p:cond delay="500"/>
                                  </p:stCondLst>
                                  <p:childTnLst>
                                    <p:animEffect transition="out" filter="fade">
                                      <p:cBhvr>
                                        <p:cTn id="222" dur="500" tmFilter="0, 0; .2, .5; .8, .5; 1, 0"/>
                                        <p:tgtEl>
                                          <p:spTgt spid="383"/>
                                        </p:tgtEl>
                                      </p:cBhvr>
                                    </p:animEffect>
                                    <p:animScale>
                                      <p:cBhvr>
                                        <p:cTn id="223" dur="250" autoRev="1" fill="hold"/>
                                        <p:tgtEl>
                                          <p:spTgt spid="383"/>
                                        </p:tgtEl>
                                      </p:cBhvr>
                                      <p:by x="105000" y="105000"/>
                                    </p:animScale>
                                  </p:childTnLst>
                                </p:cTn>
                              </p:par>
                            </p:childTnLst>
                          </p:cTn>
                        </p:par>
                      </p:childTnLst>
                    </p:cTn>
                  </p:par>
                </p:childTnLst>
              </p:cTn>
              <p:nextCondLst>
                <p:cond evt="onClick" delay="0">
                  <p:tgtEl>
                    <p:spTgt spid="190"/>
                  </p:tgtEl>
                </p:cond>
              </p:nextCondLst>
            </p:seq>
            <p:seq concurrent="1" nextAc="seek">
              <p:cTn id="224" restart="whenNotActive" fill="hold" evtFilter="cancelBubble" nodeType="interactiveSeq">
                <p:stCondLst>
                  <p:cond evt="onClick" delay="0">
                    <p:tgtEl>
                      <p:spTgt spid="191"/>
                    </p:tgtEl>
                  </p:cond>
                </p:stCondLst>
                <p:endSync evt="end" delay="0">
                  <p:rtn val="all"/>
                </p:endSync>
                <p:childTnLst>
                  <p:par>
                    <p:cTn id="225" fill="hold">
                      <p:stCondLst>
                        <p:cond delay="0"/>
                      </p:stCondLst>
                      <p:childTnLst>
                        <p:par>
                          <p:cTn id="226" fill="hold">
                            <p:stCondLst>
                              <p:cond delay="0"/>
                            </p:stCondLst>
                            <p:childTnLst>
                              <p:par>
                                <p:cTn id="227" presetID="53" presetClass="entr" presetSubtype="16" fill="hold" grpId="0" nodeType="withEffect">
                                  <p:stCondLst>
                                    <p:cond delay="0"/>
                                  </p:stCondLst>
                                  <p:childTnLst>
                                    <p:set>
                                      <p:cBhvr>
                                        <p:cTn id="228" dur="1" fill="hold">
                                          <p:stCondLst>
                                            <p:cond delay="0"/>
                                          </p:stCondLst>
                                        </p:cTn>
                                        <p:tgtEl>
                                          <p:spTgt spid="342"/>
                                        </p:tgtEl>
                                        <p:attrNameLst>
                                          <p:attrName>style.visibility</p:attrName>
                                        </p:attrNameLst>
                                      </p:cBhvr>
                                      <p:to>
                                        <p:strVal val="visible"/>
                                      </p:to>
                                    </p:set>
                                    <p:anim calcmode="lin" valueType="num">
                                      <p:cBhvr>
                                        <p:cTn id="229" dur="500" fill="hold"/>
                                        <p:tgtEl>
                                          <p:spTgt spid="342"/>
                                        </p:tgtEl>
                                        <p:attrNameLst>
                                          <p:attrName>ppt_w</p:attrName>
                                        </p:attrNameLst>
                                      </p:cBhvr>
                                      <p:tavLst>
                                        <p:tav tm="0">
                                          <p:val>
                                            <p:fltVal val="0"/>
                                          </p:val>
                                        </p:tav>
                                        <p:tav tm="100000">
                                          <p:val>
                                            <p:strVal val="#ppt_w"/>
                                          </p:val>
                                        </p:tav>
                                      </p:tavLst>
                                    </p:anim>
                                    <p:anim calcmode="lin" valueType="num">
                                      <p:cBhvr>
                                        <p:cTn id="230" dur="500" fill="hold"/>
                                        <p:tgtEl>
                                          <p:spTgt spid="342"/>
                                        </p:tgtEl>
                                        <p:attrNameLst>
                                          <p:attrName>ppt_h</p:attrName>
                                        </p:attrNameLst>
                                      </p:cBhvr>
                                      <p:tavLst>
                                        <p:tav tm="0">
                                          <p:val>
                                            <p:fltVal val="0"/>
                                          </p:val>
                                        </p:tav>
                                        <p:tav tm="100000">
                                          <p:val>
                                            <p:strVal val="#ppt_h"/>
                                          </p:val>
                                        </p:tav>
                                      </p:tavLst>
                                    </p:anim>
                                    <p:animEffect transition="in" filter="fade">
                                      <p:cBhvr>
                                        <p:cTn id="231" dur="500"/>
                                        <p:tgtEl>
                                          <p:spTgt spid="342"/>
                                        </p:tgtEl>
                                      </p:cBhvr>
                                    </p:animEffect>
                                  </p:childTnLst>
                                  <p:subTnLst>
                                    <p:audio>
                                      <p:cMediaNode>
                                        <p:cTn display="0" masterRel="sameClick">
                                          <p:stCondLst>
                                            <p:cond evt="begin" delay="0">
                                              <p:tn val="227"/>
                                            </p:cond>
                                          </p:stCondLst>
                                          <p:endCondLst>
                                            <p:cond evt="onStopAudio" delay="0">
                                              <p:tgtEl>
                                                <p:sldTgt/>
                                              </p:tgtEl>
                                            </p:cond>
                                          </p:endCondLst>
                                        </p:cTn>
                                        <p:tgtEl>
                                          <p:sndTgt r:embed="rId3" name="Bling.wav"/>
                                        </p:tgtEl>
                                      </p:cMediaNode>
                                    </p:audio>
                                  </p:subTnLst>
                                </p:cTn>
                              </p:par>
                              <p:par>
                                <p:cTn id="232" presetID="26" presetClass="emph" presetSubtype="0" fill="hold" grpId="1" nodeType="withEffect">
                                  <p:stCondLst>
                                    <p:cond delay="500"/>
                                  </p:stCondLst>
                                  <p:childTnLst>
                                    <p:animEffect transition="out" filter="fade">
                                      <p:cBhvr>
                                        <p:cTn id="233" dur="500" tmFilter="0, 0; .2, .5; .8, .5; 1, 0"/>
                                        <p:tgtEl>
                                          <p:spTgt spid="342"/>
                                        </p:tgtEl>
                                      </p:cBhvr>
                                    </p:animEffect>
                                    <p:animScale>
                                      <p:cBhvr>
                                        <p:cTn id="234" dur="250" autoRev="1" fill="hold"/>
                                        <p:tgtEl>
                                          <p:spTgt spid="342"/>
                                        </p:tgtEl>
                                      </p:cBhvr>
                                      <p:by x="105000" y="105000"/>
                                    </p:animScale>
                                  </p:childTnLst>
                                </p:cTn>
                              </p:par>
                              <p:par>
                                <p:cTn id="235" presetID="53" presetClass="entr" presetSubtype="16" fill="hold" grpId="0" nodeType="withEffect">
                                  <p:stCondLst>
                                    <p:cond delay="0"/>
                                  </p:stCondLst>
                                  <p:childTnLst>
                                    <p:set>
                                      <p:cBhvr>
                                        <p:cTn id="236" dur="1" fill="hold">
                                          <p:stCondLst>
                                            <p:cond delay="0"/>
                                          </p:stCondLst>
                                        </p:cTn>
                                        <p:tgtEl>
                                          <p:spTgt spid="356"/>
                                        </p:tgtEl>
                                        <p:attrNameLst>
                                          <p:attrName>style.visibility</p:attrName>
                                        </p:attrNameLst>
                                      </p:cBhvr>
                                      <p:to>
                                        <p:strVal val="visible"/>
                                      </p:to>
                                    </p:set>
                                    <p:anim calcmode="lin" valueType="num">
                                      <p:cBhvr>
                                        <p:cTn id="237" dur="500" fill="hold"/>
                                        <p:tgtEl>
                                          <p:spTgt spid="356"/>
                                        </p:tgtEl>
                                        <p:attrNameLst>
                                          <p:attrName>ppt_w</p:attrName>
                                        </p:attrNameLst>
                                      </p:cBhvr>
                                      <p:tavLst>
                                        <p:tav tm="0">
                                          <p:val>
                                            <p:fltVal val="0"/>
                                          </p:val>
                                        </p:tav>
                                        <p:tav tm="100000">
                                          <p:val>
                                            <p:strVal val="#ppt_w"/>
                                          </p:val>
                                        </p:tav>
                                      </p:tavLst>
                                    </p:anim>
                                    <p:anim calcmode="lin" valueType="num">
                                      <p:cBhvr>
                                        <p:cTn id="238" dur="500" fill="hold"/>
                                        <p:tgtEl>
                                          <p:spTgt spid="356"/>
                                        </p:tgtEl>
                                        <p:attrNameLst>
                                          <p:attrName>ppt_h</p:attrName>
                                        </p:attrNameLst>
                                      </p:cBhvr>
                                      <p:tavLst>
                                        <p:tav tm="0">
                                          <p:val>
                                            <p:fltVal val="0"/>
                                          </p:val>
                                        </p:tav>
                                        <p:tav tm="100000">
                                          <p:val>
                                            <p:strVal val="#ppt_h"/>
                                          </p:val>
                                        </p:tav>
                                      </p:tavLst>
                                    </p:anim>
                                    <p:animEffect transition="in" filter="fade">
                                      <p:cBhvr>
                                        <p:cTn id="239" dur="500"/>
                                        <p:tgtEl>
                                          <p:spTgt spid="356"/>
                                        </p:tgtEl>
                                      </p:cBhvr>
                                    </p:animEffect>
                                  </p:childTnLst>
                                  <p:subTnLst>
                                    <p:audio>
                                      <p:cMediaNode>
                                        <p:cTn display="0" masterRel="sameClick">
                                          <p:stCondLst>
                                            <p:cond evt="begin" delay="0">
                                              <p:tn val="235"/>
                                            </p:cond>
                                          </p:stCondLst>
                                          <p:endCondLst>
                                            <p:cond evt="onStopAudio" delay="0">
                                              <p:tgtEl>
                                                <p:sldTgt/>
                                              </p:tgtEl>
                                            </p:cond>
                                          </p:endCondLst>
                                        </p:cTn>
                                        <p:tgtEl>
                                          <p:sndTgt r:embed="rId3" name="Bling.wav"/>
                                        </p:tgtEl>
                                      </p:cMediaNode>
                                    </p:audio>
                                  </p:subTnLst>
                                </p:cTn>
                              </p:par>
                              <p:par>
                                <p:cTn id="240" presetID="26" presetClass="emph" presetSubtype="0" fill="hold" grpId="1" nodeType="withEffect">
                                  <p:stCondLst>
                                    <p:cond delay="500"/>
                                  </p:stCondLst>
                                  <p:childTnLst>
                                    <p:animEffect transition="out" filter="fade">
                                      <p:cBhvr>
                                        <p:cTn id="241" dur="500" tmFilter="0, 0; .2, .5; .8, .5; 1, 0"/>
                                        <p:tgtEl>
                                          <p:spTgt spid="356"/>
                                        </p:tgtEl>
                                      </p:cBhvr>
                                    </p:animEffect>
                                    <p:animScale>
                                      <p:cBhvr>
                                        <p:cTn id="242" dur="250" autoRev="1" fill="hold"/>
                                        <p:tgtEl>
                                          <p:spTgt spid="356"/>
                                        </p:tgtEl>
                                      </p:cBhvr>
                                      <p:by x="105000" y="105000"/>
                                    </p:animScale>
                                  </p:childTnLst>
                                </p:cTn>
                              </p:par>
                              <p:par>
                                <p:cTn id="243" presetID="53" presetClass="entr" presetSubtype="16" fill="hold" nodeType="withEffect">
                                  <p:stCondLst>
                                    <p:cond delay="0"/>
                                  </p:stCondLst>
                                  <p:childTnLst>
                                    <p:set>
                                      <p:cBhvr>
                                        <p:cTn id="244" dur="1" fill="hold">
                                          <p:stCondLst>
                                            <p:cond delay="0"/>
                                          </p:stCondLst>
                                        </p:cTn>
                                        <p:tgtEl>
                                          <p:spTgt spid="154"/>
                                        </p:tgtEl>
                                        <p:attrNameLst>
                                          <p:attrName>style.visibility</p:attrName>
                                        </p:attrNameLst>
                                      </p:cBhvr>
                                      <p:to>
                                        <p:strVal val="visible"/>
                                      </p:to>
                                    </p:set>
                                    <p:anim calcmode="lin" valueType="num">
                                      <p:cBhvr>
                                        <p:cTn id="245" dur="500" fill="hold"/>
                                        <p:tgtEl>
                                          <p:spTgt spid="154"/>
                                        </p:tgtEl>
                                        <p:attrNameLst>
                                          <p:attrName>ppt_w</p:attrName>
                                        </p:attrNameLst>
                                      </p:cBhvr>
                                      <p:tavLst>
                                        <p:tav tm="0">
                                          <p:val>
                                            <p:fltVal val="0"/>
                                          </p:val>
                                        </p:tav>
                                        <p:tav tm="100000">
                                          <p:val>
                                            <p:strVal val="#ppt_w"/>
                                          </p:val>
                                        </p:tav>
                                      </p:tavLst>
                                    </p:anim>
                                    <p:anim calcmode="lin" valueType="num">
                                      <p:cBhvr>
                                        <p:cTn id="246" dur="500" fill="hold"/>
                                        <p:tgtEl>
                                          <p:spTgt spid="154"/>
                                        </p:tgtEl>
                                        <p:attrNameLst>
                                          <p:attrName>ppt_h</p:attrName>
                                        </p:attrNameLst>
                                      </p:cBhvr>
                                      <p:tavLst>
                                        <p:tav tm="0">
                                          <p:val>
                                            <p:fltVal val="0"/>
                                          </p:val>
                                        </p:tav>
                                        <p:tav tm="100000">
                                          <p:val>
                                            <p:strVal val="#ppt_h"/>
                                          </p:val>
                                        </p:tav>
                                      </p:tavLst>
                                    </p:anim>
                                    <p:animEffect transition="in" filter="fade">
                                      <p:cBhvr>
                                        <p:cTn id="247" dur="500"/>
                                        <p:tgtEl>
                                          <p:spTgt spid="154"/>
                                        </p:tgtEl>
                                      </p:cBhvr>
                                    </p:animEffect>
                                  </p:childTnLst>
                                </p:cTn>
                              </p:par>
                              <p:par>
                                <p:cTn id="248" presetID="26" presetClass="emph" presetSubtype="0" fill="hold" nodeType="withEffect">
                                  <p:stCondLst>
                                    <p:cond delay="500"/>
                                  </p:stCondLst>
                                  <p:childTnLst>
                                    <p:animEffect transition="out" filter="fade">
                                      <p:cBhvr>
                                        <p:cTn id="249" dur="500" tmFilter="0, 0; .2, .5; .8, .5; 1, 0"/>
                                        <p:tgtEl>
                                          <p:spTgt spid="154"/>
                                        </p:tgtEl>
                                      </p:cBhvr>
                                    </p:animEffect>
                                    <p:animScale>
                                      <p:cBhvr>
                                        <p:cTn id="250" dur="250" autoRev="1" fill="hold"/>
                                        <p:tgtEl>
                                          <p:spTgt spid="154"/>
                                        </p:tgtEl>
                                      </p:cBhvr>
                                      <p:by x="105000" y="105000"/>
                                    </p:animScale>
                                  </p:childTnLst>
                                </p:cTn>
                              </p:par>
                              <p:par>
                                <p:cTn id="251" presetID="53" presetClass="entr" presetSubtype="16" fill="hold" grpId="0" nodeType="withEffect">
                                  <p:stCondLst>
                                    <p:cond delay="0"/>
                                  </p:stCondLst>
                                  <p:childTnLst>
                                    <p:set>
                                      <p:cBhvr>
                                        <p:cTn id="252" dur="1" fill="hold">
                                          <p:stCondLst>
                                            <p:cond delay="0"/>
                                          </p:stCondLst>
                                        </p:cTn>
                                        <p:tgtEl>
                                          <p:spTgt spid="154"/>
                                        </p:tgtEl>
                                        <p:attrNameLst>
                                          <p:attrName>style.visibility</p:attrName>
                                        </p:attrNameLst>
                                      </p:cBhvr>
                                      <p:to>
                                        <p:strVal val="visible"/>
                                      </p:to>
                                    </p:set>
                                    <p:anim calcmode="lin" valueType="num">
                                      <p:cBhvr>
                                        <p:cTn id="253" dur="500" fill="hold"/>
                                        <p:tgtEl>
                                          <p:spTgt spid="154"/>
                                        </p:tgtEl>
                                        <p:attrNameLst>
                                          <p:attrName>ppt_w</p:attrName>
                                        </p:attrNameLst>
                                      </p:cBhvr>
                                      <p:tavLst>
                                        <p:tav tm="0">
                                          <p:val>
                                            <p:fltVal val="0"/>
                                          </p:val>
                                        </p:tav>
                                        <p:tav tm="100000">
                                          <p:val>
                                            <p:strVal val="#ppt_w"/>
                                          </p:val>
                                        </p:tav>
                                      </p:tavLst>
                                    </p:anim>
                                    <p:anim calcmode="lin" valueType="num">
                                      <p:cBhvr>
                                        <p:cTn id="254" dur="500" fill="hold"/>
                                        <p:tgtEl>
                                          <p:spTgt spid="154"/>
                                        </p:tgtEl>
                                        <p:attrNameLst>
                                          <p:attrName>ppt_h</p:attrName>
                                        </p:attrNameLst>
                                      </p:cBhvr>
                                      <p:tavLst>
                                        <p:tav tm="0">
                                          <p:val>
                                            <p:fltVal val="0"/>
                                          </p:val>
                                        </p:tav>
                                        <p:tav tm="100000">
                                          <p:val>
                                            <p:strVal val="#ppt_h"/>
                                          </p:val>
                                        </p:tav>
                                      </p:tavLst>
                                    </p:anim>
                                    <p:animEffect transition="in" filter="fade">
                                      <p:cBhvr>
                                        <p:cTn id="255" dur="500"/>
                                        <p:tgtEl>
                                          <p:spTgt spid="154"/>
                                        </p:tgtEl>
                                      </p:cBhvr>
                                    </p:animEffect>
                                  </p:childTnLst>
                                  <p:subTnLst>
                                    <p:audio>
                                      <p:cMediaNode>
                                        <p:cTn display="0" masterRel="sameClick">
                                          <p:stCondLst>
                                            <p:cond evt="begin" delay="0">
                                              <p:tn val="251"/>
                                            </p:cond>
                                          </p:stCondLst>
                                          <p:endCondLst>
                                            <p:cond evt="onStopAudio" delay="0">
                                              <p:tgtEl>
                                                <p:sldTgt/>
                                              </p:tgtEl>
                                            </p:cond>
                                          </p:endCondLst>
                                        </p:cTn>
                                        <p:tgtEl>
                                          <p:sndTgt r:embed="rId3" name="Bling.wav"/>
                                        </p:tgtEl>
                                      </p:cMediaNode>
                                    </p:audio>
                                  </p:subTnLst>
                                </p:cTn>
                              </p:par>
                              <p:par>
                                <p:cTn id="256" presetID="26" presetClass="emph" presetSubtype="0" fill="hold" grpId="1" nodeType="withEffect">
                                  <p:stCondLst>
                                    <p:cond delay="500"/>
                                  </p:stCondLst>
                                  <p:childTnLst>
                                    <p:animEffect transition="out" filter="fade">
                                      <p:cBhvr>
                                        <p:cTn id="257" dur="500" tmFilter="0, 0; .2, .5; .8, .5; 1, 0"/>
                                        <p:tgtEl>
                                          <p:spTgt spid="154"/>
                                        </p:tgtEl>
                                      </p:cBhvr>
                                    </p:animEffect>
                                    <p:animScale>
                                      <p:cBhvr>
                                        <p:cTn id="258" dur="250" autoRev="1" fill="hold"/>
                                        <p:tgtEl>
                                          <p:spTgt spid="154"/>
                                        </p:tgtEl>
                                      </p:cBhvr>
                                      <p:by x="105000" y="105000"/>
                                    </p:animScale>
                                  </p:childTnLst>
                                </p:cTn>
                              </p:par>
                              <p:par>
                                <p:cTn id="259" presetID="53" presetClass="entr" presetSubtype="16" fill="hold" nodeType="withEffect">
                                  <p:stCondLst>
                                    <p:cond delay="0"/>
                                  </p:stCondLst>
                                  <p:childTnLst>
                                    <p:set>
                                      <p:cBhvr>
                                        <p:cTn id="260" dur="1" fill="hold">
                                          <p:stCondLst>
                                            <p:cond delay="0"/>
                                          </p:stCondLst>
                                        </p:cTn>
                                        <p:tgtEl>
                                          <p:spTgt spid="166"/>
                                        </p:tgtEl>
                                        <p:attrNameLst>
                                          <p:attrName>style.visibility</p:attrName>
                                        </p:attrNameLst>
                                      </p:cBhvr>
                                      <p:to>
                                        <p:strVal val="visible"/>
                                      </p:to>
                                    </p:set>
                                    <p:anim calcmode="lin" valueType="num">
                                      <p:cBhvr>
                                        <p:cTn id="261" dur="500" fill="hold"/>
                                        <p:tgtEl>
                                          <p:spTgt spid="166"/>
                                        </p:tgtEl>
                                        <p:attrNameLst>
                                          <p:attrName>ppt_w</p:attrName>
                                        </p:attrNameLst>
                                      </p:cBhvr>
                                      <p:tavLst>
                                        <p:tav tm="0">
                                          <p:val>
                                            <p:fltVal val="0"/>
                                          </p:val>
                                        </p:tav>
                                        <p:tav tm="100000">
                                          <p:val>
                                            <p:strVal val="#ppt_w"/>
                                          </p:val>
                                        </p:tav>
                                      </p:tavLst>
                                    </p:anim>
                                    <p:anim calcmode="lin" valueType="num">
                                      <p:cBhvr>
                                        <p:cTn id="262" dur="500" fill="hold"/>
                                        <p:tgtEl>
                                          <p:spTgt spid="166"/>
                                        </p:tgtEl>
                                        <p:attrNameLst>
                                          <p:attrName>ppt_h</p:attrName>
                                        </p:attrNameLst>
                                      </p:cBhvr>
                                      <p:tavLst>
                                        <p:tav tm="0">
                                          <p:val>
                                            <p:fltVal val="0"/>
                                          </p:val>
                                        </p:tav>
                                        <p:tav tm="100000">
                                          <p:val>
                                            <p:strVal val="#ppt_h"/>
                                          </p:val>
                                        </p:tav>
                                      </p:tavLst>
                                    </p:anim>
                                    <p:animEffect transition="in" filter="fade">
                                      <p:cBhvr>
                                        <p:cTn id="263" dur="500"/>
                                        <p:tgtEl>
                                          <p:spTgt spid="166"/>
                                        </p:tgtEl>
                                      </p:cBhvr>
                                    </p:animEffect>
                                  </p:childTnLst>
                                </p:cTn>
                              </p:par>
                              <p:par>
                                <p:cTn id="264" presetID="26" presetClass="emph" presetSubtype="0" fill="hold" nodeType="withEffect">
                                  <p:stCondLst>
                                    <p:cond delay="500"/>
                                  </p:stCondLst>
                                  <p:childTnLst>
                                    <p:animEffect transition="out" filter="fade">
                                      <p:cBhvr>
                                        <p:cTn id="265" dur="500" tmFilter="0, 0; .2, .5; .8, .5; 1, 0"/>
                                        <p:tgtEl>
                                          <p:spTgt spid="166"/>
                                        </p:tgtEl>
                                      </p:cBhvr>
                                    </p:animEffect>
                                    <p:animScale>
                                      <p:cBhvr>
                                        <p:cTn id="266" dur="250" autoRev="1" fill="hold"/>
                                        <p:tgtEl>
                                          <p:spTgt spid="166"/>
                                        </p:tgtEl>
                                      </p:cBhvr>
                                      <p:by x="105000" y="105000"/>
                                    </p:animScale>
                                  </p:childTnLst>
                                </p:cTn>
                              </p:par>
                              <p:par>
                                <p:cTn id="267" presetID="53" presetClass="entr" presetSubtype="16" fill="hold" grpId="0" nodeType="withEffect">
                                  <p:stCondLst>
                                    <p:cond delay="0"/>
                                  </p:stCondLst>
                                  <p:childTnLst>
                                    <p:set>
                                      <p:cBhvr>
                                        <p:cTn id="268" dur="1" fill="hold">
                                          <p:stCondLst>
                                            <p:cond delay="0"/>
                                          </p:stCondLst>
                                        </p:cTn>
                                        <p:tgtEl>
                                          <p:spTgt spid="166"/>
                                        </p:tgtEl>
                                        <p:attrNameLst>
                                          <p:attrName>style.visibility</p:attrName>
                                        </p:attrNameLst>
                                      </p:cBhvr>
                                      <p:to>
                                        <p:strVal val="visible"/>
                                      </p:to>
                                    </p:set>
                                    <p:anim calcmode="lin" valueType="num">
                                      <p:cBhvr>
                                        <p:cTn id="269" dur="500" fill="hold"/>
                                        <p:tgtEl>
                                          <p:spTgt spid="166"/>
                                        </p:tgtEl>
                                        <p:attrNameLst>
                                          <p:attrName>ppt_w</p:attrName>
                                        </p:attrNameLst>
                                      </p:cBhvr>
                                      <p:tavLst>
                                        <p:tav tm="0">
                                          <p:val>
                                            <p:fltVal val="0"/>
                                          </p:val>
                                        </p:tav>
                                        <p:tav tm="100000">
                                          <p:val>
                                            <p:strVal val="#ppt_w"/>
                                          </p:val>
                                        </p:tav>
                                      </p:tavLst>
                                    </p:anim>
                                    <p:anim calcmode="lin" valueType="num">
                                      <p:cBhvr>
                                        <p:cTn id="270" dur="500" fill="hold"/>
                                        <p:tgtEl>
                                          <p:spTgt spid="166"/>
                                        </p:tgtEl>
                                        <p:attrNameLst>
                                          <p:attrName>ppt_h</p:attrName>
                                        </p:attrNameLst>
                                      </p:cBhvr>
                                      <p:tavLst>
                                        <p:tav tm="0">
                                          <p:val>
                                            <p:fltVal val="0"/>
                                          </p:val>
                                        </p:tav>
                                        <p:tav tm="100000">
                                          <p:val>
                                            <p:strVal val="#ppt_h"/>
                                          </p:val>
                                        </p:tav>
                                      </p:tavLst>
                                    </p:anim>
                                    <p:animEffect transition="in" filter="fade">
                                      <p:cBhvr>
                                        <p:cTn id="271" dur="500"/>
                                        <p:tgtEl>
                                          <p:spTgt spid="166"/>
                                        </p:tgtEl>
                                      </p:cBhvr>
                                    </p:animEffect>
                                  </p:childTnLst>
                                  <p:subTnLst>
                                    <p:audio>
                                      <p:cMediaNode>
                                        <p:cTn display="0" masterRel="sameClick">
                                          <p:stCondLst>
                                            <p:cond evt="begin" delay="0">
                                              <p:tn val="267"/>
                                            </p:cond>
                                          </p:stCondLst>
                                          <p:endCondLst>
                                            <p:cond evt="onStopAudio" delay="0">
                                              <p:tgtEl>
                                                <p:sldTgt/>
                                              </p:tgtEl>
                                            </p:cond>
                                          </p:endCondLst>
                                        </p:cTn>
                                        <p:tgtEl>
                                          <p:sndTgt r:embed="rId3" name="Bling.wav"/>
                                        </p:tgtEl>
                                      </p:cMediaNode>
                                    </p:audio>
                                  </p:subTnLst>
                                </p:cTn>
                              </p:par>
                              <p:par>
                                <p:cTn id="272" presetID="26" presetClass="emph" presetSubtype="0" fill="hold" grpId="1" nodeType="withEffect">
                                  <p:stCondLst>
                                    <p:cond delay="500"/>
                                  </p:stCondLst>
                                  <p:childTnLst>
                                    <p:animEffect transition="out" filter="fade">
                                      <p:cBhvr>
                                        <p:cTn id="273" dur="500" tmFilter="0, 0; .2, .5; .8, .5; 1, 0"/>
                                        <p:tgtEl>
                                          <p:spTgt spid="166"/>
                                        </p:tgtEl>
                                      </p:cBhvr>
                                    </p:animEffect>
                                    <p:animScale>
                                      <p:cBhvr>
                                        <p:cTn id="274" dur="250" autoRev="1" fill="hold"/>
                                        <p:tgtEl>
                                          <p:spTgt spid="166"/>
                                        </p:tgtEl>
                                      </p:cBhvr>
                                      <p:by x="105000" y="105000"/>
                                    </p:animScale>
                                  </p:childTnLst>
                                </p:cTn>
                              </p:par>
                            </p:childTnLst>
                          </p:cTn>
                        </p:par>
                      </p:childTnLst>
                    </p:cTn>
                  </p:par>
                </p:childTnLst>
              </p:cTn>
              <p:nextCondLst>
                <p:cond evt="onClick" delay="0">
                  <p:tgtEl>
                    <p:spTgt spid="191"/>
                  </p:tgtEl>
                </p:cond>
              </p:nextCondLst>
            </p:seq>
            <p:seq concurrent="1" nextAc="seek">
              <p:cTn id="275" restart="whenNotActive" fill="hold" evtFilter="cancelBubble" nodeType="interactiveSeq">
                <p:stCondLst>
                  <p:cond evt="onClick" delay="0">
                    <p:tgtEl>
                      <p:spTgt spid="194"/>
                    </p:tgtEl>
                  </p:cond>
                </p:stCondLst>
                <p:endSync evt="end" delay="0">
                  <p:rtn val="all"/>
                </p:endSync>
                <p:childTnLst>
                  <p:par>
                    <p:cTn id="276" fill="hold">
                      <p:stCondLst>
                        <p:cond delay="0"/>
                      </p:stCondLst>
                      <p:childTnLst>
                        <p:par>
                          <p:cTn id="277" fill="hold">
                            <p:stCondLst>
                              <p:cond delay="0"/>
                            </p:stCondLst>
                            <p:childTnLst>
                              <p:par>
                                <p:cTn id="278" presetID="53" presetClass="entr" presetSubtype="16" fill="hold" grpId="0" nodeType="withEffect">
                                  <p:stCondLst>
                                    <p:cond delay="0"/>
                                  </p:stCondLst>
                                  <p:childTnLst>
                                    <p:set>
                                      <p:cBhvr>
                                        <p:cTn id="279" dur="1" fill="hold">
                                          <p:stCondLst>
                                            <p:cond delay="0"/>
                                          </p:stCondLst>
                                        </p:cTn>
                                        <p:tgtEl>
                                          <p:spTgt spid="343"/>
                                        </p:tgtEl>
                                        <p:attrNameLst>
                                          <p:attrName>style.visibility</p:attrName>
                                        </p:attrNameLst>
                                      </p:cBhvr>
                                      <p:to>
                                        <p:strVal val="visible"/>
                                      </p:to>
                                    </p:set>
                                    <p:anim calcmode="lin" valueType="num">
                                      <p:cBhvr>
                                        <p:cTn id="280" dur="500" fill="hold"/>
                                        <p:tgtEl>
                                          <p:spTgt spid="343"/>
                                        </p:tgtEl>
                                        <p:attrNameLst>
                                          <p:attrName>ppt_w</p:attrName>
                                        </p:attrNameLst>
                                      </p:cBhvr>
                                      <p:tavLst>
                                        <p:tav tm="0">
                                          <p:val>
                                            <p:fltVal val="0"/>
                                          </p:val>
                                        </p:tav>
                                        <p:tav tm="100000">
                                          <p:val>
                                            <p:strVal val="#ppt_w"/>
                                          </p:val>
                                        </p:tav>
                                      </p:tavLst>
                                    </p:anim>
                                    <p:anim calcmode="lin" valueType="num">
                                      <p:cBhvr>
                                        <p:cTn id="281" dur="500" fill="hold"/>
                                        <p:tgtEl>
                                          <p:spTgt spid="343"/>
                                        </p:tgtEl>
                                        <p:attrNameLst>
                                          <p:attrName>ppt_h</p:attrName>
                                        </p:attrNameLst>
                                      </p:cBhvr>
                                      <p:tavLst>
                                        <p:tav tm="0">
                                          <p:val>
                                            <p:fltVal val="0"/>
                                          </p:val>
                                        </p:tav>
                                        <p:tav tm="100000">
                                          <p:val>
                                            <p:strVal val="#ppt_h"/>
                                          </p:val>
                                        </p:tav>
                                      </p:tavLst>
                                    </p:anim>
                                    <p:animEffect transition="in" filter="fade">
                                      <p:cBhvr>
                                        <p:cTn id="282" dur="500"/>
                                        <p:tgtEl>
                                          <p:spTgt spid="343"/>
                                        </p:tgtEl>
                                      </p:cBhvr>
                                    </p:animEffect>
                                  </p:childTnLst>
                                  <p:subTnLst>
                                    <p:audio>
                                      <p:cMediaNode>
                                        <p:cTn display="0" masterRel="sameClick">
                                          <p:stCondLst>
                                            <p:cond evt="begin" delay="0">
                                              <p:tn val="278"/>
                                            </p:cond>
                                          </p:stCondLst>
                                          <p:endCondLst>
                                            <p:cond evt="onStopAudio" delay="0">
                                              <p:tgtEl>
                                                <p:sldTgt/>
                                              </p:tgtEl>
                                            </p:cond>
                                          </p:endCondLst>
                                        </p:cTn>
                                        <p:tgtEl>
                                          <p:sndTgt r:embed="rId3" name="Bling.wav"/>
                                        </p:tgtEl>
                                      </p:cMediaNode>
                                    </p:audio>
                                  </p:subTnLst>
                                </p:cTn>
                              </p:par>
                              <p:par>
                                <p:cTn id="283" presetID="26" presetClass="emph" presetSubtype="0" fill="hold" grpId="1" nodeType="withEffect">
                                  <p:stCondLst>
                                    <p:cond delay="500"/>
                                  </p:stCondLst>
                                  <p:childTnLst>
                                    <p:animEffect transition="out" filter="fade">
                                      <p:cBhvr>
                                        <p:cTn id="284" dur="500" tmFilter="0, 0; .2, .5; .8, .5; 1, 0"/>
                                        <p:tgtEl>
                                          <p:spTgt spid="343"/>
                                        </p:tgtEl>
                                      </p:cBhvr>
                                    </p:animEffect>
                                    <p:animScale>
                                      <p:cBhvr>
                                        <p:cTn id="285" dur="250" autoRev="1" fill="hold"/>
                                        <p:tgtEl>
                                          <p:spTgt spid="343"/>
                                        </p:tgtEl>
                                      </p:cBhvr>
                                      <p:by x="105000" y="105000"/>
                                    </p:animScale>
                                  </p:childTnLst>
                                </p:cTn>
                              </p:par>
                              <p:par>
                                <p:cTn id="286" presetID="53" presetClass="entr" presetSubtype="16" fill="hold" grpId="0" nodeType="withEffect">
                                  <p:stCondLst>
                                    <p:cond delay="0"/>
                                  </p:stCondLst>
                                  <p:childTnLst>
                                    <p:set>
                                      <p:cBhvr>
                                        <p:cTn id="287" dur="1" fill="hold">
                                          <p:stCondLst>
                                            <p:cond delay="0"/>
                                          </p:stCondLst>
                                        </p:cTn>
                                        <p:tgtEl>
                                          <p:spTgt spid="357"/>
                                        </p:tgtEl>
                                        <p:attrNameLst>
                                          <p:attrName>style.visibility</p:attrName>
                                        </p:attrNameLst>
                                      </p:cBhvr>
                                      <p:to>
                                        <p:strVal val="visible"/>
                                      </p:to>
                                    </p:set>
                                    <p:anim calcmode="lin" valueType="num">
                                      <p:cBhvr>
                                        <p:cTn id="288" dur="500" fill="hold"/>
                                        <p:tgtEl>
                                          <p:spTgt spid="357"/>
                                        </p:tgtEl>
                                        <p:attrNameLst>
                                          <p:attrName>ppt_w</p:attrName>
                                        </p:attrNameLst>
                                      </p:cBhvr>
                                      <p:tavLst>
                                        <p:tav tm="0">
                                          <p:val>
                                            <p:fltVal val="0"/>
                                          </p:val>
                                        </p:tav>
                                        <p:tav tm="100000">
                                          <p:val>
                                            <p:strVal val="#ppt_w"/>
                                          </p:val>
                                        </p:tav>
                                      </p:tavLst>
                                    </p:anim>
                                    <p:anim calcmode="lin" valueType="num">
                                      <p:cBhvr>
                                        <p:cTn id="289" dur="500" fill="hold"/>
                                        <p:tgtEl>
                                          <p:spTgt spid="357"/>
                                        </p:tgtEl>
                                        <p:attrNameLst>
                                          <p:attrName>ppt_h</p:attrName>
                                        </p:attrNameLst>
                                      </p:cBhvr>
                                      <p:tavLst>
                                        <p:tav tm="0">
                                          <p:val>
                                            <p:fltVal val="0"/>
                                          </p:val>
                                        </p:tav>
                                        <p:tav tm="100000">
                                          <p:val>
                                            <p:strVal val="#ppt_h"/>
                                          </p:val>
                                        </p:tav>
                                      </p:tavLst>
                                    </p:anim>
                                    <p:animEffect transition="in" filter="fade">
                                      <p:cBhvr>
                                        <p:cTn id="290" dur="500"/>
                                        <p:tgtEl>
                                          <p:spTgt spid="357"/>
                                        </p:tgtEl>
                                      </p:cBhvr>
                                    </p:animEffect>
                                  </p:childTnLst>
                                  <p:subTnLst>
                                    <p:audio>
                                      <p:cMediaNode>
                                        <p:cTn display="0" masterRel="sameClick">
                                          <p:stCondLst>
                                            <p:cond evt="begin" delay="0">
                                              <p:tn val="286"/>
                                            </p:cond>
                                          </p:stCondLst>
                                          <p:endCondLst>
                                            <p:cond evt="onStopAudio" delay="0">
                                              <p:tgtEl>
                                                <p:sldTgt/>
                                              </p:tgtEl>
                                            </p:cond>
                                          </p:endCondLst>
                                        </p:cTn>
                                        <p:tgtEl>
                                          <p:sndTgt r:embed="rId3" name="Bling.wav"/>
                                        </p:tgtEl>
                                      </p:cMediaNode>
                                    </p:audio>
                                  </p:subTnLst>
                                </p:cTn>
                              </p:par>
                              <p:par>
                                <p:cTn id="291" presetID="26" presetClass="emph" presetSubtype="0" fill="hold" grpId="1" nodeType="withEffect">
                                  <p:stCondLst>
                                    <p:cond delay="500"/>
                                  </p:stCondLst>
                                  <p:childTnLst>
                                    <p:animEffect transition="out" filter="fade">
                                      <p:cBhvr>
                                        <p:cTn id="292" dur="500" tmFilter="0, 0; .2, .5; .8, .5; 1, 0"/>
                                        <p:tgtEl>
                                          <p:spTgt spid="357"/>
                                        </p:tgtEl>
                                      </p:cBhvr>
                                    </p:animEffect>
                                    <p:animScale>
                                      <p:cBhvr>
                                        <p:cTn id="293" dur="250" autoRev="1" fill="hold"/>
                                        <p:tgtEl>
                                          <p:spTgt spid="357"/>
                                        </p:tgtEl>
                                      </p:cBhvr>
                                      <p:by x="105000" y="105000"/>
                                    </p:animScale>
                                  </p:childTnLst>
                                </p:cTn>
                              </p:par>
                              <p:par>
                                <p:cTn id="294" presetID="53" presetClass="entr" presetSubtype="16" fill="hold" grpId="0" nodeType="withEffect">
                                  <p:stCondLst>
                                    <p:cond delay="0"/>
                                  </p:stCondLst>
                                  <p:childTnLst>
                                    <p:set>
                                      <p:cBhvr>
                                        <p:cTn id="295" dur="1" fill="hold">
                                          <p:stCondLst>
                                            <p:cond delay="0"/>
                                          </p:stCondLst>
                                        </p:cTn>
                                        <p:tgtEl>
                                          <p:spTgt spid="158"/>
                                        </p:tgtEl>
                                        <p:attrNameLst>
                                          <p:attrName>style.visibility</p:attrName>
                                        </p:attrNameLst>
                                      </p:cBhvr>
                                      <p:to>
                                        <p:strVal val="visible"/>
                                      </p:to>
                                    </p:set>
                                    <p:anim calcmode="lin" valueType="num">
                                      <p:cBhvr>
                                        <p:cTn id="296" dur="500" fill="hold"/>
                                        <p:tgtEl>
                                          <p:spTgt spid="158"/>
                                        </p:tgtEl>
                                        <p:attrNameLst>
                                          <p:attrName>ppt_w</p:attrName>
                                        </p:attrNameLst>
                                      </p:cBhvr>
                                      <p:tavLst>
                                        <p:tav tm="0">
                                          <p:val>
                                            <p:fltVal val="0"/>
                                          </p:val>
                                        </p:tav>
                                        <p:tav tm="100000">
                                          <p:val>
                                            <p:strVal val="#ppt_w"/>
                                          </p:val>
                                        </p:tav>
                                      </p:tavLst>
                                    </p:anim>
                                    <p:anim calcmode="lin" valueType="num">
                                      <p:cBhvr>
                                        <p:cTn id="297" dur="500" fill="hold"/>
                                        <p:tgtEl>
                                          <p:spTgt spid="158"/>
                                        </p:tgtEl>
                                        <p:attrNameLst>
                                          <p:attrName>ppt_h</p:attrName>
                                        </p:attrNameLst>
                                      </p:cBhvr>
                                      <p:tavLst>
                                        <p:tav tm="0">
                                          <p:val>
                                            <p:fltVal val="0"/>
                                          </p:val>
                                        </p:tav>
                                        <p:tav tm="100000">
                                          <p:val>
                                            <p:strVal val="#ppt_h"/>
                                          </p:val>
                                        </p:tav>
                                      </p:tavLst>
                                    </p:anim>
                                    <p:animEffect transition="in" filter="fade">
                                      <p:cBhvr>
                                        <p:cTn id="298" dur="500"/>
                                        <p:tgtEl>
                                          <p:spTgt spid="158"/>
                                        </p:tgtEl>
                                      </p:cBhvr>
                                    </p:animEffect>
                                  </p:childTnLst>
                                  <p:subTnLst>
                                    <p:audio>
                                      <p:cMediaNode>
                                        <p:cTn display="0" masterRel="sameClick">
                                          <p:stCondLst>
                                            <p:cond evt="begin" delay="0">
                                              <p:tn val="294"/>
                                            </p:cond>
                                          </p:stCondLst>
                                          <p:endCondLst>
                                            <p:cond evt="onStopAudio" delay="0">
                                              <p:tgtEl>
                                                <p:sldTgt/>
                                              </p:tgtEl>
                                            </p:cond>
                                          </p:endCondLst>
                                        </p:cTn>
                                        <p:tgtEl>
                                          <p:sndTgt r:embed="rId3" name="Bling.wav"/>
                                        </p:tgtEl>
                                      </p:cMediaNode>
                                    </p:audio>
                                  </p:subTnLst>
                                </p:cTn>
                              </p:par>
                              <p:par>
                                <p:cTn id="299" presetID="26" presetClass="emph" presetSubtype="0" fill="hold" grpId="1" nodeType="withEffect">
                                  <p:stCondLst>
                                    <p:cond delay="500"/>
                                  </p:stCondLst>
                                  <p:childTnLst>
                                    <p:animEffect transition="out" filter="fade">
                                      <p:cBhvr>
                                        <p:cTn id="300" dur="500" tmFilter="0, 0; .2, .5; .8, .5; 1, 0"/>
                                        <p:tgtEl>
                                          <p:spTgt spid="158"/>
                                        </p:tgtEl>
                                      </p:cBhvr>
                                    </p:animEffect>
                                    <p:animScale>
                                      <p:cBhvr>
                                        <p:cTn id="301" dur="250" autoRev="1" fill="hold"/>
                                        <p:tgtEl>
                                          <p:spTgt spid="158"/>
                                        </p:tgtEl>
                                      </p:cBhvr>
                                      <p:by x="105000" y="105000"/>
                                    </p:animScale>
                                  </p:childTnLst>
                                </p:cTn>
                              </p:par>
                              <p:par>
                                <p:cTn id="302" presetID="53" presetClass="entr" presetSubtype="16" fill="hold" grpId="0" nodeType="withEffect">
                                  <p:stCondLst>
                                    <p:cond delay="0"/>
                                  </p:stCondLst>
                                  <p:childTnLst>
                                    <p:set>
                                      <p:cBhvr>
                                        <p:cTn id="303" dur="1" fill="hold">
                                          <p:stCondLst>
                                            <p:cond delay="0"/>
                                          </p:stCondLst>
                                        </p:cTn>
                                        <p:tgtEl>
                                          <p:spTgt spid="159"/>
                                        </p:tgtEl>
                                        <p:attrNameLst>
                                          <p:attrName>style.visibility</p:attrName>
                                        </p:attrNameLst>
                                      </p:cBhvr>
                                      <p:to>
                                        <p:strVal val="visible"/>
                                      </p:to>
                                    </p:set>
                                    <p:anim calcmode="lin" valueType="num">
                                      <p:cBhvr>
                                        <p:cTn id="304" dur="500" fill="hold"/>
                                        <p:tgtEl>
                                          <p:spTgt spid="159"/>
                                        </p:tgtEl>
                                        <p:attrNameLst>
                                          <p:attrName>ppt_w</p:attrName>
                                        </p:attrNameLst>
                                      </p:cBhvr>
                                      <p:tavLst>
                                        <p:tav tm="0">
                                          <p:val>
                                            <p:fltVal val="0"/>
                                          </p:val>
                                        </p:tav>
                                        <p:tav tm="100000">
                                          <p:val>
                                            <p:strVal val="#ppt_w"/>
                                          </p:val>
                                        </p:tav>
                                      </p:tavLst>
                                    </p:anim>
                                    <p:anim calcmode="lin" valueType="num">
                                      <p:cBhvr>
                                        <p:cTn id="305" dur="500" fill="hold"/>
                                        <p:tgtEl>
                                          <p:spTgt spid="159"/>
                                        </p:tgtEl>
                                        <p:attrNameLst>
                                          <p:attrName>ppt_h</p:attrName>
                                        </p:attrNameLst>
                                      </p:cBhvr>
                                      <p:tavLst>
                                        <p:tav tm="0">
                                          <p:val>
                                            <p:fltVal val="0"/>
                                          </p:val>
                                        </p:tav>
                                        <p:tav tm="100000">
                                          <p:val>
                                            <p:strVal val="#ppt_h"/>
                                          </p:val>
                                        </p:tav>
                                      </p:tavLst>
                                    </p:anim>
                                    <p:animEffect transition="in" filter="fade">
                                      <p:cBhvr>
                                        <p:cTn id="306" dur="500"/>
                                        <p:tgtEl>
                                          <p:spTgt spid="159"/>
                                        </p:tgtEl>
                                      </p:cBhvr>
                                    </p:animEffect>
                                  </p:childTnLst>
                                  <p:subTnLst>
                                    <p:audio>
                                      <p:cMediaNode>
                                        <p:cTn display="0" masterRel="sameClick">
                                          <p:stCondLst>
                                            <p:cond evt="begin" delay="0">
                                              <p:tn val="302"/>
                                            </p:cond>
                                          </p:stCondLst>
                                          <p:endCondLst>
                                            <p:cond evt="onStopAudio" delay="0">
                                              <p:tgtEl>
                                                <p:sldTgt/>
                                              </p:tgtEl>
                                            </p:cond>
                                          </p:endCondLst>
                                        </p:cTn>
                                        <p:tgtEl>
                                          <p:sndTgt r:embed="rId3" name="Bling.wav"/>
                                        </p:tgtEl>
                                      </p:cMediaNode>
                                    </p:audio>
                                  </p:subTnLst>
                                </p:cTn>
                              </p:par>
                              <p:par>
                                <p:cTn id="307" presetID="26" presetClass="emph" presetSubtype="0" fill="hold" grpId="1" nodeType="withEffect">
                                  <p:stCondLst>
                                    <p:cond delay="500"/>
                                  </p:stCondLst>
                                  <p:childTnLst>
                                    <p:animEffect transition="out" filter="fade">
                                      <p:cBhvr>
                                        <p:cTn id="308" dur="500" tmFilter="0, 0; .2, .5; .8, .5; 1, 0"/>
                                        <p:tgtEl>
                                          <p:spTgt spid="159"/>
                                        </p:tgtEl>
                                      </p:cBhvr>
                                    </p:animEffect>
                                    <p:animScale>
                                      <p:cBhvr>
                                        <p:cTn id="309" dur="250" autoRev="1" fill="hold"/>
                                        <p:tgtEl>
                                          <p:spTgt spid="159"/>
                                        </p:tgtEl>
                                      </p:cBhvr>
                                      <p:by x="105000" y="105000"/>
                                    </p:animScale>
                                  </p:childTnLst>
                                </p:cTn>
                              </p:par>
                              <p:par>
                                <p:cTn id="310" presetID="53" presetClass="entr" presetSubtype="16" fill="hold" grpId="0" nodeType="withEffect">
                                  <p:stCondLst>
                                    <p:cond delay="0"/>
                                  </p:stCondLst>
                                  <p:childTnLst>
                                    <p:set>
                                      <p:cBhvr>
                                        <p:cTn id="311" dur="1" fill="hold">
                                          <p:stCondLst>
                                            <p:cond delay="0"/>
                                          </p:stCondLst>
                                        </p:cTn>
                                        <p:tgtEl>
                                          <p:spTgt spid="160"/>
                                        </p:tgtEl>
                                        <p:attrNameLst>
                                          <p:attrName>style.visibility</p:attrName>
                                        </p:attrNameLst>
                                      </p:cBhvr>
                                      <p:to>
                                        <p:strVal val="visible"/>
                                      </p:to>
                                    </p:set>
                                    <p:anim calcmode="lin" valueType="num">
                                      <p:cBhvr>
                                        <p:cTn id="312" dur="500" fill="hold"/>
                                        <p:tgtEl>
                                          <p:spTgt spid="160"/>
                                        </p:tgtEl>
                                        <p:attrNameLst>
                                          <p:attrName>ppt_w</p:attrName>
                                        </p:attrNameLst>
                                      </p:cBhvr>
                                      <p:tavLst>
                                        <p:tav tm="0">
                                          <p:val>
                                            <p:fltVal val="0"/>
                                          </p:val>
                                        </p:tav>
                                        <p:tav tm="100000">
                                          <p:val>
                                            <p:strVal val="#ppt_w"/>
                                          </p:val>
                                        </p:tav>
                                      </p:tavLst>
                                    </p:anim>
                                    <p:anim calcmode="lin" valueType="num">
                                      <p:cBhvr>
                                        <p:cTn id="313" dur="500" fill="hold"/>
                                        <p:tgtEl>
                                          <p:spTgt spid="160"/>
                                        </p:tgtEl>
                                        <p:attrNameLst>
                                          <p:attrName>ppt_h</p:attrName>
                                        </p:attrNameLst>
                                      </p:cBhvr>
                                      <p:tavLst>
                                        <p:tav tm="0">
                                          <p:val>
                                            <p:fltVal val="0"/>
                                          </p:val>
                                        </p:tav>
                                        <p:tav tm="100000">
                                          <p:val>
                                            <p:strVal val="#ppt_h"/>
                                          </p:val>
                                        </p:tav>
                                      </p:tavLst>
                                    </p:anim>
                                    <p:animEffect transition="in" filter="fade">
                                      <p:cBhvr>
                                        <p:cTn id="314" dur="500"/>
                                        <p:tgtEl>
                                          <p:spTgt spid="160"/>
                                        </p:tgtEl>
                                      </p:cBhvr>
                                    </p:animEffect>
                                  </p:childTnLst>
                                  <p:subTnLst>
                                    <p:audio>
                                      <p:cMediaNode>
                                        <p:cTn display="0" masterRel="sameClick">
                                          <p:stCondLst>
                                            <p:cond evt="begin" delay="0">
                                              <p:tn val="310"/>
                                            </p:cond>
                                          </p:stCondLst>
                                          <p:endCondLst>
                                            <p:cond evt="onStopAudio" delay="0">
                                              <p:tgtEl>
                                                <p:sldTgt/>
                                              </p:tgtEl>
                                            </p:cond>
                                          </p:endCondLst>
                                        </p:cTn>
                                        <p:tgtEl>
                                          <p:sndTgt r:embed="rId3" name="Bling.wav"/>
                                        </p:tgtEl>
                                      </p:cMediaNode>
                                    </p:audio>
                                  </p:subTnLst>
                                </p:cTn>
                              </p:par>
                              <p:par>
                                <p:cTn id="315" presetID="26" presetClass="emph" presetSubtype="0" fill="hold" grpId="1" nodeType="withEffect">
                                  <p:stCondLst>
                                    <p:cond delay="500"/>
                                  </p:stCondLst>
                                  <p:childTnLst>
                                    <p:animEffect transition="out" filter="fade">
                                      <p:cBhvr>
                                        <p:cTn id="316" dur="500" tmFilter="0, 0; .2, .5; .8, .5; 1, 0"/>
                                        <p:tgtEl>
                                          <p:spTgt spid="160"/>
                                        </p:tgtEl>
                                      </p:cBhvr>
                                    </p:animEffect>
                                    <p:animScale>
                                      <p:cBhvr>
                                        <p:cTn id="317" dur="250" autoRev="1" fill="hold"/>
                                        <p:tgtEl>
                                          <p:spTgt spid="160"/>
                                        </p:tgtEl>
                                      </p:cBhvr>
                                      <p:by x="105000" y="105000"/>
                                    </p:animScale>
                                  </p:childTnLst>
                                </p:cTn>
                              </p:par>
                              <p:par>
                                <p:cTn id="318" presetID="53" presetClass="entr" presetSubtype="16" fill="hold" grpId="0" nodeType="withEffect">
                                  <p:stCondLst>
                                    <p:cond delay="0"/>
                                  </p:stCondLst>
                                  <p:childTnLst>
                                    <p:set>
                                      <p:cBhvr>
                                        <p:cTn id="319" dur="1" fill="hold">
                                          <p:stCondLst>
                                            <p:cond delay="0"/>
                                          </p:stCondLst>
                                        </p:cTn>
                                        <p:tgtEl>
                                          <p:spTgt spid="162"/>
                                        </p:tgtEl>
                                        <p:attrNameLst>
                                          <p:attrName>style.visibility</p:attrName>
                                        </p:attrNameLst>
                                      </p:cBhvr>
                                      <p:to>
                                        <p:strVal val="visible"/>
                                      </p:to>
                                    </p:set>
                                    <p:anim calcmode="lin" valueType="num">
                                      <p:cBhvr>
                                        <p:cTn id="320" dur="500" fill="hold"/>
                                        <p:tgtEl>
                                          <p:spTgt spid="162"/>
                                        </p:tgtEl>
                                        <p:attrNameLst>
                                          <p:attrName>ppt_w</p:attrName>
                                        </p:attrNameLst>
                                      </p:cBhvr>
                                      <p:tavLst>
                                        <p:tav tm="0">
                                          <p:val>
                                            <p:fltVal val="0"/>
                                          </p:val>
                                        </p:tav>
                                        <p:tav tm="100000">
                                          <p:val>
                                            <p:strVal val="#ppt_w"/>
                                          </p:val>
                                        </p:tav>
                                      </p:tavLst>
                                    </p:anim>
                                    <p:anim calcmode="lin" valueType="num">
                                      <p:cBhvr>
                                        <p:cTn id="321" dur="500" fill="hold"/>
                                        <p:tgtEl>
                                          <p:spTgt spid="162"/>
                                        </p:tgtEl>
                                        <p:attrNameLst>
                                          <p:attrName>ppt_h</p:attrName>
                                        </p:attrNameLst>
                                      </p:cBhvr>
                                      <p:tavLst>
                                        <p:tav tm="0">
                                          <p:val>
                                            <p:fltVal val="0"/>
                                          </p:val>
                                        </p:tav>
                                        <p:tav tm="100000">
                                          <p:val>
                                            <p:strVal val="#ppt_h"/>
                                          </p:val>
                                        </p:tav>
                                      </p:tavLst>
                                    </p:anim>
                                    <p:animEffect transition="in" filter="fade">
                                      <p:cBhvr>
                                        <p:cTn id="322" dur="500"/>
                                        <p:tgtEl>
                                          <p:spTgt spid="162"/>
                                        </p:tgtEl>
                                      </p:cBhvr>
                                    </p:animEffect>
                                  </p:childTnLst>
                                  <p:subTnLst>
                                    <p:audio>
                                      <p:cMediaNode>
                                        <p:cTn display="0" masterRel="sameClick">
                                          <p:stCondLst>
                                            <p:cond evt="begin" delay="0">
                                              <p:tn val="318"/>
                                            </p:cond>
                                          </p:stCondLst>
                                          <p:endCondLst>
                                            <p:cond evt="onStopAudio" delay="0">
                                              <p:tgtEl>
                                                <p:sldTgt/>
                                              </p:tgtEl>
                                            </p:cond>
                                          </p:endCondLst>
                                        </p:cTn>
                                        <p:tgtEl>
                                          <p:sndTgt r:embed="rId3" name="Bling.wav"/>
                                        </p:tgtEl>
                                      </p:cMediaNode>
                                    </p:audio>
                                  </p:subTnLst>
                                </p:cTn>
                              </p:par>
                              <p:par>
                                <p:cTn id="323" presetID="26" presetClass="emph" presetSubtype="0" fill="hold" grpId="1" nodeType="withEffect">
                                  <p:stCondLst>
                                    <p:cond delay="500"/>
                                  </p:stCondLst>
                                  <p:childTnLst>
                                    <p:animEffect transition="out" filter="fade">
                                      <p:cBhvr>
                                        <p:cTn id="324" dur="500" tmFilter="0, 0; .2, .5; .8, .5; 1, 0"/>
                                        <p:tgtEl>
                                          <p:spTgt spid="162"/>
                                        </p:tgtEl>
                                      </p:cBhvr>
                                    </p:animEffect>
                                    <p:animScale>
                                      <p:cBhvr>
                                        <p:cTn id="325" dur="250" autoRev="1" fill="hold"/>
                                        <p:tgtEl>
                                          <p:spTgt spid="162"/>
                                        </p:tgtEl>
                                      </p:cBhvr>
                                      <p:by x="105000" y="105000"/>
                                    </p:animScale>
                                  </p:childTnLst>
                                </p:cTn>
                              </p:par>
                            </p:childTnLst>
                          </p:cTn>
                        </p:par>
                      </p:childTnLst>
                    </p:cTn>
                  </p:par>
                </p:childTnLst>
              </p:cTn>
              <p:nextCondLst>
                <p:cond evt="onClick" delay="0">
                  <p:tgtEl>
                    <p:spTgt spid="194"/>
                  </p:tgtEl>
                </p:cond>
              </p:nextCondLst>
            </p:seq>
            <p:seq concurrent="1" nextAc="seek">
              <p:cTn id="326" restart="whenNotActive" fill="hold" evtFilter="cancelBubble" nodeType="interactiveSeq">
                <p:stCondLst>
                  <p:cond evt="onClick" delay="0">
                    <p:tgtEl>
                      <p:spTgt spid="209"/>
                    </p:tgtEl>
                  </p:cond>
                </p:stCondLst>
                <p:endSync evt="end" delay="0">
                  <p:rtn val="all"/>
                </p:endSync>
                <p:childTnLst>
                  <p:par>
                    <p:cTn id="327" fill="hold">
                      <p:stCondLst>
                        <p:cond delay="0"/>
                      </p:stCondLst>
                      <p:childTnLst>
                        <p:par>
                          <p:cTn id="328" fill="hold">
                            <p:stCondLst>
                              <p:cond delay="0"/>
                            </p:stCondLst>
                            <p:childTnLst>
                              <p:par>
                                <p:cTn id="329" presetID="53" presetClass="entr" presetSubtype="16" fill="hold" grpId="0" nodeType="withEffect">
                                  <p:stCondLst>
                                    <p:cond delay="0"/>
                                  </p:stCondLst>
                                  <p:childTnLst>
                                    <p:set>
                                      <p:cBhvr>
                                        <p:cTn id="330" dur="1" fill="hold">
                                          <p:stCondLst>
                                            <p:cond delay="0"/>
                                          </p:stCondLst>
                                        </p:cTn>
                                        <p:tgtEl>
                                          <p:spTgt spid="344"/>
                                        </p:tgtEl>
                                        <p:attrNameLst>
                                          <p:attrName>style.visibility</p:attrName>
                                        </p:attrNameLst>
                                      </p:cBhvr>
                                      <p:to>
                                        <p:strVal val="visible"/>
                                      </p:to>
                                    </p:set>
                                    <p:anim calcmode="lin" valueType="num">
                                      <p:cBhvr>
                                        <p:cTn id="331" dur="500" fill="hold"/>
                                        <p:tgtEl>
                                          <p:spTgt spid="344"/>
                                        </p:tgtEl>
                                        <p:attrNameLst>
                                          <p:attrName>ppt_w</p:attrName>
                                        </p:attrNameLst>
                                      </p:cBhvr>
                                      <p:tavLst>
                                        <p:tav tm="0">
                                          <p:val>
                                            <p:fltVal val="0"/>
                                          </p:val>
                                        </p:tav>
                                        <p:tav tm="100000">
                                          <p:val>
                                            <p:strVal val="#ppt_w"/>
                                          </p:val>
                                        </p:tav>
                                      </p:tavLst>
                                    </p:anim>
                                    <p:anim calcmode="lin" valueType="num">
                                      <p:cBhvr>
                                        <p:cTn id="332" dur="500" fill="hold"/>
                                        <p:tgtEl>
                                          <p:spTgt spid="344"/>
                                        </p:tgtEl>
                                        <p:attrNameLst>
                                          <p:attrName>ppt_h</p:attrName>
                                        </p:attrNameLst>
                                      </p:cBhvr>
                                      <p:tavLst>
                                        <p:tav tm="0">
                                          <p:val>
                                            <p:fltVal val="0"/>
                                          </p:val>
                                        </p:tav>
                                        <p:tav tm="100000">
                                          <p:val>
                                            <p:strVal val="#ppt_h"/>
                                          </p:val>
                                        </p:tav>
                                      </p:tavLst>
                                    </p:anim>
                                    <p:animEffect transition="in" filter="fade">
                                      <p:cBhvr>
                                        <p:cTn id="333" dur="500"/>
                                        <p:tgtEl>
                                          <p:spTgt spid="344"/>
                                        </p:tgtEl>
                                      </p:cBhvr>
                                    </p:animEffect>
                                  </p:childTnLst>
                                  <p:subTnLst>
                                    <p:audio>
                                      <p:cMediaNode>
                                        <p:cTn display="0" masterRel="sameClick">
                                          <p:stCondLst>
                                            <p:cond evt="begin" delay="0">
                                              <p:tn val="329"/>
                                            </p:cond>
                                          </p:stCondLst>
                                          <p:endCondLst>
                                            <p:cond evt="onStopAudio" delay="0">
                                              <p:tgtEl>
                                                <p:sldTgt/>
                                              </p:tgtEl>
                                            </p:cond>
                                          </p:endCondLst>
                                        </p:cTn>
                                        <p:tgtEl>
                                          <p:sndTgt r:embed="rId3" name="Bling.wav"/>
                                        </p:tgtEl>
                                      </p:cMediaNode>
                                    </p:audio>
                                  </p:subTnLst>
                                </p:cTn>
                              </p:par>
                              <p:par>
                                <p:cTn id="334" presetID="26" presetClass="emph" presetSubtype="0" fill="hold" grpId="1" nodeType="withEffect">
                                  <p:stCondLst>
                                    <p:cond delay="500"/>
                                  </p:stCondLst>
                                  <p:childTnLst>
                                    <p:animEffect transition="out" filter="fade">
                                      <p:cBhvr>
                                        <p:cTn id="335" dur="500" tmFilter="0, 0; .2, .5; .8, .5; 1, 0"/>
                                        <p:tgtEl>
                                          <p:spTgt spid="344"/>
                                        </p:tgtEl>
                                      </p:cBhvr>
                                    </p:animEffect>
                                    <p:animScale>
                                      <p:cBhvr>
                                        <p:cTn id="336" dur="250" autoRev="1" fill="hold"/>
                                        <p:tgtEl>
                                          <p:spTgt spid="344"/>
                                        </p:tgtEl>
                                      </p:cBhvr>
                                      <p:by x="105000" y="105000"/>
                                    </p:animScale>
                                  </p:childTnLst>
                                </p:cTn>
                              </p:par>
                              <p:par>
                                <p:cTn id="337" presetID="53" presetClass="entr" presetSubtype="16" fill="hold" grpId="0" nodeType="withEffect">
                                  <p:stCondLst>
                                    <p:cond delay="0"/>
                                  </p:stCondLst>
                                  <p:childTnLst>
                                    <p:set>
                                      <p:cBhvr>
                                        <p:cTn id="338" dur="1" fill="hold">
                                          <p:stCondLst>
                                            <p:cond delay="0"/>
                                          </p:stCondLst>
                                        </p:cTn>
                                        <p:tgtEl>
                                          <p:spTgt spid="354"/>
                                        </p:tgtEl>
                                        <p:attrNameLst>
                                          <p:attrName>style.visibility</p:attrName>
                                        </p:attrNameLst>
                                      </p:cBhvr>
                                      <p:to>
                                        <p:strVal val="visible"/>
                                      </p:to>
                                    </p:set>
                                    <p:anim calcmode="lin" valueType="num">
                                      <p:cBhvr>
                                        <p:cTn id="339" dur="500" fill="hold"/>
                                        <p:tgtEl>
                                          <p:spTgt spid="354"/>
                                        </p:tgtEl>
                                        <p:attrNameLst>
                                          <p:attrName>ppt_w</p:attrName>
                                        </p:attrNameLst>
                                      </p:cBhvr>
                                      <p:tavLst>
                                        <p:tav tm="0">
                                          <p:val>
                                            <p:fltVal val="0"/>
                                          </p:val>
                                        </p:tav>
                                        <p:tav tm="100000">
                                          <p:val>
                                            <p:strVal val="#ppt_w"/>
                                          </p:val>
                                        </p:tav>
                                      </p:tavLst>
                                    </p:anim>
                                    <p:anim calcmode="lin" valueType="num">
                                      <p:cBhvr>
                                        <p:cTn id="340" dur="500" fill="hold"/>
                                        <p:tgtEl>
                                          <p:spTgt spid="354"/>
                                        </p:tgtEl>
                                        <p:attrNameLst>
                                          <p:attrName>ppt_h</p:attrName>
                                        </p:attrNameLst>
                                      </p:cBhvr>
                                      <p:tavLst>
                                        <p:tav tm="0">
                                          <p:val>
                                            <p:fltVal val="0"/>
                                          </p:val>
                                        </p:tav>
                                        <p:tav tm="100000">
                                          <p:val>
                                            <p:strVal val="#ppt_h"/>
                                          </p:val>
                                        </p:tav>
                                      </p:tavLst>
                                    </p:anim>
                                    <p:animEffect transition="in" filter="fade">
                                      <p:cBhvr>
                                        <p:cTn id="341" dur="500"/>
                                        <p:tgtEl>
                                          <p:spTgt spid="354"/>
                                        </p:tgtEl>
                                      </p:cBhvr>
                                    </p:animEffect>
                                  </p:childTnLst>
                                  <p:subTnLst>
                                    <p:audio>
                                      <p:cMediaNode>
                                        <p:cTn display="0" masterRel="sameClick">
                                          <p:stCondLst>
                                            <p:cond evt="begin" delay="0">
                                              <p:tn val="337"/>
                                            </p:cond>
                                          </p:stCondLst>
                                          <p:endCondLst>
                                            <p:cond evt="onStopAudio" delay="0">
                                              <p:tgtEl>
                                                <p:sldTgt/>
                                              </p:tgtEl>
                                            </p:cond>
                                          </p:endCondLst>
                                        </p:cTn>
                                        <p:tgtEl>
                                          <p:sndTgt r:embed="rId3" name="Bling.wav"/>
                                        </p:tgtEl>
                                      </p:cMediaNode>
                                    </p:audio>
                                  </p:subTnLst>
                                </p:cTn>
                              </p:par>
                              <p:par>
                                <p:cTn id="342" presetID="26" presetClass="emph" presetSubtype="0" fill="hold" grpId="1" nodeType="withEffect">
                                  <p:stCondLst>
                                    <p:cond delay="500"/>
                                  </p:stCondLst>
                                  <p:childTnLst>
                                    <p:animEffect transition="out" filter="fade">
                                      <p:cBhvr>
                                        <p:cTn id="343" dur="500" tmFilter="0, 0; .2, .5; .8, .5; 1, 0"/>
                                        <p:tgtEl>
                                          <p:spTgt spid="354"/>
                                        </p:tgtEl>
                                      </p:cBhvr>
                                    </p:animEffect>
                                    <p:animScale>
                                      <p:cBhvr>
                                        <p:cTn id="344" dur="250" autoRev="1" fill="hold"/>
                                        <p:tgtEl>
                                          <p:spTgt spid="354"/>
                                        </p:tgtEl>
                                      </p:cBhvr>
                                      <p:by x="105000" y="105000"/>
                                    </p:animScale>
                                  </p:childTnLst>
                                </p:cTn>
                              </p:par>
                              <p:par>
                                <p:cTn id="345" presetID="53" presetClass="entr" presetSubtype="16" fill="hold" grpId="0" nodeType="withEffect">
                                  <p:stCondLst>
                                    <p:cond delay="0"/>
                                  </p:stCondLst>
                                  <p:childTnLst>
                                    <p:set>
                                      <p:cBhvr>
                                        <p:cTn id="346" dur="1" fill="hold">
                                          <p:stCondLst>
                                            <p:cond delay="0"/>
                                          </p:stCondLst>
                                        </p:cTn>
                                        <p:tgtEl>
                                          <p:spTgt spid="372"/>
                                        </p:tgtEl>
                                        <p:attrNameLst>
                                          <p:attrName>style.visibility</p:attrName>
                                        </p:attrNameLst>
                                      </p:cBhvr>
                                      <p:to>
                                        <p:strVal val="visible"/>
                                      </p:to>
                                    </p:set>
                                    <p:anim calcmode="lin" valueType="num">
                                      <p:cBhvr>
                                        <p:cTn id="347" dur="500" fill="hold"/>
                                        <p:tgtEl>
                                          <p:spTgt spid="372"/>
                                        </p:tgtEl>
                                        <p:attrNameLst>
                                          <p:attrName>ppt_w</p:attrName>
                                        </p:attrNameLst>
                                      </p:cBhvr>
                                      <p:tavLst>
                                        <p:tav tm="0">
                                          <p:val>
                                            <p:fltVal val="0"/>
                                          </p:val>
                                        </p:tav>
                                        <p:tav tm="100000">
                                          <p:val>
                                            <p:strVal val="#ppt_w"/>
                                          </p:val>
                                        </p:tav>
                                      </p:tavLst>
                                    </p:anim>
                                    <p:anim calcmode="lin" valueType="num">
                                      <p:cBhvr>
                                        <p:cTn id="348" dur="500" fill="hold"/>
                                        <p:tgtEl>
                                          <p:spTgt spid="372"/>
                                        </p:tgtEl>
                                        <p:attrNameLst>
                                          <p:attrName>ppt_h</p:attrName>
                                        </p:attrNameLst>
                                      </p:cBhvr>
                                      <p:tavLst>
                                        <p:tav tm="0">
                                          <p:val>
                                            <p:fltVal val="0"/>
                                          </p:val>
                                        </p:tav>
                                        <p:tav tm="100000">
                                          <p:val>
                                            <p:strVal val="#ppt_h"/>
                                          </p:val>
                                        </p:tav>
                                      </p:tavLst>
                                    </p:anim>
                                    <p:animEffect transition="in" filter="fade">
                                      <p:cBhvr>
                                        <p:cTn id="349" dur="500"/>
                                        <p:tgtEl>
                                          <p:spTgt spid="372"/>
                                        </p:tgtEl>
                                      </p:cBhvr>
                                    </p:animEffect>
                                  </p:childTnLst>
                                  <p:subTnLst>
                                    <p:audio>
                                      <p:cMediaNode>
                                        <p:cTn display="0" masterRel="sameClick">
                                          <p:stCondLst>
                                            <p:cond evt="begin" delay="0">
                                              <p:tn val="345"/>
                                            </p:cond>
                                          </p:stCondLst>
                                          <p:endCondLst>
                                            <p:cond evt="onStopAudio" delay="0">
                                              <p:tgtEl>
                                                <p:sldTgt/>
                                              </p:tgtEl>
                                            </p:cond>
                                          </p:endCondLst>
                                        </p:cTn>
                                        <p:tgtEl>
                                          <p:sndTgt r:embed="rId3" name="Bling.wav"/>
                                        </p:tgtEl>
                                      </p:cMediaNode>
                                    </p:audio>
                                  </p:subTnLst>
                                </p:cTn>
                              </p:par>
                              <p:par>
                                <p:cTn id="350" presetID="26" presetClass="emph" presetSubtype="0" fill="hold" grpId="1" nodeType="withEffect">
                                  <p:stCondLst>
                                    <p:cond delay="500"/>
                                  </p:stCondLst>
                                  <p:childTnLst>
                                    <p:animEffect transition="out" filter="fade">
                                      <p:cBhvr>
                                        <p:cTn id="351" dur="500" tmFilter="0, 0; .2, .5; .8, .5; 1, 0"/>
                                        <p:tgtEl>
                                          <p:spTgt spid="372"/>
                                        </p:tgtEl>
                                      </p:cBhvr>
                                    </p:animEffect>
                                    <p:animScale>
                                      <p:cBhvr>
                                        <p:cTn id="352" dur="250" autoRev="1" fill="hold"/>
                                        <p:tgtEl>
                                          <p:spTgt spid="372"/>
                                        </p:tgtEl>
                                      </p:cBhvr>
                                      <p:by x="105000" y="105000"/>
                                    </p:animScale>
                                  </p:childTnLst>
                                </p:cTn>
                              </p:par>
                              <p:par>
                                <p:cTn id="353" presetID="53" presetClass="entr" presetSubtype="16" fill="hold" grpId="0" nodeType="withEffect">
                                  <p:stCondLst>
                                    <p:cond delay="0"/>
                                  </p:stCondLst>
                                  <p:childTnLst>
                                    <p:set>
                                      <p:cBhvr>
                                        <p:cTn id="354" dur="1" fill="hold">
                                          <p:stCondLst>
                                            <p:cond delay="0"/>
                                          </p:stCondLst>
                                        </p:cTn>
                                        <p:tgtEl>
                                          <p:spTgt spid="164"/>
                                        </p:tgtEl>
                                        <p:attrNameLst>
                                          <p:attrName>style.visibility</p:attrName>
                                        </p:attrNameLst>
                                      </p:cBhvr>
                                      <p:to>
                                        <p:strVal val="visible"/>
                                      </p:to>
                                    </p:set>
                                    <p:anim calcmode="lin" valueType="num">
                                      <p:cBhvr>
                                        <p:cTn id="355" dur="500" fill="hold"/>
                                        <p:tgtEl>
                                          <p:spTgt spid="164"/>
                                        </p:tgtEl>
                                        <p:attrNameLst>
                                          <p:attrName>ppt_w</p:attrName>
                                        </p:attrNameLst>
                                      </p:cBhvr>
                                      <p:tavLst>
                                        <p:tav tm="0">
                                          <p:val>
                                            <p:fltVal val="0"/>
                                          </p:val>
                                        </p:tav>
                                        <p:tav tm="100000">
                                          <p:val>
                                            <p:strVal val="#ppt_w"/>
                                          </p:val>
                                        </p:tav>
                                      </p:tavLst>
                                    </p:anim>
                                    <p:anim calcmode="lin" valueType="num">
                                      <p:cBhvr>
                                        <p:cTn id="356" dur="500" fill="hold"/>
                                        <p:tgtEl>
                                          <p:spTgt spid="164"/>
                                        </p:tgtEl>
                                        <p:attrNameLst>
                                          <p:attrName>ppt_h</p:attrName>
                                        </p:attrNameLst>
                                      </p:cBhvr>
                                      <p:tavLst>
                                        <p:tav tm="0">
                                          <p:val>
                                            <p:fltVal val="0"/>
                                          </p:val>
                                        </p:tav>
                                        <p:tav tm="100000">
                                          <p:val>
                                            <p:strVal val="#ppt_h"/>
                                          </p:val>
                                        </p:tav>
                                      </p:tavLst>
                                    </p:anim>
                                    <p:animEffect transition="in" filter="fade">
                                      <p:cBhvr>
                                        <p:cTn id="357" dur="500"/>
                                        <p:tgtEl>
                                          <p:spTgt spid="164"/>
                                        </p:tgtEl>
                                      </p:cBhvr>
                                    </p:animEffect>
                                  </p:childTnLst>
                                  <p:subTnLst>
                                    <p:audio>
                                      <p:cMediaNode>
                                        <p:cTn display="0" masterRel="sameClick">
                                          <p:stCondLst>
                                            <p:cond evt="begin" delay="0">
                                              <p:tn val="353"/>
                                            </p:cond>
                                          </p:stCondLst>
                                          <p:endCondLst>
                                            <p:cond evt="onStopAudio" delay="0">
                                              <p:tgtEl>
                                                <p:sldTgt/>
                                              </p:tgtEl>
                                            </p:cond>
                                          </p:endCondLst>
                                        </p:cTn>
                                        <p:tgtEl>
                                          <p:sndTgt r:embed="rId3" name="Bling.wav"/>
                                        </p:tgtEl>
                                      </p:cMediaNode>
                                    </p:audio>
                                  </p:subTnLst>
                                </p:cTn>
                              </p:par>
                              <p:par>
                                <p:cTn id="358" presetID="26" presetClass="emph" presetSubtype="0" fill="hold" grpId="1" nodeType="withEffect">
                                  <p:stCondLst>
                                    <p:cond delay="500"/>
                                  </p:stCondLst>
                                  <p:childTnLst>
                                    <p:animEffect transition="out" filter="fade">
                                      <p:cBhvr>
                                        <p:cTn id="359" dur="500" tmFilter="0, 0; .2, .5; .8, .5; 1, 0"/>
                                        <p:tgtEl>
                                          <p:spTgt spid="164"/>
                                        </p:tgtEl>
                                      </p:cBhvr>
                                    </p:animEffect>
                                    <p:animScale>
                                      <p:cBhvr>
                                        <p:cTn id="360" dur="250" autoRev="1" fill="hold"/>
                                        <p:tgtEl>
                                          <p:spTgt spid="164"/>
                                        </p:tgtEl>
                                      </p:cBhvr>
                                      <p:by x="105000" y="105000"/>
                                    </p:animScale>
                                  </p:childTnLst>
                                </p:cTn>
                              </p:par>
                              <p:par>
                                <p:cTn id="361" presetID="53" presetClass="entr" presetSubtype="16" fill="hold" nodeType="withEffect">
                                  <p:stCondLst>
                                    <p:cond delay="0"/>
                                  </p:stCondLst>
                                  <p:childTnLst>
                                    <p:set>
                                      <p:cBhvr>
                                        <p:cTn id="362" dur="1" fill="hold">
                                          <p:stCondLst>
                                            <p:cond delay="0"/>
                                          </p:stCondLst>
                                        </p:cTn>
                                        <p:tgtEl>
                                          <p:spTgt spid="186"/>
                                        </p:tgtEl>
                                        <p:attrNameLst>
                                          <p:attrName>style.visibility</p:attrName>
                                        </p:attrNameLst>
                                      </p:cBhvr>
                                      <p:to>
                                        <p:strVal val="visible"/>
                                      </p:to>
                                    </p:set>
                                    <p:anim calcmode="lin" valueType="num">
                                      <p:cBhvr>
                                        <p:cTn id="363" dur="500" fill="hold"/>
                                        <p:tgtEl>
                                          <p:spTgt spid="186"/>
                                        </p:tgtEl>
                                        <p:attrNameLst>
                                          <p:attrName>ppt_w</p:attrName>
                                        </p:attrNameLst>
                                      </p:cBhvr>
                                      <p:tavLst>
                                        <p:tav tm="0">
                                          <p:val>
                                            <p:fltVal val="0"/>
                                          </p:val>
                                        </p:tav>
                                        <p:tav tm="100000">
                                          <p:val>
                                            <p:strVal val="#ppt_w"/>
                                          </p:val>
                                        </p:tav>
                                      </p:tavLst>
                                    </p:anim>
                                    <p:anim calcmode="lin" valueType="num">
                                      <p:cBhvr>
                                        <p:cTn id="364" dur="500" fill="hold"/>
                                        <p:tgtEl>
                                          <p:spTgt spid="186"/>
                                        </p:tgtEl>
                                        <p:attrNameLst>
                                          <p:attrName>ppt_h</p:attrName>
                                        </p:attrNameLst>
                                      </p:cBhvr>
                                      <p:tavLst>
                                        <p:tav tm="0">
                                          <p:val>
                                            <p:fltVal val="0"/>
                                          </p:val>
                                        </p:tav>
                                        <p:tav tm="100000">
                                          <p:val>
                                            <p:strVal val="#ppt_h"/>
                                          </p:val>
                                        </p:tav>
                                      </p:tavLst>
                                    </p:anim>
                                    <p:animEffect transition="in" filter="fade">
                                      <p:cBhvr>
                                        <p:cTn id="365" dur="500"/>
                                        <p:tgtEl>
                                          <p:spTgt spid="186"/>
                                        </p:tgtEl>
                                      </p:cBhvr>
                                    </p:animEffect>
                                  </p:childTnLst>
                                </p:cTn>
                              </p:par>
                              <p:par>
                                <p:cTn id="366" presetID="26" presetClass="emph" presetSubtype="0" fill="hold" nodeType="withEffect">
                                  <p:stCondLst>
                                    <p:cond delay="500"/>
                                  </p:stCondLst>
                                  <p:childTnLst>
                                    <p:animEffect transition="out" filter="fade">
                                      <p:cBhvr>
                                        <p:cTn id="367" dur="500" tmFilter="0, 0; .2, .5; .8, .5; 1, 0"/>
                                        <p:tgtEl>
                                          <p:spTgt spid="186"/>
                                        </p:tgtEl>
                                      </p:cBhvr>
                                    </p:animEffect>
                                    <p:animScale>
                                      <p:cBhvr>
                                        <p:cTn id="368" dur="250" autoRev="1" fill="hold"/>
                                        <p:tgtEl>
                                          <p:spTgt spid="186"/>
                                        </p:tgtEl>
                                      </p:cBhvr>
                                      <p:by x="105000" y="105000"/>
                                    </p:animScale>
                                  </p:childTnLst>
                                </p:cTn>
                              </p:par>
                              <p:par>
                                <p:cTn id="369" presetID="53" presetClass="entr" presetSubtype="16" fill="hold" grpId="0" nodeType="withEffect">
                                  <p:stCondLst>
                                    <p:cond delay="0"/>
                                  </p:stCondLst>
                                  <p:childTnLst>
                                    <p:set>
                                      <p:cBhvr>
                                        <p:cTn id="370" dur="1" fill="hold">
                                          <p:stCondLst>
                                            <p:cond delay="0"/>
                                          </p:stCondLst>
                                        </p:cTn>
                                        <p:tgtEl>
                                          <p:spTgt spid="186"/>
                                        </p:tgtEl>
                                        <p:attrNameLst>
                                          <p:attrName>style.visibility</p:attrName>
                                        </p:attrNameLst>
                                      </p:cBhvr>
                                      <p:to>
                                        <p:strVal val="visible"/>
                                      </p:to>
                                    </p:set>
                                    <p:anim calcmode="lin" valueType="num">
                                      <p:cBhvr>
                                        <p:cTn id="371" dur="500" fill="hold"/>
                                        <p:tgtEl>
                                          <p:spTgt spid="186"/>
                                        </p:tgtEl>
                                        <p:attrNameLst>
                                          <p:attrName>ppt_w</p:attrName>
                                        </p:attrNameLst>
                                      </p:cBhvr>
                                      <p:tavLst>
                                        <p:tav tm="0">
                                          <p:val>
                                            <p:fltVal val="0"/>
                                          </p:val>
                                        </p:tav>
                                        <p:tav tm="100000">
                                          <p:val>
                                            <p:strVal val="#ppt_w"/>
                                          </p:val>
                                        </p:tav>
                                      </p:tavLst>
                                    </p:anim>
                                    <p:anim calcmode="lin" valueType="num">
                                      <p:cBhvr>
                                        <p:cTn id="372" dur="500" fill="hold"/>
                                        <p:tgtEl>
                                          <p:spTgt spid="186"/>
                                        </p:tgtEl>
                                        <p:attrNameLst>
                                          <p:attrName>ppt_h</p:attrName>
                                        </p:attrNameLst>
                                      </p:cBhvr>
                                      <p:tavLst>
                                        <p:tav tm="0">
                                          <p:val>
                                            <p:fltVal val="0"/>
                                          </p:val>
                                        </p:tav>
                                        <p:tav tm="100000">
                                          <p:val>
                                            <p:strVal val="#ppt_h"/>
                                          </p:val>
                                        </p:tav>
                                      </p:tavLst>
                                    </p:anim>
                                    <p:animEffect transition="in" filter="fade">
                                      <p:cBhvr>
                                        <p:cTn id="373" dur="500"/>
                                        <p:tgtEl>
                                          <p:spTgt spid="186"/>
                                        </p:tgtEl>
                                      </p:cBhvr>
                                    </p:animEffect>
                                  </p:childTnLst>
                                  <p:subTnLst>
                                    <p:audio>
                                      <p:cMediaNode>
                                        <p:cTn display="0" masterRel="sameClick">
                                          <p:stCondLst>
                                            <p:cond evt="begin" delay="0">
                                              <p:tn val="369"/>
                                            </p:cond>
                                          </p:stCondLst>
                                          <p:endCondLst>
                                            <p:cond evt="onStopAudio" delay="0">
                                              <p:tgtEl>
                                                <p:sldTgt/>
                                              </p:tgtEl>
                                            </p:cond>
                                          </p:endCondLst>
                                        </p:cTn>
                                        <p:tgtEl>
                                          <p:sndTgt r:embed="rId3" name="Bling.wav"/>
                                        </p:tgtEl>
                                      </p:cMediaNode>
                                    </p:audio>
                                  </p:subTnLst>
                                </p:cTn>
                              </p:par>
                              <p:par>
                                <p:cTn id="374" presetID="26" presetClass="emph" presetSubtype="0" fill="hold" grpId="1" nodeType="withEffect">
                                  <p:stCondLst>
                                    <p:cond delay="500"/>
                                  </p:stCondLst>
                                  <p:childTnLst>
                                    <p:animEffect transition="out" filter="fade">
                                      <p:cBhvr>
                                        <p:cTn id="375" dur="500" tmFilter="0, 0; .2, .5; .8, .5; 1, 0"/>
                                        <p:tgtEl>
                                          <p:spTgt spid="186"/>
                                        </p:tgtEl>
                                      </p:cBhvr>
                                    </p:animEffect>
                                    <p:animScale>
                                      <p:cBhvr>
                                        <p:cTn id="376" dur="250" autoRev="1" fill="hold"/>
                                        <p:tgtEl>
                                          <p:spTgt spid="186"/>
                                        </p:tgtEl>
                                      </p:cBhvr>
                                      <p:by x="105000" y="105000"/>
                                    </p:animScale>
                                  </p:childTnLst>
                                </p:cTn>
                              </p:par>
                              <p:par>
                                <p:cTn id="377" presetID="53" presetClass="entr" presetSubtype="16" fill="hold" nodeType="withEffect">
                                  <p:stCondLst>
                                    <p:cond delay="0"/>
                                  </p:stCondLst>
                                  <p:childTnLst>
                                    <p:set>
                                      <p:cBhvr>
                                        <p:cTn id="378" dur="1" fill="hold">
                                          <p:stCondLst>
                                            <p:cond delay="0"/>
                                          </p:stCondLst>
                                        </p:cTn>
                                        <p:tgtEl>
                                          <p:spTgt spid="188"/>
                                        </p:tgtEl>
                                        <p:attrNameLst>
                                          <p:attrName>style.visibility</p:attrName>
                                        </p:attrNameLst>
                                      </p:cBhvr>
                                      <p:to>
                                        <p:strVal val="visible"/>
                                      </p:to>
                                    </p:set>
                                    <p:anim calcmode="lin" valueType="num">
                                      <p:cBhvr>
                                        <p:cTn id="379" dur="500" fill="hold"/>
                                        <p:tgtEl>
                                          <p:spTgt spid="188"/>
                                        </p:tgtEl>
                                        <p:attrNameLst>
                                          <p:attrName>ppt_w</p:attrName>
                                        </p:attrNameLst>
                                      </p:cBhvr>
                                      <p:tavLst>
                                        <p:tav tm="0">
                                          <p:val>
                                            <p:fltVal val="0"/>
                                          </p:val>
                                        </p:tav>
                                        <p:tav tm="100000">
                                          <p:val>
                                            <p:strVal val="#ppt_w"/>
                                          </p:val>
                                        </p:tav>
                                      </p:tavLst>
                                    </p:anim>
                                    <p:anim calcmode="lin" valueType="num">
                                      <p:cBhvr>
                                        <p:cTn id="380" dur="500" fill="hold"/>
                                        <p:tgtEl>
                                          <p:spTgt spid="188"/>
                                        </p:tgtEl>
                                        <p:attrNameLst>
                                          <p:attrName>ppt_h</p:attrName>
                                        </p:attrNameLst>
                                      </p:cBhvr>
                                      <p:tavLst>
                                        <p:tav tm="0">
                                          <p:val>
                                            <p:fltVal val="0"/>
                                          </p:val>
                                        </p:tav>
                                        <p:tav tm="100000">
                                          <p:val>
                                            <p:strVal val="#ppt_h"/>
                                          </p:val>
                                        </p:tav>
                                      </p:tavLst>
                                    </p:anim>
                                    <p:animEffect transition="in" filter="fade">
                                      <p:cBhvr>
                                        <p:cTn id="381" dur="500"/>
                                        <p:tgtEl>
                                          <p:spTgt spid="188"/>
                                        </p:tgtEl>
                                      </p:cBhvr>
                                    </p:animEffect>
                                  </p:childTnLst>
                                </p:cTn>
                              </p:par>
                              <p:par>
                                <p:cTn id="382" presetID="26" presetClass="emph" presetSubtype="0" fill="hold" nodeType="withEffect">
                                  <p:stCondLst>
                                    <p:cond delay="500"/>
                                  </p:stCondLst>
                                  <p:childTnLst>
                                    <p:animEffect transition="out" filter="fade">
                                      <p:cBhvr>
                                        <p:cTn id="383" dur="500" tmFilter="0, 0; .2, .5; .8, .5; 1, 0"/>
                                        <p:tgtEl>
                                          <p:spTgt spid="188"/>
                                        </p:tgtEl>
                                      </p:cBhvr>
                                    </p:animEffect>
                                    <p:animScale>
                                      <p:cBhvr>
                                        <p:cTn id="384" dur="250" autoRev="1" fill="hold"/>
                                        <p:tgtEl>
                                          <p:spTgt spid="188"/>
                                        </p:tgtEl>
                                      </p:cBhvr>
                                      <p:by x="105000" y="105000"/>
                                    </p:animScale>
                                  </p:childTnLst>
                                </p:cTn>
                              </p:par>
                              <p:par>
                                <p:cTn id="385" presetID="53" presetClass="entr" presetSubtype="16" fill="hold" grpId="0" nodeType="withEffect">
                                  <p:stCondLst>
                                    <p:cond delay="0"/>
                                  </p:stCondLst>
                                  <p:childTnLst>
                                    <p:set>
                                      <p:cBhvr>
                                        <p:cTn id="386" dur="1" fill="hold">
                                          <p:stCondLst>
                                            <p:cond delay="0"/>
                                          </p:stCondLst>
                                        </p:cTn>
                                        <p:tgtEl>
                                          <p:spTgt spid="188"/>
                                        </p:tgtEl>
                                        <p:attrNameLst>
                                          <p:attrName>style.visibility</p:attrName>
                                        </p:attrNameLst>
                                      </p:cBhvr>
                                      <p:to>
                                        <p:strVal val="visible"/>
                                      </p:to>
                                    </p:set>
                                    <p:anim calcmode="lin" valueType="num">
                                      <p:cBhvr>
                                        <p:cTn id="387" dur="500" fill="hold"/>
                                        <p:tgtEl>
                                          <p:spTgt spid="188"/>
                                        </p:tgtEl>
                                        <p:attrNameLst>
                                          <p:attrName>ppt_w</p:attrName>
                                        </p:attrNameLst>
                                      </p:cBhvr>
                                      <p:tavLst>
                                        <p:tav tm="0">
                                          <p:val>
                                            <p:fltVal val="0"/>
                                          </p:val>
                                        </p:tav>
                                        <p:tav tm="100000">
                                          <p:val>
                                            <p:strVal val="#ppt_w"/>
                                          </p:val>
                                        </p:tav>
                                      </p:tavLst>
                                    </p:anim>
                                    <p:anim calcmode="lin" valueType="num">
                                      <p:cBhvr>
                                        <p:cTn id="388" dur="500" fill="hold"/>
                                        <p:tgtEl>
                                          <p:spTgt spid="188"/>
                                        </p:tgtEl>
                                        <p:attrNameLst>
                                          <p:attrName>ppt_h</p:attrName>
                                        </p:attrNameLst>
                                      </p:cBhvr>
                                      <p:tavLst>
                                        <p:tav tm="0">
                                          <p:val>
                                            <p:fltVal val="0"/>
                                          </p:val>
                                        </p:tav>
                                        <p:tav tm="100000">
                                          <p:val>
                                            <p:strVal val="#ppt_h"/>
                                          </p:val>
                                        </p:tav>
                                      </p:tavLst>
                                    </p:anim>
                                    <p:animEffect transition="in" filter="fade">
                                      <p:cBhvr>
                                        <p:cTn id="389" dur="500"/>
                                        <p:tgtEl>
                                          <p:spTgt spid="188"/>
                                        </p:tgtEl>
                                      </p:cBhvr>
                                    </p:animEffect>
                                  </p:childTnLst>
                                  <p:subTnLst>
                                    <p:audio>
                                      <p:cMediaNode>
                                        <p:cTn display="0" masterRel="sameClick">
                                          <p:stCondLst>
                                            <p:cond evt="begin" delay="0">
                                              <p:tn val="385"/>
                                            </p:cond>
                                          </p:stCondLst>
                                          <p:endCondLst>
                                            <p:cond evt="onStopAudio" delay="0">
                                              <p:tgtEl>
                                                <p:sldTgt/>
                                              </p:tgtEl>
                                            </p:cond>
                                          </p:endCondLst>
                                        </p:cTn>
                                        <p:tgtEl>
                                          <p:sndTgt r:embed="rId3" name="Bling.wav"/>
                                        </p:tgtEl>
                                      </p:cMediaNode>
                                    </p:audio>
                                  </p:subTnLst>
                                </p:cTn>
                              </p:par>
                              <p:par>
                                <p:cTn id="390" presetID="26" presetClass="emph" presetSubtype="0" fill="hold" grpId="1" nodeType="withEffect">
                                  <p:stCondLst>
                                    <p:cond delay="500"/>
                                  </p:stCondLst>
                                  <p:childTnLst>
                                    <p:animEffect transition="out" filter="fade">
                                      <p:cBhvr>
                                        <p:cTn id="391" dur="500" tmFilter="0, 0; .2, .5; .8, .5; 1, 0"/>
                                        <p:tgtEl>
                                          <p:spTgt spid="188"/>
                                        </p:tgtEl>
                                      </p:cBhvr>
                                    </p:animEffect>
                                    <p:animScale>
                                      <p:cBhvr>
                                        <p:cTn id="392" dur="250" autoRev="1" fill="hold"/>
                                        <p:tgtEl>
                                          <p:spTgt spid="188"/>
                                        </p:tgtEl>
                                      </p:cBhvr>
                                      <p:by x="105000" y="105000"/>
                                    </p:animScale>
                                  </p:childTnLst>
                                </p:cTn>
                              </p:par>
                              <p:par>
                                <p:cTn id="393" presetID="53" presetClass="entr" presetSubtype="16" fill="hold" grpId="0" nodeType="withEffect">
                                  <p:stCondLst>
                                    <p:cond delay="0"/>
                                  </p:stCondLst>
                                  <p:childTnLst>
                                    <p:set>
                                      <p:cBhvr>
                                        <p:cTn id="394" dur="1" fill="hold">
                                          <p:stCondLst>
                                            <p:cond delay="0"/>
                                          </p:stCondLst>
                                        </p:cTn>
                                        <p:tgtEl>
                                          <p:spTgt spid="197"/>
                                        </p:tgtEl>
                                        <p:attrNameLst>
                                          <p:attrName>style.visibility</p:attrName>
                                        </p:attrNameLst>
                                      </p:cBhvr>
                                      <p:to>
                                        <p:strVal val="visible"/>
                                      </p:to>
                                    </p:set>
                                    <p:anim calcmode="lin" valueType="num">
                                      <p:cBhvr>
                                        <p:cTn id="395" dur="500" fill="hold"/>
                                        <p:tgtEl>
                                          <p:spTgt spid="197"/>
                                        </p:tgtEl>
                                        <p:attrNameLst>
                                          <p:attrName>ppt_w</p:attrName>
                                        </p:attrNameLst>
                                      </p:cBhvr>
                                      <p:tavLst>
                                        <p:tav tm="0">
                                          <p:val>
                                            <p:fltVal val="0"/>
                                          </p:val>
                                        </p:tav>
                                        <p:tav tm="100000">
                                          <p:val>
                                            <p:strVal val="#ppt_w"/>
                                          </p:val>
                                        </p:tav>
                                      </p:tavLst>
                                    </p:anim>
                                    <p:anim calcmode="lin" valueType="num">
                                      <p:cBhvr>
                                        <p:cTn id="396" dur="500" fill="hold"/>
                                        <p:tgtEl>
                                          <p:spTgt spid="197"/>
                                        </p:tgtEl>
                                        <p:attrNameLst>
                                          <p:attrName>ppt_h</p:attrName>
                                        </p:attrNameLst>
                                      </p:cBhvr>
                                      <p:tavLst>
                                        <p:tav tm="0">
                                          <p:val>
                                            <p:fltVal val="0"/>
                                          </p:val>
                                        </p:tav>
                                        <p:tav tm="100000">
                                          <p:val>
                                            <p:strVal val="#ppt_h"/>
                                          </p:val>
                                        </p:tav>
                                      </p:tavLst>
                                    </p:anim>
                                    <p:animEffect transition="in" filter="fade">
                                      <p:cBhvr>
                                        <p:cTn id="397" dur="500"/>
                                        <p:tgtEl>
                                          <p:spTgt spid="197"/>
                                        </p:tgtEl>
                                      </p:cBhvr>
                                    </p:animEffect>
                                  </p:childTnLst>
                                  <p:subTnLst>
                                    <p:audio>
                                      <p:cMediaNode>
                                        <p:cTn display="0" masterRel="sameClick">
                                          <p:stCondLst>
                                            <p:cond evt="begin" delay="0">
                                              <p:tn val="393"/>
                                            </p:cond>
                                          </p:stCondLst>
                                          <p:endCondLst>
                                            <p:cond evt="onStopAudio" delay="0">
                                              <p:tgtEl>
                                                <p:sldTgt/>
                                              </p:tgtEl>
                                            </p:cond>
                                          </p:endCondLst>
                                        </p:cTn>
                                        <p:tgtEl>
                                          <p:sndTgt r:embed="rId3" name="Bling.wav"/>
                                        </p:tgtEl>
                                      </p:cMediaNode>
                                    </p:audio>
                                  </p:subTnLst>
                                </p:cTn>
                              </p:par>
                              <p:par>
                                <p:cTn id="398" presetID="26" presetClass="emph" presetSubtype="0" fill="hold" grpId="1" nodeType="withEffect">
                                  <p:stCondLst>
                                    <p:cond delay="500"/>
                                  </p:stCondLst>
                                  <p:childTnLst>
                                    <p:animEffect transition="out" filter="fade">
                                      <p:cBhvr>
                                        <p:cTn id="399" dur="500" tmFilter="0, 0; .2, .5; .8, .5; 1, 0"/>
                                        <p:tgtEl>
                                          <p:spTgt spid="197"/>
                                        </p:tgtEl>
                                      </p:cBhvr>
                                    </p:animEffect>
                                    <p:animScale>
                                      <p:cBhvr>
                                        <p:cTn id="400" dur="250" autoRev="1" fill="hold"/>
                                        <p:tgtEl>
                                          <p:spTgt spid="197"/>
                                        </p:tgtEl>
                                      </p:cBhvr>
                                      <p:by x="105000" y="105000"/>
                                    </p:animScale>
                                  </p:childTnLst>
                                </p:cTn>
                              </p:par>
                            </p:childTnLst>
                          </p:cTn>
                        </p:par>
                      </p:childTnLst>
                    </p:cTn>
                  </p:par>
                </p:childTnLst>
              </p:cTn>
              <p:nextCondLst>
                <p:cond evt="onClick" delay="0">
                  <p:tgtEl>
                    <p:spTgt spid="209"/>
                  </p:tgtEl>
                </p:cond>
              </p:nextCondLst>
            </p:seq>
            <p:seq concurrent="1" nextAc="seek">
              <p:cTn id="401" restart="whenNotActive" fill="hold" evtFilter="cancelBubble" nodeType="interactiveSeq">
                <p:stCondLst>
                  <p:cond evt="onClick" delay="0">
                    <p:tgtEl>
                      <p:spTgt spid="211"/>
                    </p:tgtEl>
                  </p:cond>
                </p:stCondLst>
                <p:endSync evt="end" delay="0">
                  <p:rtn val="all"/>
                </p:endSync>
                <p:childTnLst>
                  <p:par>
                    <p:cTn id="402" fill="hold">
                      <p:stCondLst>
                        <p:cond delay="0"/>
                      </p:stCondLst>
                      <p:childTnLst>
                        <p:par>
                          <p:cTn id="403" fill="hold">
                            <p:stCondLst>
                              <p:cond delay="0"/>
                            </p:stCondLst>
                            <p:childTnLst>
                              <p:par>
                                <p:cTn id="404" presetID="53" presetClass="entr" presetSubtype="16" fill="hold" nodeType="withEffect">
                                  <p:stCondLst>
                                    <p:cond delay="0"/>
                                  </p:stCondLst>
                                  <p:childTnLst>
                                    <p:set>
                                      <p:cBhvr>
                                        <p:cTn id="405" dur="1" fill="hold">
                                          <p:stCondLst>
                                            <p:cond delay="0"/>
                                          </p:stCondLst>
                                        </p:cTn>
                                        <p:tgtEl>
                                          <p:spTgt spid="360"/>
                                        </p:tgtEl>
                                        <p:attrNameLst>
                                          <p:attrName>style.visibility</p:attrName>
                                        </p:attrNameLst>
                                      </p:cBhvr>
                                      <p:to>
                                        <p:strVal val="visible"/>
                                      </p:to>
                                    </p:set>
                                    <p:anim calcmode="lin" valueType="num">
                                      <p:cBhvr>
                                        <p:cTn id="406" dur="500" fill="hold"/>
                                        <p:tgtEl>
                                          <p:spTgt spid="360"/>
                                        </p:tgtEl>
                                        <p:attrNameLst>
                                          <p:attrName>ppt_w</p:attrName>
                                        </p:attrNameLst>
                                      </p:cBhvr>
                                      <p:tavLst>
                                        <p:tav tm="0">
                                          <p:val>
                                            <p:fltVal val="0"/>
                                          </p:val>
                                        </p:tav>
                                        <p:tav tm="100000">
                                          <p:val>
                                            <p:strVal val="#ppt_w"/>
                                          </p:val>
                                        </p:tav>
                                      </p:tavLst>
                                    </p:anim>
                                    <p:anim calcmode="lin" valueType="num">
                                      <p:cBhvr>
                                        <p:cTn id="407" dur="500" fill="hold"/>
                                        <p:tgtEl>
                                          <p:spTgt spid="360"/>
                                        </p:tgtEl>
                                        <p:attrNameLst>
                                          <p:attrName>ppt_h</p:attrName>
                                        </p:attrNameLst>
                                      </p:cBhvr>
                                      <p:tavLst>
                                        <p:tav tm="0">
                                          <p:val>
                                            <p:fltVal val="0"/>
                                          </p:val>
                                        </p:tav>
                                        <p:tav tm="100000">
                                          <p:val>
                                            <p:strVal val="#ppt_h"/>
                                          </p:val>
                                        </p:tav>
                                      </p:tavLst>
                                    </p:anim>
                                    <p:animEffect transition="in" filter="fade">
                                      <p:cBhvr>
                                        <p:cTn id="408" dur="500"/>
                                        <p:tgtEl>
                                          <p:spTgt spid="360"/>
                                        </p:tgtEl>
                                      </p:cBhvr>
                                    </p:animEffect>
                                  </p:childTnLst>
                                </p:cTn>
                              </p:par>
                              <p:par>
                                <p:cTn id="409" presetID="26" presetClass="emph" presetSubtype="0" fill="hold" nodeType="withEffect">
                                  <p:stCondLst>
                                    <p:cond delay="500"/>
                                  </p:stCondLst>
                                  <p:childTnLst>
                                    <p:animEffect transition="out" filter="fade">
                                      <p:cBhvr>
                                        <p:cTn id="410" dur="500" tmFilter="0, 0; .2, .5; .8, .5; 1, 0"/>
                                        <p:tgtEl>
                                          <p:spTgt spid="360"/>
                                        </p:tgtEl>
                                      </p:cBhvr>
                                    </p:animEffect>
                                    <p:animScale>
                                      <p:cBhvr>
                                        <p:cTn id="411" dur="250" autoRev="1" fill="hold"/>
                                        <p:tgtEl>
                                          <p:spTgt spid="360"/>
                                        </p:tgtEl>
                                      </p:cBhvr>
                                      <p:by x="105000" y="105000"/>
                                    </p:animScale>
                                  </p:childTnLst>
                                </p:cTn>
                              </p:par>
                              <p:par>
                                <p:cTn id="412" presetID="53" presetClass="entr" presetSubtype="16" fill="hold" grpId="0" nodeType="withEffect">
                                  <p:stCondLst>
                                    <p:cond delay="0"/>
                                  </p:stCondLst>
                                  <p:childTnLst>
                                    <p:set>
                                      <p:cBhvr>
                                        <p:cTn id="413" dur="1" fill="hold">
                                          <p:stCondLst>
                                            <p:cond delay="0"/>
                                          </p:stCondLst>
                                        </p:cTn>
                                        <p:tgtEl>
                                          <p:spTgt spid="360"/>
                                        </p:tgtEl>
                                        <p:attrNameLst>
                                          <p:attrName>style.visibility</p:attrName>
                                        </p:attrNameLst>
                                      </p:cBhvr>
                                      <p:to>
                                        <p:strVal val="visible"/>
                                      </p:to>
                                    </p:set>
                                    <p:anim calcmode="lin" valueType="num">
                                      <p:cBhvr>
                                        <p:cTn id="414" dur="500" fill="hold"/>
                                        <p:tgtEl>
                                          <p:spTgt spid="360"/>
                                        </p:tgtEl>
                                        <p:attrNameLst>
                                          <p:attrName>ppt_w</p:attrName>
                                        </p:attrNameLst>
                                      </p:cBhvr>
                                      <p:tavLst>
                                        <p:tav tm="0">
                                          <p:val>
                                            <p:fltVal val="0"/>
                                          </p:val>
                                        </p:tav>
                                        <p:tav tm="100000">
                                          <p:val>
                                            <p:strVal val="#ppt_w"/>
                                          </p:val>
                                        </p:tav>
                                      </p:tavLst>
                                    </p:anim>
                                    <p:anim calcmode="lin" valueType="num">
                                      <p:cBhvr>
                                        <p:cTn id="415" dur="500" fill="hold"/>
                                        <p:tgtEl>
                                          <p:spTgt spid="360"/>
                                        </p:tgtEl>
                                        <p:attrNameLst>
                                          <p:attrName>ppt_h</p:attrName>
                                        </p:attrNameLst>
                                      </p:cBhvr>
                                      <p:tavLst>
                                        <p:tav tm="0">
                                          <p:val>
                                            <p:fltVal val="0"/>
                                          </p:val>
                                        </p:tav>
                                        <p:tav tm="100000">
                                          <p:val>
                                            <p:strVal val="#ppt_h"/>
                                          </p:val>
                                        </p:tav>
                                      </p:tavLst>
                                    </p:anim>
                                    <p:animEffect transition="in" filter="fade">
                                      <p:cBhvr>
                                        <p:cTn id="416" dur="500"/>
                                        <p:tgtEl>
                                          <p:spTgt spid="360"/>
                                        </p:tgtEl>
                                      </p:cBhvr>
                                    </p:animEffect>
                                  </p:childTnLst>
                                  <p:subTnLst>
                                    <p:audio>
                                      <p:cMediaNode>
                                        <p:cTn display="0" masterRel="sameClick">
                                          <p:stCondLst>
                                            <p:cond evt="begin" delay="0">
                                              <p:tn val="412"/>
                                            </p:cond>
                                          </p:stCondLst>
                                          <p:endCondLst>
                                            <p:cond evt="onStopAudio" delay="0">
                                              <p:tgtEl>
                                                <p:sldTgt/>
                                              </p:tgtEl>
                                            </p:cond>
                                          </p:endCondLst>
                                        </p:cTn>
                                        <p:tgtEl>
                                          <p:sndTgt r:embed="rId3" name="Bling.wav"/>
                                        </p:tgtEl>
                                      </p:cMediaNode>
                                    </p:audio>
                                  </p:subTnLst>
                                </p:cTn>
                              </p:par>
                              <p:par>
                                <p:cTn id="417" presetID="26" presetClass="emph" presetSubtype="0" fill="hold" grpId="1" nodeType="withEffect">
                                  <p:stCondLst>
                                    <p:cond delay="500"/>
                                  </p:stCondLst>
                                  <p:childTnLst>
                                    <p:animEffect transition="out" filter="fade">
                                      <p:cBhvr>
                                        <p:cTn id="418" dur="500" tmFilter="0, 0; .2, .5; .8, .5; 1, 0"/>
                                        <p:tgtEl>
                                          <p:spTgt spid="360"/>
                                        </p:tgtEl>
                                      </p:cBhvr>
                                    </p:animEffect>
                                    <p:animScale>
                                      <p:cBhvr>
                                        <p:cTn id="419" dur="250" autoRev="1" fill="hold"/>
                                        <p:tgtEl>
                                          <p:spTgt spid="360"/>
                                        </p:tgtEl>
                                      </p:cBhvr>
                                      <p:by x="105000" y="105000"/>
                                    </p:animScale>
                                  </p:childTnLst>
                                </p:cTn>
                              </p:par>
                              <p:par>
                                <p:cTn id="420" presetID="53" presetClass="entr" presetSubtype="16" fill="hold" nodeType="withEffect">
                                  <p:stCondLst>
                                    <p:cond delay="0"/>
                                  </p:stCondLst>
                                  <p:childTnLst>
                                    <p:set>
                                      <p:cBhvr>
                                        <p:cTn id="421" dur="1" fill="hold">
                                          <p:stCondLst>
                                            <p:cond delay="0"/>
                                          </p:stCondLst>
                                        </p:cTn>
                                        <p:tgtEl>
                                          <p:spTgt spid="361"/>
                                        </p:tgtEl>
                                        <p:attrNameLst>
                                          <p:attrName>style.visibility</p:attrName>
                                        </p:attrNameLst>
                                      </p:cBhvr>
                                      <p:to>
                                        <p:strVal val="visible"/>
                                      </p:to>
                                    </p:set>
                                    <p:anim calcmode="lin" valueType="num">
                                      <p:cBhvr>
                                        <p:cTn id="422" dur="500" fill="hold"/>
                                        <p:tgtEl>
                                          <p:spTgt spid="361"/>
                                        </p:tgtEl>
                                        <p:attrNameLst>
                                          <p:attrName>ppt_w</p:attrName>
                                        </p:attrNameLst>
                                      </p:cBhvr>
                                      <p:tavLst>
                                        <p:tav tm="0">
                                          <p:val>
                                            <p:fltVal val="0"/>
                                          </p:val>
                                        </p:tav>
                                        <p:tav tm="100000">
                                          <p:val>
                                            <p:strVal val="#ppt_w"/>
                                          </p:val>
                                        </p:tav>
                                      </p:tavLst>
                                    </p:anim>
                                    <p:anim calcmode="lin" valueType="num">
                                      <p:cBhvr>
                                        <p:cTn id="423" dur="500" fill="hold"/>
                                        <p:tgtEl>
                                          <p:spTgt spid="361"/>
                                        </p:tgtEl>
                                        <p:attrNameLst>
                                          <p:attrName>ppt_h</p:attrName>
                                        </p:attrNameLst>
                                      </p:cBhvr>
                                      <p:tavLst>
                                        <p:tav tm="0">
                                          <p:val>
                                            <p:fltVal val="0"/>
                                          </p:val>
                                        </p:tav>
                                        <p:tav tm="100000">
                                          <p:val>
                                            <p:strVal val="#ppt_h"/>
                                          </p:val>
                                        </p:tav>
                                      </p:tavLst>
                                    </p:anim>
                                    <p:animEffect transition="in" filter="fade">
                                      <p:cBhvr>
                                        <p:cTn id="424" dur="500"/>
                                        <p:tgtEl>
                                          <p:spTgt spid="361"/>
                                        </p:tgtEl>
                                      </p:cBhvr>
                                    </p:animEffect>
                                  </p:childTnLst>
                                </p:cTn>
                              </p:par>
                              <p:par>
                                <p:cTn id="425" presetID="26" presetClass="emph" presetSubtype="0" fill="hold" nodeType="withEffect">
                                  <p:stCondLst>
                                    <p:cond delay="500"/>
                                  </p:stCondLst>
                                  <p:childTnLst>
                                    <p:animEffect transition="out" filter="fade">
                                      <p:cBhvr>
                                        <p:cTn id="426" dur="500" tmFilter="0, 0; .2, .5; .8, .5; 1, 0"/>
                                        <p:tgtEl>
                                          <p:spTgt spid="361"/>
                                        </p:tgtEl>
                                      </p:cBhvr>
                                    </p:animEffect>
                                    <p:animScale>
                                      <p:cBhvr>
                                        <p:cTn id="427" dur="250" autoRev="1" fill="hold"/>
                                        <p:tgtEl>
                                          <p:spTgt spid="361"/>
                                        </p:tgtEl>
                                      </p:cBhvr>
                                      <p:by x="105000" y="105000"/>
                                    </p:animScale>
                                  </p:childTnLst>
                                </p:cTn>
                              </p:par>
                              <p:par>
                                <p:cTn id="428" presetID="53" presetClass="entr" presetSubtype="16" fill="hold" grpId="0" nodeType="withEffect">
                                  <p:stCondLst>
                                    <p:cond delay="0"/>
                                  </p:stCondLst>
                                  <p:childTnLst>
                                    <p:set>
                                      <p:cBhvr>
                                        <p:cTn id="429" dur="1" fill="hold">
                                          <p:stCondLst>
                                            <p:cond delay="0"/>
                                          </p:stCondLst>
                                        </p:cTn>
                                        <p:tgtEl>
                                          <p:spTgt spid="361"/>
                                        </p:tgtEl>
                                        <p:attrNameLst>
                                          <p:attrName>style.visibility</p:attrName>
                                        </p:attrNameLst>
                                      </p:cBhvr>
                                      <p:to>
                                        <p:strVal val="visible"/>
                                      </p:to>
                                    </p:set>
                                    <p:anim calcmode="lin" valueType="num">
                                      <p:cBhvr>
                                        <p:cTn id="430" dur="500" fill="hold"/>
                                        <p:tgtEl>
                                          <p:spTgt spid="361"/>
                                        </p:tgtEl>
                                        <p:attrNameLst>
                                          <p:attrName>ppt_w</p:attrName>
                                        </p:attrNameLst>
                                      </p:cBhvr>
                                      <p:tavLst>
                                        <p:tav tm="0">
                                          <p:val>
                                            <p:fltVal val="0"/>
                                          </p:val>
                                        </p:tav>
                                        <p:tav tm="100000">
                                          <p:val>
                                            <p:strVal val="#ppt_w"/>
                                          </p:val>
                                        </p:tav>
                                      </p:tavLst>
                                    </p:anim>
                                    <p:anim calcmode="lin" valueType="num">
                                      <p:cBhvr>
                                        <p:cTn id="431" dur="500" fill="hold"/>
                                        <p:tgtEl>
                                          <p:spTgt spid="361"/>
                                        </p:tgtEl>
                                        <p:attrNameLst>
                                          <p:attrName>ppt_h</p:attrName>
                                        </p:attrNameLst>
                                      </p:cBhvr>
                                      <p:tavLst>
                                        <p:tav tm="0">
                                          <p:val>
                                            <p:fltVal val="0"/>
                                          </p:val>
                                        </p:tav>
                                        <p:tav tm="100000">
                                          <p:val>
                                            <p:strVal val="#ppt_h"/>
                                          </p:val>
                                        </p:tav>
                                      </p:tavLst>
                                    </p:anim>
                                    <p:animEffect transition="in" filter="fade">
                                      <p:cBhvr>
                                        <p:cTn id="432" dur="500"/>
                                        <p:tgtEl>
                                          <p:spTgt spid="361"/>
                                        </p:tgtEl>
                                      </p:cBhvr>
                                    </p:animEffect>
                                  </p:childTnLst>
                                  <p:subTnLst>
                                    <p:audio>
                                      <p:cMediaNode>
                                        <p:cTn display="0" masterRel="sameClick">
                                          <p:stCondLst>
                                            <p:cond evt="begin" delay="0">
                                              <p:tn val="428"/>
                                            </p:cond>
                                          </p:stCondLst>
                                          <p:endCondLst>
                                            <p:cond evt="onStopAudio" delay="0">
                                              <p:tgtEl>
                                                <p:sldTgt/>
                                              </p:tgtEl>
                                            </p:cond>
                                          </p:endCondLst>
                                        </p:cTn>
                                        <p:tgtEl>
                                          <p:sndTgt r:embed="rId3" name="Bling.wav"/>
                                        </p:tgtEl>
                                      </p:cMediaNode>
                                    </p:audio>
                                  </p:subTnLst>
                                </p:cTn>
                              </p:par>
                              <p:par>
                                <p:cTn id="433" presetID="26" presetClass="emph" presetSubtype="0" fill="hold" grpId="1" nodeType="withEffect">
                                  <p:stCondLst>
                                    <p:cond delay="500"/>
                                  </p:stCondLst>
                                  <p:childTnLst>
                                    <p:animEffect transition="out" filter="fade">
                                      <p:cBhvr>
                                        <p:cTn id="434" dur="500" tmFilter="0, 0; .2, .5; .8, .5; 1, 0"/>
                                        <p:tgtEl>
                                          <p:spTgt spid="361"/>
                                        </p:tgtEl>
                                      </p:cBhvr>
                                    </p:animEffect>
                                    <p:animScale>
                                      <p:cBhvr>
                                        <p:cTn id="435" dur="250" autoRev="1" fill="hold"/>
                                        <p:tgtEl>
                                          <p:spTgt spid="361"/>
                                        </p:tgtEl>
                                      </p:cBhvr>
                                      <p:by x="105000" y="105000"/>
                                    </p:animScale>
                                  </p:childTnLst>
                                </p:cTn>
                              </p:par>
                              <p:par>
                                <p:cTn id="436" presetID="53" presetClass="entr" presetSubtype="16" fill="hold" grpId="0" nodeType="withEffect">
                                  <p:stCondLst>
                                    <p:cond delay="0"/>
                                  </p:stCondLst>
                                  <p:childTnLst>
                                    <p:set>
                                      <p:cBhvr>
                                        <p:cTn id="437" dur="1" fill="hold">
                                          <p:stCondLst>
                                            <p:cond delay="0"/>
                                          </p:stCondLst>
                                        </p:cTn>
                                        <p:tgtEl>
                                          <p:spTgt spid="345"/>
                                        </p:tgtEl>
                                        <p:attrNameLst>
                                          <p:attrName>style.visibility</p:attrName>
                                        </p:attrNameLst>
                                      </p:cBhvr>
                                      <p:to>
                                        <p:strVal val="visible"/>
                                      </p:to>
                                    </p:set>
                                    <p:anim calcmode="lin" valueType="num">
                                      <p:cBhvr>
                                        <p:cTn id="438" dur="500" fill="hold"/>
                                        <p:tgtEl>
                                          <p:spTgt spid="345"/>
                                        </p:tgtEl>
                                        <p:attrNameLst>
                                          <p:attrName>ppt_w</p:attrName>
                                        </p:attrNameLst>
                                      </p:cBhvr>
                                      <p:tavLst>
                                        <p:tav tm="0">
                                          <p:val>
                                            <p:fltVal val="0"/>
                                          </p:val>
                                        </p:tav>
                                        <p:tav tm="100000">
                                          <p:val>
                                            <p:strVal val="#ppt_w"/>
                                          </p:val>
                                        </p:tav>
                                      </p:tavLst>
                                    </p:anim>
                                    <p:anim calcmode="lin" valueType="num">
                                      <p:cBhvr>
                                        <p:cTn id="439" dur="500" fill="hold"/>
                                        <p:tgtEl>
                                          <p:spTgt spid="345"/>
                                        </p:tgtEl>
                                        <p:attrNameLst>
                                          <p:attrName>ppt_h</p:attrName>
                                        </p:attrNameLst>
                                      </p:cBhvr>
                                      <p:tavLst>
                                        <p:tav tm="0">
                                          <p:val>
                                            <p:fltVal val="0"/>
                                          </p:val>
                                        </p:tav>
                                        <p:tav tm="100000">
                                          <p:val>
                                            <p:strVal val="#ppt_h"/>
                                          </p:val>
                                        </p:tav>
                                      </p:tavLst>
                                    </p:anim>
                                    <p:animEffect transition="in" filter="fade">
                                      <p:cBhvr>
                                        <p:cTn id="440" dur="500"/>
                                        <p:tgtEl>
                                          <p:spTgt spid="345"/>
                                        </p:tgtEl>
                                      </p:cBhvr>
                                    </p:animEffect>
                                  </p:childTnLst>
                                  <p:subTnLst>
                                    <p:audio>
                                      <p:cMediaNode>
                                        <p:cTn display="0" masterRel="sameClick">
                                          <p:stCondLst>
                                            <p:cond evt="begin" delay="0">
                                              <p:tn val="436"/>
                                            </p:cond>
                                          </p:stCondLst>
                                          <p:endCondLst>
                                            <p:cond evt="onStopAudio" delay="0">
                                              <p:tgtEl>
                                                <p:sldTgt/>
                                              </p:tgtEl>
                                            </p:cond>
                                          </p:endCondLst>
                                        </p:cTn>
                                        <p:tgtEl>
                                          <p:sndTgt r:embed="rId3" name="Bling.wav"/>
                                        </p:tgtEl>
                                      </p:cMediaNode>
                                    </p:audio>
                                  </p:subTnLst>
                                </p:cTn>
                              </p:par>
                              <p:par>
                                <p:cTn id="441" presetID="26" presetClass="emph" presetSubtype="0" fill="hold" grpId="1" nodeType="withEffect">
                                  <p:stCondLst>
                                    <p:cond delay="500"/>
                                  </p:stCondLst>
                                  <p:childTnLst>
                                    <p:animEffect transition="out" filter="fade">
                                      <p:cBhvr>
                                        <p:cTn id="442" dur="500" tmFilter="0, 0; .2, .5; .8, .5; 1, 0"/>
                                        <p:tgtEl>
                                          <p:spTgt spid="345"/>
                                        </p:tgtEl>
                                      </p:cBhvr>
                                    </p:animEffect>
                                    <p:animScale>
                                      <p:cBhvr>
                                        <p:cTn id="443" dur="250" autoRev="1" fill="hold"/>
                                        <p:tgtEl>
                                          <p:spTgt spid="345"/>
                                        </p:tgtEl>
                                      </p:cBhvr>
                                      <p:by x="105000" y="105000"/>
                                    </p:animScale>
                                  </p:childTnLst>
                                </p:cTn>
                              </p:par>
                              <p:par>
                                <p:cTn id="444" presetID="53" presetClass="entr" presetSubtype="16" fill="hold" nodeType="withEffect">
                                  <p:stCondLst>
                                    <p:cond delay="0"/>
                                  </p:stCondLst>
                                  <p:childTnLst>
                                    <p:set>
                                      <p:cBhvr>
                                        <p:cTn id="445" dur="1" fill="hold">
                                          <p:stCondLst>
                                            <p:cond delay="0"/>
                                          </p:stCondLst>
                                        </p:cTn>
                                        <p:tgtEl>
                                          <p:spTgt spid="389"/>
                                        </p:tgtEl>
                                        <p:attrNameLst>
                                          <p:attrName>style.visibility</p:attrName>
                                        </p:attrNameLst>
                                      </p:cBhvr>
                                      <p:to>
                                        <p:strVal val="visible"/>
                                      </p:to>
                                    </p:set>
                                    <p:anim calcmode="lin" valueType="num">
                                      <p:cBhvr>
                                        <p:cTn id="446" dur="500" fill="hold"/>
                                        <p:tgtEl>
                                          <p:spTgt spid="389"/>
                                        </p:tgtEl>
                                        <p:attrNameLst>
                                          <p:attrName>ppt_w</p:attrName>
                                        </p:attrNameLst>
                                      </p:cBhvr>
                                      <p:tavLst>
                                        <p:tav tm="0">
                                          <p:val>
                                            <p:fltVal val="0"/>
                                          </p:val>
                                        </p:tav>
                                        <p:tav tm="100000">
                                          <p:val>
                                            <p:strVal val="#ppt_w"/>
                                          </p:val>
                                        </p:tav>
                                      </p:tavLst>
                                    </p:anim>
                                    <p:anim calcmode="lin" valueType="num">
                                      <p:cBhvr>
                                        <p:cTn id="447" dur="500" fill="hold"/>
                                        <p:tgtEl>
                                          <p:spTgt spid="389"/>
                                        </p:tgtEl>
                                        <p:attrNameLst>
                                          <p:attrName>ppt_h</p:attrName>
                                        </p:attrNameLst>
                                      </p:cBhvr>
                                      <p:tavLst>
                                        <p:tav tm="0">
                                          <p:val>
                                            <p:fltVal val="0"/>
                                          </p:val>
                                        </p:tav>
                                        <p:tav tm="100000">
                                          <p:val>
                                            <p:strVal val="#ppt_h"/>
                                          </p:val>
                                        </p:tav>
                                      </p:tavLst>
                                    </p:anim>
                                    <p:animEffect transition="in" filter="fade">
                                      <p:cBhvr>
                                        <p:cTn id="448" dur="500"/>
                                        <p:tgtEl>
                                          <p:spTgt spid="389"/>
                                        </p:tgtEl>
                                      </p:cBhvr>
                                    </p:animEffect>
                                  </p:childTnLst>
                                </p:cTn>
                              </p:par>
                              <p:par>
                                <p:cTn id="449" presetID="26" presetClass="emph" presetSubtype="0" fill="hold" nodeType="withEffect">
                                  <p:stCondLst>
                                    <p:cond delay="500"/>
                                  </p:stCondLst>
                                  <p:childTnLst>
                                    <p:animEffect transition="out" filter="fade">
                                      <p:cBhvr>
                                        <p:cTn id="450" dur="500" tmFilter="0, 0; .2, .5; .8, .5; 1, 0"/>
                                        <p:tgtEl>
                                          <p:spTgt spid="389"/>
                                        </p:tgtEl>
                                      </p:cBhvr>
                                    </p:animEffect>
                                    <p:animScale>
                                      <p:cBhvr>
                                        <p:cTn id="451" dur="250" autoRev="1" fill="hold"/>
                                        <p:tgtEl>
                                          <p:spTgt spid="389"/>
                                        </p:tgtEl>
                                      </p:cBhvr>
                                      <p:by x="105000" y="105000"/>
                                    </p:animScale>
                                  </p:childTnLst>
                                </p:cTn>
                              </p:par>
                              <p:par>
                                <p:cTn id="452" presetID="53" presetClass="entr" presetSubtype="16" fill="hold" grpId="0" nodeType="withEffect">
                                  <p:stCondLst>
                                    <p:cond delay="0"/>
                                  </p:stCondLst>
                                  <p:childTnLst>
                                    <p:set>
                                      <p:cBhvr>
                                        <p:cTn id="453" dur="1" fill="hold">
                                          <p:stCondLst>
                                            <p:cond delay="0"/>
                                          </p:stCondLst>
                                        </p:cTn>
                                        <p:tgtEl>
                                          <p:spTgt spid="389"/>
                                        </p:tgtEl>
                                        <p:attrNameLst>
                                          <p:attrName>style.visibility</p:attrName>
                                        </p:attrNameLst>
                                      </p:cBhvr>
                                      <p:to>
                                        <p:strVal val="visible"/>
                                      </p:to>
                                    </p:set>
                                    <p:anim calcmode="lin" valueType="num">
                                      <p:cBhvr>
                                        <p:cTn id="454" dur="500" fill="hold"/>
                                        <p:tgtEl>
                                          <p:spTgt spid="389"/>
                                        </p:tgtEl>
                                        <p:attrNameLst>
                                          <p:attrName>ppt_w</p:attrName>
                                        </p:attrNameLst>
                                      </p:cBhvr>
                                      <p:tavLst>
                                        <p:tav tm="0">
                                          <p:val>
                                            <p:fltVal val="0"/>
                                          </p:val>
                                        </p:tav>
                                        <p:tav tm="100000">
                                          <p:val>
                                            <p:strVal val="#ppt_w"/>
                                          </p:val>
                                        </p:tav>
                                      </p:tavLst>
                                    </p:anim>
                                    <p:anim calcmode="lin" valueType="num">
                                      <p:cBhvr>
                                        <p:cTn id="455" dur="500" fill="hold"/>
                                        <p:tgtEl>
                                          <p:spTgt spid="389"/>
                                        </p:tgtEl>
                                        <p:attrNameLst>
                                          <p:attrName>ppt_h</p:attrName>
                                        </p:attrNameLst>
                                      </p:cBhvr>
                                      <p:tavLst>
                                        <p:tav tm="0">
                                          <p:val>
                                            <p:fltVal val="0"/>
                                          </p:val>
                                        </p:tav>
                                        <p:tav tm="100000">
                                          <p:val>
                                            <p:strVal val="#ppt_h"/>
                                          </p:val>
                                        </p:tav>
                                      </p:tavLst>
                                    </p:anim>
                                    <p:animEffect transition="in" filter="fade">
                                      <p:cBhvr>
                                        <p:cTn id="456" dur="500"/>
                                        <p:tgtEl>
                                          <p:spTgt spid="389"/>
                                        </p:tgtEl>
                                      </p:cBhvr>
                                    </p:animEffect>
                                  </p:childTnLst>
                                  <p:subTnLst>
                                    <p:audio>
                                      <p:cMediaNode>
                                        <p:cTn display="0" masterRel="sameClick">
                                          <p:stCondLst>
                                            <p:cond evt="begin" delay="0">
                                              <p:tn val="452"/>
                                            </p:cond>
                                          </p:stCondLst>
                                          <p:endCondLst>
                                            <p:cond evt="onStopAudio" delay="0">
                                              <p:tgtEl>
                                                <p:sldTgt/>
                                              </p:tgtEl>
                                            </p:cond>
                                          </p:endCondLst>
                                        </p:cTn>
                                        <p:tgtEl>
                                          <p:sndTgt r:embed="rId3" name="Bling.wav"/>
                                        </p:tgtEl>
                                      </p:cMediaNode>
                                    </p:audio>
                                  </p:subTnLst>
                                </p:cTn>
                              </p:par>
                              <p:par>
                                <p:cTn id="457" presetID="26" presetClass="emph" presetSubtype="0" fill="hold" grpId="1" nodeType="withEffect">
                                  <p:stCondLst>
                                    <p:cond delay="500"/>
                                  </p:stCondLst>
                                  <p:childTnLst>
                                    <p:animEffect transition="out" filter="fade">
                                      <p:cBhvr>
                                        <p:cTn id="458" dur="500" tmFilter="0, 0; .2, .5; .8, .5; 1, 0"/>
                                        <p:tgtEl>
                                          <p:spTgt spid="389"/>
                                        </p:tgtEl>
                                      </p:cBhvr>
                                    </p:animEffect>
                                    <p:animScale>
                                      <p:cBhvr>
                                        <p:cTn id="459" dur="250" autoRev="1" fill="hold"/>
                                        <p:tgtEl>
                                          <p:spTgt spid="389"/>
                                        </p:tgtEl>
                                      </p:cBhvr>
                                      <p:by x="105000" y="105000"/>
                                    </p:animScale>
                                  </p:childTnLst>
                                </p:cTn>
                              </p:par>
                              <p:par>
                                <p:cTn id="460" presetID="53" presetClass="entr" presetSubtype="16" fill="hold" grpId="0" nodeType="withEffect">
                                  <p:stCondLst>
                                    <p:cond delay="0"/>
                                  </p:stCondLst>
                                  <p:childTnLst>
                                    <p:set>
                                      <p:cBhvr>
                                        <p:cTn id="461" dur="1" fill="hold">
                                          <p:stCondLst>
                                            <p:cond delay="0"/>
                                          </p:stCondLst>
                                        </p:cTn>
                                        <p:tgtEl>
                                          <p:spTgt spid="388"/>
                                        </p:tgtEl>
                                        <p:attrNameLst>
                                          <p:attrName>style.visibility</p:attrName>
                                        </p:attrNameLst>
                                      </p:cBhvr>
                                      <p:to>
                                        <p:strVal val="visible"/>
                                      </p:to>
                                    </p:set>
                                    <p:anim calcmode="lin" valueType="num">
                                      <p:cBhvr>
                                        <p:cTn id="462" dur="500" fill="hold"/>
                                        <p:tgtEl>
                                          <p:spTgt spid="388"/>
                                        </p:tgtEl>
                                        <p:attrNameLst>
                                          <p:attrName>ppt_w</p:attrName>
                                        </p:attrNameLst>
                                      </p:cBhvr>
                                      <p:tavLst>
                                        <p:tav tm="0">
                                          <p:val>
                                            <p:fltVal val="0"/>
                                          </p:val>
                                        </p:tav>
                                        <p:tav tm="100000">
                                          <p:val>
                                            <p:strVal val="#ppt_w"/>
                                          </p:val>
                                        </p:tav>
                                      </p:tavLst>
                                    </p:anim>
                                    <p:anim calcmode="lin" valueType="num">
                                      <p:cBhvr>
                                        <p:cTn id="463" dur="500" fill="hold"/>
                                        <p:tgtEl>
                                          <p:spTgt spid="388"/>
                                        </p:tgtEl>
                                        <p:attrNameLst>
                                          <p:attrName>ppt_h</p:attrName>
                                        </p:attrNameLst>
                                      </p:cBhvr>
                                      <p:tavLst>
                                        <p:tav tm="0">
                                          <p:val>
                                            <p:fltVal val="0"/>
                                          </p:val>
                                        </p:tav>
                                        <p:tav tm="100000">
                                          <p:val>
                                            <p:strVal val="#ppt_h"/>
                                          </p:val>
                                        </p:tav>
                                      </p:tavLst>
                                    </p:anim>
                                    <p:animEffect transition="in" filter="fade">
                                      <p:cBhvr>
                                        <p:cTn id="464" dur="500"/>
                                        <p:tgtEl>
                                          <p:spTgt spid="388"/>
                                        </p:tgtEl>
                                      </p:cBhvr>
                                    </p:animEffect>
                                  </p:childTnLst>
                                  <p:subTnLst>
                                    <p:audio>
                                      <p:cMediaNode>
                                        <p:cTn display="0" masterRel="sameClick">
                                          <p:stCondLst>
                                            <p:cond evt="begin" delay="0">
                                              <p:tn val="460"/>
                                            </p:cond>
                                          </p:stCondLst>
                                          <p:endCondLst>
                                            <p:cond evt="onStopAudio" delay="0">
                                              <p:tgtEl>
                                                <p:sldTgt/>
                                              </p:tgtEl>
                                            </p:cond>
                                          </p:endCondLst>
                                        </p:cTn>
                                        <p:tgtEl>
                                          <p:sndTgt r:embed="rId3" name="Bling.wav"/>
                                        </p:tgtEl>
                                      </p:cMediaNode>
                                    </p:audio>
                                  </p:subTnLst>
                                </p:cTn>
                              </p:par>
                              <p:par>
                                <p:cTn id="465" presetID="26" presetClass="emph" presetSubtype="0" fill="hold" grpId="1" nodeType="withEffect">
                                  <p:stCondLst>
                                    <p:cond delay="500"/>
                                  </p:stCondLst>
                                  <p:childTnLst>
                                    <p:animEffect transition="out" filter="fade">
                                      <p:cBhvr>
                                        <p:cTn id="466" dur="500" tmFilter="0, 0; .2, .5; .8, .5; 1, 0"/>
                                        <p:tgtEl>
                                          <p:spTgt spid="388"/>
                                        </p:tgtEl>
                                      </p:cBhvr>
                                    </p:animEffect>
                                    <p:animScale>
                                      <p:cBhvr>
                                        <p:cTn id="467" dur="250" autoRev="1" fill="hold"/>
                                        <p:tgtEl>
                                          <p:spTgt spid="388"/>
                                        </p:tgtEl>
                                      </p:cBhvr>
                                      <p:by x="105000" y="105000"/>
                                    </p:animScale>
                                  </p:childTnLst>
                                </p:cTn>
                              </p:par>
                              <p:par>
                                <p:cTn id="468" presetID="53" presetClass="entr" presetSubtype="16" fill="hold" grpId="0" nodeType="withEffect">
                                  <p:stCondLst>
                                    <p:cond delay="0"/>
                                  </p:stCondLst>
                                  <p:childTnLst>
                                    <p:set>
                                      <p:cBhvr>
                                        <p:cTn id="469" dur="1" fill="hold">
                                          <p:stCondLst>
                                            <p:cond delay="0"/>
                                          </p:stCondLst>
                                        </p:cTn>
                                        <p:tgtEl>
                                          <p:spTgt spid="392"/>
                                        </p:tgtEl>
                                        <p:attrNameLst>
                                          <p:attrName>style.visibility</p:attrName>
                                        </p:attrNameLst>
                                      </p:cBhvr>
                                      <p:to>
                                        <p:strVal val="visible"/>
                                      </p:to>
                                    </p:set>
                                    <p:anim calcmode="lin" valueType="num">
                                      <p:cBhvr>
                                        <p:cTn id="470" dur="500" fill="hold"/>
                                        <p:tgtEl>
                                          <p:spTgt spid="392"/>
                                        </p:tgtEl>
                                        <p:attrNameLst>
                                          <p:attrName>ppt_w</p:attrName>
                                        </p:attrNameLst>
                                      </p:cBhvr>
                                      <p:tavLst>
                                        <p:tav tm="0">
                                          <p:val>
                                            <p:fltVal val="0"/>
                                          </p:val>
                                        </p:tav>
                                        <p:tav tm="100000">
                                          <p:val>
                                            <p:strVal val="#ppt_w"/>
                                          </p:val>
                                        </p:tav>
                                      </p:tavLst>
                                    </p:anim>
                                    <p:anim calcmode="lin" valueType="num">
                                      <p:cBhvr>
                                        <p:cTn id="471" dur="500" fill="hold"/>
                                        <p:tgtEl>
                                          <p:spTgt spid="392"/>
                                        </p:tgtEl>
                                        <p:attrNameLst>
                                          <p:attrName>ppt_h</p:attrName>
                                        </p:attrNameLst>
                                      </p:cBhvr>
                                      <p:tavLst>
                                        <p:tav tm="0">
                                          <p:val>
                                            <p:fltVal val="0"/>
                                          </p:val>
                                        </p:tav>
                                        <p:tav tm="100000">
                                          <p:val>
                                            <p:strVal val="#ppt_h"/>
                                          </p:val>
                                        </p:tav>
                                      </p:tavLst>
                                    </p:anim>
                                    <p:animEffect transition="in" filter="fade">
                                      <p:cBhvr>
                                        <p:cTn id="472" dur="500"/>
                                        <p:tgtEl>
                                          <p:spTgt spid="392"/>
                                        </p:tgtEl>
                                      </p:cBhvr>
                                    </p:animEffect>
                                  </p:childTnLst>
                                  <p:subTnLst>
                                    <p:audio>
                                      <p:cMediaNode>
                                        <p:cTn display="0" masterRel="sameClick">
                                          <p:stCondLst>
                                            <p:cond evt="begin" delay="0">
                                              <p:tn val="468"/>
                                            </p:cond>
                                          </p:stCondLst>
                                          <p:endCondLst>
                                            <p:cond evt="onStopAudio" delay="0">
                                              <p:tgtEl>
                                                <p:sldTgt/>
                                              </p:tgtEl>
                                            </p:cond>
                                          </p:endCondLst>
                                        </p:cTn>
                                        <p:tgtEl>
                                          <p:sndTgt r:embed="rId3" name="Bling.wav"/>
                                        </p:tgtEl>
                                      </p:cMediaNode>
                                    </p:audio>
                                  </p:subTnLst>
                                </p:cTn>
                              </p:par>
                              <p:par>
                                <p:cTn id="473" presetID="26" presetClass="emph" presetSubtype="0" fill="hold" grpId="1" nodeType="withEffect">
                                  <p:stCondLst>
                                    <p:cond delay="500"/>
                                  </p:stCondLst>
                                  <p:childTnLst>
                                    <p:animEffect transition="out" filter="fade">
                                      <p:cBhvr>
                                        <p:cTn id="474" dur="500" tmFilter="0, 0; .2, .5; .8, .5; 1, 0"/>
                                        <p:tgtEl>
                                          <p:spTgt spid="392"/>
                                        </p:tgtEl>
                                      </p:cBhvr>
                                    </p:animEffect>
                                    <p:animScale>
                                      <p:cBhvr>
                                        <p:cTn id="475" dur="250" autoRev="1" fill="hold"/>
                                        <p:tgtEl>
                                          <p:spTgt spid="392"/>
                                        </p:tgtEl>
                                      </p:cBhvr>
                                      <p:by x="105000" y="105000"/>
                                    </p:animScale>
                                  </p:childTnLst>
                                </p:cTn>
                              </p:par>
                              <p:par>
                                <p:cTn id="476" presetID="53" presetClass="entr" presetSubtype="16" fill="hold" grpId="0" nodeType="withEffect">
                                  <p:stCondLst>
                                    <p:cond delay="0"/>
                                  </p:stCondLst>
                                  <p:childTnLst>
                                    <p:set>
                                      <p:cBhvr>
                                        <p:cTn id="477" dur="1" fill="hold">
                                          <p:stCondLst>
                                            <p:cond delay="0"/>
                                          </p:stCondLst>
                                        </p:cTn>
                                        <p:tgtEl>
                                          <p:spTgt spid="181"/>
                                        </p:tgtEl>
                                        <p:attrNameLst>
                                          <p:attrName>style.visibility</p:attrName>
                                        </p:attrNameLst>
                                      </p:cBhvr>
                                      <p:to>
                                        <p:strVal val="visible"/>
                                      </p:to>
                                    </p:set>
                                    <p:anim calcmode="lin" valueType="num">
                                      <p:cBhvr>
                                        <p:cTn id="478" dur="500" fill="hold"/>
                                        <p:tgtEl>
                                          <p:spTgt spid="181"/>
                                        </p:tgtEl>
                                        <p:attrNameLst>
                                          <p:attrName>ppt_w</p:attrName>
                                        </p:attrNameLst>
                                      </p:cBhvr>
                                      <p:tavLst>
                                        <p:tav tm="0">
                                          <p:val>
                                            <p:fltVal val="0"/>
                                          </p:val>
                                        </p:tav>
                                        <p:tav tm="100000">
                                          <p:val>
                                            <p:strVal val="#ppt_w"/>
                                          </p:val>
                                        </p:tav>
                                      </p:tavLst>
                                    </p:anim>
                                    <p:anim calcmode="lin" valueType="num">
                                      <p:cBhvr>
                                        <p:cTn id="479" dur="500" fill="hold"/>
                                        <p:tgtEl>
                                          <p:spTgt spid="181"/>
                                        </p:tgtEl>
                                        <p:attrNameLst>
                                          <p:attrName>ppt_h</p:attrName>
                                        </p:attrNameLst>
                                      </p:cBhvr>
                                      <p:tavLst>
                                        <p:tav tm="0">
                                          <p:val>
                                            <p:fltVal val="0"/>
                                          </p:val>
                                        </p:tav>
                                        <p:tav tm="100000">
                                          <p:val>
                                            <p:strVal val="#ppt_h"/>
                                          </p:val>
                                        </p:tav>
                                      </p:tavLst>
                                    </p:anim>
                                    <p:animEffect transition="in" filter="fade">
                                      <p:cBhvr>
                                        <p:cTn id="480" dur="500"/>
                                        <p:tgtEl>
                                          <p:spTgt spid="181"/>
                                        </p:tgtEl>
                                      </p:cBhvr>
                                    </p:animEffect>
                                  </p:childTnLst>
                                  <p:subTnLst>
                                    <p:audio>
                                      <p:cMediaNode>
                                        <p:cTn display="0" masterRel="sameClick">
                                          <p:stCondLst>
                                            <p:cond evt="begin" delay="0">
                                              <p:tn val="476"/>
                                            </p:cond>
                                          </p:stCondLst>
                                          <p:endCondLst>
                                            <p:cond evt="onStopAudio" delay="0">
                                              <p:tgtEl>
                                                <p:sldTgt/>
                                              </p:tgtEl>
                                            </p:cond>
                                          </p:endCondLst>
                                        </p:cTn>
                                        <p:tgtEl>
                                          <p:sndTgt r:embed="rId3" name="Bling.wav"/>
                                        </p:tgtEl>
                                      </p:cMediaNode>
                                    </p:audio>
                                  </p:subTnLst>
                                </p:cTn>
                              </p:par>
                              <p:par>
                                <p:cTn id="481" presetID="26" presetClass="emph" presetSubtype="0" fill="hold" grpId="1" nodeType="withEffect">
                                  <p:stCondLst>
                                    <p:cond delay="500"/>
                                  </p:stCondLst>
                                  <p:childTnLst>
                                    <p:animEffect transition="out" filter="fade">
                                      <p:cBhvr>
                                        <p:cTn id="482" dur="500" tmFilter="0, 0; .2, .5; .8, .5; 1, 0"/>
                                        <p:tgtEl>
                                          <p:spTgt spid="181"/>
                                        </p:tgtEl>
                                      </p:cBhvr>
                                    </p:animEffect>
                                    <p:animScale>
                                      <p:cBhvr>
                                        <p:cTn id="483" dur="250" autoRev="1" fill="hold"/>
                                        <p:tgtEl>
                                          <p:spTgt spid="181"/>
                                        </p:tgtEl>
                                      </p:cBhvr>
                                      <p:by x="105000" y="105000"/>
                                    </p:animScale>
                                  </p:childTnLst>
                                </p:cTn>
                              </p:par>
                            </p:childTnLst>
                          </p:cTn>
                        </p:par>
                      </p:childTnLst>
                    </p:cTn>
                  </p:par>
                </p:childTnLst>
              </p:cTn>
              <p:nextCondLst>
                <p:cond evt="onClick" delay="0">
                  <p:tgtEl>
                    <p:spTgt spid="211"/>
                  </p:tgtEl>
                </p:cond>
              </p:nextCondLst>
            </p:seq>
            <p:seq concurrent="1" nextAc="seek">
              <p:cTn id="484" restart="whenNotActive" fill="hold" evtFilter="cancelBubble" nodeType="interactiveSeq">
                <p:stCondLst>
                  <p:cond evt="onClick" delay="0">
                    <p:tgtEl>
                      <p:spTgt spid="212"/>
                    </p:tgtEl>
                  </p:cond>
                </p:stCondLst>
                <p:endSync evt="end" delay="0">
                  <p:rtn val="all"/>
                </p:endSync>
                <p:childTnLst>
                  <p:par>
                    <p:cTn id="485" fill="hold">
                      <p:stCondLst>
                        <p:cond delay="0"/>
                      </p:stCondLst>
                      <p:childTnLst>
                        <p:par>
                          <p:cTn id="486" fill="hold">
                            <p:stCondLst>
                              <p:cond delay="0"/>
                            </p:stCondLst>
                            <p:childTnLst>
                              <p:par>
                                <p:cTn id="487" presetID="53" presetClass="entr" presetSubtype="16" fill="hold" grpId="0" nodeType="withEffect">
                                  <p:stCondLst>
                                    <p:cond delay="0"/>
                                  </p:stCondLst>
                                  <p:childTnLst>
                                    <p:set>
                                      <p:cBhvr>
                                        <p:cTn id="488" dur="1" fill="hold">
                                          <p:stCondLst>
                                            <p:cond delay="0"/>
                                          </p:stCondLst>
                                        </p:cTn>
                                        <p:tgtEl>
                                          <p:spTgt spid="346"/>
                                        </p:tgtEl>
                                        <p:attrNameLst>
                                          <p:attrName>style.visibility</p:attrName>
                                        </p:attrNameLst>
                                      </p:cBhvr>
                                      <p:to>
                                        <p:strVal val="visible"/>
                                      </p:to>
                                    </p:set>
                                    <p:anim calcmode="lin" valueType="num">
                                      <p:cBhvr>
                                        <p:cTn id="489" dur="500" fill="hold"/>
                                        <p:tgtEl>
                                          <p:spTgt spid="346"/>
                                        </p:tgtEl>
                                        <p:attrNameLst>
                                          <p:attrName>ppt_w</p:attrName>
                                        </p:attrNameLst>
                                      </p:cBhvr>
                                      <p:tavLst>
                                        <p:tav tm="0">
                                          <p:val>
                                            <p:fltVal val="0"/>
                                          </p:val>
                                        </p:tav>
                                        <p:tav tm="100000">
                                          <p:val>
                                            <p:strVal val="#ppt_w"/>
                                          </p:val>
                                        </p:tav>
                                      </p:tavLst>
                                    </p:anim>
                                    <p:anim calcmode="lin" valueType="num">
                                      <p:cBhvr>
                                        <p:cTn id="490" dur="500" fill="hold"/>
                                        <p:tgtEl>
                                          <p:spTgt spid="346"/>
                                        </p:tgtEl>
                                        <p:attrNameLst>
                                          <p:attrName>ppt_h</p:attrName>
                                        </p:attrNameLst>
                                      </p:cBhvr>
                                      <p:tavLst>
                                        <p:tav tm="0">
                                          <p:val>
                                            <p:fltVal val="0"/>
                                          </p:val>
                                        </p:tav>
                                        <p:tav tm="100000">
                                          <p:val>
                                            <p:strVal val="#ppt_h"/>
                                          </p:val>
                                        </p:tav>
                                      </p:tavLst>
                                    </p:anim>
                                    <p:animEffect transition="in" filter="fade">
                                      <p:cBhvr>
                                        <p:cTn id="491" dur="500"/>
                                        <p:tgtEl>
                                          <p:spTgt spid="346"/>
                                        </p:tgtEl>
                                      </p:cBhvr>
                                    </p:animEffect>
                                  </p:childTnLst>
                                  <p:subTnLst>
                                    <p:audio>
                                      <p:cMediaNode>
                                        <p:cTn display="0" masterRel="sameClick">
                                          <p:stCondLst>
                                            <p:cond evt="begin" delay="0">
                                              <p:tn val="487"/>
                                            </p:cond>
                                          </p:stCondLst>
                                          <p:endCondLst>
                                            <p:cond evt="onStopAudio" delay="0">
                                              <p:tgtEl>
                                                <p:sldTgt/>
                                              </p:tgtEl>
                                            </p:cond>
                                          </p:endCondLst>
                                        </p:cTn>
                                        <p:tgtEl>
                                          <p:sndTgt r:embed="rId3" name="Bling.wav"/>
                                        </p:tgtEl>
                                      </p:cMediaNode>
                                    </p:audio>
                                  </p:subTnLst>
                                </p:cTn>
                              </p:par>
                              <p:par>
                                <p:cTn id="492" presetID="26" presetClass="emph" presetSubtype="0" fill="hold" grpId="1" nodeType="withEffect">
                                  <p:stCondLst>
                                    <p:cond delay="500"/>
                                  </p:stCondLst>
                                  <p:childTnLst>
                                    <p:animEffect transition="out" filter="fade">
                                      <p:cBhvr>
                                        <p:cTn id="493" dur="500" tmFilter="0, 0; .2, .5; .8, .5; 1, 0"/>
                                        <p:tgtEl>
                                          <p:spTgt spid="346"/>
                                        </p:tgtEl>
                                      </p:cBhvr>
                                    </p:animEffect>
                                    <p:animScale>
                                      <p:cBhvr>
                                        <p:cTn id="494" dur="250" autoRev="1" fill="hold"/>
                                        <p:tgtEl>
                                          <p:spTgt spid="346"/>
                                        </p:tgtEl>
                                      </p:cBhvr>
                                      <p:by x="105000" y="105000"/>
                                    </p:animScale>
                                  </p:childTnLst>
                                </p:cTn>
                              </p:par>
                              <p:par>
                                <p:cTn id="495" presetID="53" presetClass="entr" presetSubtype="16" fill="hold" grpId="0" nodeType="withEffect">
                                  <p:stCondLst>
                                    <p:cond delay="0"/>
                                  </p:stCondLst>
                                  <p:childTnLst>
                                    <p:set>
                                      <p:cBhvr>
                                        <p:cTn id="496" dur="1" fill="hold">
                                          <p:stCondLst>
                                            <p:cond delay="0"/>
                                          </p:stCondLst>
                                        </p:cTn>
                                        <p:tgtEl>
                                          <p:spTgt spid="347"/>
                                        </p:tgtEl>
                                        <p:attrNameLst>
                                          <p:attrName>style.visibility</p:attrName>
                                        </p:attrNameLst>
                                      </p:cBhvr>
                                      <p:to>
                                        <p:strVal val="visible"/>
                                      </p:to>
                                    </p:set>
                                    <p:anim calcmode="lin" valueType="num">
                                      <p:cBhvr>
                                        <p:cTn id="497" dur="500" fill="hold"/>
                                        <p:tgtEl>
                                          <p:spTgt spid="347"/>
                                        </p:tgtEl>
                                        <p:attrNameLst>
                                          <p:attrName>ppt_w</p:attrName>
                                        </p:attrNameLst>
                                      </p:cBhvr>
                                      <p:tavLst>
                                        <p:tav tm="0">
                                          <p:val>
                                            <p:fltVal val="0"/>
                                          </p:val>
                                        </p:tav>
                                        <p:tav tm="100000">
                                          <p:val>
                                            <p:strVal val="#ppt_w"/>
                                          </p:val>
                                        </p:tav>
                                      </p:tavLst>
                                    </p:anim>
                                    <p:anim calcmode="lin" valueType="num">
                                      <p:cBhvr>
                                        <p:cTn id="498" dur="500" fill="hold"/>
                                        <p:tgtEl>
                                          <p:spTgt spid="347"/>
                                        </p:tgtEl>
                                        <p:attrNameLst>
                                          <p:attrName>ppt_h</p:attrName>
                                        </p:attrNameLst>
                                      </p:cBhvr>
                                      <p:tavLst>
                                        <p:tav tm="0">
                                          <p:val>
                                            <p:fltVal val="0"/>
                                          </p:val>
                                        </p:tav>
                                        <p:tav tm="100000">
                                          <p:val>
                                            <p:strVal val="#ppt_h"/>
                                          </p:val>
                                        </p:tav>
                                      </p:tavLst>
                                    </p:anim>
                                    <p:animEffect transition="in" filter="fade">
                                      <p:cBhvr>
                                        <p:cTn id="499" dur="500"/>
                                        <p:tgtEl>
                                          <p:spTgt spid="347"/>
                                        </p:tgtEl>
                                      </p:cBhvr>
                                    </p:animEffect>
                                  </p:childTnLst>
                                  <p:subTnLst>
                                    <p:audio>
                                      <p:cMediaNode>
                                        <p:cTn display="0" masterRel="sameClick">
                                          <p:stCondLst>
                                            <p:cond evt="begin" delay="0">
                                              <p:tn val="495"/>
                                            </p:cond>
                                          </p:stCondLst>
                                          <p:endCondLst>
                                            <p:cond evt="onStopAudio" delay="0">
                                              <p:tgtEl>
                                                <p:sldTgt/>
                                              </p:tgtEl>
                                            </p:cond>
                                          </p:endCondLst>
                                        </p:cTn>
                                        <p:tgtEl>
                                          <p:sndTgt r:embed="rId3" name="Bling.wav"/>
                                        </p:tgtEl>
                                      </p:cMediaNode>
                                    </p:audio>
                                  </p:subTnLst>
                                </p:cTn>
                              </p:par>
                              <p:par>
                                <p:cTn id="500" presetID="26" presetClass="emph" presetSubtype="0" fill="hold" grpId="1" nodeType="withEffect">
                                  <p:stCondLst>
                                    <p:cond delay="500"/>
                                  </p:stCondLst>
                                  <p:childTnLst>
                                    <p:animEffect transition="out" filter="fade">
                                      <p:cBhvr>
                                        <p:cTn id="501" dur="500" tmFilter="0, 0; .2, .5; .8, .5; 1, 0"/>
                                        <p:tgtEl>
                                          <p:spTgt spid="347"/>
                                        </p:tgtEl>
                                      </p:cBhvr>
                                    </p:animEffect>
                                    <p:animScale>
                                      <p:cBhvr>
                                        <p:cTn id="502" dur="250" autoRev="1" fill="hold"/>
                                        <p:tgtEl>
                                          <p:spTgt spid="347"/>
                                        </p:tgtEl>
                                      </p:cBhvr>
                                      <p:by x="105000" y="105000"/>
                                    </p:animScale>
                                  </p:childTnLst>
                                </p:cTn>
                              </p:par>
                              <p:par>
                                <p:cTn id="503" presetID="53" presetClass="entr" presetSubtype="16" fill="hold" grpId="0" nodeType="withEffect">
                                  <p:stCondLst>
                                    <p:cond delay="0"/>
                                  </p:stCondLst>
                                  <p:childTnLst>
                                    <p:set>
                                      <p:cBhvr>
                                        <p:cTn id="504" dur="1" fill="hold">
                                          <p:stCondLst>
                                            <p:cond delay="0"/>
                                          </p:stCondLst>
                                        </p:cTn>
                                        <p:tgtEl>
                                          <p:spTgt spid="348"/>
                                        </p:tgtEl>
                                        <p:attrNameLst>
                                          <p:attrName>style.visibility</p:attrName>
                                        </p:attrNameLst>
                                      </p:cBhvr>
                                      <p:to>
                                        <p:strVal val="visible"/>
                                      </p:to>
                                    </p:set>
                                    <p:anim calcmode="lin" valueType="num">
                                      <p:cBhvr>
                                        <p:cTn id="505" dur="500" fill="hold"/>
                                        <p:tgtEl>
                                          <p:spTgt spid="348"/>
                                        </p:tgtEl>
                                        <p:attrNameLst>
                                          <p:attrName>ppt_w</p:attrName>
                                        </p:attrNameLst>
                                      </p:cBhvr>
                                      <p:tavLst>
                                        <p:tav tm="0">
                                          <p:val>
                                            <p:fltVal val="0"/>
                                          </p:val>
                                        </p:tav>
                                        <p:tav tm="100000">
                                          <p:val>
                                            <p:strVal val="#ppt_w"/>
                                          </p:val>
                                        </p:tav>
                                      </p:tavLst>
                                    </p:anim>
                                    <p:anim calcmode="lin" valueType="num">
                                      <p:cBhvr>
                                        <p:cTn id="506" dur="500" fill="hold"/>
                                        <p:tgtEl>
                                          <p:spTgt spid="348"/>
                                        </p:tgtEl>
                                        <p:attrNameLst>
                                          <p:attrName>ppt_h</p:attrName>
                                        </p:attrNameLst>
                                      </p:cBhvr>
                                      <p:tavLst>
                                        <p:tav tm="0">
                                          <p:val>
                                            <p:fltVal val="0"/>
                                          </p:val>
                                        </p:tav>
                                        <p:tav tm="100000">
                                          <p:val>
                                            <p:strVal val="#ppt_h"/>
                                          </p:val>
                                        </p:tav>
                                      </p:tavLst>
                                    </p:anim>
                                    <p:animEffect transition="in" filter="fade">
                                      <p:cBhvr>
                                        <p:cTn id="507" dur="500"/>
                                        <p:tgtEl>
                                          <p:spTgt spid="348"/>
                                        </p:tgtEl>
                                      </p:cBhvr>
                                    </p:animEffect>
                                  </p:childTnLst>
                                  <p:subTnLst>
                                    <p:audio>
                                      <p:cMediaNode>
                                        <p:cTn display="0" masterRel="sameClick">
                                          <p:stCondLst>
                                            <p:cond evt="begin" delay="0">
                                              <p:tn val="503"/>
                                            </p:cond>
                                          </p:stCondLst>
                                          <p:endCondLst>
                                            <p:cond evt="onStopAudio" delay="0">
                                              <p:tgtEl>
                                                <p:sldTgt/>
                                              </p:tgtEl>
                                            </p:cond>
                                          </p:endCondLst>
                                        </p:cTn>
                                        <p:tgtEl>
                                          <p:sndTgt r:embed="rId3" name="Bling.wav"/>
                                        </p:tgtEl>
                                      </p:cMediaNode>
                                    </p:audio>
                                  </p:subTnLst>
                                </p:cTn>
                              </p:par>
                              <p:par>
                                <p:cTn id="508" presetID="26" presetClass="emph" presetSubtype="0" fill="hold" grpId="1" nodeType="withEffect">
                                  <p:stCondLst>
                                    <p:cond delay="500"/>
                                  </p:stCondLst>
                                  <p:childTnLst>
                                    <p:animEffect transition="out" filter="fade">
                                      <p:cBhvr>
                                        <p:cTn id="509" dur="500" tmFilter="0, 0; .2, .5; .8, .5; 1, 0"/>
                                        <p:tgtEl>
                                          <p:spTgt spid="348"/>
                                        </p:tgtEl>
                                      </p:cBhvr>
                                    </p:animEffect>
                                    <p:animScale>
                                      <p:cBhvr>
                                        <p:cTn id="510" dur="250" autoRev="1" fill="hold"/>
                                        <p:tgtEl>
                                          <p:spTgt spid="348"/>
                                        </p:tgtEl>
                                      </p:cBhvr>
                                      <p:by x="105000" y="105000"/>
                                    </p:animScale>
                                  </p:childTnLst>
                                </p:cTn>
                              </p:par>
                            </p:childTnLst>
                          </p:cTn>
                        </p:par>
                      </p:childTnLst>
                    </p:cTn>
                  </p:par>
                </p:childTnLst>
              </p:cTn>
              <p:nextCondLst>
                <p:cond evt="onClick" delay="0">
                  <p:tgtEl>
                    <p:spTgt spid="212"/>
                  </p:tgtEl>
                </p:cond>
              </p:nextCondLst>
            </p:seq>
            <p:seq concurrent="1" nextAc="seek">
              <p:cTn id="511" restart="whenNotActive" fill="hold" evtFilter="cancelBubble" nodeType="interactiveSeq">
                <p:stCondLst>
                  <p:cond evt="onClick" delay="0">
                    <p:tgtEl>
                      <p:spTgt spid="185"/>
                    </p:tgtEl>
                  </p:cond>
                </p:stCondLst>
                <p:endSync evt="end" delay="0">
                  <p:rtn val="all"/>
                </p:endSync>
                <p:childTnLst>
                  <p:par>
                    <p:cTn id="512" fill="hold">
                      <p:stCondLst>
                        <p:cond delay="0"/>
                      </p:stCondLst>
                      <p:childTnLst>
                        <p:par>
                          <p:cTn id="513" fill="hold">
                            <p:stCondLst>
                              <p:cond delay="0"/>
                            </p:stCondLst>
                            <p:childTnLst>
                              <p:par>
                                <p:cTn id="514" presetID="53" presetClass="entr" presetSubtype="16" fill="hold" grpId="0" nodeType="withEffect">
                                  <p:stCondLst>
                                    <p:cond delay="0"/>
                                  </p:stCondLst>
                                  <p:childTnLst>
                                    <p:set>
                                      <p:cBhvr>
                                        <p:cTn id="515" dur="1" fill="hold">
                                          <p:stCondLst>
                                            <p:cond delay="0"/>
                                          </p:stCondLst>
                                        </p:cTn>
                                        <p:tgtEl>
                                          <p:spTgt spid="340"/>
                                        </p:tgtEl>
                                        <p:attrNameLst>
                                          <p:attrName>style.visibility</p:attrName>
                                        </p:attrNameLst>
                                      </p:cBhvr>
                                      <p:to>
                                        <p:strVal val="visible"/>
                                      </p:to>
                                    </p:set>
                                    <p:anim calcmode="lin" valueType="num">
                                      <p:cBhvr>
                                        <p:cTn id="516" dur="500" fill="hold"/>
                                        <p:tgtEl>
                                          <p:spTgt spid="340"/>
                                        </p:tgtEl>
                                        <p:attrNameLst>
                                          <p:attrName>ppt_w</p:attrName>
                                        </p:attrNameLst>
                                      </p:cBhvr>
                                      <p:tavLst>
                                        <p:tav tm="0">
                                          <p:val>
                                            <p:fltVal val="0"/>
                                          </p:val>
                                        </p:tav>
                                        <p:tav tm="100000">
                                          <p:val>
                                            <p:strVal val="#ppt_w"/>
                                          </p:val>
                                        </p:tav>
                                      </p:tavLst>
                                    </p:anim>
                                    <p:anim calcmode="lin" valueType="num">
                                      <p:cBhvr>
                                        <p:cTn id="517" dur="500" fill="hold"/>
                                        <p:tgtEl>
                                          <p:spTgt spid="340"/>
                                        </p:tgtEl>
                                        <p:attrNameLst>
                                          <p:attrName>ppt_h</p:attrName>
                                        </p:attrNameLst>
                                      </p:cBhvr>
                                      <p:tavLst>
                                        <p:tav tm="0">
                                          <p:val>
                                            <p:fltVal val="0"/>
                                          </p:val>
                                        </p:tav>
                                        <p:tav tm="100000">
                                          <p:val>
                                            <p:strVal val="#ppt_h"/>
                                          </p:val>
                                        </p:tav>
                                      </p:tavLst>
                                    </p:anim>
                                    <p:animEffect transition="in" filter="fade">
                                      <p:cBhvr>
                                        <p:cTn id="518" dur="500"/>
                                        <p:tgtEl>
                                          <p:spTgt spid="340"/>
                                        </p:tgtEl>
                                      </p:cBhvr>
                                    </p:animEffect>
                                  </p:childTnLst>
                                  <p:subTnLst>
                                    <p:audio>
                                      <p:cMediaNode>
                                        <p:cTn display="0" masterRel="sameClick">
                                          <p:stCondLst>
                                            <p:cond evt="begin" delay="0">
                                              <p:tn val="514"/>
                                            </p:cond>
                                          </p:stCondLst>
                                          <p:endCondLst>
                                            <p:cond evt="onStopAudio" delay="0">
                                              <p:tgtEl>
                                                <p:sldTgt/>
                                              </p:tgtEl>
                                            </p:cond>
                                          </p:endCondLst>
                                        </p:cTn>
                                        <p:tgtEl>
                                          <p:sndTgt r:embed="rId3" name="Bling.wav"/>
                                        </p:tgtEl>
                                      </p:cMediaNode>
                                    </p:audio>
                                  </p:subTnLst>
                                </p:cTn>
                              </p:par>
                              <p:par>
                                <p:cTn id="519" presetID="26" presetClass="emph" presetSubtype="0" fill="hold" grpId="1" nodeType="withEffect">
                                  <p:stCondLst>
                                    <p:cond delay="500"/>
                                  </p:stCondLst>
                                  <p:childTnLst>
                                    <p:animEffect transition="out" filter="fade">
                                      <p:cBhvr>
                                        <p:cTn id="520" dur="500" tmFilter="0, 0; .2, .5; .8, .5; 1, 0"/>
                                        <p:tgtEl>
                                          <p:spTgt spid="340"/>
                                        </p:tgtEl>
                                      </p:cBhvr>
                                    </p:animEffect>
                                    <p:animScale>
                                      <p:cBhvr>
                                        <p:cTn id="521" dur="250" autoRev="1" fill="hold"/>
                                        <p:tgtEl>
                                          <p:spTgt spid="340"/>
                                        </p:tgtEl>
                                      </p:cBhvr>
                                      <p:by x="105000" y="105000"/>
                                    </p:animScale>
                                  </p:childTnLst>
                                </p:cTn>
                              </p:par>
                              <p:par>
                                <p:cTn id="522" presetID="53" presetClass="entr" presetSubtype="16" fill="hold" nodeType="withEffect">
                                  <p:stCondLst>
                                    <p:cond delay="0"/>
                                  </p:stCondLst>
                                  <p:childTnLst>
                                    <p:set>
                                      <p:cBhvr>
                                        <p:cTn id="523" dur="1" fill="hold">
                                          <p:stCondLst>
                                            <p:cond delay="0"/>
                                          </p:stCondLst>
                                        </p:cTn>
                                        <p:tgtEl>
                                          <p:spTgt spid="380"/>
                                        </p:tgtEl>
                                        <p:attrNameLst>
                                          <p:attrName>style.visibility</p:attrName>
                                        </p:attrNameLst>
                                      </p:cBhvr>
                                      <p:to>
                                        <p:strVal val="visible"/>
                                      </p:to>
                                    </p:set>
                                    <p:anim calcmode="lin" valueType="num">
                                      <p:cBhvr>
                                        <p:cTn id="524" dur="500" fill="hold"/>
                                        <p:tgtEl>
                                          <p:spTgt spid="380"/>
                                        </p:tgtEl>
                                        <p:attrNameLst>
                                          <p:attrName>ppt_w</p:attrName>
                                        </p:attrNameLst>
                                      </p:cBhvr>
                                      <p:tavLst>
                                        <p:tav tm="0">
                                          <p:val>
                                            <p:fltVal val="0"/>
                                          </p:val>
                                        </p:tav>
                                        <p:tav tm="100000">
                                          <p:val>
                                            <p:strVal val="#ppt_w"/>
                                          </p:val>
                                        </p:tav>
                                      </p:tavLst>
                                    </p:anim>
                                    <p:anim calcmode="lin" valueType="num">
                                      <p:cBhvr>
                                        <p:cTn id="525" dur="500" fill="hold"/>
                                        <p:tgtEl>
                                          <p:spTgt spid="380"/>
                                        </p:tgtEl>
                                        <p:attrNameLst>
                                          <p:attrName>ppt_h</p:attrName>
                                        </p:attrNameLst>
                                      </p:cBhvr>
                                      <p:tavLst>
                                        <p:tav tm="0">
                                          <p:val>
                                            <p:fltVal val="0"/>
                                          </p:val>
                                        </p:tav>
                                        <p:tav tm="100000">
                                          <p:val>
                                            <p:strVal val="#ppt_h"/>
                                          </p:val>
                                        </p:tav>
                                      </p:tavLst>
                                    </p:anim>
                                    <p:animEffect transition="in" filter="fade">
                                      <p:cBhvr>
                                        <p:cTn id="526" dur="500"/>
                                        <p:tgtEl>
                                          <p:spTgt spid="380"/>
                                        </p:tgtEl>
                                      </p:cBhvr>
                                    </p:animEffect>
                                  </p:childTnLst>
                                </p:cTn>
                              </p:par>
                              <p:par>
                                <p:cTn id="527" presetID="26" presetClass="emph" presetSubtype="0" fill="hold" nodeType="withEffect">
                                  <p:stCondLst>
                                    <p:cond delay="500"/>
                                  </p:stCondLst>
                                  <p:childTnLst>
                                    <p:animEffect transition="out" filter="fade">
                                      <p:cBhvr>
                                        <p:cTn id="528" dur="500" tmFilter="0, 0; .2, .5; .8, .5; 1, 0"/>
                                        <p:tgtEl>
                                          <p:spTgt spid="380"/>
                                        </p:tgtEl>
                                      </p:cBhvr>
                                    </p:animEffect>
                                    <p:animScale>
                                      <p:cBhvr>
                                        <p:cTn id="529" dur="250" autoRev="1" fill="hold"/>
                                        <p:tgtEl>
                                          <p:spTgt spid="380"/>
                                        </p:tgtEl>
                                      </p:cBhvr>
                                      <p:by x="105000" y="105000"/>
                                    </p:animScale>
                                  </p:childTnLst>
                                </p:cTn>
                              </p:par>
                              <p:par>
                                <p:cTn id="530" presetID="53" presetClass="entr" presetSubtype="16" fill="hold" nodeType="withEffect">
                                  <p:stCondLst>
                                    <p:cond delay="0"/>
                                  </p:stCondLst>
                                  <p:childTnLst>
                                    <p:set>
                                      <p:cBhvr>
                                        <p:cTn id="531" dur="1" fill="hold">
                                          <p:stCondLst>
                                            <p:cond delay="0"/>
                                          </p:stCondLst>
                                        </p:cTn>
                                        <p:tgtEl>
                                          <p:spTgt spid="380"/>
                                        </p:tgtEl>
                                        <p:attrNameLst>
                                          <p:attrName>style.visibility</p:attrName>
                                        </p:attrNameLst>
                                      </p:cBhvr>
                                      <p:to>
                                        <p:strVal val="visible"/>
                                      </p:to>
                                    </p:set>
                                    <p:anim calcmode="lin" valueType="num">
                                      <p:cBhvr>
                                        <p:cTn id="532" dur="500" fill="hold"/>
                                        <p:tgtEl>
                                          <p:spTgt spid="380"/>
                                        </p:tgtEl>
                                        <p:attrNameLst>
                                          <p:attrName>ppt_w</p:attrName>
                                        </p:attrNameLst>
                                      </p:cBhvr>
                                      <p:tavLst>
                                        <p:tav tm="0">
                                          <p:val>
                                            <p:fltVal val="0"/>
                                          </p:val>
                                        </p:tav>
                                        <p:tav tm="100000">
                                          <p:val>
                                            <p:strVal val="#ppt_w"/>
                                          </p:val>
                                        </p:tav>
                                      </p:tavLst>
                                    </p:anim>
                                    <p:anim calcmode="lin" valueType="num">
                                      <p:cBhvr>
                                        <p:cTn id="533" dur="500" fill="hold"/>
                                        <p:tgtEl>
                                          <p:spTgt spid="380"/>
                                        </p:tgtEl>
                                        <p:attrNameLst>
                                          <p:attrName>ppt_h</p:attrName>
                                        </p:attrNameLst>
                                      </p:cBhvr>
                                      <p:tavLst>
                                        <p:tav tm="0">
                                          <p:val>
                                            <p:fltVal val="0"/>
                                          </p:val>
                                        </p:tav>
                                        <p:tav tm="100000">
                                          <p:val>
                                            <p:strVal val="#ppt_h"/>
                                          </p:val>
                                        </p:tav>
                                      </p:tavLst>
                                    </p:anim>
                                    <p:animEffect transition="in" filter="fade">
                                      <p:cBhvr>
                                        <p:cTn id="534" dur="500"/>
                                        <p:tgtEl>
                                          <p:spTgt spid="380"/>
                                        </p:tgtEl>
                                      </p:cBhvr>
                                    </p:animEffect>
                                  </p:childTnLst>
                                </p:cTn>
                              </p:par>
                              <p:par>
                                <p:cTn id="535" presetID="26" presetClass="emph" presetSubtype="0" fill="hold" nodeType="withEffect">
                                  <p:stCondLst>
                                    <p:cond delay="500"/>
                                  </p:stCondLst>
                                  <p:childTnLst>
                                    <p:animEffect transition="out" filter="fade">
                                      <p:cBhvr>
                                        <p:cTn id="536" dur="500" tmFilter="0, 0; .2, .5; .8, .5; 1, 0"/>
                                        <p:tgtEl>
                                          <p:spTgt spid="380"/>
                                        </p:tgtEl>
                                      </p:cBhvr>
                                    </p:animEffect>
                                    <p:animScale>
                                      <p:cBhvr>
                                        <p:cTn id="537" dur="250" autoRev="1" fill="hold"/>
                                        <p:tgtEl>
                                          <p:spTgt spid="380"/>
                                        </p:tgtEl>
                                      </p:cBhvr>
                                      <p:by x="105000" y="105000"/>
                                    </p:animScale>
                                  </p:childTnLst>
                                </p:cTn>
                              </p:par>
                              <p:par>
                                <p:cTn id="538" presetID="53" presetClass="entr" presetSubtype="16" fill="hold" nodeType="withEffect">
                                  <p:stCondLst>
                                    <p:cond delay="0"/>
                                  </p:stCondLst>
                                  <p:childTnLst>
                                    <p:set>
                                      <p:cBhvr>
                                        <p:cTn id="539" dur="1" fill="hold">
                                          <p:stCondLst>
                                            <p:cond delay="0"/>
                                          </p:stCondLst>
                                        </p:cTn>
                                        <p:tgtEl>
                                          <p:spTgt spid="380"/>
                                        </p:tgtEl>
                                        <p:attrNameLst>
                                          <p:attrName>style.visibility</p:attrName>
                                        </p:attrNameLst>
                                      </p:cBhvr>
                                      <p:to>
                                        <p:strVal val="visible"/>
                                      </p:to>
                                    </p:set>
                                    <p:anim calcmode="lin" valueType="num">
                                      <p:cBhvr>
                                        <p:cTn id="540" dur="500" fill="hold"/>
                                        <p:tgtEl>
                                          <p:spTgt spid="380"/>
                                        </p:tgtEl>
                                        <p:attrNameLst>
                                          <p:attrName>ppt_w</p:attrName>
                                        </p:attrNameLst>
                                      </p:cBhvr>
                                      <p:tavLst>
                                        <p:tav tm="0">
                                          <p:val>
                                            <p:fltVal val="0"/>
                                          </p:val>
                                        </p:tav>
                                        <p:tav tm="100000">
                                          <p:val>
                                            <p:strVal val="#ppt_w"/>
                                          </p:val>
                                        </p:tav>
                                      </p:tavLst>
                                    </p:anim>
                                    <p:anim calcmode="lin" valueType="num">
                                      <p:cBhvr>
                                        <p:cTn id="541" dur="500" fill="hold"/>
                                        <p:tgtEl>
                                          <p:spTgt spid="380"/>
                                        </p:tgtEl>
                                        <p:attrNameLst>
                                          <p:attrName>ppt_h</p:attrName>
                                        </p:attrNameLst>
                                      </p:cBhvr>
                                      <p:tavLst>
                                        <p:tav tm="0">
                                          <p:val>
                                            <p:fltVal val="0"/>
                                          </p:val>
                                        </p:tav>
                                        <p:tav tm="100000">
                                          <p:val>
                                            <p:strVal val="#ppt_h"/>
                                          </p:val>
                                        </p:tav>
                                      </p:tavLst>
                                    </p:anim>
                                    <p:animEffect transition="in" filter="fade">
                                      <p:cBhvr>
                                        <p:cTn id="542" dur="500"/>
                                        <p:tgtEl>
                                          <p:spTgt spid="380"/>
                                        </p:tgtEl>
                                      </p:cBhvr>
                                    </p:animEffect>
                                  </p:childTnLst>
                                </p:cTn>
                              </p:par>
                              <p:par>
                                <p:cTn id="543" presetID="26" presetClass="emph" presetSubtype="0" fill="hold" nodeType="withEffect">
                                  <p:stCondLst>
                                    <p:cond delay="500"/>
                                  </p:stCondLst>
                                  <p:childTnLst>
                                    <p:animEffect transition="out" filter="fade">
                                      <p:cBhvr>
                                        <p:cTn id="544" dur="500" tmFilter="0, 0; .2, .5; .8, .5; 1, 0"/>
                                        <p:tgtEl>
                                          <p:spTgt spid="380"/>
                                        </p:tgtEl>
                                      </p:cBhvr>
                                    </p:animEffect>
                                    <p:animScale>
                                      <p:cBhvr>
                                        <p:cTn id="545" dur="250" autoRev="1" fill="hold"/>
                                        <p:tgtEl>
                                          <p:spTgt spid="380"/>
                                        </p:tgtEl>
                                      </p:cBhvr>
                                      <p:by x="105000" y="105000"/>
                                    </p:animScale>
                                  </p:childTnLst>
                                </p:cTn>
                              </p:par>
                              <p:par>
                                <p:cTn id="546" presetID="53" presetClass="entr" presetSubtype="16" fill="hold" grpId="0" nodeType="withEffect">
                                  <p:stCondLst>
                                    <p:cond delay="0"/>
                                  </p:stCondLst>
                                  <p:childTnLst>
                                    <p:set>
                                      <p:cBhvr>
                                        <p:cTn id="547" dur="1" fill="hold">
                                          <p:stCondLst>
                                            <p:cond delay="0"/>
                                          </p:stCondLst>
                                        </p:cTn>
                                        <p:tgtEl>
                                          <p:spTgt spid="380"/>
                                        </p:tgtEl>
                                        <p:attrNameLst>
                                          <p:attrName>style.visibility</p:attrName>
                                        </p:attrNameLst>
                                      </p:cBhvr>
                                      <p:to>
                                        <p:strVal val="visible"/>
                                      </p:to>
                                    </p:set>
                                    <p:anim calcmode="lin" valueType="num">
                                      <p:cBhvr>
                                        <p:cTn id="548" dur="500" fill="hold"/>
                                        <p:tgtEl>
                                          <p:spTgt spid="380"/>
                                        </p:tgtEl>
                                        <p:attrNameLst>
                                          <p:attrName>ppt_w</p:attrName>
                                        </p:attrNameLst>
                                      </p:cBhvr>
                                      <p:tavLst>
                                        <p:tav tm="0">
                                          <p:val>
                                            <p:fltVal val="0"/>
                                          </p:val>
                                        </p:tav>
                                        <p:tav tm="100000">
                                          <p:val>
                                            <p:strVal val="#ppt_w"/>
                                          </p:val>
                                        </p:tav>
                                      </p:tavLst>
                                    </p:anim>
                                    <p:anim calcmode="lin" valueType="num">
                                      <p:cBhvr>
                                        <p:cTn id="549" dur="500" fill="hold"/>
                                        <p:tgtEl>
                                          <p:spTgt spid="380"/>
                                        </p:tgtEl>
                                        <p:attrNameLst>
                                          <p:attrName>ppt_h</p:attrName>
                                        </p:attrNameLst>
                                      </p:cBhvr>
                                      <p:tavLst>
                                        <p:tav tm="0">
                                          <p:val>
                                            <p:fltVal val="0"/>
                                          </p:val>
                                        </p:tav>
                                        <p:tav tm="100000">
                                          <p:val>
                                            <p:strVal val="#ppt_h"/>
                                          </p:val>
                                        </p:tav>
                                      </p:tavLst>
                                    </p:anim>
                                    <p:animEffect transition="in" filter="fade">
                                      <p:cBhvr>
                                        <p:cTn id="550" dur="500"/>
                                        <p:tgtEl>
                                          <p:spTgt spid="380"/>
                                        </p:tgtEl>
                                      </p:cBhvr>
                                    </p:animEffect>
                                  </p:childTnLst>
                                  <p:subTnLst>
                                    <p:audio>
                                      <p:cMediaNode>
                                        <p:cTn display="0" masterRel="sameClick">
                                          <p:stCondLst>
                                            <p:cond evt="begin" delay="0">
                                              <p:tn val="546"/>
                                            </p:cond>
                                          </p:stCondLst>
                                          <p:endCondLst>
                                            <p:cond evt="onStopAudio" delay="0">
                                              <p:tgtEl>
                                                <p:sldTgt/>
                                              </p:tgtEl>
                                            </p:cond>
                                          </p:endCondLst>
                                        </p:cTn>
                                        <p:tgtEl>
                                          <p:sndTgt r:embed="rId3" name="Bling.wav"/>
                                        </p:tgtEl>
                                      </p:cMediaNode>
                                    </p:audio>
                                  </p:subTnLst>
                                </p:cTn>
                              </p:par>
                              <p:par>
                                <p:cTn id="551" presetID="26" presetClass="emph" presetSubtype="0" fill="hold" grpId="1" nodeType="withEffect">
                                  <p:stCondLst>
                                    <p:cond delay="500"/>
                                  </p:stCondLst>
                                  <p:childTnLst>
                                    <p:animEffect transition="out" filter="fade">
                                      <p:cBhvr>
                                        <p:cTn id="552" dur="500" tmFilter="0, 0; .2, .5; .8, .5; 1, 0"/>
                                        <p:tgtEl>
                                          <p:spTgt spid="380"/>
                                        </p:tgtEl>
                                      </p:cBhvr>
                                    </p:animEffect>
                                    <p:animScale>
                                      <p:cBhvr>
                                        <p:cTn id="553" dur="250" autoRev="1" fill="hold"/>
                                        <p:tgtEl>
                                          <p:spTgt spid="380"/>
                                        </p:tgtEl>
                                      </p:cBhvr>
                                      <p:by x="105000" y="105000"/>
                                    </p:animScale>
                                  </p:childTnLst>
                                </p:cTn>
                              </p:par>
                            </p:childTnLst>
                          </p:cTn>
                        </p:par>
                      </p:childTnLst>
                    </p:cTn>
                  </p:par>
                </p:childTnLst>
              </p:cTn>
              <p:nextCondLst>
                <p:cond evt="onClick" delay="0">
                  <p:tgtEl>
                    <p:spTgt spid="185"/>
                  </p:tgtEl>
                </p:cond>
              </p:nextCondLst>
            </p:seq>
          </p:childTnLst>
        </p:cTn>
      </p:par>
    </p:tnLst>
    <p:bldLst>
      <p:bldP spid="338" grpId="0"/>
      <p:bldP spid="338" grpId="1"/>
      <p:bldP spid="339" grpId="0"/>
      <p:bldP spid="339" grpId="1"/>
      <p:bldP spid="340" grpId="0"/>
      <p:bldP spid="340" grpId="1"/>
      <p:bldP spid="341" grpId="0"/>
      <p:bldP spid="341" grpId="1"/>
      <p:bldP spid="342" grpId="0"/>
      <p:bldP spid="342" grpId="1"/>
      <p:bldP spid="343" grpId="0"/>
      <p:bldP spid="343" grpId="1"/>
      <p:bldP spid="344" grpId="0"/>
      <p:bldP spid="344" grpId="1"/>
      <p:bldP spid="345" grpId="0"/>
      <p:bldP spid="345" grpId="1"/>
      <p:bldP spid="346" grpId="0"/>
      <p:bldP spid="346" grpId="1"/>
      <p:bldP spid="347" grpId="0"/>
      <p:bldP spid="347" grpId="1"/>
      <p:bldP spid="348" grpId="0"/>
      <p:bldP spid="348" grpId="1"/>
      <p:bldP spid="349" grpId="0"/>
      <p:bldP spid="349" grpId="1"/>
      <p:bldP spid="350" grpId="0"/>
      <p:bldP spid="350" grpId="1"/>
      <p:bldP spid="354" grpId="0"/>
      <p:bldP spid="354" grpId="1"/>
      <p:bldP spid="356" grpId="0"/>
      <p:bldP spid="356" grpId="1"/>
      <p:bldP spid="357" grpId="0"/>
      <p:bldP spid="357" grpId="1"/>
      <p:bldP spid="358" grpId="0"/>
      <p:bldP spid="358" grpId="1"/>
      <p:bldP spid="360" grpId="0"/>
      <p:bldP spid="360" grpId="1"/>
      <p:bldP spid="361" grpId="0"/>
      <p:bldP spid="361" grpId="1"/>
      <p:bldP spid="372" grpId="0"/>
      <p:bldP spid="372" grpId="1"/>
      <p:bldP spid="376" grpId="0"/>
      <p:bldP spid="376" grpId="1"/>
      <p:bldP spid="380" grpId="0"/>
      <p:bldP spid="380" grpId="1"/>
      <p:bldP spid="383" grpId="0"/>
      <p:bldP spid="383" grpId="1"/>
      <p:bldP spid="384" grpId="0"/>
      <p:bldP spid="384" grpId="1"/>
      <p:bldP spid="388" grpId="0"/>
      <p:bldP spid="388" grpId="1"/>
      <p:bldP spid="389" grpId="0"/>
      <p:bldP spid="389" grpId="1"/>
      <p:bldP spid="392" grpId="0"/>
      <p:bldP spid="392" grpId="1"/>
      <p:bldP spid="154" grpId="0"/>
      <p:bldP spid="154" grpId="1"/>
      <p:bldP spid="158" grpId="0"/>
      <p:bldP spid="158" grpId="1"/>
      <p:bldP spid="159" grpId="0"/>
      <p:bldP spid="159" grpId="1"/>
      <p:bldP spid="160" grpId="0"/>
      <p:bldP spid="160" grpId="1"/>
      <p:bldP spid="162" grpId="0"/>
      <p:bldP spid="162" grpId="1"/>
      <p:bldP spid="164" grpId="0"/>
      <p:bldP spid="164" grpId="1"/>
      <p:bldP spid="176" grpId="0"/>
      <p:bldP spid="176" grpId="1"/>
      <p:bldP spid="186" grpId="0"/>
      <p:bldP spid="186" grpId="1"/>
      <p:bldP spid="188" grpId="0"/>
      <p:bldP spid="188" grpId="1"/>
      <p:bldP spid="197" grpId="0"/>
      <p:bldP spid="197" grpId="1"/>
      <p:bldP spid="166" grpId="0"/>
      <p:bldP spid="166" grpId="1"/>
      <p:bldP spid="181" grpId="0"/>
      <p:bldP spid="18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LUYỆN TẬP – VẬN DỤNG</a:t>
              </a:r>
            </a:p>
          </p:txBody>
        </p:sp>
      </p:grpSp>
      <p:pic>
        <p:nvPicPr>
          <p:cNvPr id="11" name="Picture 11"/>
          <p:cNvPicPr>
            <a:picLocks noChangeAspect="1"/>
          </p:cNvPicPr>
          <p:nvPr/>
        </p:nvPicPr>
        <p:blipFill>
          <a:blip r:embed="rId2"/>
          <a:srcRect l="13586" r="13586"/>
          <a:stretch>
            <a:fillRect/>
          </a:stretch>
        </p:blipFill>
        <p:spPr>
          <a:xfrm>
            <a:off x="685621" y="1213508"/>
            <a:ext cx="5408791" cy="4958692"/>
          </a:xfrm>
          <a:prstGeom prst="rect">
            <a:avLst/>
          </a:prstGeom>
        </p:spPr>
      </p:pic>
      <p:pic>
        <p:nvPicPr>
          <p:cNvPr id="12" name="Picture 12"/>
          <p:cNvPicPr>
            <a:picLocks noChangeAspect="1"/>
          </p:cNvPicPr>
          <p:nvPr/>
        </p:nvPicPr>
        <p:blipFill>
          <a:blip r:embed="rId3"/>
          <a:srcRect b="3342"/>
          <a:stretch>
            <a:fillRect/>
          </a:stretch>
        </p:blipFill>
        <p:spPr>
          <a:xfrm>
            <a:off x="6302204" y="1213508"/>
            <a:ext cx="5128806" cy="4958692"/>
          </a:xfrm>
          <a:prstGeom prst="rect">
            <a:avLst/>
          </a:prstGeom>
        </p:spPr>
      </p:pic>
      <p:sp>
        <p:nvSpPr>
          <p:cNvPr id="13" name="TextBox 13"/>
          <p:cNvSpPr txBox="1"/>
          <p:nvPr/>
        </p:nvSpPr>
        <p:spPr>
          <a:xfrm>
            <a:off x="685621" y="6299200"/>
            <a:ext cx="5408791" cy="386516"/>
          </a:xfrm>
          <a:prstGeom prst="rect">
            <a:avLst/>
          </a:prstGeom>
        </p:spPr>
        <p:txBody>
          <a:bodyPr wrap="square" lIns="0" tIns="0" rIns="0" bIns="0" rtlCol="0" anchor="t">
            <a:spAutoFit/>
          </a:bodyPr>
          <a:lstStyle/>
          <a:p>
            <a:pPr algn="ctr">
              <a:lnSpc>
                <a:spcPts val="3266"/>
              </a:lnSpc>
            </a:pPr>
            <a:r>
              <a:rPr lang="en-US" sz="2300" b="1" i="1" dirty="0" err="1">
                <a:solidFill>
                  <a:srgbClr val="000000"/>
                </a:solidFill>
                <a:latin typeface="Times New Roman" panose="02020603050405020304" pitchFamily="18" charset="0"/>
                <a:cs typeface="Times New Roman" panose="02020603050405020304" pitchFamily="18" charset="0"/>
              </a:rPr>
              <a:t>Chỉ</a:t>
            </a:r>
            <a:r>
              <a:rPr lang="en-US" sz="2300" b="1" i="1" dirty="0">
                <a:solidFill>
                  <a:srgbClr val="000000"/>
                </a:solidFill>
                <a:latin typeface="Times New Roman" panose="02020603050405020304" pitchFamily="18" charset="0"/>
                <a:cs typeface="Times New Roman" panose="02020603050405020304" pitchFamily="18" charset="0"/>
              </a:rPr>
              <a:t> </a:t>
            </a:r>
            <a:r>
              <a:rPr lang="en-US" sz="2300" b="1" i="1" dirty="0" err="1">
                <a:solidFill>
                  <a:srgbClr val="000000"/>
                </a:solidFill>
                <a:latin typeface="Times New Roman" panose="02020603050405020304" pitchFamily="18" charset="0"/>
                <a:cs typeface="Times New Roman" panose="02020603050405020304" pitchFamily="18" charset="0"/>
              </a:rPr>
              <a:t>số</a:t>
            </a:r>
            <a:r>
              <a:rPr lang="en-US" sz="2300" b="1" i="1" dirty="0">
                <a:solidFill>
                  <a:srgbClr val="000000"/>
                </a:solidFill>
                <a:latin typeface="Times New Roman" panose="02020603050405020304" pitchFamily="18" charset="0"/>
                <a:cs typeface="Times New Roman" panose="02020603050405020304" pitchFamily="18" charset="0"/>
              </a:rPr>
              <a:t> </a:t>
            </a:r>
            <a:r>
              <a:rPr lang="en-US" sz="2300" b="1" i="1" dirty="0" err="1">
                <a:solidFill>
                  <a:srgbClr val="000000"/>
                </a:solidFill>
                <a:latin typeface="Times New Roman" panose="02020603050405020304" pitchFamily="18" charset="0"/>
                <a:cs typeface="Times New Roman" panose="02020603050405020304" pitchFamily="18" charset="0"/>
              </a:rPr>
              <a:t>đường</a:t>
            </a:r>
            <a:r>
              <a:rPr lang="en-US" sz="2300" b="1" i="1" dirty="0">
                <a:solidFill>
                  <a:srgbClr val="000000"/>
                </a:solidFill>
                <a:latin typeface="Times New Roman" panose="02020603050405020304" pitchFamily="18" charset="0"/>
                <a:cs typeface="Times New Roman" panose="02020603050405020304" pitchFamily="18" charset="0"/>
              </a:rPr>
              <a:t> </a:t>
            </a:r>
            <a:r>
              <a:rPr lang="en-US" sz="2300" b="1" i="1" dirty="0" err="1">
                <a:solidFill>
                  <a:srgbClr val="000000"/>
                </a:solidFill>
                <a:latin typeface="Times New Roman" panose="02020603050405020304" pitchFamily="18" charset="0"/>
                <a:cs typeface="Times New Roman" panose="02020603050405020304" pitchFamily="18" charset="0"/>
              </a:rPr>
              <a:t>huyết</a:t>
            </a:r>
            <a:r>
              <a:rPr lang="en-US" sz="2300" b="1" i="1" dirty="0">
                <a:solidFill>
                  <a:srgbClr val="000000"/>
                </a:solidFill>
                <a:latin typeface="Times New Roman" panose="02020603050405020304" pitchFamily="18" charset="0"/>
                <a:cs typeface="Times New Roman" panose="02020603050405020304" pitchFamily="18" charset="0"/>
              </a:rPr>
              <a:t> ở </a:t>
            </a:r>
            <a:r>
              <a:rPr lang="en-US" sz="2300" b="1" i="1" dirty="0" err="1">
                <a:solidFill>
                  <a:srgbClr val="000000"/>
                </a:solidFill>
                <a:latin typeface="Times New Roman" panose="02020603050405020304" pitchFamily="18" charset="0"/>
                <a:cs typeface="Times New Roman" panose="02020603050405020304" pitchFamily="18" charset="0"/>
              </a:rPr>
              <a:t>bệnh</a:t>
            </a:r>
            <a:r>
              <a:rPr lang="en-US" sz="2300" b="1" i="1" dirty="0">
                <a:solidFill>
                  <a:srgbClr val="000000"/>
                </a:solidFill>
                <a:latin typeface="Times New Roman" panose="02020603050405020304" pitchFamily="18" charset="0"/>
                <a:cs typeface="Times New Roman" panose="02020603050405020304" pitchFamily="18" charset="0"/>
              </a:rPr>
              <a:t> </a:t>
            </a:r>
            <a:r>
              <a:rPr lang="en-US" sz="2300" b="1" i="1" dirty="0" err="1">
                <a:solidFill>
                  <a:srgbClr val="000000"/>
                </a:solidFill>
                <a:latin typeface="Times New Roman" panose="02020603050405020304" pitchFamily="18" charset="0"/>
                <a:cs typeface="Times New Roman" panose="02020603050405020304" pitchFamily="18" charset="0"/>
              </a:rPr>
              <a:t>nhân</a:t>
            </a:r>
            <a:r>
              <a:rPr lang="en-US" sz="2300" b="1" i="1" dirty="0">
                <a:solidFill>
                  <a:srgbClr val="000000"/>
                </a:solidFill>
                <a:latin typeface="Times New Roman" panose="02020603050405020304" pitchFamily="18" charset="0"/>
                <a:cs typeface="Times New Roman" panose="02020603050405020304" pitchFamily="18" charset="0"/>
              </a:rPr>
              <a:t> ĐTĐ</a:t>
            </a:r>
          </a:p>
        </p:txBody>
      </p:sp>
      <p:sp>
        <p:nvSpPr>
          <p:cNvPr id="14" name="TextBox 14"/>
          <p:cNvSpPr txBox="1"/>
          <p:nvPr/>
        </p:nvSpPr>
        <p:spPr>
          <a:xfrm>
            <a:off x="7847012" y="6299200"/>
            <a:ext cx="2590799" cy="386516"/>
          </a:xfrm>
          <a:prstGeom prst="rect">
            <a:avLst/>
          </a:prstGeom>
        </p:spPr>
        <p:txBody>
          <a:bodyPr wrap="square" lIns="0" tIns="0" rIns="0" bIns="0" rtlCol="0" anchor="t">
            <a:spAutoFit/>
          </a:bodyPr>
          <a:lstStyle/>
          <a:p>
            <a:pPr algn="ctr">
              <a:lnSpc>
                <a:spcPts val="3266"/>
              </a:lnSpc>
            </a:pPr>
            <a:r>
              <a:rPr lang="en-US" sz="2300" b="1" i="1" dirty="0" err="1">
                <a:solidFill>
                  <a:srgbClr val="000000"/>
                </a:solidFill>
                <a:latin typeface="Times New Roman" panose="02020603050405020304" pitchFamily="18" charset="0"/>
                <a:cs typeface="Times New Roman" panose="02020603050405020304" pitchFamily="18" charset="0"/>
              </a:rPr>
              <a:t>Bệnh</a:t>
            </a:r>
            <a:r>
              <a:rPr lang="en-US" sz="2300" b="1" i="1" dirty="0">
                <a:solidFill>
                  <a:srgbClr val="000000"/>
                </a:solidFill>
                <a:latin typeface="Times New Roman" panose="02020603050405020304" pitchFamily="18" charset="0"/>
                <a:cs typeface="Times New Roman" panose="02020603050405020304" pitchFamily="18" charset="0"/>
              </a:rPr>
              <a:t> Gout</a:t>
            </a:r>
          </a:p>
        </p:txBody>
      </p:sp>
    </p:spTree>
    <p:extLst>
      <p:ext uri="{BB962C8B-B14F-4D97-AF65-F5344CB8AC3E}">
        <p14:creationId xmlns:p14="http://schemas.microsoft.com/office/powerpoint/2010/main" val="1037379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Times New Roman" panose="02020603050405020304" pitchFamily="18" charset="0"/>
                  <a:cs typeface="Times New Roman" panose="02020603050405020304" pitchFamily="18" charset="0"/>
                </a:rPr>
                <a:t>II. CÂN BẰNG MÔI TRƯỜNG TRONG CƠ THỂ</a:t>
              </a:r>
            </a:p>
          </p:txBody>
        </p:sp>
      </p:grpSp>
      <p:grpSp>
        <p:nvGrpSpPr>
          <p:cNvPr id="11" name="Group 11"/>
          <p:cNvGrpSpPr/>
          <p:nvPr/>
        </p:nvGrpSpPr>
        <p:grpSpPr>
          <a:xfrm>
            <a:off x="511295" y="1394455"/>
            <a:ext cx="10991909" cy="5025581"/>
            <a:chOff x="0" y="0"/>
            <a:chExt cx="6016384" cy="2750019"/>
          </a:xfrm>
        </p:grpSpPr>
        <p:sp>
          <p:nvSpPr>
            <p:cNvPr id="12" name="Freeform 12"/>
            <p:cNvSpPr/>
            <p:nvPr/>
          </p:nvSpPr>
          <p:spPr>
            <a:xfrm>
              <a:off x="0" y="0"/>
              <a:ext cx="6016384" cy="2750019"/>
            </a:xfrm>
            <a:custGeom>
              <a:avLst/>
              <a:gdLst/>
              <a:ahLst/>
              <a:cxnLst/>
              <a:rect l="l" t="t" r="r" b="b"/>
              <a:pathLst>
                <a:path w="6016384" h="2750019">
                  <a:moveTo>
                    <a:pt x="5891924" y="59690"/>
                  </a:moveTo>
                  <a:cubicBezTo>
                    <a:pt x="5927484" y="59690"/>
                    <a:pt x="5956694" y="88900"/>
                    <a:pt x="5956694" y="124460"/>
                  </a:cubicBezTo>
                  <a:lnTo>
                    <a:pt x="5956694" y="2625559"/>
                  </a:lnTo>
                  <a:cubicBezTo>
                    <a:pt x="5956694" y="2661119"/>
                    <a:pt x="5927484" y="2690329"/>
                    <a:pt x="5891924" y="2690329"/>
                  </a:cubicBezTo>
                  <a:lnTo>
                    <a:pt x="124460" y="2690329"/>
                  </a:lnTo>
                  <a:cubicBezTo>
                    <a:pt x="88900" y="2690329"/>
                    <a:pt x="59690" y="2661119"/>
                    <a:pt x="59690" y="2625559"/>
                  </a:cubicBezTo>
                  <a:lnTo>
                    <a:pt x="59690" y="124460"/>
                  </a:lnTo>
                  <a:cubicBezTo>
                    <a:pt x="59690" y="88900"/>
                    <a:pt x="88900" y="59690"/>
                    <a:pt x="124460" y="59690"/>
                  </a:cubicBezTo>
                  <a:lnTo>
                    <a:pt x="5891924" y="59690"/>
                  </a:lnTo>
                  <a:moveTo>
                    <a:pt x="5891924" y="0"/>
                  </a:moveTo>
                  <a:lnTo>
                    <a:pt x="124460" y="0"/>
                  </a:lnTo>
                  <a:cubicBezTo>
                    <a:pt x="55880" y="0"/>
                    <a:pt x="0" y="55880"/>
                    <a:pt x="0" y="124460"/>
                  </a:cubicBezTo>
                  <a:lnTo>
                    <a:pt x="0" y="2625559"/>
                  </a:lnTo>
                  <a:cubicBezTo>
                    <a:pt x="0" y="2694139"/>
                    <a:pt x="55880" y="2750019"/>
                    <a:pt x="124460" y="2750019"/>
                  </a:cubicBezTo>
                  <a:lnTo>
                    <a:pt x="5891924" y="2750019"/>
                  </a:lnTo>
                  <a:cubicBezTo>
                    <a:pt x="5960504" y="2750019"/>
                    <a:pt x="6016384" y="2694139"/>
                    <a:pt x="6016384" y="2625559"/>
                  </a:cubicBezTo>
                  <a:lnTo>
                    <a:pt x="6016384" y="124460"/>
                  </a:lnTo>
                  <a:cubicBezTo>
                    <a:pt x="6016384" y="55880"/>
                    <a:pt x="5960504" y="0"/>
                    <a:pt x="5891924" y="0"/>
                  </a:cubicBezTo>
                  <a:close/>
                </a:path>
              </a:pathLst>
            </a:custGeom>
            <a:solidFill>
              <a:srgbClr val="A40E0E"/>
            </a:solidFill>
          </p:spPr>
        </p:sp>
      </p:grpSp>
      <p:grpSp>
        <p:nvGrpSpPr>
          <p:cNvPr id="13" name="Group 13"/>
          <p:cNvGrpSpPr>
            <a:grpSpLocks noChangeAspect="1"/>
          </p:cNvGrpSpPr>
          <p:nvPr/>
        </p:nvGrpSpPr>
        <p:grpSpPr>
          <a:xfrm rot="5400000">
            <a:off x="818981" y="1980727"/>
            <a:ext cx="758965" cy="657092"/>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5" name="TextBox 15"/>
          <p:cNvSpPr txBox="1"/>
          <p:nvPr/>
        </p:nvSpPr>
        <p:spPr>
          <a:xfrm>
            <a:off x="1765590" y="1733308"/>
            <a:ext cx="9360408" cy="1269578"/>
          </a:xfrm>
          <a:prstGeom prst="rect">
            <a:avLst/>
          </a:prstGeom>
        </p:spPr>
        <p:txBody>
          <a:bodyPr lIns="0" tIns="0" rIns="0" bIns="0" rtlCol="0" anchor="t">
            <a:spAutoFit/>
          </a:bodyPr>
          <a:lstStyle/>
          <a:p>
            <a:pPr algn="just">
              <a:lnSpc>
                <a:spcPct val="120000"/>
              </a:lnSpc>
            </a:pPr>
            <a:r>
              <a:rPr lang="en-US" sz="2300" b="1">
                <a:solidFill>
                  <a:srgbClr val="000000"/>
                </a:solidFill>
                <a:latin typeface="Times New Roman" panose="02020603050405020304" pitchFamily="18" charset="0"/>
                <a:cs typeface="Times New Roman" panose="02020603050405020304" pitchFamily="18" charset="0"/>
              </a:rPr>
              <a:t>Thành phần, tính chất của môi trường trong được duy trì ổn định sẽ đảm bảo cho tế bào hoạt động bình thường. Từ đó, các cơ quan, hệ cơ quan và cơ thể hoạt động bình thường.</a:t>
            </a:r>
          </a:p>
        </p:txBody>
      </p:sp>
      <p:grpSp>
        <p:nvGrpSpPr>
          <p:cNvPr id="16" name="Group 16"/>
          <p:cNvGrpSpPr>
            <a:grpSpLocks noChangeAspect="1"/>
          </p:cNvGrpSpPr>
          <p:nvPr/>
        </p:nvGrpSpPr>
        <p:grpSpPr>
          <a:xfrm rot="5400000">
            <a:off x="819338" y="3450280"/>
            <a:ext cx="753654" cy="652494"/>
            <a:chOff x="0" y="0"/>
            <a:chExt cx="6350000" cy="5499100"/>
          </a:xfrm>
        </p:grpSpPr>
        <p:sp>
          <p:nvSpPr>
            <p:cNvPr id="17" name="Freeform 1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8" name="TextBox 18"/>
          <p:cNvSpPr txBox="1"/>
          <p:nvPr/>
        </p:nvSpPr>
        <p:spPr>
          <a:xfrm>
            <a:off x="1765590" y="3203216"/>
            <a:ext cx="9360408" cy="812402"/>
          </a:xfrm>
          <a:prstGeom prst="rect">
            <a:avLst/>
          </a:prstGeom>
        </p:spPr>
        <p:txBody>
          <a:bodyPr lIns="0" tIns="0" rIns="0" bIns="0" rtlCol="0" anchor="t">
            <a:spAutoFit/>
          </a:bodyPr>
          <a:lstStyle/>
          <a:p>
            <a:pPr algn="just">
              <a:lnSpc>
                <a:spcPct val="120000"/>
              </a:lnSpc>
            </a:pPr>
            <a:r>
              <a:rPr lang="en-US" sz="2300" b="1" dirty="0">
                <a:solidFill>
                  <a:srgbClr val="000000"/>
                </a:solidFill>
                <a:latin typeface="Times New Roman" panose="02020603050405020304" pitchFamily="18" charset="0"/>
                <a:cs typeface="Times New Roman" panose="02020603050405020304" pitchFamily="18" charset="0"/>
              </a:rPr>
              <a:t>Khi </a:t>
            </a:r>
            <a:r>
              <a:rPr lang="en-US" sz="2300" b="1" dirty="0" err="1">
                <a:solidFill>
                  <a:srgbClr val="000000"/>
                </a:solidFill>
                <a:latin typeface="Times New Roman" panose="02020603050405020304" pitchFamily="18" charset="0"/>
                <a:cs typeface="Times New Roman" panose="02020603050405020304" pitchFamily="18" charset="0"/>
              </a:rPr>
              <a:t>môi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trường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trong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bị</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mất</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cân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bằng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sẽ</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gây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nên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sự</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rối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loạn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trong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hoạt</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động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của</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các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tế</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bào</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và</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các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quan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gây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nên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bệnh</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thậm</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chí</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gây</a:t>
            </a:r>
            <a:r>
              <a:rPr lang="en-US" sz="2300" b="1" dirty="0">
                <a:solidFill>
                  <a:srgbClr val="000000"/>
                </a:solidFill>
                <a:latin typeface="Times New Roman" panose="02020603050405020304" pitchFamily="18" charset="0"/>
                <a:cs typeface="Times New Roman" panose="02020603050405020304" pitchFamily="18" charset="0"/>
              </a:rPr>
              <a:t> ra </a:t>
            </a:r>
            <a:r>
              <a:rPr lang="en-US" sz="2300" b="1" dirty="0" err="1">
                <a:solidFill>
                  <a:srgbClr val="000000"/>
                </a:solidFill>
                <a:latin typeface="Times New Roman" panose="02020603050405020304" pitchFamily="18" charset="0"/>
                <a:cs typeface="Times New Roman" panose="02020603050405020304" pitchFamily="18" charset="0"/>
              </a:rPr>
              <a:t>tử</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vong</a:t>
            </a:r>
            <a:r>
              <a:rPr lang="en-US" sz="2300" b="1" dirty="0">
                <a:solidFill>
                  <a:srgbClr val="000000"/>
                </a:solidFill>
                <a:latin typeface="Times New Roman" panose="02020603050405020304" pitchFamily="18" charset="0"/>
                <a:cs typeface="Times New Roman" panose="02020603050405020304" pitchFamily="18" charset="0"/>
              </a:rPr>
              <a:t>.</a:t>
            </a:r>
          </a:p>
        </p:txBody>
      </p:sp>
      <p:sp>
        <p:nvSpPr>
          <p:cNvPr id="19" name="TextBox 19"/>
          <p:cNvSpPr txBox="1"/>
          <p:nvPr/>
        </p:nvSpPr>
        <p:spPr>
          <a:xfrm>
            <a:off x="1765590" y="4674300"/>
            <a:ext cx="9360408" cy="1269578"/>
          </a:xfrm>
          <a:prstGeom prst="rect">
            <a:avLst/>
          </a:prstGeom>
        </p:spPr>
        <p:txBody>
          <a:bodyPr lIns="0" tIns="0" rIns="0" bIns="0" rtlCol="0" anchor="t">
            <a:spAutoFit/>
          </a:bodyPr>
          <a:lstStyle/>
          <a:p>
            <a:pPr algn="just">
              <a:lnSpc>
                <a:spcPct val="120000"/>
              </a:lnSpc>
              <a:spcBef>
                <a:spcPct val="0"/>
              </a:spcBef>
            </a:pPr>
            <a:r>
              <a:rPr lang="en-US" sz="2300" i="1">
                <a:solidFill>
                  <a:srgbClr val="000000"/>
                </a:solidFill>
                <a:latin typeface="Times New Roman" panose="02020603050405020304" pitchFamily="18" charset="0"/>
                <a:cs typeface="Times New Roman" panose="02020603050405020304" pitchFamily="18" charset="0"/>
              </a:rPr>
              <a:t>Ví dụ: nếu hàm lượng glucose trong máu thường xuyên ở mức cao sẽ gây bệnh đái tháo đường; nếu hàm lượng uric acid trong máu thường xuyên ở mức cao sẽ gây bệnh gout.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8012" y="2133600"/>
            <a:ext cx="11131100" cy="2819400"/>
            <a:chOff x="0" y="0"/>
            <a:chExt cx="4398617" cy="2278713"/>
          </a:xfrm>
        </p:grpSpPr>
        <p:sp>
          <p:nvSpPr>
            <p:cNvPr id="3" name="Freeform 3"/>
            <p:cNvSpPr/>
            <p:nvPr/>
          </p:nvSpPr>
          <p:spPr>
            <a:xfrm>
              <a:off x="0" y="0"/>
              <a:ext cx="4398617" cy="2278713"/>
            </a:xfrm>
            <a:custGeom>
              <a:avLst/>
              <a:gdLst/>
              <a:ahLst/>
              <a:cxnLst/>
              <a:rect l="l" t="t" r="r" b="b"/>
              <a:pathLst>
                <a:path w="4398617" h="2278713">
                  <a:moveTo>
                    <a:pt x="46356" y="0"/>
                  </a:moveTo>
                  <a:lnTo>
                    <a:pt x="4352261" y="0"/>
                  </a:lnTo>
                  <a:cubicBezTo>
                    <a:pt x="4364556" y="0"/>
                    <a:pt x="4376346" y="4884"/>
                    <a:pt x="4385040" y="13577"/>
                  </a:cubicBezTo>
                  <a:cubicBezTo>
                    <a:pt x="4393733" y="22271"/>
                    <a:pt x="4398617" y="34062"/>
                    <a:pt x="4398617" y="46356"/>
                  </a:cubicBezTo>
                  <a:lnTo>
                    <a:pt x="4398617" y="2232357"/>
                  </a:lnTo>
                  <a:cubicBezTo>
                    <a:pt x="4398617" y="2244651"/>
                    <a:pt x="4393733" y="2256442"/>
                    <a:pt x="4385040" y="2265136"/>
                  </a:cubicBezTo>
                  <a:cubicBezTo>
                    <a:pt x="4376346" y="2273829"/>
                    <a:pt x="4364556" y="2278713"/>
                    <a:pt x="4352261" y="2278713"/>
                  </a:cubicBezTo>
                  <a:lnTo>
                    <a:pt x="46356" y="2278713"/>
                  </a:lnTo>
                  <a:cubicBezTo>
                    <a:pt x="34062" y="2278713"/>
                    <a:pt x="22271" y="2273829"/>
                    <a:pt x="13577" y="2265136"/>
                  </a:cubicBezTo>
                  <a:cubicBezTo>
                    <a:pt x="4884" y="2256442"/>
                    <a:pt x="0" y="2244651"/>
                    <a:pt x="0" y="2232357"/>
                  </a:cubicBezTo>
                  <a:lnTo>
                    <a:pt x="0" y="46356"/>
                  </a:lnTo>
                  <a:cubicBezTo>
                    <a:pt x="0" y="34062"/>
                    <a:pt x="4884" y="22271"/>
                    <a:pt x="13577" y="13577"/>
                  </a:cubicBezTo>
                  <a:cubicBezTo>
                    <a:pt x="22271" y="4884"/>
                    <a:pt x="34062" y="0"/>
                    <a:pt x="46356" y="0"/>
                  </a:cubicBezTo>
                  <a:close/>
                </a:path>
              </a:pathLst>
            </a:custGeom>
            <a:solidFill>
              <a:srgbClr val="F7CDD0">
                <a:alpha val="60000"/>
              </a:srgbClr>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411"/>
                </a:lnSpc>
              </a:pPr>
              <a:endParaRPr>
                <a:latin typeface="Times New Roman" panose="02020603050405020304" pitchFamily="18" charset="0"/>
                <a:cs typeface="Times New Roman" panose="02020603050405020304" pitchFamily="18" charset="0"/>
              </a:endParaRPr>
            </a:p>
          </p:txBody>
        </p:sp>
      </p:grpSp>
      <p:grpSp>
        <p:nvGrpSpPr>
          <p:cNvPr id="5" name="Group 5"/>
          <p:cNvGrpSpPr/>
          <p:nvPr/>
        </p:nvGrpSpPr>
        <p:grpSpPr>
          <a:xfrm>
            <a:off x="884581" y="2590800"/>
            <a:ext cx="10772431" cy="392821"/>
            <a:chOff x="0" y="0"/>
            <a:chExt cx="21550475" cy="785642"/>
          </a:xfrm>
        </p:grpSpPr>
        <p:grpSp>
          <p:nvGrpSpPr>
            <p:cNvPr id="6" name="Group 6"/>
            <p:cNvGrpSpPr/>
            <p:nvPr/>
          </p:nvGrpSpPr>
          <p:grpSpPr>
            <a:xfrm>
              <a:off x="0" y="0"/>
              <a:ext cx="785642" cy="78564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Times New Roman" panose="02020603050405020304" pitchFamily="18" charset="0"/>
                  <a:cs typeface="Times New Roman" panose="02020603050405020304" pitchFamily="18" charset="0"/>
                </a:endParaRPr>
              </a:p>
            </p:txBody>
          </p:sp>
        </p:grpSp>
        <p:sp>
          <p:nvSpPr>
            <p:cNvPr id="9" name="TextBox 9"/>
            <p:cNvSpPr txBox="1"/>
            <p:nvPr/>
          </p:nvSpPr>
          <p:spPr>
            <a:xfrm>
              <a:off x="1454675" y="12002"/>
              <a:ext cx="20095800" cy="769058"/>
            </a:xfrm>
            <a:prstGeom prst="rect">
              <a:avLst/>
            </a:prstGeom>
          </p:spPr>
          <p:txBody>
            <a:bodyPr lIns="0" tIns="0" rIns="0" bIns="0" rtlCol="0" anchor="t">
              <a:spAutoFit/>
            </a:bodyPr>
            <a:lstStyle/>
            <a:p>
              <a:pPr algn="just">
                <a:lnSpc>
                  <a:spcPct val="120000"/>
                </a:lnSpc>
                <a:spcBef>
                  <a:spcPct val="0"/>
                </a:spcBef>
              </a:pPr>
              <a:r>
                <a:rPr lang="en-US" sz="2300" b="1" dirty="0" err="1">
                  <a:solidFill>
                    <a:srgbClr val="000000"/>
                  </a:solidFill>
                  <a:latin typeface="Times New Roman" panose="02020603050405020304" pitchFamily="18" charset="0"/>
                  <a:cs typeface="Times New Roman" panose="02020603050405020304" pitchFamily="18" charset="0"/>
                </a:rPr>
                <a:t>Môi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trường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trong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thể</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người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bao</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gồm</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máu</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nước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mô</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và</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bạch</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huyết</a:t>
              </a:r>
              <a:r>
                <a:rPr lang="en-US" sz="2300" b="1" dirty="0">
                  <a:solidFill>
                    <a:srgbClr val="000000"/>
                  </a:solidFill>
                  <a:latin typeface="Times New Roman" panose="02020603050405020304" pitchFamily="18" charset="0"/>
                  <a:cs typeface="Times New Roman" panose="02020603050405020304" pitchFamily="18" charset="0"/>
                </a:rPr>
                <a:t>.</a:t>
              </a:r>
            </a:p>
          </p:txBody>
        </p:sp>
      </p:grpSp>
      <p:grpSp>
        <p:nvGrpSpPr>
          <p:cNvPr id="10" name="Group 10"/>
          <p:cNvGrpSpPr/>
          <p:nvPr/>
        </p:nvGrpSpPr>
        <p:grpSpPr>
          <a:xfrm>
            <a:off x="862005" y="3262714"/>
            <a:ext cx="10458914" cy="1274195"/>
            <a:chOff x="0" y="-66674"/>
            <a:chExt cx="20923276" cy="2548390"/>
          </a:xfrm>
        </p:grpSpPr>
        <p:grpSp>
          <p:nvGrpSpPr>
            <p:cNvPr id="11" name="Group 11"/>
            <p:cNvGrpSpPr/>
            <p:nvPr/>
          </p:nvGrpSpPr>
          <p:grpSpPr>
            <a:xfrm>
              <a:off x="0" y="0"/>
              <a:ext cx="785642" cy="78564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Times New Roman" panose="02020603050405020304" pitchFamily="18" charset="0"/>
                  <a:cs typeface="Times New Roman" panose="02020603050405020304" pitchFamily="18" charset="0"/>
                </a:endParaRPr>
              </a:p>
            </p:txBody>
          </p:sp>
        </p:grpSp>
        <p:sp>
          <p:nvSpPr>
            <p:cNvPr id="14" name="TextBox 14"/>
            <p:cNvSpPr txBox="1"/>
            <p:nvPr/>
          </p:nvSpPr>
          <p:spPr>
            <a:xfrm>
              <a:off x="1454675" y="-66674"/>
              <a:ext cx="19468601" cy="2548390"/>
            </a:xfrm>
            <a:prstGeom prst="rect">
              <a:avLst/>
            </a:prstGeom>
          </p:spPr>
          <p:txBody>
            <a:bodyPr lIns="0" tIns="0" rIns="0" bIns="0" rtlCol="0" anchor="t">
              <a:spAutoFit/>
            </a:bodyPr>
            <a:lstStyle/>
            <a:p>
              <a:pPr algn="just">
                <a:lnSpc>
                  <a:spcPct val="120000"/>
                </a:lnSpc>
                <a:spcBef>
                  <a:spcPct val="0"/>
                </a:spcBef>
              </a:pPr>
              <a:r>
                <a:rPr lang="en-US" sz="2300" b="1" dirty="0" err="1">
                  <a:solidFill>
                    <a:srgbClr val="000000"/>
                  </a:solidFill>
                  <a:latin typeface="Times New Roman" panose="02020603050405020304" pitchFamily="18" charset="0"/>
                  <a:cs typeface="Times New Roman" panose="02020603050405020304" pitchFamily="18" charset="0"/>
                </a:rPr>
                <a:t>Môi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trường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trong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của</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thể</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được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duy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trì</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ổn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định</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giúp</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thể</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hoạt</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động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bình</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thường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Mất</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cân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bằng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môi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trường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trong</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thể</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có</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nguy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cơ</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mắc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một</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số</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bệnh</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nguy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hiểm</a:t>
              </a:r>
              <a:r>
                <a:rPr lang="en-US" sz="2300" b="1" dirty="0">
                  <a:solidFill>
                    <a:srgbClr val="000000"/>
                  </a:solidFill>
                  <a:latin typeface="Times New Roman" panose="02020603050405020304" pitchFamily="18" charset="0"/>
                  <a:cs typeface="Times New Roman" panose="02020603050405020304" pitchFamily="18" charset="0"/>
                </a:rPr>
                <a:t>.</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8012" y="2133600"/>
            <a:ext cx="11131100" cy="4724400"/>
            <a:chOff x="0" y="0"/>
            <a:chExt cx="4398617" cy="2278713"/>
          </a:xfrm>
        </p:grpSpPr>
        <p:sp>
          <p:nvSpPr>
            <p:cNvPr id="3" name="Freeform 3"/>
            <p:cNvSpPr/>
            <p:nvPr/>
          </p:nvSpPr>
          <p:spPr>
            <a:xfrm>
              <a:off x="0" y="0"/>
              <a:ext cx="4398617" cy="2278713"/>
            </a:xfrm>
            <a:custGeom>
              <a:avLst/>
              <a:gdLst/>
              <a:ahLst/>
              <a:cxnLst/>
              <a:rect l="l" t="t" r="r" b="b"/>
              <a:pathLst>
                <a:path w="4398617" h="2278713">
                  <a:moveTo>
                    <a:pt x="46356" y="0"/>
                  </a:moveTo>
                  <a:lnTo>
                    <a:pt x="4352261" y="0"/>
                  </a:lnTo>
                  <a:cubicBezTo>
                    <a:pt x="4364556" y="0"/>
                    <a:pt x="4376346" y="4884"/>
                    <a:pt x="4385040" y="13577"/>
                  </a:cubicBezTo>
                  <a:cubicBezTo>
                    <a:pt x="4393733" y="22271"/>
                    <a:pt x="4398617" y="34062"/>
                    <a:pt x="4398617" y="46356"/>
                  </a:cubicBezTo>
                  <a:lnTo>
                    <a:pt x="4398617" y="2232357"/>
                  </a:lnTo>
                  <a:cubicBezTo>
                    <a:pt x="4398617" y="2244651"/>
                    <a:pt x="4393733" y="2256442"/>
                    <a:pt x="4385040" y="2265136"/>
                  </a:cubicBezTo>
                  <a:cubicBezTo>
                    <a:pt x="4376346" y="2273829"/>
                    <a:pt x="4364556" y="2278713"/>
                    <a:pt x="4352261" y="2278713"/>
                  </a:cubicBezTo>
                  <a:lnTo>
                    <a:pt x="46356" y="2278713"/>
                  </a:lnTo>
                  <a:cubicBezTo>
                    <a:pt x="34062" y="2278713"/>
                    <a:pt x="22271" y="2273829"/>
                    <a:pt x="13577" y="2265136"/>
                  </a:cubicBezTo>
                  <a:cubicBezTo>
                    <a:pt x="4884" y="2256442"/>
                    <a:pt x="0" y="2244651"/>
                    <a:pt x="0" y="2232357"/>
                  </a:cubicBezTo>
                  <a:lnTo>
                    <a:pt x="0" y="46356"/>
                  </a:lnTo>
                  <a:cubicBezTo>
                    <a:pt x="0" y="34062"/>
                    <a:pt x="4884" y="22271"/>
                    <a:pt x="13577" y="13577"/>
                  </a:cubicBezTo>
                  <a:cubicBezTo>
                    <a:pt x="22271" y="4884"/>
                    <a:pt x="34062" y="0"/>
                    <a:pt x="46356" y="0"/>
                  </a:cubicBezTo>
                  <a:close/>
                </a:path>
              </a:pathLst>
            </a:custGeom>
            <a:solidFill>
              <a:srgbClr val="F7CDD0">
                <a:alpha val="60000"/>
              </a:srgbClr>
            </a:solidFill>
          </p:spPr>
          <p:txBody>
            <a:bodyPr/>
            <a:lstStyle/>
            <a:p>
              <a:endParaRPr lang="en-US" b="1" dirty="0"/>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411"/>
                </a:lnSpc>
              </a:pPr>
              <a:endParaRPr b="1">
                <a:latin typeface="Arial" pitchFamily="34" charset="0"/>
              </a:endParaRPr>
            </a:p>
          </p:txBody>
        </p:sp>
      </p:grpSp>
      <p:grpSp>
        <p:nvGrpSpPr>
          <p:cNvPr id="5" name="Group 5"/>
          <p:cNvGrpSpPr/>
          <p:nvPr/>
        </p:nvGrpSpPr>
        <p:grpSpPr>
          <a:xfrm>
            <a:off x="921398" y="2141777"/>
            <a:ext cx="10853655" cy="2565126"/>
            <a:chOff x="73653" y="12002"/>
            <a:chExt cx="21712966" cy="3765049"/>
          </a:xfrm>
        </p:grpSpPr>
        <p:sp>
          <p:nvSpPr>
            <p:cNvPr id="8" name="TextBox 8"/>
            <p:cNvSpPr txBox="1"/>
            <p:nvPr/>
          </p:nvSpPr>
          <p:spPr>
            <a:xfrm>
              <a:off x="73653" y="18413"/>
              <a:ext cx="638334" cy="693575"/>
            </a:xfrm>
            <a:prstGeom prst="rect">
              <a:avLst/>
            </a:prstGeom>
          </p:spPr>
          <p:txBody>
            <a:bodyPr lIns="50800" tIns="50800" rIns="50800" bIns="50800" rtlCol="0" anchor="ctr"/>
            <a:lstStyle/>
            <a:p>
              <a:pPr algn="ctr">
                <a:lnSpc>
                  <a:spcPct val="120000"/>
                </a:lnSpc>
              </a:pPr>
              <a:endParaRPr b="1">
                <a:latin typeface="Arial" pitchFamily="34" charset="0"/>
              </a:endParaRPr>
            </a:p>
          </p:txBody>
        </p:sp>
        <p:sp>
          <p:nvSpPr>
            <p:cNvPr id="9" name="TextBox 9"/>
            <p:cNvSpPr txBox="1"/>
            <p:nvPr/>
          </p:nvSpPr>
          <p:spPr>
            <a:xfrm>
              <a:off x="855791" y="12002"/>
              <a:ext cx="20930828" cy="3765049"/>
            </a:xfrm>
            <a:prstGeom prst="rect">
              <a:avLst/>
            </a:prstGeom>
          </p:spPr>
          <p:txBody>
            <a:bodyPr wrap="square" lIns="0" tIns="0" rIns="0" bIns="0" rtlCol="0" anchor="t">
              <a:spAutoFit/>
            </a:bodyPr>
            <a:lstStyle/>
            <a:p>
              <a:pPr>
                <a:lnSpc>
                  <a:spcPct val="130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 chọn và sử dụng các loại thức ăn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 góp phần duy trì ổn định môi trường trong cơ thể</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10"/>
          <p:cNvGrpSpPr/>
          <p:nvPr/>
        </p:nvGrpSpPr>
        <p:grpSpPr>
          <a:xfrm>
            <a:off x="898822" y="3305258"/>
            <a:ext cx="10345603" cy="2485942"/>
            <a:chOff x="73653" y="18414"/>
            <a:chExt cx="20696595" cy="4971884"/>
          </a:xfrm>
        </p:grpSpPr>
        <p:sp>
          <p:nvSpPr>
            <p:cNvPr id="13" name="TextBox 13"/>
            <p:cNvSpPr txBox="1"/>
            <p:nvPr/>
          </p:nvSpPr>
          <p:spPr>
            <a:xfrm>
              <a:off x="73653" y="18414"/>
              <a:ext cx="638334" cy="693574"/>
            </a:xfrm>
            <a:prstGeom prst="rect">
              <a:avLst/>
            </a:prstGeom>
          </p:spPr>
          <p:txBody>
            <a:bodyPr lIns="50800" tIns="50800" rIns="50800" bIns="50800" rtlCol="0" anchor="ctr"/>
            <a:lstStyle/>
            <a:p>
              <a:pPr algn="ctr">
                <a:lnSpc>
                  <a:spcPct val="120000"/>
                </a:lnSpc>
              </a:pPr>
              <a:endParaRPr b="1">
                <a:latin typeface="Arial" pitchFamily="34" charset="0"/>
              </a:endParaRPr>
            </a:p>
          </p:txBody>
        </p:sp>
        <p:sp>
          <p:nvSpPr>
            <p:cNvPr id="14" name="TextBox 14"/>
            <p:cNvSpPr txBox="1"/>
            <p:nvPr/>
          </p:nvSpPr>
          <p:spPr>
            <a:xfrm>
              <a:off x="558959" y="3086186"/>
              <a:ext cx="20211289" cy="1904112"/>
            </a:xfrm>
            <a:prstGeom prst="rect">
              <a:avLst/>
            </a:prstGeom>
          </p:spPr>
          <p:txBody>
            <a:bodyPr wrap="square" lIns="0" tIns="0" rIns="0" bIns="0" rtlCol="0" anchor="t">
              <a:spAutoFit/>
            </a:bodyPr>
            <a:lstStyle/>
            <a:p>
              <a:pPr>
                <a:lnSpc>
                  <a:spcPct val="130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37: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Tìm</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hiểu</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về</a:t>
              </a:r>
              <a:r>
                <a:rPr lang="en-US" sz="2400" b="1" i="1" dirty="0">
                  <a:effectLst/>
                  <a:latin typeface="Times New Roman" panose="02020603050405020304" pitchFamily="18" charset="0"/>
                  <a:ea typeface="Calibri" panose="020F0502020204030204" pitchFamily="34" charset="0"/>
                </a:rPr>
                <a:t> 1 </a:t>
              </a:r>
              <a:r>
                <a:rPr lang="en-US" sz="2400" b="1" i="1" dirty="0" err="1">
                  <a:effectLst/>
                  <a:latin typeface="Times New Roman" panose="02020603050405020304" pitchFamily="18" charset="0"/>
                  <a:ea typeface="Calibri" panose="020F0502020204030204" pitchFamily="34" charset="0"/>
                </a:rPr>
                <a:t>số</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chất</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gây</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nghiện</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và</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mối</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nguy</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hiểm</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từ</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các</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chất</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gây</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nghiện</a:t>
              </a:r>
              <a:r>
                <a:rPr lang="en-US" sz="2400" b="1" i="1" dirty="0">
                  <a:effectLst/>
                  <a:latin typeface="Times New Roman" panose="02020603050405020304" pitchFamily="18" charset="0"/>
                  <a:ea typeface="Calibri" panose="020F0502020204030204" pitchFamily="34" charset="0"/>
                </a:rPr>
                <a:t>?</a:t>
              </a:r>
              <a:endParaRPr lang="en-US" sz="2800" b="1" i="1" dirty="0">
                <a:solidFill>
                  <a:srgbClr val="000000"/>
                </a:solidFill>
                <a:latin typeface="Arial" pitchFamily="34" charset="0"/>
              </a:endParaRPr>
            </a:p>
          </p:txBody>
        </p:sp>
      </p:grpSp>
      <p:sp>
        <p:nvSpPr>
          <p:cNvPr id="15" name="TextBox 9">
            <a:extLst>
              <a:ext uri="{FF2B5EF4-FFF2-40B4-BE49-F238E27FC236}">
                <a16:creationId xmlns:a16="http://schemas.microsoft.com/office/drawing/2014/main" id="{5E28ACD8-725E-4D94-94E7-59B70BD1BD9F}"/>
              </a:ext>
            </a:extLst>
          </p:cNvPr>
          <p:cNvSpPr txBox="1"/>
          <p:nvPr/>
        </p:nvSpPr>
        <p:spPr>
          <a:xfrm>
            <a:off x="2929588" y="1177007"/>
            <a:ext cx="6517624" cy="423193"/>
          </a:xfrm>
          <a:prstGeom prst="rect">
            <a:avLst/>
          </a:prstGeom>
        </p:spPr>
        <p:txBody>
          <a:bodyPr lIns="0" tIns="0" rIns="0" bIns="0" rtlCol="0" anchor="t">
            <a:spAutoFit/>
          </a:bodyPr>
          <a:lstStyle/>
          <a:p>
            <a:pPr>
              <a:lnSpc>
                <a:spcPts val="3266"/>
              </a:lnSpc>
            </a:pPr>
            <a:r>
              <a:rPr lang="en-US" sz="3200" b="1" dirty="0" err="1">
                <a:solidFill>
                  <a:srgbClr val="7030A0"/>
                </a:solidFill>
                <a:highlight>
                  <a:srgbClr val="FFFF00"/>
                </a:highlight>
                <a:latin typeface="Arial" pitchFamily="34" charset="0"/>
              </a:rPr>
              <a:t>Hướng</a:t>
            </a:r>
            <a:r>
              <a:rPr lang="en-US" sz="3200" b="1" dirty="0">
                <a:solidFill>
                  <a:srgbClr val="7030A0"/>
                </a:solidFill>
                <a:highlight>
                  <a:srgbClr val="FFFF00"/>
                </a:highlight>
                <a:latin typeface="Arial" pitchFamily="34" charset="0"/>
              </a:rPr>
              <a:t> </a:t>
            </a:r>
            <a:r>
              <a:rPr lang="en-US" sz="3200" b="1" dirty="0" err="1">
                <a:solidFill>
                  <a:srgbClr val="7030A0"/>
                </a:solidFill>
                <a:highlight>
                  <a:srgbClr val="FFFF00"/>
                </a:highlight>
                <a:latin typeface="Arial" pitchFamily="34" charset="0"/>
              </a:rPr>
              <a:t>dẫn</a:t>
            </a:r>
            <a:r>
              <a:rPr lang="en-US" sz="3200" b="1" dirty="0">
                <a:solidFill>
                  <a:srgbClr val="7030A0"/>
                </a:solidFill>
                <a:highlight>
                  <a:srgbClr val="FFFF00"/>
                </a:highlight>
                <a:latin typeface="Arial" pitchFamily="34" charset="0"/>
              </a:rPr>
              <a:t> </a:t>
            </a:r>
            <a:r>
              <a:rPr lang="en-US" sz="3200" b="1" dirty="0" err="1">
                <a:solidFill>
                  <a:srgbClr val="7030A0"/>
                </a:solidFill>
                <a:highlight>
                  <a:srgbClr val="FFFF00"/>
                </a:highlight>
                <a:latin typeface="Arial" pitchFamily="34" charset="0"/>
              </a:rPr>
              <a:t>về</a:t>
            </a:r>
            <a:r>
              <a:rPr lang="en-US" sz="3200" b="1" dirty="0">
                <a:solidFill>
                  <a:srgbClr val="7030A0"/>
                </a:solidFill>
                <a:highlight>
                  <a:srgbClr val="FFFF00"/>
                </a:highlight>
                <a:latin typeface="Arial" pitchFamily="34" charset="0"/>
              </a:rPr>
              <a:t> </a:t>
            </a:r>
            <a:r>
              <a:rPr lang="en-US" sz="3200" b="1" dirty="0" err="1">
                <a:solidFill>
                  <a:srgbClr val="7030A0"/>
                </a:solidFill>
                <a:highlight>
                  <a:srgbClr val="FFFF00"/>
                </a:highlight>
                <a:latin typeface="Arial" pitchFamily="34" charset="0"/>
              </a:rPr>
              <a:t>nhà</a:t>
            </a:r>
            <a:r>
              <a:rPr lang="en-US" sz="3200" b="1" dirty="0">
                <a:solidFill>
                  <a:srgbClr val="7030A0"/>
                </a:solidFill>
                <a:highlight>
                  <a:srgbClr val="FFFF00"/>
                </a:highlight>
                <a:latin typeface="Arial" pitchFamily="34" charset="0"/>
              </a:rPr>
              <a:t>:</a:t>
            </a:r>
          </a:p>
        </p:txBody>
      </p:sp>
    </p:spTree>
    <p:extLst>
      <p:ext uri="{BB962C8B-B14F-4D97-AF65-F5344CB8AC3E}">
        <p14:creationId xmlns:p14="http://schemas.microsoft.com/office/powerpoint/2010/main" val="3115338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70012" y="1133328"/>
            <a:ext cx="9525000" cy="2917525"/>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999" b="1" dirty="0">
              <a:solidFill>
                <a:srgbClr val="EE4036"/>
              </a:solidFill>
              <a:latin typeface="Times New Roman" panose="02020603050405020304" pitchFamily="18"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61" name="!!MatThu1">
              <a:hlinkClick r:id="rId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63" name="Graphic 62">
              <a:hlinkClick r:id="rId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99673" y="4370899"/>
            <a:ext cx="3319657" cy="880242"/>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11"/>
          <a:stretch>
            <a:fillRect/>
          </a:stretch>
        </p:blipFill>
        <p:spPr>
          <a:xfrm>
            <a:off x="5291786" y="-1633144"/>
            <a:ext cx="359906" cy="214559"/>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2"/>
          <a:stretch>
            <a:fillRect/>
          </a:stretch>
        </p:blipFill>
        <p:spPr>
          <a:xfrm>
            <a:off x="2022362" y="-680213"/>
            <a:ext cx="359906" cy="214559"/>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3"/>
          <a:stretch>
            <a:fillRect/>
          </a:stretch>
        </p:blipFill>
        <p:spPr>
          <a:xfrm>
            <a:off x="3561476" y="-1010630"/>
            <a:ext cx="359906" cy="218018"/>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4"/>
          <a:stretch>
            <a:fillRect/>
          </a:stretch>
        </p:blipFill>
        <p:spPr>
          <a:xfrm>
            <a:off x="11536617" y="-878503"/>
            <a:ext cx="359906" cy="218018"/>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5"/>
          <a:stretch>
            <a:fillRect/>
          </a:stretch>
        </p:blipFill>
        <p:spPr>
          <a:xfrm>
            <a:off x="10148971" y="-649354"/>
            <a:ext cx="359906" cy="214559"/>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6"/>
          <a:stretch>
            <a:fillRect/>
          </a:stretch>
        </p:blipFill>
        <p:spPr>
          <a:xfrm>
            <a:off x="7476920" y="-1101053"/>
            <a:ext cx="359906" cy="218018"/>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7"/>
          <a:stretch>
            <a:fillRect/>
          </a:stretch>
        </p:blipFill>
        <p:spPr>
          <a:xfrm>
            <a:off x="8381505" y="-592875"/>
            <a:ext cx="359906" cy="214559"/>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8"/>
          <a:stretch>
            <a:fillRect/>
          </a:stretch>
        </p:blipFill>
        <p:spPr>
          <a:xfrm>
            <a:off x="11394802" y="-457862"/>
            <a:ext cx="359906" cy="218018"/>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9"/>
          <a:stretch>
            <a:fillRect/>
          </a:stretch>
        </p:blipFill>
        <p:spPr>
          <a:xfrm>
            <a:off x="6912564" y="-556051"/>
            <a:ext cx="359906" cy="218018"/>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20"/>
          <a:stretch>
            <a:fillRect/>
          </a:stretch>
        </p:blipFill>
        <p:spPr>
          <a:xfrm>
            <a:off x="2552582" y="-457862"/>
            <a:ext cx="359906" cy="218018"/>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2"/>
          <a:stretch>
            <a:fillRect/>
          </a:stretch>
        </p:blipFill>
        <p:spPr>
          <a:xfrm>
            <a:off x="3735456" y="-1533407"/>
            <a:ext cx="359906" cy="214559"/>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3"/>
          <a:stretch>
            <a:fillRect/>
          </a:stretch>
        </p:blipFill>
        <p:spPr>
          <a:xfrm>
            <a:off x="8410016" y="-1183672"/>
            <a:ext cx="359906" cy="218018"/>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20"/>
          <a:stretch>
            <a:fillRect/>
          </a:stretch>
        </p:blipFill>
        <p:spPr>
          <a:xfrm>
            <a:off x="9253056" y="-1767426"/>
            <a:ext cx="359906" cy="218018"/>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4"/>
          <a:stretch>
            <a:fillRect/>
          </a:stretch>
        </p:blipFill>
        <p:spPr>
          <a:xfrm>
            <a:off x="-129968" y="-550546"/>
            <a:ext cx="359906" cy="218018"/>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5"/>
          <a:stretch>
            <a:fillRect/>
          </a:stretch>
        </p:blipFill>
        <p:spPr>
          <a:xfrm>
            <a:off x="1630835" y="-979817"/>
            <a:ext cx="359906" cy="214559"/>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6"/>
          <a:stretch>
            <a:fillRect/>
          </a:stretch>
        </p:blipFill>
        <p:spPr>
          <a:xfrm>
            <a:off x="9156703" y="-1636668"/>
            <a:ext cx="359906" cy="218018"/>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2"/>
          <a:stretch>
            <a:fillRect/>
          </a:stretch>
        </p:blipFill>
        <p:spPr>
          <a:xfrm>
            <a:off x="-553636" y="-767765"/>
            <a:ext cx="359906" cy="214559"/>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3"/>
          <a:stretch>
            <a:fillRect/>
          </a:stretch>
        </p:blipFill>
        <p:spPr>
          <a:xfrm>
            <a:off x="712018" y="-1380785"/>
            <a:ext cx="359906" cy="218018"/>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20"/>
          <a:stretch>
            <a:fillRect/>
          </a:stretch>
        </p:blipFill>
        <p:spPr>
          <a:xfrm>
            <a:off x="7539059" y="-1525934"/>
            <a:ext cx="359906" cy="218018"/>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3"/>
          <a:stretch>
            <a:fillRect/>
          </a:stretch>
        </p:blipFill>
        <p:spPr>
          <a:xfrm>
            <a:off x="5979548" y="-1009014"/>
            <a:ext cx="359906" cy="218018"/>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5"/>
          <a:stretch>
            <a:fillRect/>
          </a:stretch>
        </p:blipFill>
        <p:spPr>
          <a:xfrm>
            <a:off x="4048907" y="-978201"/>
            <a:ext cx="359906" cy="214559"/>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6"/>
          <a:stretch>
            <a:fillRect/>
          </a:stretch>
        </p:blipFill>
        <p:spPr>
          <a:xfrm>
            <a:off x="10715059" y="-1228648"/>
            <a:ext cx="359906" cy="218018"/>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3"/>
          <a:stretch>
            <a:fillRect/>
          </a:stretch>
        </p:blipFill>
        <p:spPr>
          <a:xfrm>
            <a:off x="9773309" y="-1125475"/>
            <a:ext cx="359906" cy="218018"/>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6"/>
          <a:stretch>
            <a:fillRect/>
          </a:stretch>
        </p:blipFill>
        <p:spPr>
          <a:xfrm>
            <a:off x="12493702" y="-1597839"/>
            <a:ext cx="359906" cy="218018"/>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2"/>
          <a:stretch>
            <a:fillRect/>
          </a:stretch>
        </p:blipFill>
        <p:spPr>
          <a:xfrm>
            <a:off x="4552971" y="-329583"/>
            <a:ext cx="359906" cy="214559"/>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3"/>
          <a:stretch>
            <a:fillRect/>
          </a:stretch>
        </p:blipFill>
        <p:spPr>
          <a:xfrm>
            <a:off x="2053257" y="-1985444"/>
            <a:ext cx="359906" cy="218018"/>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20"/>
          <a:stretch>
            <a:fillRect/>
          </a:stretch>
        </p:blipFill>
        <p:spPr>
          <a:xfrm>
            <a:off x="5279766" y="-354830"/>
            <a:ext cx="359906" cy="218018"/>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3"/>
          <a:stretch>
            <a:fillRect/>
          </a:stretch>
        </p:blipFill>
        <p:spPr>
          <a:xfrm>
            <a:off x="3661617" y="-485341"/>
            <a:ext cx="359906" cy="218018"/>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3"/>
          <a:stretch>
            <a:fillRect/>
          </a:stretch>
        </p:blipFill>
        <p:spPr>
          <a:xfrm>
            <a:off x="12121597" y="-487442"/>
            <a:ext cx="359906" cy="218018"/>
          </a:xfrm>
          <a:prstGeom prst="rect">
            <a:avLst/>
          </a:prstGeom>
        </p:spPr>
      </p:pic>
      <p:sp>
        <p:nvSpPr>
          <p:cNvPr id="65" name="!!o1c">
            <a:extLst>
              <a:ext uri="{FF2B5EF4-FFF2-40B4-BE49-F238E27FC236}">
                <a16:creationId xmlns:a16="http://schemas.microsoft.com/office/drawing/2014/main" id="{0221DB76-7F2C-42A3-A927-475C39E693E0}"/>
              </a:ext>
            </a:extLst>
          </p:cNvPr>
          <p:cNvSpPr/>
          <p:nvPr/>
        </p:nvSpPr>
        <p:spPr>
          <a:xfrm>
            <a:off x="5254636" y="5595771"/>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66" name="!!1c">
            <a:extLst>
              <a:ext uri="{FF2B5EF4-FFF2-40B4-BE49-F238E27FC236}">
                <a16:creationId xmlns:a16="http://schemas.microsoft.com/office/drawing/2014/main" id="{B63E422B-70F3-44E6-9626-6465118873E0}"/>
              </a:ext>
            </a:extLst>
          </p:cNvPr>
          <p:cNvSpPr txBox="1"/>
          <p:nvPr/>
        </p:nvSpPr>
        <p:spPr>
          <a:xfrm>
            <a:off x="5471739" y="5628510"/>
            <a:ext cx="462050"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67" name="!!o1c">
            <a:extLst>
              <a:ext uri="{FF2B5EF4-FFF2-40B4-BE49-F238E27FC236}">
                <a16:creationId xmlns:a16="http://schemas.microsoft.com/office/drawing/2014/main" id="{0221DB76-7F2C-42A3-A927-475C39E693E0}"/>
              </a:ext>
            </a:extLst>
          </p:cNvPr>
          <p:cNvSpPr/>
          <p:nvPr/>
        </p:nvSpPr>
        <p:spPr>
          <a:xfrm>
            <a:off x="8343126" y="5595771"/>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76" name="!!1c">
            <a:extLst>
              <a:ext uri="{FF2B5EF4-FFF2-40B4-BE49-F238E27FC236}">
                <a16:creationId xmlns:a16="http://schemas.microsoft.com/office/drawing/2014/main" id="{B63E422B-70F3-44E6-9626-6465118873E0}"/>
              </a:ext>
            </a:extLst>
          </p:cNvPr>
          <p:cNvSpPr txBox="1"/>
          <p:nvPr/>
        </p:nvSpPr>
        <p:spPr>
          <a:xfrm>
            <a:off x="8560229" y="5628510"/>
            <a:ext cx="462050"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2" name="TextBox 1"/>
          <p:cNvSpPr txBox="1"/>
          <p:nvPr/>
        </p:nvSpPr>
        <p:spPr>
          <a:xfrm>
            <a:off x="1887657" y="1221352"/>
            <a:ext cx="8543687" cy="584775"/>
          </a:xfrm>
          <a:prstGeom prst="rect">
            <a:avLst/>
          </a:prstGeom>
          <a:noFill/>
        </p:spPr>
        <p:txBody>
          <a:bodyPr wrap="square" rtlCol="0">
            <a:spAutoFit/>
          </a:bodyPr>
          <a:lstStyle/>
          <a:p>
            <a:pPr lvl="0" algn="ctr"/>
            <a:r>
              <a:rPr lang="vi-VN" sz="3200" b="1" dirty="0">
                <a:solidFill>
                  <a:srgbClr val="EE4036"/>
                </a:solidFill>
                <a:latin typeface="Times New Roman" panose="02020603050405020304" pitchFamily="18" charset="0"/>
                <a:sym typeface="Times New Roman"/>
              </a:rPr>
              <a:t>Đầu tiên nước tiểu tạo thành được đổ vào đâu?</a:t>
            </a:r>
          </a:p>
        </p:txBody>
      </p:sp>
      <p:sp>
        <p:nvSpPr>
          <p:cNvPr id="81" name="!!o1c">
            <a:extLst>
              <a:ext uri="{FF2B5EF4-FFF2-40B4-BE49-F238E27FC236}">
                <a16:creationId xmlns:a16="http://schemas.microsoft.com/office/drawing/2014/main" id="{0221DB76-7F2C-42A3-A927-475C39E693E0}"/>
              </a:ext>
            </a:extLst>
          </p:cNvPr>
          <p:cNvSpPr/>
          <p:nvPr/>
        </p:nvSpPr>
        <p:spPr>
          <a:xfrm>
            <a:off x="7314848" y="5595771"/>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82" name="!!1c">
            <a:extLst>
              <a:ext uri="{FF2B5EF4-FFF2-40B4-BE49-F238E27FC236}">
                <a16:creationId xmlns:a16="http://schemas.microsoft.com/office/drawing/2014/main" id="{B63E422B-70F3-44E6-9626-6465118873E0}"/>
              </a:ext>
            </a:extLst>
          </p:cNvPr>
          <p:cNvSpPr txBox="1"/>
          <p:nvPr/>
        </p:nvSpPr>
        <p:spPr>
          <a:xfrm>
            <a:off x="7531951" y="5628510"/>
            <a:ext cx="462050"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ậ</a:t>
            </a:r>
          </a:p>
        </p:txBody>
      </p:sp>
      <p:sp>
        <p:nvSpPr>
          <p:cNvPr id="83" name="!!o1c">
            <a:extLst>
              <a:ext uri="{FF2B5EF4-FFF2-40B4-BE49-F238E27FC236}">
                <a16:creationId xmlns:a16="http://schemas.microsoft.com/office/drawing/2014/main" id="{0221DB76-7F2C-42A3-A927-475C39E693E0}"/>
              </a:ext>
            </a:extLst>
          </p:cNvPr>
          <p:cNvSpPr/>
          <p:nvPr/>
        </p:nvSpPr>
        <p:spPr>
          <a:xfrm>
            <a:off x="6278767" y="5595771"/>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84" name="!!1c">
            <a:extLst>
              <a:ext uri="{FF2B5EF4-FFF2-40B4-BE49-F238E27FC236}">
                <a16:creationId xmlns:a16="http://schemas.microsoft.com/office/drawing/2014/main" id="{B63E422B-70F3-44E6-9626-6465118873E0}"/>
              </a:ext>
            </a:extLst>
          </p:cNvPr>
          <p:cNvSpPr txBox="1"/>
          <p:nvPr/>
        </p:nvSpPr>
        <p:spPr>
          <a:xfrm>
            <a:off x="6495513" y="5628510"/>
            <a:ext cx="462050" cy="830781"/>
          </a:xfrm>
          <a:prstGeom prst="rect">
            <a:avLst/>
          </a:prstGeom>
          <a:noFill/>
        </p:spPr>
        <p:txBody>
          <a:bodyPr wrap="square" rtlCol="0">
            <a:spAutoFit/>
          </a:bodyPr>
          <a:lstStyle/>
          <a:p>
            <a:pPr algn="ctr"/>
            <a:r>
              <a:rPr lang="en-US" sz="4799" b="1" dirty="0" err="1">
                <a:solidFill>
                  <a:schemeClr val="bg1"/>
                </a:solidFill>
                <a:effectLst>
                  <a:outerShdw blurRad="38100" dist="38100" dir="2700000" algn="tl">
                    <a:srgbClr val="000000">
                      <a:alpha val="43137"/>
                    </a:srgbClr>
                  </a:outerShdw>
                </a:effectLst>
                <a:latin typeface="Times New Roman" panose="02020603050405020304" pitchFamily="18" charset="0"/>
              </a:rPr>
              <a:t>h</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58" name="!!o1c">
            <a:extLst>
              <a:ext uri="{FF2B5EF4-FFF2-40B4-BE49-F238E27FC236}">
                <a16:creationId xmlns:a16="http://schemas.microsoft.com/office/drawing/2014/main" id="{0221DB76-7F2C-42A3-A927-475C39E693E0}"/>
              </a:ext>
            </a:extLst>
          </p:cNvPr>
          <p:cNvSpPr/>
          <p:nvPr/>
        </p:nvSpPr>
        <p:spPr>
          <a:xfrm>
            <a:off x="4227383" y="5599579"/>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59" name="!!1c">
            <a:extLst>
              <a:ext uri="{FF2B5EF4-FFF2-40B4-BE49-F238E27FC236}">
                <a16:creationId xmlns:a16="http://schemas.microsoft.com/office/drawing/2014/main" id="{B63E422B-70F3-44E6-9626-6465118873E0}"/>
              </a:ext>
            </a:extLst>
          </p:cNvPr>
          <p:cNvSpPr txBox="1"/>
          <p:nvPr/>
        </p:nvSpPr>
        <p:spPr>
          <a:xfrm>
            <a:off x="4453009" y="5651726"/>
            <a:ext cx="462050"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ể</a:t>
            </a:r>
          </a:p>
        </p:txBody>
      </p:sp>
      <p:sp>
        <p:nvSpPr>
          <p:cNvPr id="62" name="!!o1c">
            <a:extLst>
              <a:ext uri="{FF2B5EF4-FFF2-40B4-BE49-F238E27FC236}">
                <a16:creationId xmlns:a16="http://schemas.microsoft.com/office/drawing/2014/main" id="{0221DB76-7F2C-42A3-A927-475C39E693E0}"/>
              </a:ext>
            </a:extLst>
          </p:cNvPr>
          <p:cNvSpPr/>
          <p:nvPr/>
        </p:nvSpPr>
        <p:spPr>
          <a:xfrm>
            <a:off x="3199104" y="5593404"/>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b="1"/>
          </a:p>
        </p:txBody>
      </p:sp>
      <p:sp>
        <p:nvSpPr>
          <p:cNvPr id="77" name="!!1c">
            <a:extLst>
              <a:ext uri="{FF2B5EF4-FFF2-40B4-BE49-F238E27FC236}">
                <a16:creationId xmlns:a16="http://schemas.microsoft.com/office/drawing/2014/main" id="{B63E422B-70F3-44E6-9626-6465118873E0}"/>
              </a:ext>
            </a:extLst>
          </p:cNvPr>
          <p:cNvSpPr txBox="1"/>
          <p:nvPr/>
        </p:nvSpPr>
        <p:spPr>
          <a:xfrm>
            <a:off x="3416207" y="5626142"/>
            <a:ext cx="462050"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b</a:t>
            </a:r>
          </a:p>
        </p:txBody>
      </p:sp>
      <p:pic>
        <p:nvPicPr>
          <p:cNvPr id="1026" name="Picture 2" descr="Chạy thận nhân tạo là gì | BvNTP"/>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981" y="2004687"/>
            <a:ext cx="4007258" cy="225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7001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66"/>
                                        </p:tgtEl>
                                      </p:cBhvr>
                                    </p:animEffect>
                                    <p:animScale>
                                      <p:cBhvr>
                                        <p:cTn id="12" dur="250" autoRev="1" fill="hold"/>
                                        <p:tgtEl>
                                          <p:spTgt spid="66"/>
                                        </p:tgtEl>
                                      </p:cBhvr>
                                      <p:by x="105000" y="105000"/>
                                    </p:animScale>
                                  </p:childTnLst>
                                </p:cTn>
                              </p:par>
                            </p:childTnLst>
                          </p:cTn>
                        </p:par>
                      </p:childTnLst>
                    </p:cTn>
                  </p:par>
                </p:childTnLst>
              </p:cTn>
              <p:nextCondLst>
                <p:cond evt="onClick" delay="0">
                  <p:tgtEl>
                    <p:spTgt spid="65"/>
                  </p:tgtEl>
                </p:cond>
              </p:nextCondLst>
            </p:seq>
            <p:seq concurrent="1" nextAc="seek">
              <p:cTn id="13" restart="whenNotActive" fill="hold" evtFilter="cancelBubble" nodeType="interactiveSeq">
                <p:stCondLst>
                  <p:cond evt="onClick" delay="0">
                    <p:tgtEl>
                      <p:spTgt spid="67"/>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Effect transition="in" filter="fade">
                                      <p:cBhvr>
                                        <p:cTn id="20" dur="500"/>
                                        <p:tgtEl>
                                          <p:spTgt spid="76"/>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76"/>
                                        </p:tgtEl>
                                      </p:cBhvr>
                                    </p:animEffect>
                                    <p:animScale>
                                      <p:cBhvr>
                                        <p:cTn id="23" dur="250" autoRev="1" fill="hold"/>
                                        <p:tgtEl>
                                          <p:spTgt spid="76"/>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137"/>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145"/>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138"/>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136"/>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2.67518E-6 4.07407E-6 L 2.67518E-6 0.00023 C -0.00039 0.06458 -0.00026 0.06782 -0.00078 0.12176 C -0.00091 0.13032 -0.00104 0.13819 -0.00117 0.14467 C -0.0017 0.17176 -0.00235 0.1831 -0.003 0.19838 C -0.00456 0.23426 -0.00417 0.22546 -0.0056 0.24375 C -0.00612 0.24097 -0.00678 0.24398 -0.0073 0.23541 C -0.00756 0.23101 -0.00678 0.22685 -0.00651 0.22963 C -0.00625 0.23263 -0.00599 0.2449 -0.00573 0.25231 C -0.00573 0.25995 -0.0056 0.26689 -0.0056 0.27476 C -0.00573 0.33055 -0.00586 0.37106 -0.00651 0.41111 C -0.0073 0.45995 -0.00847 0.51435 -0.00938 0.55879 C -0.01016 0.59328 -0.01042 0.60416 -0.01094 0.64676 C -0.01094 0.65416 -0.01107 0.66365 -0.01107 0.67222 C -0.01107 0.68356 -0.0112 0.71921 -0.01107 0.72893 C -0.01081 0.7493 -0.01029 0.74722 -0.01003 0.74884 C -0.00925 0.73865 -0.00899 0.74074 -0.00847 0.70879 C -0.00821 0.69861 -0.00808 0.68449 -0.00795 0.67222 C -0.00782 0.65995 -0.00769 0.64791 -0.00782 0.63541 C -0.00782 0.60301 -0.00899 0.62083 -0.00912 0.62083 C -0.00951 0.62662 -0.01068 0.62801 -0.01107 0.6581 C -0.0112 0.66551 -0.0112 0.67662 -0.0112 0.68611 C -0.0112 0.70532 -0.01133 0.72476 -0.0112 0.74282 C -0.01107 0.77037 -0.01081 0.79907 -0.01042 0.81967 C -0.01029 0.82893 -0.01016 0.83541 -0.01003 0.84513 C -0.0099 0.85439 -0.00977 0.86551 -0.00964 0.87615 C -0.00938 0.90092 -0.00977 0.88449 -0.00925 0.9162 C -0.00886 0.94213 -0.00808 0.97453 -0.00769 0.99282 C -0.00743 1.00486 -0.00717 1.01666 -0.00678 1.02685 C -0.00625 1.04606 -0.0056 1.06018 -0.00495 1.08078 C -0.00456 1.09768 -0.00391 1.10995 -0.00352 1.13171 C -0.00339 1.1375 -0.00326 1.14236 -0.00326 1.14884 C -0.00287 1.16944 -0.00326 1.15879 -0.003 1.16551 " pathEditMode="relative" rAng="0" ptsTypes="AAAAAAAAAAAAAAAAAAAAAAAAAAAAAAAAA">
                                      <p:cBhvr>
                                        <p:cTn id="33" dur="2000" fill="hold"/>
                                        <p:tgtEl>
                                          <p:spTgt spid="139"/>
                                        </p:tgtEl>
                                        <p:attrNameLst>
                                          <p:attrName>ppt_x</p:attrName>
                                          <p:attrName>ppt_y</p:attrName>
                                        </p:attrNameLst>
                                      </p:cBhvr>
                                      <p:rCtr x="-560" y="58287"/>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140"/>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31896 0.03125 L -0.31896 0.03149 C -0.2093 0.10834 -0.25254 0.06042 -0.18325 0.15602 C -0.16736 0.24074 -0.15954 0.24306 -0.1865 0.34885 C -0.18963 0.36158 -0.20018 0.36204 -0.20721 0.36875 C -0.2317 0.36111 -0.25723 0.36111 -0.28054 0.34607 C -0.29408 0.33727 -0.28588 0.30417 -0.27911 0.29792 C -0.25892 0.27917 -0.23678 0.27894 -0.21516 0.27524 C -0.15082 0.32084 -0.17908 0.30857 -0.13206 0.32338 C -0.11904 0.34653 -0.12659 0.32917 -0.11943 0.38287 C -0.11774 0.39422 -0.11448 0.4169 -0.11448 0.41713 C -0.11617 0.43311 -0.1163 0.44977 -0.11943 0.46528 C -0.12438 0.49074 -0.13701 0.5213 -0.15134 0.53334 C -0.16124 0.54167 -0.17257 0.54283 -0.18325 0.54746 C -0.21477 0.54514 -0.2192 0.55463 -0.24225 0.52477 C -0.24433 0.52223 -0.24433 0.51713 -0.24537 0.51343 C -0.24433 0.50764 -0.24524 0.49885 -0.24225 0.4963 C -0.20812 0.46852 -0.19432 0.48727 -0.15759 0.50209 C -0.15017 0.5125 -0.14144 0.52014 -0.13545 0.53334 C -0.11982 0.56713 -0.11526 0.59931 -0.13845 0.63264 C -0.14522 0.64213 -0.15564 0.63797 -0.1641 0.6382 C -0.2162 0.64074 -0.2683 0.64005 -0.32039 0.64121 C -0.32222 0.6419 -0.3622 0.65672 -0.37171 0.66945 C -0.3747 0.67361 -0.37588 0.68079 -0.37796 0.68658 C -0.37939 0.70949 -0.38148 0.73449 -0.37796 0.75741 C -0.3764 0.76806 -0.37314 0.77871 -0.36832 0.78588 C -0.35986 0.79815 -0.35022 0.80926 -0.33967 0.81412 C -0.32144 0.82269 -0.30255 0.82176 -0.2838 0.82547 C -0.24915 0.82084 -0.21399 0.82338 -0.17999 0.81135 C -0.17478 0.80949 -0.17127 0.79537 -0.17205 0.78588 C -0.17361 0.76436 -0.17622 0.73774 -0.1865 0.72616 C -0.1981 0.7132 -0.21399 0.72431 -0.22792 0.72338 C -0.26791 0.7375 -0.27546 0.73079 -0.30607 0.77153 C -0.31597 0.78496 -0.32287 0.80486 -0.33316 0.8169 C -0.36298 0.85139 -0.39606 0.87639 -0.42589 0.91065 C -0.47708 0.96922 -0.4901 0.97848 -0.53113 1.04121 C -0.54115 1.05625 -0.55118 1.07176 -0.55978 1.08936 C -0.56421 1.09838 -0.57658 1.1426 -0.57905 1.15186 C -0.58257 1.16621 -0.58453 1.17917 -0.58687 1.19422 C -0.58869 1.20649 -0.58622 1.20556 -0.59 1.20556 " pathEditMode="relative" rAng="0" ptsTypes="AAAAAAAAAAAAAAAAAAAAAAAAAAAAAAAAAAAAAAAA">
                                      <p:cBhvr>
                                        <p:cTn id="37" dur="2000" fill="hold"/>
                                        <p:tgtEl>
                                          <p:spTgt spid="144"/>
                                        </p:tgtEl>
                                        <p:attrNameLst>
                                          <p:attrName>ppt_x</p:attrName>
                                          <p:attrName>ppt_y</p:attrName>
                                        </p:attrNameLst>
                                      </p:cBhvr>
                                      <p:rCtr x="-3334" y="58704"/>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141"/>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14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143"/>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14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17843 0.02755 L -0.17843 0.02778 C -0.19445 0.07269 -0.2024 0.07963 -0.2024 0.13241 C -0.2024 0.14537 -0.20461 0.27385 -0.18325 0.29977 C -0.14796 0.34213 -0.04988 0.35023 -0.02201 0.35602 C -0.01133 0.37061 5.47017E-7 0.38334 0.0099 0.39885 C 0.02019 0.41574 0.03556 0.45602 0.04337 0.4757 C 0.04402 0.48611 0.04571 0.49653 0.04506 0.50695 C 0.04298 0.54167 0.03582 0.58033 0.01954 0.60324 C 0.00156 0.62848 -0.03347 0.63588 -0.05392 0.64306 C -0.07997 0.63403 -0.13363 0.63773 -0.15929 0.5919 C -0.16267 0.58611 -0.16358 0.57686 -0.16567 0.56898 C -0.16358 0.56181 -0.16358 0.55 -0.15929 0.54653 C -0.11435 0.51065 -0.00378 0.53426 0.01784 0.53519 C 0.0491 0.5463 0.06655 0.54699 0.09273 0.57223 C 0.10497 0.5838 0.11605 0.59908 0.1279 0.61181 C 0.14314 0.62848 0.17413 0.66019 0.17413 0.66042 C 0.17934 0.68264 0.18507 0.69607 0.17895 0.72199 C 0.17739 0.72894 0.17335 0.73473 0.16944 0.73658 C 0.16176 0.74005 0.15342 0.73866 0.14548 0.73959 C 0.11031 0.73866 0.07515 0.74352 0.04024 0.73658 C 0.03686 0.73565 0.04024 0.72153 0.04337 0.71922 C 0.05665 0.71204 0.07098 0.71389 0.08492 0.71111 C 0.1447 0.72385 0.17374 0.70209 0.21086 0.77639 C 0.21894 0.7926 0.22258 0.81412 0.22844 0.83264 C 0.23105 0.91505 0.23092 0.86297 0.22532 0.96875 C 0.22415 0.99098 0.22454 1.0132 0.22206 1.03449 C 0.21373 1.10926 0.21737 1.07223 0.21086 1.14514 C 0.20917 1.21135 0.2093 1.18473 0.2093 1.22454 " pathEditMode="relative" rAng="0" ptsTypes="AAAAAAAAAAAAAAAAAAAAAAAAAAAAA">
                                      <p:cBhvr>
                                        <p:cTn id="47" dur="2000" fill="hold"/>
                                        <p:tgtEl>
                                          <p:spTgt spid="148"/>
                                        </p:tgtEl>
                                        <p:attrNameLst>
                                          <p:attrName>ppt_x</p:attrName>
                                          <p:attrName>ppt_y</p:attrName>
                                        </p:attrNameLst>
                                      </p:cBhvr>
                                      <p:rCtr x="19211" y="59838"/>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14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2.49023E-6 1.85185E-6 L 2.49023E-6 0.00023 C 0.00898 0.06458 0.00625 0.06782 0.02539 0.12176 C 0.02852 0.13032 0.0323 0.13819 0.0366 0.14467 C 0.05509 0.17153 0.07632 0.1831 0.09885 0.19838 C 0.15173 0.23426 0.13779 0.22546 0.18663 0.24375 C 0.20461 0.24097 0.22336 0.24398 0.24082 0.23541 C 0.24915 0.23102 0.22375 0.22685 0.21529 0.22963 C 0.20656 0.23264 0.1994 0.24491 0.19145 0.25231 C 0.18989 0.25995 0.18637 0.2669 0.18663 0.27477 C 0.18911 0.33055 0.1938 0.37106 0.21529 0.41111 C 0.24173 0.45995 0.28249 0.51435 0.31258 0.55879 C 0.33628 0.59329 0.34644 0.60416 0.36207 0.64676 C 0.36494 0.65416 0.36624 0.66366 0.36845 0.67199 C 0.3691 0.68356 0.37236 0.71921 0.36845 0.72893 C 0.36051 0.7493 0.34306 0.74722 0.33185 0.74884 C 0.30724 0.73866 0.29903 0.74074 0.27911 0.70879 C 0.27246 0.69838 0.26843 0.68449 0.26322 0.67199 C 0.26152 0.65995 0.25723 0.64791 0.2584 0.63541 C 0.26113 0.60301 0.29968 0.62083 0.30151 0.62083 C 0.31714 0.62662 0.35361 0.62801 0.36845 0.6581 C 0.37236 0.66551 0.37275 0.67639 0.37496 0.68611 C 0.37418 0.70532 0.37588 0.72477 0.37327 0.74282 C 0.36963 0.77037 0.35868 0.79907 0.34761 0.81944 C 0.3428 0.82893 0.33628 0.83541 0.33185 0.84514 C 0.3273 0.8544 0.32391 0.86551 0.32052 0.87616 C 0.31284 0.90092 0.32391 0.88449 0.30789 0.9162 C 0.29474 0.94213 0.27025 0.97454 0.25527 0.99282 C 0.24537 1.00486 0.23548 1.01666 0.22493 1.02685 C 0.20513 1.04606 0.18364 1.06018 0.16436 1.08079 C 0.14834 1.09768 0.13063 1.10995 0.1163 1.13171 C 0.11266 1.1375 0.10849 1.14236 0.1051 1.14884 C 0.09481 1.16921 0.1051 1.15879 0.09716 1.16551 " pathEditMode="relative" rAng="0" ptsTypes="AAAAAAAAAAAAAAAAAAAAAAAAAAAAAAAAA">
                                      <p:cBhvr>
                                        <p:cTn id="51" dur="2000" fill="hold"/>
                                        <p:tgtEl>
                                          <p:spTgt spid="149"/>
                                        </p:tgtEl>
                                        <p:attrNameLst>
                                          <p:attrName>ppt_x</p:attrName>
                                          <p:attrName>ppt_y</p:attrName>
                                        </p:attrNameLst>
                                      </p:cBhvr>
                                      <p:rCtr x="18742" y="58264"/>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150"/>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151"/>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4 L 0.00443 0.01297 C 0.00339 0.02315 0.00131 0.03357 0.00131 0.04399 C 0.00078 0.08542 0.00144 0.12709 0.00287 0.16875 C 0.003 0.17292 0.0043 0.17709 0.00599 0.1801 C 0.00925 0.18496 0.01316 0.18889 0.0172 0.19144 C 0.02449 0.19561 0.03204 0.19723 0.0396 0.19977 C 0.04858 0.20301 0.0577 0.20556 0.06656 0.20834 C 0.0607 0.2132 0.05392 0.21505 0.0491 0.22223 C 0.03725 0.24121 0.03855 0.26574 0.03634 0.29074 C 0.03543 0.30209 0.03426 0.31343 0.03321 0.32477 C 0.03426 0.34838 0.03439 0.37223 0.03634 0.39561 C 0.03803 0.41574 0.04702 0.44352 0.05549 0.4551 C 0.06551 0.46875 0.08909 0.48635 0.08909 0.48658 C 0.08427 0.49491 0.07867 0.50209 0.07463 0.51181 C 0.06994 0.52338 0.06721 0.54352 0.06512 0.55741 C 0.07112 0.60695 0.06591 0.64352 0.09378 0.66505 C 0.10276 0.67199 0.11305 0.67084 0.12256 0.67338 C 0.14392 0.67176 0.16541 0.67454 0.18638 0.66783 C 0.18911 0.66713 0.18729 0.65556 0.18482 0.65371 C 0.17791 0.64885 0.16997 0.65186 0.16255 0.65093 C 0.15786 0.65718 0.14783 0.66713 0.14496 0.67917 C 0.14171 0.69306 0.13689 0.72176 0.13689 0.72199 C 0.13637 0.7294 0.1348 0.73704 0.13532 0.74445 C 0.1365 0.75903 0.14718 0.77547 0.15291 0.78149 C 0.17896 0.80811 0.18299 0.8044 0.21204 0.8125 C 0.20188 0.82686 0.18964 0.83727 0.18169 0.8551 C 0.17336 0.87361 0.17765 0.92338 0.18 0.94028 C 0.18807 0.99746 0.21464 1.07246 0.22949 1.11343 C 0.2429 1.15 0.24903 1.16297 0.25801 1.20116 C 0.26153 1.21505 0.26127 1.21528 0.26127 1.22385 " pathEditMode="relative" rAng="0" ptsTypes="AAAAAAAAAAAAAAAAAAAAAAAAAAAAAAA">
                                      <p:cBhvr>
                                        <p:cTn id="57" dur="2000" fill="hold"/>
                                        <p:tgtEl>
                                          <p:spTgt spid="152"/>
                                        </p:tgtEl>
                                        <p:attrNameLst>
                                          <p:attrName>ppt_x</p:attrName>
                                          <p:attrName>ppt_y</p:attrName>
                                        </p:attrNameLst>
                                      </p:cBhvr>
                                      <p:rCtr x="12673" y="60556"/>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154"/>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2.0943E-6 3.33333E-6 L -2.0943E-6 0.00023 C -0.00104 0.03217 -0.00312 0.06435 -2.0943E-6 0.09699 C 0.0017 0.11296 0.00495 0.1287 0.00808 0.14467 C 0.01654 0.18865 0.02449 0.22639 0.04637 0.2581 C 0.07802 0.30393 0.11865 0.30416 0.15642 0.31759 C 0.24303 0.34838 0.1856 0.33426 0.25684 0.34884 C 0.27052 0.34699 0.28458 0.34699 0.29813 0.34305 C 0.30177 0.34213 0.30542 0.33935 0.30789 0.33472 C 0.31011 0.33009 0.31011 0.32338 0.31115 0.31759 C 0.30529 0.30902 0.3006 0.29583 0.29357 0.29213 C 0.24356 0.26551 0.21191 0.2824 0.15968 0.29213 C 0.15642 0.29398 0.09573 0.32338 0.0926 0.3574 C 0.08609 0.42916 0.10328 0.46458 0.13897 0.48217 C 0.20592 0.51527 0.24395 0.51944 0.30464 0.53032 C 0.33967 0.52569 0.37523 0.5243 0.41013 0.5162 C 0.41248 0.51574 0.41378 0.50879 0.41287 0.50486 C 0.41118 0.49514 0.40909 0.48194 0.40349 0.47939 C 0.38265 0.46898 0.36012 0.47176 0.33798 0.46805 C 0.28054 0.47963 0.23248 0.47847 0.18013 0.52176 C 0.16007 0.53865 0.13233 0.58541 0.11501 0.61273 C 0.11019 0.62777 0.10341 0.64143 0.10055 0.6581 C 0.09664 0.68148 0.09873 0.74074 0.10693 0.76018 C 0.11592 0.78125 0.12881 0.79652 0.14197 0.80833 C 0.1951 0.85578 0.2317 0.85069 0.29201 0.86227 C 0.35022 0.85949 0.40909 0.86064 0.46744 0.8537 C 0.50339 0.84953 0.47083 0.79189 0.45285 0.78009 C 0.42954 0.76412 0.40297 0.77245 0.37797 0.76875 C 0.35608 0.78379 0.33121 0.78865 0.31271 0.81412 C 0.30373 0.82615 0.30308 0.85115 0.30295 0.87083 C 0.30282 0.9287 0.30711 0.98634 0.31115 1.04375 C 0.31284 1.0706 0.31844 1.09629 0.31884 1.12338 C 0.32118 1.20833 0.31884 1.29352 0.31884 1.3787 " pathEditMode="relative" rAng="0" ptsTypes="AAAAAAAAAAAAAAAAAAAAAAAAAAAAAAAAA">
                                      <p:cBhvr>
                                        <p:cTn id="61" dur="2000" fill="hold"/>
                                        <p:tgtEl>
                                          <p:spTgt spid="153"/>
                                        </p:tgtEl>
                                        <p:attrNameLst>
                                          <p:attrName>ppt_x</p:attrName>
                                          <p:attrName>ppt_y</p:attrName>
                                        </p:attrNameLst>
                                      </p:cBhvr>
                                      <p:rCtr x="24095" y="68935"/>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1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1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157"/>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2.5788E-7 2.96296E-6 L -2.5788E-7 0.00023 C -0.00026 0.03217 -0.00091 0.06435 -2.5788E-7 0.09676 C 0.00052 0.11296 0.00156 0.1287 0.00247 0.14467 C 0.00495 0.18865 0.00729 0.22639 0.01368 0.2581 C 0.02305 0.30393 0.03491 0.30416 0.04611 0.31759 C 0.07163 0.34838 0.0547 0.33426 0.07567 0.34884 C 0.07971 0.34699 0.08388 0.34699 0.08791 0.34305 C 0.08896 0.34213 0.09 0.33935 0.09065 0.33472 C 0.0913 0.33009 0.0913 0.32338 0.09169 0.31759 C 0.08987 0.30902 0.08856 0.29583 0.08648 0.29213 C 0.07176 0.26551 0.06252 0.2824 0.04702 0.29213 C 0.04624 0.29398 0.02826 0.32338 0.02735 0.3574 C 0.0254 0.42916 0.03048 0.46458 0.0409 0.48217 C 0.06069 0.51527 0.07189 0.51944 0.08974 0.53032 C 0.10016 0.52569 0.11045 0.5243 0.12073 0.5162 C 0.12139 0.51574 0.12191 0.50879 0.12165 0.50486 C 0.12113 0.49514 0.12047 0.48194 0.11891 0.4794 C 0.11266 0.46898 0.10602 0.47176 0.09964 0.46805 C 0.0827 0.47963 0.06851 0.47847 0.05314 0.52176 C 0.04715 0.53865 0.03894 0.58541 0.03386 0.61273 C 0.03243 0.62777 0.03048 0.64143 0.0297 0.6581 C 0.02852 0.68148 0.02904 0.74074 0.03152 0.76018 C 0.03412 0.78125 0.03803 0.79652 0.04181 0.80833 C 0.05757 0.85578 0.06825 0.85069 0.08596 0.86227 C 0.10315 0.85949 0.12047 0.86065 0.13767 0.8537 C 0.14822 0.84953 0.13871 0.7919 0.1335 0.78009 C 0.1266 0.76412 0.11878 0.77245 0.11136 0.76875 C 0.10498 0.78379 0.09755 0.78865 0.09208 0.81412 C 0.08948 0.82615 0.08935 0.85115 0.08935 0.87083 C 0.08922 0.9287 0.09052 0.98634 0.09169 1.04375 C 0.09208 1.0706 0.09377 1.09629 0.0939 1.12338 C 0.09456 1.20833 0.0939 1.29352 0.0939 1.3787 " pathEditMode="relative" rAng="0" ptsTypes="AAAAAAAAAAAAAAAAAAAAAAAAAAAAAAAAA">
                                      <p:cBhvr>
                                        <p:cTn id="69" dur="2000" fill="hold"/>
                                        <p:tgtEl>
                                          <p:spTgt spid="158"/>
                                        </p:tgtEl>
                                        <p:attrNameLst>
                                          <p:attrName>ppt_x</p:attrName>
                                          <p:attrName>ppt_y</p:attrName>
                                        </p:attrNameLst>
                                      </p:cBhvr>
                                      <p:rCtr x="7098" y="68935"/>
                                    </p:animMotion>
                                  </p:childTnLst>
                                </p:cTn>
                              </p:par>
                              <p:par>
                                <p:cTn id="70" presetID="0" presetClass="path" presetSubtype="0" fill="hold" nodeType="withEffect">
                                  <p:stCondLst>
                                    <p:cond delay="500"/>
                                  </p:stCondLst>
                                  <p:childTnLst>
                                    <p:animMotion origin="layout" path="M -0.61865 -0.00648 L -0.61865 -0.00625 C -0.62516 0.02847 -0.64639 0.13819 -0.65173 0.18079 C -0.66319 0.27292 -0.68312 0.46157 -0.68312 0.46181 C -0.68702 0.53241 -0.69836 0.6419 -0.68807 0.71968 C -0.68533 0.73935 -0.67908 0.75093 -0.67348 0.75949 C -0.66514 0.77222 -0.65577 0.77454 -0.64691 0.78218 C -0.61604 0.7706 -0.58921 0.78264 -0.5646 0.70833 C -0.56095 0.69745 -0.56186 0.67616 -0.56043 0.66019 C -0.56668 0.62315 -0.56994 0.57755 -0.57905 0.54954 C -0.58778 0.52315 -0.62399 0.53449 -0.63154 0.53542 C -0.64274 0.54375 -0.65459 0.54676 -0.6654 0.56088 C -0.705 0.6125 -0.68963 0.6 -0.7106 0.61482 C -0.72102 0.60903 -0.73222 0.61204 -0.74212 0.59769 C -0.74628 0.59144 -0.75384 0.51944 -0.75501 0.50972 C -0.75423 0.4956 -0.75527 0.47778 -0.75241 0.46713 C -0.74355 0.43264 -0.72701 0.43125 -0.71542 0.42477 C -0.69432 0.43889 -0.66632 0.44838 -0.64847 0.49838 C -0.64248 0.51505 -0.64144 0.5456 -0.63792 0.56944 C -0.63844 0.5912 -0.63662 0.61528 -0.63962 0.63472 C -0.64756 0.68773 -0.68103 0.77616 -0.69119 0.80764 C -0.73157 0.9331 -0.70226 0.84306 -0.73808 0.98634 C -0.75319 1.04769 -0.7472 1.01319 -0.76452 1.05741 C -0.76699 1.06366 -0.76856 1.07407 -0.77103 1.08009 C -0.77298 1.08472 -0.77533 1.08542 -0.77741 1.08866 C -0.77858 1.09028 -0.77963 1.09236 -0.78067 1.09421 C -0.79187 1.08588 -0.79773 1.08565 -0.80724 1.0544 C -0.81023 1.04514 -0.81114 1.02986 -0.81297 1.01759 C -0.81323 1.0081 -0.81466 0.99838 -0.81375 0.98935 C -0.81023 0.95069 -0.80958 0.95208 -0.80333 0.94097 C -0.79382 0.94861 -0.78353 0.94745 -0.77507 0.96366 C -0.76908 0.97546 -0.76517 0.99884 -0.76217 1.02037 C -0.75814 1.04884 -0.75631 1.08056 -0.75423 1.11134 C -0.74863 1.1875 -0.75175 1.32708 -0.75175 1.37523 " pathEditMode="relative" rAng="0" ptsTypes="AAAAAAAAAAAAAAAAAAAAAAAAAAAAAAAAAA">
                                      <p:cBhvr>
                                        <p:cTn id="71" dur="2000" fill="hold"/>
                                        <p:tgtEl>
                                          <p:spTgt spid="159"/>
                                        </p:tgtEl>
                                        <p:attrNameLst>
                                          <p:attrName>ppt_x</p:attrName>
                                          <p:attrName>ppt_y</p:attrName>
                                        </p:attrNameLst>
                                      </p:cBhvr>
                                      <p:rCtr x="-6864" y="69074"/>
                                    </p:animMotion>
                                  </p:childTnLst>
                                </p:cTn>
                              </p:par>
                              <p:par>
                                <p:cTn id="72" presetID="0" presetClass="path" presetSubtype="0" fill="hold" nodeType="withEffect">
                                  <p:stCondLst>
                                    <p:cond delay="500"/>
                                  </p:stCondLst>
                                  <p:childTnLst>
                                    <p:animMotion origin="layout" path="M -0.23535 -0.02477 L -0.23535 -0.02453 C -0.23639 -0.01435 -0.23847 -0.00393 -0.23847 0.00648 C -0.23899 0.04792 -0.23834 0.08959 -0.23691 0.13125 C -0.23678 0.13542 -0.23548 0.13959 -0.23378 0.1426 C -0.23053 0.14746 -0.22662 0.15139 -0.22258 0.15394 C -0.21529 0.1581 -0.20773 0.15972 -0.20018 0.16227 C -0.19119 0.16551 -0.18208 0.16806 -0.17309 0.17084 C -0.17895 0.1757 -0.18585 0.17755 -0.19067 0.18472 C -0.20252 0.20371 -0.20122 0.22824 -0.20344 0.25324 C -0.20435 0.26459 -0.20552 0.27593 -0.20656 0.28727 C -0.20552 0.31088 -0.20539 0.33472 -0.20344 0.3581 C -0.20174 0.37824 -0.19276 0.40602 -0.18429 0.4176 C -0.17426 0.43125 -0.15069 0.44885 -0.15069 0.44908 C -0.15551 0.45741 -0.16111 0.46459 -0.16515 0.47431 C -0.16983 0.48588 -0.17244 0.50602 -0.17465 0.51991 C -0.16866 0.56945 -0.17387 0.60602 -0.146 0.62755 C -0.13701 0.63449 -0.12672 0.63334 -0.11722 0.63588 C -0.09586 0.63426 -0.07437 0.63704 -0.0534 0.63033 C -0.05066 0.62963 -0.05249 0.61806 -0.05496 0.61621 C -0.06186 0.61135 -0.06981 0.61435 -0.07723 0.61343 C -0.08192 0.61968 -0.09195 0.62963 -0.09481 0.64167 C -0.09807 0.65556 -0.10289 0.68426 -0.10289 0.68449 C -0.10341 0.6919 -0.10497 0.69954 -0.10445 0.70695 C -0.10328 0.72153 -0.0926 0.73797 -0.08687 0.74398 C -0.06082 0.7706 -0.05678 0.7669 -0.02774 0.775 C -0.0379 0.78935 -0.05014 0.79977 -0.05809 0.8176 C -0.06642 0.83611 -0.06212 0.88588 -0.05978 0.90278 C -0.0517 0.95996 -0.02513 1.03496 -0.01029 1.07593 C 0.00313 1.1125 0.00925 1.12547 0.01824 1.16366 C 0.02175 1.17755 0.02149 1.17778 0.02149 1.18635 " pathEditMode="relative" rAng="0" ptsTypes="AAAAAAAAAAAAAAAAAAAAAAAAAAAAAAA">
                                      <p:cBhvr>
                                        <p:cTn id="73" dur="2000" fill="hold"/>
                                        <p:tgtEl>
                                          <p:spTgt spid="160"/>
                                        </p:tgtEl>
                                        <p:attrNameLst>
                                          <p:attrName>ppt_x</p:attrName>
                                          <p:attrName>ppt_y</p:attrName>
                                        </p:attrNameLst>
                                      </p:cBhvr>
                                      <p:rCtr x="12673" y="60556"/>
                                    </p:animMotion>
                                  </p:childTnLst>
                                </p:cTn>
                              </p:par>
                              <p:par>
                                <p:cTn id="74" presetID="0" presetClass="path" presetSubtype="0" fill="hold" nodeType="withEffect">
                                  <p:stCondLst>
                                    <p:cond delay="500"/>
                                  </p:stCondLst>
                                  <p:childTnLst>
                                    <p:animMotion origin="layout" path="M -0.36689 -0.04514 L -0.36689 -0.04491 C -0.38291 -0.00023 -0.39085 0.00671 -0.39085 0.05972 C -0.39085 0.07269 -0.39307 0.20116 -0.37171 0.22708 C -0.33641 0.26944 -0.23834 0.27755 -0.21047 0.28333 C -0.19979 0.29792 -0.18846 0.31065 -0.17856 0.32616 C -0.16827 0.34306 -0.1529 0.38333 -0.14509 0.40301 C -0.14444 0.41343 -0.14274 0.42384 -0.14352 0.43426 C -0.14548 0.46898 -0.15264 0.50764 -0.16892 0.53056 C -0.18689 0.55579 -0.22193 0.56319 -0.24238 0.57037 C -0.26843 0.56134 -0.32209 0.56505 -0.34774 0.51921 C -0.35113 0.51343 -0.35204 0.50417 -0.35413 0.4963 C -0.35204 0.48912 -0.35204 0.47732 -0.34774 0.47384 C -0.30281 0.43796 -0.19223 0.46157 -0.17061 0.4625 C -0.13936 0.47361 -0.1219 0.47431 -0.09572 0.49954 C -0.08348 0.51111 -0.07241 0.52639 -0.06056 0.53912 C -0.04532 0.55579 -0.01432 0.5875 -0.01432 0.58773 C -0.00911 0.60995 -0.00338 0.62338 -0.0095 0.64931 C -0.01107 0.65625 -0.01511 0.66204 -0.01901 0.66389 C -0.0267 0.66736 -0.03503 0.66597 -0.04298 0.6669 C -0.07814 0.66597 -0.11331 0.67083 -0.14821 0.66389 C -0.15173 0.66296 -0.14821 0.64884 -0.14509 0.64653 C -0.1318 0.63935 -0.11748 0.6412 -0.10354 0.63843 C -0.04376 0.65116 -0.01471 0.6294 0.0224 0.7037 C 0.03048 0.71991 0.03413 0.74144 0.03999 0.75995 C 0.04259 0.84236 0.04246 0.79028 0.03686 0.89607 C 0.03569 0.91829 0.03608 0.94051 0.03361 0.96181 C 0.02527 1.03657 0.02892 0.99954 0.0224 1.07245 C 0.02071 1.13866 0.02084 1.11204 0.02084 1.15185 " pathEditMode="relative" rAng="0" ptsTypes="AAAAAAAAAAAAAAAAAAAAAAAAAAAAA">
                                      <p:cBhvr>
                                        <p:cTn id="75" dur="2000" fill="hold"/>
                                        <p:tgtEl>
                                          <p:spTgt spid="162"/>
                                        </p:tgtEl>
                                        <p:attrNameLst>
                                          <p:attrName>ppt_x</p:attrName>
                                          <p:attrName>ppt_y</p:attrName>
                                        </p:attrNameLst>
                                      </p:cBhvr>
                                      <p:rCtr x="19224" y="59838"/>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161"/>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2.02136E-6 -3.7037E-7 L -2.02136E-6 0.00023 C -0.00104 0.03218 -0.00312 0.06435 -2.02136E-6 0.09653 C 0.0017 0.11296 0.00495 0.1287 0.00808 0.14468 C 0.01654 0.18866 0.02449 0.22639 0.04637 0.2581 C 0.07802 0.30394 0.11865 0.30417 0.15642 0.31759 C 0.24303 0.34838 0.18586 0.33426 0.25697 0.34884 C 0.27078 0.34699 0.28471 0.34699 0.29839 0.34306 C 0.3019 0.34213 0.30555 0.33935 0.30802 0.33472 C 0.31024 0.33009 0.31011 0.32338 0.31115 0.31759 C 0.30529 0.30903 0.30086 0.29583 0.29357 0.29213 C 0.24369 0.26551 0.21204 0.28241 0.15968 0.29213 C 0.15681 0.29398 0.09573 0.32338 0.0926 0.35741 C 0.08609 0.42917 0.10328 0.46458 0.13897 0.48218 C 0.20592 0.51528 0.24395 0.51944 0.30477 0.53032 C 0.33993 0.52569 0.37523 0.52431 0.41013 0.5162 C 0.41248 0.51574 0.41404 0.5088 0.41326 0.50486 C 0.41157 0.49514 0.40922 0.48194 0.40375 0.4794 C 0.38265 0.46898 0.36012 0.47176 0.33824 0.46806 C 0.2808 0.47963 0.23274 0.47847 0.18039 0.52176 C 0.1602 0.53866 0.13233 0.58542 0.11501 0.61273 C 0.11019 0.62778 0.10341 0.64144 0.10055 0.6581 C 0.09664 0.68148 0.09873 0.74074 0.10693 0.76019 C 0.11592 0.78125 0.12894 0.79653 0.1421 0.80833 C 0.19537 0.85579 0.2317 0.85069 0.29201 0.86227 C 0.35048 0.85949 0.40922 0.86065 0.46757 0.8537 C 0.50352 0.84954 0.47096 0.7919 0.45325 0.78009 C 0.4298 0.76412 0.40323 0.77245 0.37823 0.76875 C 0.35634 0.7838 0.33134 0.78866 0.31271 0.81412 C 0.30399 0.82616 0.30334 0.85116 0.30321 0.87083 C 0.30282 0.9287 0.3075 0.98634 0.31115 1.04375 C 0.31284 1.0706 0.31844 1.0963 0.3191 1.12338 C 0.32118 1.20833 0.3191 1.29352 0.3191 1.3787 " pathEditMode="relative" rAng="0" ptsTypes="AAAAAAAAAAAAAAAAAAAAAAAAAAAAAAAAA">
                                      <p:cBhvr>
                                        <p:cTn id="79" dur="2000" fill="hold"/>
                                        <p:tgtEl>
                                          <p:spTgt spid="163"/>
                                        </p:tgtEl>
                                        <p:attrNameLst>
                                          <p:attrName>ppt_x</p:attrName>
                                          <p:attrName>ppt_y</p:attrName>
                                        </p:attrNameLst>
                                      </p:cBhvr>
                                      <p:rCtr x="24095" y="68935"/>
                                    </p:animMotion>
                                  </p:childTnLst>
                                </p:cTn>
                              </p:par>
                              <p:par>
                                <p:cTn id="80" presetID="0" presetClass="path" presetSubtype="0" fill="hold" nodeType="withEffect">
                                  <p:stCondLst>
                                    <p:cond delay="500"/>
                                  </p:stCondLst>
                                  <p:childTnLst>
                                    <p:animMotion origin="layout" path="M 2.18026E-6 -2.59259E-6 L 2.18026E-6 0.00023 C 2.18026E-6 0.03218 0.00013 0.06435 2.18026E-6 0.09653 C -0.00013 0.11297 -0.00026 0.12871 -0.00039 0.14468 C -0.00065 0.18866 -0.00104 0.22639 -0.00196 0.2581 C -0.00339 0.30394 -0.00508 0.30417 -0.00664 0.3176 C -0.01042 0.34838 -0.00795 0.33426 -0.01094 0.34885 C -0.01159 0.34699 -0.01211 0.34699 -0.01277 0.34306 C -0.0129 0.34213 -0.01303 0.33935 -0.01316 0.33472 C -0.01329 0.3301 -0.01329 0.32338 -0.01329 0.3176 C -0.01303 0.30903 -0.0129 0.29584 -0.01251 0.29213 C -0.01042 0.26551 -0.00912 0.28241 -0.00677 0.29213 C -0.00664 0.29398 -0.00404 0.32338 -0.00391 0.35741 C -0.00365 0.42917 -0.00443 0.46459 -0.00599 0.48218 C -0.00886 0.51528 -0.01042 0.51945 -0.01303 0.53033 C -0.01446 0.5257 -0.01602 0.52431 -0.01745 0.51621 C -0.01758 0.51574 -0.01772 0.5088 -0.01758 0.50486 C -0.01758 0.49514 -0.01745 0.48195 -0.01719 0.4794 C -0.01628 0.46898 -0.01537 0.47176 -0.01446 0.46806 C -0.01198 0.47963 -0.0099 0.47847 -0.00769 0.52176 C -0.00691 0.53866 -0.0056 0.58542 -0.00495 0.61273 C -0.00469 0.62778 -0.00443 0.64144 -0.0043 0.6581 C -0.00417 0.68148 -0.00417 0.74074 -0.00456 0.76019 C -0.00495 0.78125 -0.00547 0.79653 -0.00612 0.80834 C -0.00834 0.85579 -0.0099 0.8507 -0.01251 0.86227 C -0.01498 0.85949 -0.01745 0.86065 -0.01993 0.85371 C -0.02149 0.84954 -0.02006 0.7919 -0.01941 0.7801 C -0.01837 0.76412 -0.01719 0.77246 -0.01615 0.76875 C -0.01524 0.7838 -0.0142 0.78866 -0.01329 0.81412 C -0.01303 0.82616 -0.0129 0.85116 -0.0129 0.87084 C -0.0129 0.92871 -0.01316 0.98635 -0.01329 1.04375 C -0.01342 1.0706 -0.01355 1.0963 -0.01368 1.12338 C -0.01368 1.20834 -0.01368 1.29352 -0.01368 1.37871 " pathEditMode="relative" rAng="0" ptsTypes="AAAAAAAAAAAAAAAAAAAAAAAAAAAAAAAAA">
                                      <p:cBhvr>
                                        <p:cTn id="81" dur="2000" fill="hold"/>
                                        <p:tgtEl>
                                          <p:spTgt spid="164"/>
                                        </p:tgtEl>
                                        <p:attrNameLst>
                                          <p:attrName>ppt_x</p:attrName>
                                          <p:attrName>ppt_y</p:attrName>
                                        </p:attrNameLst>
                                      </p:cBhvr>
                                      <p:rCtr x="-1029" y="68935"/>
                                    </p:animMotion>
                                  </p:childTnLst>
                                </p:cTn>
                              </p:par>
                            </p:childTnLst>
                          </p:cTn>
                        </p:par>
                      </p:childTnLst>
                    </p:cTn>
                  </p:par>
                </p:childTnLst>
              </p:cTn>
              <p:nextCondLst>
                <p:cond evt="onClick" delay="0">
                  <p:tgtEl>
                    <p:spTgt spid="67"/>
                  </p:tgtEl>
                </p:cond>
              </p:nextCondLst>
            </p:seq>
            <p:seq concurrent="1" nextAc="seek">
              <p:cTn id="82" restart="whenNotActive" fill="hold" evtFilter="cancelBubble" nodeType="interactiveSeq">
                <p:stCondLst>
                  <p:cond evt="onClick" delay="0">
                    <p:tgtEl>
                      <p:spTgt spid="81"/>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animEffect transition="in" filter="fade">
                                      <p:cBhvr>
                                        <p:cTn id="89" dur="500"/>
                                        <p:tgtEl>
                                          <p:spTgt spid="82"/>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2"/>
                                        </p:tgtEl>
                                      </p:cBhvr>
                                    </p:animEffect>
                                    <p:animScale>
                                      <p:cBhvr>
                                        <p:cTn id="92"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93" restart="whenNotActive" fill="hold" evtFilter="cancelBubble" nodeType="interactiveSeq">
                <p:stCondLst>
                  <p:cond evt="onClick" delay="0">
                    <p:tgtEl>
                      <p:spTgt spid="83"/>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4"/>
                                        </p:tgtEl>
                                      </p:cBhvr>
                                    </p:animEffect>
                                    <p:animScale>
                                      <p:cBhvr>
                                        <p:cTn id="103"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104" restart="whenNotActive" fill="hold" evtFilter="cancelBubble" nodeType="interactiveSeq">
                <p:stCondLst>
                  <p:cond evt="onClick" delay="0">
                    <p:tgtEl>
                      <p:spTgt spid="5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59"/>
                                        </p:tgtEl>
                                      </p:cBhvr>
                                    </p:animEffect>
                                    <p:animScale>
                                      <p:cBhvr>
                                        <p:cTn id="114" dur="250" autoRev="1" fill="hold"/>
                                        <p:tgtEl>
                                          <p:spTgt spid="59"/>
                                        </p:tgtEl>
                                      </p:cBhvr>
                                      <p:by x="105000" y="105000"/>
                                    </p:animScale>
                                  </p:childTnLst>
                                </p:cTn>
                              </p:par>
                            </p:childTnLst>
                          </p:cTn>
                        </p:par>
                      </p:childTnLst>
                    </p:cTn>
                  </p:par>
                </p:childTnLst>
              </p:cTn>
              <p:nextCondLst>
                <p:cond evt="onClick" delay="0">
                  <p:tgtEl>
                    <p:spTgt spid="58"/>
                  </p:tgtEl>
                </p:cond>
              </p:nextCondLst>
            </p:seq>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2"/>
                  </p:tgtEl>
                </p:cond>
              </p:nextCondLst>
            </p:seq>
          </p:childTnLst>
        </p:cTn>
      </p:par>
    </p:tnLst>
    <p:bldLst>
      <p:bldP spid="66" grpId="0"/>
      <p:bldP spid="66" grpId="1"/>
      <p:bldP spid="76" grpId="0"/>
      <p:bldP spid="76" grpId="1"/>
      <p:bldP spid="82" grpId="0"/>
      <p:bldP spid="82" grpId="1"/>
      <p:bldP spid="84" grpId="0"/>
      <p:bldP spid="84" grpId="1"/>
      <p:bldP spid="59" grpId="0"/>
      <p:bldP spid="59" grpId="1"/>
      <p:bldP spid="77" grpId="0"/>
      <p:bldP spid="7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735923" y="1246309"/>
            <a:ext cx="8928019" cy="2759115"/>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424311" y="4390045"/>
            <a:ext cx="3107590" cy="880242"/>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931066" y="1653828"/>
            <a:ext cx="5029724" cy="1938487"/>
          </a:xfrm>
          <a:prstGeom prst="rect">
            <a:avLst/>
          </a:prstGeom>
          <a:noFill/>
          <a:ln>
            <a:noFill/>
          </a:ln>
        </p:spPr>
        <p:txBody>
          <a:bodyPr wrap="square">
            <a:spAutoFit/>
          </a:bodyPr>
          <a:lstStyle/>
          <a:p>
            <a:pPr lvl="0" algn="ctr"/>
            <a:r>
              <a:rPr lang="vi-VN" sz="3999" b="1" dirty="0">
                <a:solidFill>
                  <a:srgbClr val="EE4036"/>
                </a:solidFill>
                <a:latin typeface="Times New Roman" panose="02020603050405020304" pitchFamily="18" charset="0"/>
                <a:sym typeface="Times New Roman"/>
              </a:rPr>
              <a:t>Mồ hôi là sản phẩm thải chủ yếu của cơ quan bài tiết nào?</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6"/>
          <a:stretch>
            <a:fillRect/>
          </a:stretch>
        </p:blipFill>
        <p:spPr>
          <a:xfrm>
            <a:off x="1030764" y="-1097594"/>
            <a:ext cx="359906" cy="214559"/>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8"/>
          <a:stretch>
            <a:fillRect/>
          </a:stretch>
        </p:blipFill>
        <p:spPr>
          <a:xfrm>
            <a:off x="8561458" y="-1910556"/>
            <a:ext cx="359906" cy="218018"/>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9"/>
          <a:stretch>
            <a:fillRect/>
          </a:stretch>
        </p:blipFill>
        <p:spPr>
          <a:xfrm>
            <a:off x="11279027" y="-1723376"/>
            <a:ext cx="359906" cy="218018"/>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3"/>
          <a:stretch>
            <a:fillRect/>
          </a:stretch>
        </p:blipFill>
        <p:spPr>
          <a:xfrm>
            <a:off x="11912649" y="-795398"/>
            <a:ext cx="359906" cy="218018"/>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7"/>
          <a:stretch>
            <a:fillRect/>
          </a:stretch>
        </p:blipFill>
        <p:spPr>
          <a:xfrm>
            <a:off x="11279027" y="-851250"/>
            <a:ext cx="359906" cy="214559"/>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9"/>
          <a:stretch>
            <a:fillRect/>
          </a:stretch>
        </p:blipFill>
        <p:spPr>
          <a:xfrm>
            <a:off x="700152" y="-564631"/>
            <a:ext cx="359906" cy="218018"/>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8"/>
          <a:stretch>
            <a:fillRect/>
          </a:stretch>
        </p:blipFill>
        <p:spPr>
          <a:xfrm>
            <a:off x="7957326" y="-1783193"/>
            <a:ext cx="359906" cy="218018"/>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5"/>
          <a:stretch>
            <a:fillRect/>
          </a:stretch>
        </p:blipFill>
        <p:spPr>
          <a:xfrm>
            <a:off x="-119853" y="-913057"/>
            <a:ext cx="359906" cy="218018"/>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0"/>
          <a:stretch>
            <a:fillRect/>
          </a:stretch>
        </p:blipFill>
        <p:spPr>
          <a:xfrm>
            <a:off x="985175" y="-1982005"/>
            <a:ext cx="359906" cy="214559"/>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8"/>
          <a:stretch>
            <a:fillRect/>
          </a:stretch>
        </p:blipFill>
        <p:spPr>
          <a:xfrm>
            <a:off x="9674607" y="-941255"/>
            <a:ext cx="359906" cy="218018"/>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1"/>
          <a:stretch>
            <a:fillRect/>
          </a:stretch>
        </p:blipFill>
        <p:spPr>
          <a:xfrm>
            <a:off x="4467982" y="-1614367"/>
            <a:ext cx="359906" cy="218018"/>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8"/>
          <a:stretch>
            <a:fillRect/>
          </a:stretch>
        </p:blipFill>
        <p:spPr>
          <a:xfrm>
            <a:off x="10229884" y="-1372184"/>
            <a:ext cx="359906" cy="218018"/>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8"/>
          <a:stretch>
            <a:fillRect/>
          </a:stretch>
        </p:blipFill>
        <p:spPr>
          <a:xfrm>
            <a:off x="3882001" y="-503957"/>
            <a:ext cx="359906" cy="218018"/>
          </a:xfrm>
          <a:prstGeom prst="rect">
            <a:avLst/>
          </a:prstGeom>
        </p:spPr>
      </p:pic>
      <p:sp>
        <p:nvSpPr>
          <p:cNvPr id="99" name="!!o6a">
            <a:extLst>
              <a:ext uri="{FF2B5EF4-FFF2-40B4-BE49-F238E27FC236}">
                <a16:creationId xmlns:a16="http://schemas.microsoft.com/office/drawing/2014/main" id="{A69446C8-8AE1-4684-80C5-705063A5E993}"/>
              </a:ext>
            </a:extLst>
          </p:cNvPr>
          <p:cNvSpPr/>
          <p:nvPr/>
        </p:nvSpPr>
        <p:spPr>
          <a:xfrm>
            <a:off x="5960655" y="5588873"/>
            <a:ext cx="1007103" cy="100710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0" name="!!6a">
            <a:extLst>
              <a:ext uri="{FF2B5EF4-FFF2-40B4-BE49-F238E27FC236}">
                <a16:creationId xmlns:a16="http://schemas.microsoft.com/office/drawing/2014/main" id="{1A2132AA-48E4-495E-A5D0-6D2BBB8C76E1}"/>
              </a:ext>
            </a:extLst>
          </p:cNvPr>
          <p:cNvSpPr txBox="1"/>
          <p:nvPr/>
        </p:nvSpPr>
        <p:spPr>
          <a:xfrm>
            <a:off x="6109780" y="5634974"/>
            <a:ext cx="680487"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91" name="!!o6a">
            <a:extLst>
              <a:ext uri="{FF2B5EF4-FFF2-40B4-BE49-F238E27FC236}">
                <a16:creationId xmlns:a16="http://schemas.microsoft.com/office/drawing/2014/main" id="{A69446C8-8AE1-4684-80C5-705063A5E993}"/>
              </a:ext>
            </a:extLst>
          </p:cNvPr>
          <p:cNvSpPr/>
          <p:nvPr/>
        </p:nvSpPr>
        <p:spPr>
          <a:xfrm>
            <a:off x="4834648" y="5588873"/>
            <a:ext cx="1007103" cy="100710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92" name="!!6a">
            <a:extLst>
              <a:ext uri="{FF2B5EF4-FFF2-40B4-BE49-F238E27FC236}">
                <a16:creationId xmlns:a16="http://schemas.microsoft.com/office/drawing/2014/main" id="{1A2132AA-48E4-495E-A5D0-6D2BBB8C76E1}"/>
              </a:ext>
            </a:extLst>
          </p:cNvPr>
          <p:cNvSpPr txBox="1"/>
          <p:nvPr/>
        </p:nvSpPr>
        <p:spPr>
          <a:xfrm>
            <a:off x="4988064" y="5672885"/>
            <a:ext cx="680487"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pic>
        <p:nvPicPr>
          <p:cNvPr id="2050" name="Picture 2" descr="Đổ nhiều mồ hôi (tăng tiết mồ hôi)"/>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8214" y="1284523"/>
            <a:ext cx="5045944" cy="2649121"/>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4"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95"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28543357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1"/>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59"/>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4 L -0.00859 0.00417 C -0.00963 0.03611 -0.01172 0.06829 -0.00859 0.10046 C -0.0069 0.1169 -0.00364 0.13264 -0.00052 0.14861 C 0.00795 0.19259 0.01589 0.23032 0.03777 0.26204 C 0.06942 0.30787 0.11006 0.3081 0.14783 0.32153 C 0.23444 0.35231 0.17726 0.33819 0.24838 0.35278 C 0.26218 0.35093 0.27612 0.35093 0.28979 0.34699 C 0.29331 0.34606 0.29696 0.34329 0.29943 0.33866 C 0.30164 0.33403 0.30151 0.32731 0.30256 0.32153 C 0.2967 0.31296 0.29227 0.29977 0.28497 0.29606 C 0.23509 0.26944 0.20344 0.28634 0.15108 0.29606 C 0.14822 0.29792 0.08714 0.32731 0.08401 0.36134 C 0.0775 0.4331 0.09469 0.46852 0.13038 0.48611 C 0.19732 0.51921 0.23535 0.52338 0.29617 0.53426 C 0.33134 0.52963 0.36664 0.52824 0.40154 0.52014 C 0.40389 0.51968 0.40545 0.51273 0.40467 0.5088 C 0.40297 0.49907 0.40063 0.48588 0.39516 0.48333 C 0.37406 0.47292 0.35153 0.47569 0.32965 0.47199 C 0.27221 0.48356 0.22415 0.48241 0.17179 0.52569 C 0.15161 0.54259 0.12373 0.58935 0.10641 0.61667 C 0.10159 0.63171 0.09482 0.64537 0.09195 0.66204 C 0.08805 0.68542 0.09013 0.74468 0.09834 0.76412 C 0.10732 0.78519 0.12035 0.80046 0.1335 0.81227 C 0.18677 0.85972 0.22311 0.85463 0.28341 0.8662 C 0.34189 0.86343 0.40063 0.86458 0.45898 0.85764 C 0.49492 0.85347 0.46236 0.79583 0.44465 0.78403 C 0.42121 0.76806 0.39464 0.77639 0.36963 0.77269 C 0.34775 0.78773 0.32274 0.79259 0.30412 0.81806 C 0.29539 0.83009 0.29474 0.85509 0.29461 0.87477 C 0.29422 0.93264 0.29891 0.99028 0.30256 1.04769 C 0.30425 1.07454 0.30985 1.10023 0.3105 1.12731 C 0.31259 1.21227 0.3105 1.29745 0.3105 1.38264 " pathEditMode="relative" rAng="0" ptsTypes="AAAAAAAAAAAAAAAAAAAAAAAAAAAAAAAAA">
                                      <p:cBhvr>
                                        <p:cTn id="18" dur="2000" fill="hold"/>
                                        <p:tgtEl>
                                          <p:spTgt spid="52"/>
                                        </p:tgtEl>
                                        <p:attrNameLst>
                                          <p:attrName>ppt_x</p:attrName>
                                          <p:attrName>ppt_y</p:attrName>
                                        </p:attrNameLst>
                                      </p:cBhvr>
                                      <p:rCtr x="24095" y="68935"/>
                                    </p:animMotion>
                                  </p:childTnLst>
                                </p:cTn>
                              </p:par>
                              <p:par>
                                <p:cTn id="19" presetID="0" presetClass="path" presetSubtype="0" fill="hold" nodeType="withEffect">
                                  <p:stCondLst>
                                    <p:cond delay="500"/>
                                  </p:stCondLst>
                                  <p:childTnLst>
                                    <p:animMotion origin="layout" path="M -0.00026 0.00833 L -0.00026 0.00856 L 0.14666 0.11041 C 0.19224 0.14236 0.20162 0.13958 0.23288 0.18981 C 0.23548 0.19444 0.23705 0.20115 0.23926 0.20671 C 0.23118 0.23148 0.22832 0.26435 0.2153 0.28055 C 0.19602 0.30463 0.17101 0.30949 0.14822 0.32037 C 0.13103 0.32847 0.11305 0.33125 0.0956 0.33727 C 0.05288 0.35185 0.06018 0.35 0.01733 0.37129 C 0.01251 0.38171 0.00639 0.39051 0.003 0.40254 C 0.00027 0.41203 -0.00065 0.42315 -0.00026 0.43379 C 0.00261 0.49768 0.00118 0.51296 0.02696 0.54722 C 0.04858 0.57615 0.07867 0.58981 0.10355 0.60115 C 0.13741 0.61643 0.15239 0.6162 0.18651 0.62106 C 0.21582 0.61805 0.24499 0.61666 0.27416 0.6125 C 0.27755 0.61203 0.28628 0.61088 0.2838 0.60671 C 0.27534 0.59305 0.26348 0.58796 0.25346 0.57847 C 0.20605 0.58032 0.17245 0.57453 0.12751 0.60115 C 0.08948 0.62361 0.01576 0.68055 0.01576 0.68078 C 0.00105 0.70671 -0.01628 0.7243 0.03647 0.74861 C 0.06591 0.76227 0.09717 0.7544 0.12751 0.75717 C 0.16046 0.76389 0.19367 0.76736 0.2265 0.77708 C 0.36364 0.81805 0.34944 0.81412 0.44491 0.86782 C 0.44713 0.87546 0.45234 0.88217 0.45129 0.89051 C 0.444 0.94907 0.37015 0.93217 0.3652 0.9331 L 0.21204 0.92731 C 0.17101 0.92268 0.13012 0.91597 0.08922 0.91041 C 0.07802 0.90092 0.06487 0.89676 0.05562 0.88194 C 0.03986 0.85671 0.03947 0.82893 0.03647 0.79699 C 0.04442 0.79305 0.05223 0.78541 0.06044 0.78565 C 0.14392 0.7875 0.15538 0.79537 0.22949 0.8537 C 0.2756 0.88981 0.31988 0.91065 0.35244 0.97569 C 0.35895 0.98889 0.36481 1.00301 0.36989 1.01828 C 0.37445 1.03171 0.37745 1.04652 0.38109 1.06065 C 0.38956 1.16134 0.38409 1.11227 0.39711 1.20833 L 0.39711 1.20856 L 0.40024 1.23958 " pathEditMode="relative" rAng="0" ptsTypes="AAAAAAAAAAAAAAAAAAAAAAAAAAAAAAAAAAAAA">
                                      <p:cBhvr>
                                        <p:cTn id="20" dur="2000" fill="hold"/>
                                        <p:tgtEl>
                                          <p:spTgt spid="50"/>
                                        </p:tgtEl>
                                        <p:attrNameLst>
                                          <p:attrName>ppt_x</p:attrName>
                                          <p:attrName>ppt_y</p:attrName>
                                        </p:attrNameLst>
                                      </p:cBhvr>
                                      <p:rCtr x="22571" y="61551"/>
                                    </p:animMotion>
                                  </p:childTnLst>
                                </p:cTn>
                              </p:par>
                              <p:par>
                                <p:cTn id="21" presetID="0" presetClass="path" presetSubtype="0" fill="hold" nodeType="withEffect">
                                  <p:stCondLst>
                                    <p:cond delay="500"/>
                                  </p:stCondLst>
                                  <p:childTnLst>
                                    <p:animMotion origin="layout" path="M -0.00026 0.00672 L -0.00026 0.00695 C 0.00872 0.0713 0.00599 0.07454 0.02527 0.12848 C 0.02826 0.13704 0.03204 0.14491 0.03634 0.15139 C 0.05483 0.17848 0.07606 0.18982 0.09859 0.2051 C 0.1516 0.24098 0.13753 0.23218 0.18638 0.25047 C 0.20448 0.24769 0.22323 0.2507 0.24069 0.24213 C 0.24902 0.23773 0.22362 0.23357 0.21516 0.23635 C 0.2063 0.23936 0.19914 0.25162 0.19119 0.25903 C 0.18963 0.26667 0.18611 0.27361 0.18638 0.28148 C 0.18885 0.33727 0.19354 0.37778 0.21516 0.41783 C 0.24147 0.46667 0.28223 0.52107 0.31245 0.56551 C 0.33602 0.6 0.34618 0.61088 0.36181 0.65348 C 0.36468 0.66088 0.36611 0.67037 0.36819 0.67871 C 0.36897 0.69028 0.3721 0.72593 0.36819 0.73565 C 0.36025 0.75602 0.3428 0.75394 0.3316 0.75556 C 0.30698 0.74537 0.2989 0.74746 0.27885 0.71551 C 0.27234 0.7051 0.26817 0.69121 0.26296 0.67871 C 0.26126 0.66667 0.25697 0.65463 0.25827 0.64213 C 0.261 0.60973 0.29943 0.62755 0.30125 0.62755 C 0.31688 0.63334 0.35335 0.63473 0.36819 0.66482 C 0.3721 0.67223 0.37249 0.68311 0.37471 0.69283 C 0.37405 0.71204 0.37562 0.73148 0.37301 0.74954 C 0.36937 0.77709 0.35843 0.80579 0.34748 0.82616 C 0.34254 0.83565 0.33615 0.84213 0.3316 0.85186 C 0.32704 0.86111 0.32378 0.87223 0.32039 0.88287 C 0.31258 0.90764 0.32365 0.89121 0.30763 0.92292 C 0.29448 0.94885 0.26986 0.98125 0.25501 0.99954 C 0.24524 1.01158 0.23522 1.02338 0.2248 1.03357 C 0.20487 1.05278 0.18351 1.0669 0.1641 1.0875 C 0.14808 1.1044 0.13037 1.11667 0.11617 1.13843 C 0.11253 1.14422 0.10836 1.14908 0.10497 1.15556 C 0.09455 1.17593 0.10497 1.16551 0.09703 1.17223 " pathEditMode="relative" rAng="0" ptsTypes="AAAAAAAAAAAAAAAAAAAAAAAAAAAAAAAAA">
                                      <p:cBhvr>
                                        <p:cTn id="22" dur="2000" fill="hold"/>
                                        <p:tgtEl>
                                          <p:spTgt spid="53"/>
                                        </p:tgtEl>
                                        <p:attrNameLst>
                                          <p:attrName>ppt_x</p:attrName>
                                          <p:attrName>ppt_y</p:attrName>
                                        </p:attrNameLst>
                                      </p:cBhvr>
                                      <p:rCtr x="18742" y="58264"/>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4"/>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58"/>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55"/>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56"/>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35 C -0.00391 0.04074 -0.00613 0.06968 -0.01446 0.09352 C -0.02462 0.12245 -0.03791 0.14838 -0.05275 0.16991 C -0.09756 0.23519 -0.12634 0.25833 -0.17896 0.28634 C -0.18612 0.29028 -0.19368 0.2912 -0.20123 0.29213 C -0.24108 0.29676 -0.32079 0.30324 -0.32079 0.3037 C -0.33603 0.30185 -0.3949 0.31944 -0.41496 0.27477 C -0.41978 0.26435 -0.42134 0.25046 -0.42459 0.23819 C -0.42082 0.22083 -0.42082 0.19954 -0.41339 0.18704 C -0.3919 0.15023 -0.34788 0.17431 -0.32717 0.17824 C -0.30699 0.19815 -0.28432 0.21181 -0.26661 0.23819 C -0.2558 0.25394 -0.24681 0.27639 -0.24434 0.30046 C -0.24017 0.3419 -0.26492 0.39398 -0.27937 0.4169 C -0.29136 0.43542 -0.30464 0.45278 -0.31923 0.46505 C -0.33538 0.4787 -0.35296 0.48657 -0.37028 0.49352 C -0.416 0.51181 -0.44127 0.51134 -0.48685 0.5162 C -0.506 0.50602 -0.52657 0.50231 -0.53947 0.4706 C -0.54481 0.45764 -0.54585 0.44051 -0.54911 0.42523 C -0.54585 0.41019 -0.54624 0.39074 -0.53947 0.37986 C -0.51915 0.34653 -0.46797 0.36204 -0.45012 0.36296 C -0.42368 0.38912 -0.38761 0.40417 -0.37667 0.46227 C -0.37367 0.47847 -0.37562 0.4963 -0.3751 0.51343 C -0.37719 0.53125 -0.37784 0.55 -0.38148 0.56736 C -0.39203 0.61667 -0.41105 0.66227 -0.43098 0.70069 C -0.43918 0.71644 -0.44778 0.73194 -0.45807 0.74282 C -0.46575 0.75116 -0.47513 0.75231 -0.48359 0.75741 C -0.52228 0.74722 -0.53921 0.76134 -0.56187 0.70903 C -0.56682 0.69769 -0.56825 0.68264 -0.57138 0.66944 C -0.57086 0.65995 -0.57346 0.64792 -0.56981 0.64097 C -0.55054 0.60486 -0.51863 0.61273 -0.4948 0.60949 C -0.46184 0.61736 -0.42863 0.62222 -0.39581 0.63241 C -0.37693 0.63843 -0.35869 0.65023 -0.33994 0.6581 C -0.33303 0.66088 -0.25958 0.68773 -0.25072 0.68935 C -0.22689 0.69282 -0.20279 0.6912 -0.17896 0.69213 C -0.07034 0.68611 0.03842 0.68866 0.14678 0.675 C 0.15316 0.67407 0.16058 0.66065 0.15954 0.64954 C 0.15576 0.61366 0.14912 0.57477 0.13401 0.55023 C 0.1219 0.53056 0.10197 0.53704 0.08609 0.53032 C 0.06694 0.5456 0.04688 0.55764 0.02865 0.57569 C 0.01185 0.59259 0.00026 0.62153 -0.00964 0.64954 C -0.03035 0.70718 -0.04012 0.75301 -0.06877 0.80532 C -0.0874 0.83981 -0.11071 0.86505 -0.13103 0.89606 C -0.14457 0.91713 -0.18664 0.98542 -0.19967 1.01551 C -0.26153 1.15903 -0.23236 1.10208 -0.26661 1.18866 C -0.27325 1.20556 -0.2911 1.24259 -0.29683 1.26806 C -0.30073 1.28472 -0.30646 1.31875 -0.30646 1.31921 " pathEditMode="relative" rAng="0" ptsTypes="AAAAAAAAAAAAAAAAAAAAAAAAAAAAAAAAAAAAAAAAAAAAAAA">
                                      <p:cBhvr>
                                        <p:cTn id="32" dur="2000" fill="hold"/>
                                        <p:tgtEl>
                                          <p:spTgt spid="57"/>
                                        </p:tgtEl>
                                        <p:attrNameLst>
                                          <p:attrName>ppt_x</p:attrName>
                                          <p:attrName>ppt_y</p:attrName>
                                        </p:attrNameLst>
                                      </p:cBhvr>
                                      <p:rCtr x="-20761" y="65255"/>
                                    </p:animMotion>
                                  </p:childTnLst>
                                </p:cTn>
                              </p:par>
                              <p:par>
                                <p:cTn id="33" presetID="0" presetClass="path" presetSubtype="0" fill="hold" nodeType="withEffect">
                                  <p:stCondLst>
                                    <p:cond delay="500"/>
                                  </p:stCondLst>
                                  <p:childTnLst>
                                    <p:animMotion origin="layout" path="M 0.00443 0.01273 L 0.00443 0.01296 C 0.00338 0.02314 0.0013 0.03356 0.0013 0.04398 C 0.00078 0.08541 0.00143 0.12708 0.00286 0.16875 C 0.00299 0.17291 0.0043 0.17708 0.00599 0.18009 C 0.00925 0.18495 0.01315 0.18889 0.01719 0.19143 C 0.02448 0.1956 0.03204 0.19722 0.03959 0.19977 C 0.04858 0.20301 0.0577 0.20555 0.06668 0.20833 C 0.06082 0.21319 0.05392 0.21504 0.0491 0.22222 C 0.03725 0.2412 0.03855 0.26574 0.03634 0.29074 C 0.03542 0.30208 0.03425 0.31342 0.03321 0.32477 C 0.03425 0.34838 0.03438 0.37222 0.03634 0.3956 C 0.03803 0.41574 0.04702 0.44352 0.05548 0.45509 C 0.06551 0.46875 0.08908 0.48634 0.08908 0.48657 C 0.08427 0.4949 0.07866 0.50208 0.07463 0.5118 C 0.06994 0.52338 0.06733 0.54352 0.06512 0.5574 C 0.07111 0.60694 0.0659 0.64352 0.09377 0.66504 C 0.10276 0.67199 0.11305 0.67083 0.12256 0.67338 C 0.14392 0.67176 0.16541 0.67453 0.18638 0.66782 C 0.18911 0.66713 0.18729 0.65555 0.18481 0.6537 C 0.17791 0.64884 0.16996 0.65185 0.16254 0.65092 C 0.15785 0.65717 0.14782 0.66713 0.14496 0.67916 C 0.1417 0.69305 0.13688 0.72176 0.13688 0.72199 C 0.13636 0.72939 0.1348 0.73703 0.13532 0.74444 C 0.13649 0.75902 0.14717 0.77546 0.1529 0.78148 C 0.17895 0.8081 0.18299 0.80439 0.21203 0.8125 C 0.20187 0.82685 0.18963 0.83727 0.18169 0.85509 C 0.17348 0.87361 0.17765 0.92338 0.17999 0.94027 C 0.18807 0.99745 0.21464 1.07245 0.22949 1.11342 C 0.2429 1.15 0.24902 1.16296 0.25814 1.20115 C 0.26153 1.21504 0.26126 1.21527 0.26126 1.22384 " pathEditMode="relative" rAng="0" ptsTypes="AAAAAAAAAAAAAAAAAAAAAAAAAAAAAAA">
                                      <p:cBhvr>
                                        <p:cTn id="34" dur="2000" fill="hold"/>
                                        <p:tgtEl>
                                          <p:spTgt spid="60"/>
                                        </p:tgtEl>
                                        <p:attrNameLst>
                                          <p:attrName>ppt_x</p:attrName>
                                          <p:attrName>ppt_y</p:attrName>
                                        </p:attrNameLst>
                                      </p:cBhvr>
                                      <p:rCtr x="12673" y="60556"/>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65"/>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62"/>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66"/>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67"/>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76"/>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77"/>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5 0.00185 L 0.00065 0.00208 C -0.01537 0.04699 -0.02331 0.05394 -0.02331 0.10671 C -0.02331 0.11968 -0.02553 0.24815 -0.00417 0.27407 C 0.03113 0.31667 0.1292 0.32454 0.15707 0.33056 C 0.16775 0.34491 0.17908 0.35764 0.18898 0.37315 C 0.19927 0.39005 0.21464 0.43032 0.22245 0.45 C 0.2231 0.46042 0.2248 0.47083 0.22402 0.48125 C 0.22206 0.51597 0.2149 0.55463 0.19862 0.57755 C 0.18065 0.60278 0.14561 0.61019 0.12516 0.61736 C 0.09911 0.60857 0.04545 0.61204 0.0198 0.5662 C 0.01641 0.56042 0.0155 0.55116 0.01341 0.54329 C 0.0155 0.53611 0.0155 0.52431 0.0198 0.52083 C 0.06473 0.48495 0.17531 0.50857 0.19693 0.50949 C 0.22818 0.5206 0.24564 0.5213 0.27181 0.54653 C 0.28406 0.5581 0.29513 0.57338 0.30698 0.58611 C 0.32222 0.60278 0.35322 0.63449 0.35322 0.63472 C 0.35843 0.65718 0.36416 0.67037 0.35804 0.69653 C 0.35647 0.70347 0.35243 0.70903 0.34853 0.71088 C 0.34084 0.71458 0.33251 0.71296 0.32456 0.71389 C 0.2894 0.71296 0.25423 0.71782 0.21933 0.71088 C 0.21581 0.71019 0.21933 0.69583 0.22245 0.69375 C 0.23574 0.68634 0.25006 0.68819 0.264 0.68542 C 0.32378 0.69815 0.35283 0.67639 0.38994 0.75069 C 0.39802 0.7669 0.40167 0.78843 0.40753 0.80718 C 0.41013 0.88935 0.41 0.8375 0.4044 0.94329 C 0.40323 0.96528 0.40362 0.9875 0.40115 1.0088 C 0.39281 1.08357 0.39646 1.04653 0.38994 1.11944 C 0.38825 1.18565 0.38838 1.15903 0.38838 1.19884 " pathEditMode="relative" rAng="0" ptsTypes="AAAAAAAAAAAAAAAAAAAAAAAAAAAAA">
                                      <p:cBhvr>
                                        <p:cTn id="48" dur="2000" fill="hold"/>
                                        <p:tgtEl>
                                          <p:spTgt spid="80"/>
                                        </p:tgtEl>
                                        <p:attrNameLst>
                                          <p:attrName>ppt_x</p:attrName>
                                          <p:attrName>ppt_y</p:attrName>
                                        </p:attrNameLst>
                                      </p:cBhvr>
                                      <p:rCtr x="19211" y="59838"/>
                                    </p:animMotion>
                                  </p:childTnLst>
                                </p:cTn>
                              </p:par>
                              <p:par>
                                <p:cTn id="49" presetID="0" presetClass="path" presetSubtype="0" fill="hold" nodeType="withEffect">
                                  <p:stCondLst>
                                    <p:cond delay="500"/>
                                  </p:stCondLst>
                                  <p:childTnLst>
                                    <p:animMotion origin="layout" path="M -0.00859 0.00393 L -0.00859 0.00417 C -0.00964 0.03611 -0.01172 0.06829 -0.00859 0.10046 C -0.0069 0.1169 -0.00365 0.13264 -0.00052 0.14861 C 0.00795 0.19259 0.01589 0.23032 0.03777 0.26204 C 0.06942 0.30787 0.11006 0.3081 0.14783 0.32153 C 0.23444 0.35231 0.17726 0.33819 0.24837 0.35278 C 0.26218 0.35092 0.27612 0.35092 0.28979 0.34699 C 0.29331 0.34606 0.29695 0.34329 0.29943 0.33866 C 0.30164 0.33403 0.30151 0.32731 0.30255 0.32153 C 0.29669 0.31296 0.29227 0.29977 0.28497 0.29606 C 0.23509 0.26944 0.20344 0.28634 0.15108 0.29606 C 0.14822 0.29792 0.08713 0.32731 0.08401 0.36134 C 0.0775 0.4331 0.09469 0.46852 0.13037 0.48611 C 0.19732 0.51921 0.23535 0.52338 0.29617 0.53426 C 0.33134 0.52963 0.36663 0.52824 0.40154 0.52014 C 0.40388 0.51967 0.40545 0.51273 0.40466 0.50879 C 0.40297 0.49907 0.40063 0.48588 0.39516 0.48333 C 0.37406 0.47292 0.35153 0.47569 0.32964 0.47199 C 0.27221 0.48356 0.22415 0.48241 0.17179 0.52569 C 0.1516 0.54259 0.12373 0.58935 0.10641 0.61667 C 0.10159 0.63171 0.09482 0.64537 0.09195 0.66204 C 0.08805 0.68542 0.09013 0.74467 0.09833 0.76412 C 0.10732 0.78518 0.12035 0.80046 0.1335 0.81227 C 0.18677 0.85972 0.22311 0.85463 0.28341 0.8662 C 0.34189 0.86342 0.40063 0.86458 0.45898 0.85764 C 0.49492 0.85347 0.46236 0.79583 0.44465 0.78403 C 0.4212 0.76805 0.39464 0.77639 0.36963 0.77268 C 0.34775 0.78773 0.32274 0.79259 0.30412 0.81805 C 0.29539 0.83009 0.29474 0.85509 0.29461 0.87477 C 0.29422 0.93264 0.29891 0.99028 0.30255 1.04768 C 0.30425 1.07454 0.30985 1.10023 0.3105 1.12731 C 0.31258 1.21227 0.3105 1.29745 0.3105 1.38264 " pathEditMode="relative" rAng="0" ptsTypes="AAAAAAAAAAAAAAAAAAAAAAAAAAAAAAAAA">
                                      <p:cBhvr>
                                        <p:cTn id="50" dur="2000" fill="hold"/>
                                        <p:tgtEl>
                                          <p:spTgt spid="79"/>
                                        </p:tgtEl>
                                        <p:attrNameLst>
                                          <p:attrName>ppt_x</p:attrName>
                                          <p:attrName>ppt_y</p:attrName>
                                        </p:attrNameLst>
                                      </p:cBhvr>
                                      <p:rCtr x="24095" y="68935"/>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1"/>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2.41469E-6 -3.7037E-6 L -2.41469E-6 0.00024 C -0.04506 0.08033 -0.04819 0.07778 -0.07971 0.15579 C -0.08869 0.17801 -0.0982 0.19977 -0.10523 0.22431 C -0.11266 0.24931 -0.11696 0.27686 -0.12282 0.30348 C -0.12607 0.33473 -0.13415 0.37732 -0.12607 0.41111 C -0.11474 0.45764 -0.09338 0.46667 -0.06694 0.47917 C -0.02735 0.49815 0.00117 0.49445 0.04311 0.4963 C 0.05809 0.49051 0.07359 0.48889 0.08779 0.47917 C 0.09469 0.47454 0.10524 0.44306 0.09417 0.43102 C 0.08049 0.41598 0.0633 0.41412 0.04793 0.40556 C 0.02774 0.40926 0.0073 0.41065 -0.01276 0.4169 C -0.03386 0.42338 -0.06173 0.44306 -0.0814 0.4588 C -0.09065 0.46713 -0.0995 0.47639 -0.10836 0.48496 C -0.11331 0.49723 -0.11969 0.50787 -0.12282 0.52176 C -0.12568 0.53426 -0.12581 0.54815 -0.12607 0.56158 C -0.12633 0.57477 -0.12803 0.58982 -0.12438 0.60116 C -0.11956 0.61644 -0.1107 0.62686 -0.10211 0.63519 C -0.06251 0.67361 -0.01367 0.66366 0.02879 0.66945 C 0.05692 0.66736 0.08531 0.66852 0.11331 0.66297 C 0.12543 0.66158 0.13832 0.6375 0.1197 0.61551 C 0.10628 0.59954 0.08883 0.59838 0.07346 0.58982 C 0.04142 0.59399 0.00039 0.59375 -0.03191 0.6125 C -0.04728 0.62153 -0.06147 0.63588 -0.07658 0.64653 C -0.09612 0.66042 -0.11617 0.67199 -0.13558 0.68565 C -0.14704 0.69468 -0.15837 0.70371 -0.16918 0.71482 C -0.18468 0.73079 -0.2063 0.76135 -0.21854 0.78565 C -0.22154 0.79051 -0.22284 0.79885 -0.22493 0.80556 C -0.22232 0.82385 -0.22193 0.84468 -0.21698 0.86227 C -0.21307 0.87593 -0.20721 0.88959 -0.1994 0.8963 C -0.17947 0.9132 -0.0784 0.94121 -0.0702 0.94445 C -0.05639 0.95486 -0.04141 0.96158 -0.02865 0.9757 C -0.00885 0.99769 -0.02175 1.06574 -0.03021 1.08357 C -0.03816 1.09977 -0.05366 1.09283 -0.06538 1.09769 C -0.15746 1.08704 -0.17804 1.14514 -0.20422 1.03519 C -0.20773 1.02084 -0.20852 1.0051 -0.2106 0.98982 C -0.20695 0.97755 -0.20656 0.95903 -0.1994 0.95301 C -0.15238 0.91297 -0.09846 0.92917 -0.04949 0.93311 C -0.02422 0.94676 0.04285 0.97037 0.06708 1.01829 C 0.07216 1.02824 0.06916 1.04468 0.07033 1.05787 C 0.06499 1.08542 0.06122 1.11389 0.05431 1.14028 C 0.03921 1.19838 0.02618 1.21922 0.00482 1.26783 C 0.00209 1.27431 -0.00026 1.28149 -0.00325 1.28774 C -0.01016 1.30324 -0.01172 1.30579 -0.01745 1.31621 " pathEditMode="relative" rAng="0" ptsTypes="AAAAAAAAAAAAAAAAAAAAAAAAAAAAAAAAAAAAAAAAAAAA">
                                      <p:cBhvr>
                                        <p:cTn id="54" dur="2000" fill="hold"/>
                                        <p:tgtEl>
                                          <p:spTgt spid="82"/>
                                        </p:tgtEl>
                                        <p:attrNameLst>
                                          <p:attrName>ppt_x</p:attrName>
                                          <p:attrName>ppt_y</p:attrName>
                                        </p:attrNameLst>
                                      </p:cBhvr>
                                      <p:rCtr x="-4806" y="65810"/>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3"/>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4 L -0.00859 0.00417 C -0.00963 0.03611 -0.01172 0.06829 -0.00859 0.1007 C -0.0069 0.1169 -0.00364 0.13264 -0.00052 0.14861 C 0.00795 0.1926 0.01589 0.23033 0.03777 0.26204 C 0.06942 0.30787 0.11006 0.30811 0.14783 0.32153 C 0.23444 0.35232 0.17726 0.3382 0.24838 0.35278 C 0.26218 0.35093 0.27612 0.35093 0.28979 0.34699 C 0.29331 0.34607 0.29696 0.34329 0.29943 0.33866 C 0.30164 0.33403 0.30151 0.32732 0.30256 0.32153 C 0.2967 0.31297 0.29227 0.29977 0.28497 0.29607 C 0.23509 0.26945 0.20344 0.28635 0.15108 0.29607 C 0.14822 0.29792 0.08714 0.32732 0.08401 0.36135 C 0.0775 0.43311 0.09469 0.46852 0.13038 0.48611 C 0.19732 0.51922 0.23535 0.52338 0.29617 0.53426 C 0.33134 0.52963 0.36664 0.52824 0.40154 0.52014 C 0.40388 0.51968 0.40545 0.51274 0.40467 0.5088 C 0.40297 0.49908 0.40063 0.48588 0.39516 0.48334 C 0.37406 0.47292 0.35153 0.4757 0.32965 0.47199 C 0.27221 0.48357 0.22415 0.48241 0.17179 0.5257 C 0.15161 0.5426 0.12373 0.58936 0.10641 0.61667 C 0.10159 0.63172 0.09482 0.64537 0.09195 0.66204 C 0.08805 0.68542 0.09013 0.74468 0.09834 0.76412 C 0.10732 0.78519 0.12035 0.80047 0.1335 0.81227 C 0.18677 0.85973 0.22311 0.85463 0.28341 0.86621 C 0.34189 0.86343 0.40063 0.86459 0.45898 0.85764 C 0.49492 0.85348 0.46236 0.79584 0.44465 0.78403 C 0.42121 0.76806 0.39464 0.77639 0.36963 0.77269 C 0.34775 0.78774 0.32274 0.7926 0.30412 0.81806 C 0.29539 0.8301 0.29474 0.8551 0.29461 0.87477 C 0.29422 0.93264 0.29891 0.99028 0.30256 1.04769 C 0.30425 1.07454 0.30985 1.10024 0.3105 1.12732 C 0.31259 1.21227 0.3105 1.29746 0.3105 1.38264 " pathEditMode="relative" rAng="0" ptsTypes="AAAAAAAAAAAAAAAAAAAAAAAAAAAAAAAAA">
                                      <p:cBhvr>
                                        <p:cTn id="58" dur="2000" fill="hold"/>
                                        <p:tgtEl>
                                          <p:spTgt spid="84"/>
                                        </p:tgtEl>
                                        <p:attrNameLst>
                                          <p:attrName>ppt_x</p:attrName>
                                          <p:attrName>ppt_y</p:attrName>
                                        </p:attrNameLst>
                                      </p:cBhvr>
                                      <p:rCtr x="24095" y="68935"/>
                                    </p:animMotion>
                                  </p:childTnLst>
                                </p:cTn>
                              </p:par>
                              <p:par>
                                <p:cTn id="59" presetID="0" presetClass="path" presetSubtype="0" fill="hold" nodeType="withEffect">
                                  <p:stCondLst>
                                    <p:cond delay="500"/>
                                  </p:stCondLst>
                                  <p:childTnLst>
                                    <p:animMotion origin="layout" path="M 0.00352 -0.01713 L 0.00352 -0.0169 C -0.00925 0.01782 -0.05119 0.12754 -0.06174 0.17013 C -0.08453 0.26226 -0.12399 0.45092 -0.12399 0.45115 C -0.13181 0.52175 -0.15421 0.63125 -0.13363 0.70902 C -0.12855 0.7287 -0.11605 0.74027 -0.10485 0.74884 C -0.08831 0.76157 -0.06981 0.76388 -0.05223 0.77152 C 0.00873 0.75995 0.06186 0.77199 0.11057 0.69768 C 0.11774 0.6868 0.11591 0.6655 0.11865 0.64953 C 0.10641 0.6125 0.10003 0.56689 0.08179 0.53888 C 0.0646 0.5125 -0.00703 0.52384 -0.02188 0.52476 C -0.04415 0.5331 -0.06747 0.53611 -0.08909 0.55023 C -0.16736 0.60185 -0.13676 0.58935 -0.1783 0.60416 C -0.19901 0.59838 -0.22115 0.60138 -0.24056 0.58703 C -0.24902 0.58078 -0.26387 0.50879 -0.26609 0.49907 C -0.26452 0.48495 -0.26674 0.46713 -0.26114 0.45648 C -0.24342 0.42199 -0.21099 0.4206 -0.18781 0.41412 C -0.146 0.42824 -0.09078 0.43773 -0.05535 0.48773 C -0.04363 0.50439 -0.04155 0.53495 -0.03465 0.55879 C -0.03582 0.58055 -0.03204 0.60463 -0.03777 0.62407 C -0.05366 0.67708 -0.11995 0.7655 -0.14001 0.79699 C -0.21972 0.92245 -0.16176 0.8324 -0.23261 0.97569 C -0.2627 1.03703 -0.25072 1.00254 -0.2851 1.04675 C -0.29005 1.053 -0.29292 1.06342 -0.29786 1.06944 C -0.30164 1.07407 -0.30646 1.07476 -0.31063 1.078 C -0.31284 1.07963 -0.31493 1.08171 -0.31714 1.08356 C -0.33915 1.07523 -0.35074 1.075 -0.36963 1.04375 C -0.37549 1.03449 -0.37718 1.01921 -0.38083 1.00694 C -0.38135 0.99745 -0.38409 0.98773 -0.38252 0.9787 C -0.37549 0.94004 -0.37419 0.94143 -0.36168 0.93032 C -0.34306 0.93796 -0.32261 0.9368 -0.30581 0.953 C -0.29396 0.96481 -0.28653 0.98819 -0.28028 1.00972 C -0.27234 1.03819 -0.26869 1.0699 -0.26452 1.10069 C -0.25358 1.17685 -0.25983 1.31643 -0.25983 1.36458 " pathEditMode="relative" rAng="0" ptsTypes="AAAAAAAAAAAAAAAAAAAAAAAAAAAAAAAAAA">
                                      <p:cBhvr>
                                        <p:cTn id="60" dur="2000" fill="hold"/>
                                        <p:tgtEl>
                                          <p:spTgt spid="85"/>
                                        </p:tgtEl>
                                        <p:attrNameLst>
                                          <p:attrName>ppt_x</p:attrName>
                                          <p:attrName>ppt_y</p:attrName>
                                        </p:attrNameLst>
                                      </p:cBhvr>
                                      <p:rCtr x="-13571" y="69074"/>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86"/>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88"/>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6 0.00394 L -0.0086 0.00417 C -0.00964 0.03611 -0.01172 0.06829 -0.0086 0.1007 C -0.0069 0.1169 -0.00365 0.13264 -0.00052 0.14861 C 0.00794 0.19259 0.01589 0.23033 0.03777 0.26204 C 0.06942 0.30787 0.11005 0.3081 0.14782 0.32153 C 0.23443 0.35232 0.17726 0.3382 0.24837 0.35278 C 0.26218 0.35093 0.27611 0.35093 0.28979 0.34699 C 0.2933 0.34607 0.29695 0.34329 0.29943 0.33866 C 0.30164 0.33403 0.30151 0.32732 0.30255 0.32153 C 0.29669 0.31297 0.29226 0.29977 0.28497 0.29607 C 0.23509 0.26945 0.20344 0.28634 0.15108 0.29607 C 0.14821 0.29792 0.08713 0.32732 0.084 0.36134 C 0.07749 0.4331 0.09468 0.46852 0.13037 0.48611 C 0.19732 0.51922 0.23535 0.52338 0.29617 0.53426 C 0.33133 0.52963 0.36663 0.52824 0.40154 0.52014 C 0.40388 0.51968 0.40544 0.51273 0.40466 0.5088 C 0.40297 0.49908 0.40062 0.48588 0.39515 0.48334 C 0.37405 0.47292 0.35152 0.4757 0.32964 0.47199 C 0.2722 0.48357 0.22415 0.48241 0.17179 0.5257 C 0.1516 0.54259 0.12373 0.58935 0.10641 0.61667 C 0.10159 0.63172 0.09481 0.64537 0.09195 0.66204 C 0.08804 0.68542 0.09013 0.74468 0.09833 0.76412 C 0.10732 0.78519 0.12034 0.80047 0.1335 0.81227 C 0.18677 0.85972 0.2231 0.85463 0.28341 0.86621 C 0.34188 0.86343 0.40062 0.86459 0.45897 0.85764 C 0.49492 0.85347 0.46236 0.79584 0.44465 0.78403 C 0.4212 0.76806 0.39463 0.77639 0.36963 0.77269 C 0.34775 0.78773 0.32274 0.79259 0.30411 0.81806 C 0.29539 0.83009 0.29474 0.85509 0.29461 0.87477 C 0.29422 0.93264 0.2989 0.99028 0.30255 1.04769 C 0.30424 1.07454 0.30984 1.10023 0.3105 1.12732 C 0.31258 1.21227 0.3105 1.29746 0.3105 1.38264 " pathEditMode="relative" rAng="0" ptsTypes="AAAAAAAAAAAAAAAAAAAAAAAAAAAAAAAAA">
                                      <p:cBhvr>
                                        <p:cTn id="66" dur="2000" fill="hold"/>
                                        <p:tgtEl>
                                          <p:spTgt spid="87"/>
                                        </p:tgtEl>
                                        <p:attrNameLst>
                                          <p:attrName>ppt_x</p:attrName>
                                          <p:attrName>ppt_y</p:attrName>
                                        </p:attrNameLst>
                                      </p:cBhvr>
                                      <p:rCtr x="24095" y="68935"/>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89"/>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9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animEffect transition="in" filter="fade">
                                      <p:cBhvr>
                                        <p:cTn id="78" dur="500"/>
                                        <p:tgtEl>
                                          <p:spTgt spid="9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92"/>
                                        </p:tgtEl>
                                      </p:cBhvr>
                                    </p:animEffect>
                                    <p:animScale>
                                      <p:cBhvr>
                                        <p:cTn id="81" dur="250" autoRev="1" fill="hold"/>
                                        <p:tgtEl>
                                          <p:spTgt spid="92"/>
                                        </p:tgtEl>
                                      </p:cBhvr>
                                      <p:by x="105000" y="105000"/>
                                    </p:animScale>
                                  </p:childTnLst>
                                </p:cTn>
                              </p:par>
                            </p:childTnLst>
                          </p:cTn>
                        </p:par>
                      </p:childTnLst>
                    </p:cTn>
                  </p:par>
                </p:childTnLst>
              </p:cTn>
              <p:nextCondLst>
                <p:cond evt="onClick" delay="0">
                  <p:tgtEl>
                    <p:spTgt spid="91"/>
                  </p:tgtEl>
                </p:cond>
              </p:nextCondLst>
            </p:seq>
          </p:childTnLst>
        </p:cTn>
      </p:par>
    </p:tnLst>
    <p:bldLst>
      <p:bldP spid="100" grpId="0"/>
      <p:bldP spid="100" grpId="1"/>
      <p:bldP spid="92" grpId="0"/>
      <p:bldP spid="9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2122448" y="1126918"/>
            <a:ext cx="8033971" cy="2778626"/>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grpSp>
        <p:nvGrpSpPr>
          <p:cNvPr id="68" name="Group 67">
            <a:extLst>
              <a:ext uri="{FF2B5EF4-FFF2-40B4-BE49-F238E27FC236}">
                <a16:creationId xmlns:a16="http://schemas.microsoft.com/office/drawing/2014/main" id="{63858ED7-2267-4CC5-88D9-750AC4B510B7}"/>
              </a:ext>
            </a:extLst>
          </p:cNvPr>
          <p:cNvGrpSpPr/>
          <p:nvPr/>
        </p:nvGrpSpPr>
        <p:grpSpPr>
          <a:xfrm>
            <a:off x="4296466" y="4303860"/>
            <a:ext cx="3150198" cy="880242"/>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37" name="!!o2a">
            <a:extLst>
              <a:ext uri="{FF2B5EF4-FFF2-40B4-BE49-F238E27FC236}">
                <a16:creationId xmlns:a16="http://schemas.microsoft.com/office/drawing/2014/main" id="{6EC9969B-21CB-4D98-8627-337ABB761D81}"/>
              </a:ext>
            </a:extLst>
          </p:cNvPr>
          <p:cNvSpPr/>
          <p:nvPr/>
        </p:nvSpPr>
        <p:spPr>
          <a:xfrm>
            <a:off x="3329448" y="5458497"/>
            <a:ext cx="1029300" cy="104198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1"/>
          </a:p>
        </p:txBody>
      </p:sp>
      <p:sp>
        <p:nvSpPr>
          <p:cNvPr id="39" name="!!o2c">
            <a:extLst>
              <a:ext uri="{FF2B5EF4-FFF2-40B4-BE49-F238E27FC236}">
                <a16:creationId xmlns:a16="http://schemas.microsoft.com/office/drawing/2014/main" id="{25117B70-0FC6-4C2D-91BD-44B574FE73BA}"/>
              </a:ext>
            </a:extLst>
          </p:cNvPr>
          <p:cNvSpPr/>
          <p:nvPr/>
        </p:nvSpPr>
        <p:spPr>
          <a:xfrm>
            <a:off x="4477674" y="5458512"/>
            <a:ext cx="1029300" cy="104052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1"/>
          </a:p>
        </p:txBody>
      </p:sp>
      <p:sp>
        <p:nvSpPr>
          <p:cNvPr id="40" name="!!2a">
            <a:extLst>
              <a:ext uri="{FF2B5EF4-FFF2-40B4-BE49-F238E27FC236}">
                <a16:creationId xmlns:a16="http://schemas.microsoft.com/office/drawing/2014/main" id="{BC6B0D28-E661-4560-AE7B-10549049C7B9}"/>
              </a:ext>
            </a:extLst>
          </p:cNvPr>
          <p:cNvSpPr txBox="1"/>
          <p:nvPr/>
        </p:nvSpPr>
        <p:spPr>
          <a:xfrm>
            <a:off x="3483532" y="5563375"/>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42" name="!!2c">
            <a:extLst>
              <a:ext uri="{FF2B5EF4-FFF2-40B4-BE49-F238E27FC236}">
                <a16:creationId xmlns:a16="http://schemas.microsoft.com/office/drawing/2014/main" id="{F4982626-B297-4298-81A0-46C7C0A1CACB}"/>
              </a:ext>
            </a:extLst>
          </p:cNvPr>
          <p:cNvSpPr txBox="1"/>
          <p:nvPr/>
        </p:nvSpPr>
        <p:spPr>
          <a:xfrm>
            <a:off x="4641215" y="5578040"/>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8" name="TextBox 77">
            <a:extLst>
              <a:ext uri="{FF2B5EF4-FFF2-40B4-BE49-F238E27FC236}">
                <a16:creationId xmlns:a16="http://schemas.microsoft.com/office/drawing/2014/main" id="{32846A3D-BAE2-4FFE-B054-AE802C1398BF}"/>
              </a:ext>
            </a:extLst>
          </p:cNvPr>
          <p:cNvSpPr txBox="1"/>
          <p:nvPr/>
        </p:nvSpPr>
        <p:spPr>
          <a:xfrm>
            <a:off x="2022362" y="1948233"/>
            <a:ext cx="8209921" cy="1323183"/>
          </a:xfrm>
          <a:prstGeom prst="rect">
            <a:avLst/>
          </a:prstGeom>
          <a:noFill/>
          <a:ln>
            <a:noFill/>
          </a:ln>
        </p:spPr>
        <p:txBody>
          <a:bodyPr wrap="square">
            <a:spAutoFit/>
          </a:bodyPr>
          <a:lstStyle/>
          <a:p>
            <a:pPr algn="ctr"/>
            <a:r>
              <a:rPr lang="vi-VN" sz="3999" b="1" dirty="0">
                <a:solidFill>
                  <a:srgbClr val="EE4036"/>
                </a:solidFill>
                <a:latin typeface="Times New Roman" panose="02020603050405020304" pitchFamily="18" charset="0"/>
                <a:sym typeface="Times New Roman"/>
              </a:rPr>
              <a:t>Khí CO</a:t>
            </a:r>
            <a:r>
              <a:rPr lang="vi-VN" sz="3999" b="1" baseline="-25000" dirty="0">
                <a:solidFill>
                  <a:srgbClr val="EE4036"/>
                </a:solidFill>
                <a:latin typeface="Times New Roman" panose="02020603050405020304" pitchFamily="18" charset="0"/>
                <a:sym typeface="Times New Roman"/>
              </a:rPr>
              <a:t>2</a:t>
            </a:r>
            <a:r>
              <a:rPr lang="vi-VN" sz="3999" b="1" dirty="0">
                <a:solidFill>
                  <a:srgbClr val="EE4036"/>
                </a:solidFill>
                <a:latin typeface="Times New Roman" panose="02020603050405020304" pitchFamily="18" charset="0"/>
                <a:sym typeface="Times New Roman"/>
              </a:rPr>
              <a:t>, hơi nước là sản phẩm bài tiết của cơ quan nào?</a:t>
            </a:r>
            <a:endParaRPr lang="vi-VN" sz="3999" b="1" dirty="0">
              <a:solidFill>
                <a:srgbClr val="EE4036"/>
              </a:solidFill>
              <a:latin typeface="Times New Roman" panose="02020603050405020304" pitchFamily="18"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9"/>
          <a:stretch>
            <a:fillRect/>
          </a:stretch>
        </p:blipFill>
        <p:spPr>
          <a:xfrm>
            <a:off x="11086754" y="-1524000"/>
            <a:ext cx="359906" cy="218018"/>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7"/>
          <a:stretch>
            <a:fillRect/>
          </a:stretch>
        </p:blipFill>
        <p:spPr>
          <a:xfrm>
            <a:off x="11643708" y="-795505"/>
            <a:ext cx="359906" cy="214559"/>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5"/>
          <a:stretch>
            <a:fillRect/>
          </a:stretch>
        </p:blipFill>
        <p:spPr>
          <a:xfrm>
            <a:off x="5826117" y="-1436653"/>
            <a:ext cx="359906" cy="218018"/>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9"/>
          <a:stretch>
            <a:fillRect/>
          </a:stretch>
        </p:blipFill>
        <p:spPr>
          <a:xfrm>
            <a:off x="700152" y="-564631"/>
            <a:ext cx="359906" cy="218018"/>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7"/>
          <a:stretch>
            <a:fillRect/>
          </a:stretch>
        </p:blipFill>
        <p:spPr>
          <a:xfrm>
            <a:off x="8955267" y="-1315612"/>
            <a:ext cx="359906" cy="214559"/>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8"/>
          <a:stretch>
            <a:fillRect/>
          </a:stretch>
        </p:blipFill>
        <p:spPr>
          <a:xfrm>
            <a:off x="789364" y="-1531711"/>
            <a:ext cx="359906" cy="218018"/>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5"/>
          <a:stretch>
            <a:fillRect/>
          </a:stretch>
        </p:blipFill>
        <p:spPr>
          <a:xfrm>
            <a:off x="487915" y="-814537"/>
            <a:ext cx="359906" cy="218018"/>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8"/>
          <a:stretch>
            <a:fillRect/>
          </a:stretch>
        </p:blipFill>
        <p:spPr>
          <a:xfrm>
            <a:off x="10906801" y="-1104249"/>
            <a:ext cx="359906" cy="218018"/>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0"/>
          <a:stretch>
            <a:fillRect/>
          </a:stretch>
        </p:blipFill>
        <p:spPr>
          <a:xfrm>
            <a:off x="7777651" y="-1638991"/>
            <a:ext cx="359906" cy="214559"/>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1"/>
          <a:stretch>
            <a:fillRect/>
          </a:stretch>
        </p:blipFill>
        <p:spPr>
          <a:xfrm>
            <a:off x="3604861" y="-1234797"/>
            <a:ext cx="359906" cy="218018"/>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8"/>
          <a:stretch>
            <a:fillRect/>
          </a:stretch>
        </p:blipFill>
        <p:spPr>
          <a:xfrm>
            <a:off x="3471368" y="-1740610"/>
            <a:ext cx="359906" cy="218018"/>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8"/>
          <a:stretch>
            <a:fillRect/>
          </a:stretch>
        </p:blipFill>
        <p:spPr>
          <a:xfrm>
            <a:off x="12010503" y="-1401690"/>
            <a:ext cx="359906" cy="218018"/>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8"/>
          <a:stretch>
            <a:fillRect/>
          </a:stretch>
        </p:blipFill>
        <p:spPr>
          <a:xfrm>
            <a:off x="5698355" y="-1475636"/>
            <a:ext cx="359906" cy="218018"/>
          </a:xfrm>
          <a:prstGeom prst="rect">
            <a:avLst/>
          </a:prstGeom>
        </p:spPr>
      </p:pic>
      <p:sp>
        <p:nvSpPr>
          <p:cNvPr id="55" name="!!o2c">
            <a:extLst>
              <a:ext uri="{FF2B5EF4-FFF2-40B4-BE49-F238E27FC236}">
                <a16:creationId xmlns:a16="http://schemas.microsoft.com/office/drawing/2014/main" id="{25117B70-0FC6-4C2D-91BD-44B574FE73BA}"/>
              </a:ext>
            </a:extLst>
          </p:cNvPr>
          <p:cNvSpPr/>
          <p:nvPr/>
        </p:nvSpPr>
        <p:spPr>
          <a:xfrm>
            <a:off x="5624783" y="5458496"/>
            <a:ext cx="1029300" cy="104732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1"/>
          </a:p>
        </p:txBody>
      </p:sp>
      <p:sp>
        <p:nvSpPr>
          <p:cNvPr id="56" name="!!2c">
            <a:extLst>
              <a:ext uri="{FF2B5EF4-FFF2-40B4-BE49-F238E27FC236}">
                <a16:creationId xmlns:a16="http://schemas.microsoft.com/office/drawing/2014/main" id="{F4982626-B297-4298-81A0-46C7C0A1CACB}"/>
              </a:ext>
            </a:extLst>
          </p:cNvPr>
          <p:cNvSpPr txBox="1"/>
          <p:nvPr/>
        </p:nvSpPr>
        <p:spPr>
          <a:xfrm>
            <a:off x="5791691" y="5563375"/>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ổ</a:t>
            </a:r>
          </a:p>
        </p:txBody>
      </p:sp>
      <p:sp>
        <p:nvSpPr>
          <p:cNvPr id="57" name="!!o2c">
            <a:extLst>
              <a:ext uri="{FF2B5EF4-FFF2-40B4-BE49-F238E27FC236}">
                <a16:creationId xmlns:a16="http://schemas.microsoft.com/office/drawing/2014/main" id="{25117B70-0FC6-4C2D-91BD-44B574FE73BA}"/>
              </a:ext>
            </a:extLst>
          </p:cNvPr>
          <p:cNvSpPr/>
          <p:nvPr/>
        </p:nvSpPr>
        <p:spPr>
          <a:xfrm>
            <a:off x="6770028" y="5465303"/>
            <a:ext cx="1029300" cy="104052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1"/>
          </a:p>
        </p:txBody>
      </p:sp>
      <p:sp>
        <p:nvSpPr>
          <p:cNvPr id="58" name="!!2c">
            <a:extLst>
              <a:ext uri="{FF2B5EF4-FFF2-40B4-BE49-F238E27FC236}">
                <a16:creationId xmlns:a16="http://schemas.microsoft.com/office/drawing/2014/main" id="{F4982626-B297-4298-81A0-46C7C0A1CACB}"/>
              </a:ext>
            </a:extLst>
          </p:cNvPr>
          <p:cNvSpPr txBox="1"/>
          <p:nvPr/>
        </p:nvSpPr>
        <p:spPr>
          <a:xfrm>
            <a:off x="6925665" y="5578039"/>
            <a:ext cx="695485" cy="830781"/>
          </a:xfrm>
          <a:prstGeom prst="rect">
            <a:avLst/>
          </a:prstGeom>
          <a:noFill/>
        </p:spPr>
        <p:txBody>
          <a:bodyPr wrap="square" rtlCol="0">
            <a:spAutoFit/>
          </a:bodyPr>
          <a:lstStyle/>
          <a:p>
            <a:pPr algn="ctr"/>
            <a:r>
              <a:rPr lang="en-US" sz="47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59" name="Group 58">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60" name="!!MatThu1">
              <a:hlinkClick r:id="rId1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62" name="Graphic 62">
              <a:hlinkClick r:id="rId1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346683535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42"/>
                                        </p:tgtEl>
                                      </p:cBhvr>
                                    </p:animEffect>
                                    <p:animScale>
                                      <p:cBhvr>
                                        <p:cTn id="23"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1.23209E-6 -2.96296E-6 L 1.23209E-6 0.00023 C 0.00221 0.06459 0.00156 0.06783 0.00651 0.12176 C 0.00729 0.13033 0.0082 0.1382 0.00938 0.14468 C 0.01406 0.17199 0.01954 0.18334 0.02527 0.19838 C 0.03894 0.23426 0.03529 0.22547 0.0478 0.24375 C 0.05249 0.24098 0.05731 0.24398 0.06173 0.23542 C 0.06395 0.23102 0.05744 0.22685 0.05522 0.22963 C 0.05301 0.23264 0.05105 0.24491 0.0491 0.25232 C 0.04871 0.25996 0.0478 0.2669 0.0478 0.27477 C 0.04845 0.33056 0.04962 0.37107 0.05522 0.41111 C 0.06199 0.45996 0.07241 0.51435 0.08023 0.5588 C 0.08622 0.59329 0.08882 0.60417 0.09286 0.64676 C 0.09364 0.65417 0.09403 0.66366 0.09455 0.67199 C 0.09468 0.68357 0.09547 0.71922 0.09455 0.72894 C 0.09247 0.74931 0.08804 0.74723 0.08518 0.74885 C 0.0788 0.73866 0.07671 0.74074 0.07163 0.7088 C 0.06994 0.69838 0.0689 0.68449 0.06746 0.67199 C 0.06707 0.65996 0.0659 0.64792 0.06629 0.63542 C 0.06694 0.60301 0.07684 0.62084 0.07736 0.62084 C 0.0814 0.62662 0.09065 0.62801 0.09455 0.6581 C 0.09547 0.66551 0.0956 0.67639 0.09625 0.68611 C 0.09599 0.70533 0.09638 0.72477 0.09573 0.74283 C 0.09482 0.77037 0.09195 0.79908 0.08921 0.81945 C 0.08791 0.82894 0.08635 0.83542 0.08518 0.84514 C 0.08401 0.8544 0.08309 0.86551 0.08218 0.87616 C 0.08023 0.90093 0.08309 0.88449 0.07893 0.91621 C 0.07554 0.94213 0.06929 0.97454 0.06551 0.99283 C 0.06291 1.00486 0.06043 1.01667 0.0577 1.02685 C 0.05262 1.04607 0.04715 1.06019 0.04207 1.08079 C 0.03803 1.09769 0.03347 1.10996 0.02982 1.13172 C 0.02891 1.1375 0.02787 1.14236 0.02696 1.14885 C 0.02422 1.16922 0.02696 1.1588 0.02488 1.16551 " pathEditMode="relative" rAng="0" ptsTypes="AAAAAAAAAAAAAAAAAAAAAAAAAAAAAAAAA">
                                      <p:cBhvr>
                                        <p:cTn id="55" dur="2000" fill="hold"/>
                                        <p:tgtEl>
                                          <p:spTgt spid="94"/>
                                        </p:tgtEl>
                                        <p:attrNameLst>
                                          <p:attrName>ppt_x</p:attrName>
                                          <p:attrName>ppt_y</p:attrName>
                                        </p:attrNameLst>
                                      </p:cBhvr>
                                      <p:rCtr x="4806" y="58264"/>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24303 -0.00972 L 0.24303 -0.00949 C 0.35257 0.06736 0.30933 0.01945 0.37875 0.11505 C 0.39464 0.19977 0.40232 0.20209 0.37549 0.30787 C 0.37223 0.32061 0.36168 0.32107 0.35478 0.32778 C 0.3303 0.32014 0.30464 0.32014 0.28133 0.3051 C 0.26778 0.2963 0.27599 0.2632 0.28289 0.25695 C 0.30295 0.2382 0.32509 0.23797 0.34671 0.23426 C 0.41118 0.27986 0.38291 0.2676 0.4298 0.28241 C 0.44283 0.30556 0.43527 0.2882 0.44257 0.3419 C 0.44413 0.35324 0.44738 0.37593 0.44738 0.37616 C 0.44569 0.39213 0.44556 0.4088 0.44257 0.42431 C 0.43749 0.44977 0.42485 0.48033 0.41066 0.49236 C 0.40063 0.5007 0.3893 0.50186 0.37875 0.50649 C 0.34723 0.50417 0.34267 0.51366 0.31962 0.4838 C 0.31766 0.48125 0.31753 0.47616 0.31649 0.47246 C 0.31753 0.46667 0.31662 0.45787 0.31962 0.45533 C 0.35374 0.42755 0.36755 0.4463 0.40427 0.46111 C 0.4117 0.47153 0.42055 0.47917 0.42655 0.49236 C 0.44217 0.52616 0.4466 0.55834 0.42342 0.59167 C 0.41665 0.60116 0.40636 0.59699 0.39789 0.59723 C 0.34567 0.59977 0.29357 0.59908 0.24147 0.60024 C 0.23965 0.60093 0.19966 0.61574 0.19029 0.62848 C 0.18729 0.63264 0.18612 0.63982 0.1839 0.64561 C 0.1826 0.66852 0.18039 0.69352 0.1839 0.71644 C 0.1856 0.72709 0.18872 0.73774 0.19354 0.74491 C 0.20201 0.75718 0.21165 0.76829 0.22233 0.77315 C 0.24043 0.78172 0.25944 0.78079 0.27807 0.78449 C 0.31271 0.77986 0.34788 0.78241 0.38187 0.77037 C 0.38721 0.76852 0.3906 0.7544 0.38982 0.74491 C 0.38825 0.72338 0.38578 0.69676 0.37549 0.68519 C 0.36377 0.67223 0.34788 0.68334 0.33394 0.68241 C 0.29396 0.69653 0.2864 0.68982 0.2558 0.73056 C 0.2459 0.74399 0.239 0.76389 0.22871 0.77593 C 0.19888 0.81042 0.16593 0.83542 0.13611 0.86968 C 0.08479 0.92824 0.07177 0.9375 0.03074 1.00024 C 0.02071 1.01528 0.01081 1.03079 0.00209 1.04838 C -0.00234 1.05741 -0.01472 1.10162 -0.01706 1.11088 C -0.02071 1.12524 -0.02266 1.1382 -0.025 1.15324 C -0.02683 1.16551 -0.02435 1.16459 -0.02813 1.16459 " pathEditMode="relative" rAng="0" ptsTypes="AAAAAAAAAAAAAAAAAAAAAAAAAAAAAAAAAAAAAAAA">
                                      <p:cBhvr>
                                        <p:cTn id="59" dur="2000" fill="hold"/>
                                        <p:tgtEl>
                                          <p:spTgt spid="99"/>
                                        </p:tgtEl>
                                        <p:attrNameLst>
                                          <p:attrName>ppt_x</p:attrName>
                                          <p:attrName>ppt_y</p:attrName>
                                        </p:attrNameLst>
                                      </p:cBhvr>
                                      <p:rCtr x="-3347" y="58704"/>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58739 0.01366 L 0.58739 0.01389 C 0.60119 0.02708 0.61708 0.03495 0.62894 0.05347 C 0.67179 0.12037 0.67218 0.16319 0.69119 0.25741 C 0.69328 0.28958 0.69927 0.32176 0.69757 0.35393 C 0.69328 0.43518 0.66983 0.4794 0.63206 0.52407 C 0.61526 0.54421 0.59481 0.55254 0.57619 0.56666 C 0.556 0.56481 0.53542 0.56829 0.51563 0.56111 C 0.46613 0.54282 0.45389 0.51412 0.41508 0.4618 C 0.407 0.43704 0.39541 0.41528 0.39111 0.38773 C 0.3803 0.31967 0.41339 0.30092 0.44373 0.28032 C 0.46783 0.26366 0.49374 0.25741 0.51875 0.24606 C 0.54428 0.26504 0.57202 0.27639 0.59533 0.30301 C 0.61565 0.32592 0.63376 0.38495 0.64652 0.42199 C 0.64756 0.43981 0.65069 0.4581 0.64964 0.47569 C 0.64899 0.48634 0.64548 0.49629 0.6417 0.5044 C 0.63675 0.51458 0.63089 0.52361 0.62412 0.52986 C 0.60588 0.54676 0.5474 0.55139 0.54115 0.55254 C 0.41182 0.55092 0.36194 0.59491 0.27155 0.52708 C 0.26322 0.52083 0.25553 0.5118 0.24759 0.5044 C 0.24277 0.49491 0.236 0.48773 0.23326 0.47569 C 0.22961 0.46065 0.2287 0.4206 0.24121 0.41041 C 0.25149 0.40231 0.26348 0.40509 0.27468 0.40231 C 0.29942 0.41713 0.32534 0.42916 0.34657 0.45903 C 0.35334 0.46852 0.35699 0.48356 0.36233 0.49583 C 0.36467 0.5118 0.37014 0.52778 0.36871 0.54398 C 0.3652 0.59143 0.36142 0.64143 0.34813 0.6831 C 0.33758 0.71551 0.31688 0.73379 0.3002 0.75648 C 0.2541 0.82037 0.26712 0.80717 0.2188 0.82199 C 0.20122 0.81065 0.18142 0.80717 0.16619 0.78773 C 0.15733 0.77708 0.15785 0.72616 0.16619 0.71435 C 0.17153 0.70602 0.17999 0.71041 0.18689 0.70856 C 0.21034 0.71227 0.23417 0.71157 0.25709 0.71991 C 0.30672 0.73773 0.30437 0.76366 0.35295 0.78773 C 0.38148 0.80231 0.41143 0.80787 0.44061 0.81921 C 0.49166 0.83912 0.53204 0.85116 0.57788 0.89004 C 0.61279 0.91991 0.65277 0.95347 0.67843 1.00926 C 0.6882 1.03055 0.69432 1.05648 0.70226 1.08032 C 0.70343 1.09051 0.70877 1.13449 0.70877 1.15116 C 0.70877 1.16065 0.70708 1.17963 0.70708 1.17986 " pathEditMode="relative" rAng="0" ptsTypes="AAAAAAAAAAAAAAAAAAAAAAAAAAAAAAAAAAAAAAAA">
                                      <p:cBhvr>
                                        <p:cTn id="63" dur="2000" fill="hold"/>
                                        <p:tgtEl>
                                          <p:spTgt spid="97"/>
                                        </p:tgtEl>
                                        <p:attrNameLst>
                                          <p:attrName>ppt_x</p:attrName>
                                          <p:attrName>ppt_y</p:attrName>
                                        </p:attrNameLst>
                                      </p:cBhvr>
                                      <p:rCtr x="-15316" y="58310"/>
                                    </p:animMotion>
                                  </p:childTnLst>
                                </p:cTn>
                              </p:par>
                              <p:par>
                                <p:cTn id="64" presetID="0" presetClass="path" presetSubtype="0" fill="hold" nodeType="withEffect">
                                  <p:stCondLst>
                                    <p:cond delay="500"/>
                                  </p:stCondLst>
                                  <p:childTnLst>
                                    <p:animMotion origin="layout" path="M -0.2007 -0.16574 L -0.2007 -0.16551 C -0.20604 -0.13912 -0.20825 -0.11019 -0.21659 -0.08634 C -0.22675 -0.05741 -0.24003 -0.03148 -0.25488 -0.00972 C -0.29968 0.05532 -0.32847 0.07847 -0.38108 0.10648 C -0.38825 0.11042 -0.3958 0.11134 -0.40336 0.11227 C -0.44321 0.1169 -0.52292 0.12338 -0.52292 0.12384 C -0.53816 0.12199 -0.59703 0.13958 -0.61708 0.09491 C -0.6219 0.08449 -0.62346 0.0706 -0.62672 0.05833 C -0.62294 0.0412 -0.62294 0.01991 -0.61552 0.00718 C -0.59403 -0.02963 -0.55001 -0.00556 -0.5293 -0.00139 C -0.50911 0.01852 -0.48645 0.03218 -0.46874 0.05833 C -0.45793 0.07407 -0.44894 0.09653 -0.44647 0.1206 C -0.4423 0.16204 -0.46704 0.21412 -0.4815 0.23704 C -0.49348 0.25556 -0.50677 0.27292 -0.52136 0.28518 C -0.53751 0.29884 -0.55509 0.30671 -0.57241 0.31366 C -0.61813 0.33194 -0.64339 0.33148 -0.68898 0.33634 C -0.70812 0.32616 -0.7287 0.32245 -0.74159 0.29074 C -0.74693 0.27778 -0.74798 0.26065 -0.75123 0.24537 C -0.74798 0.23032 -0.74837 0.21088 -0.74159 0.2 C -0.72128 0.16667 -0.67009 0.18218 -0.65225 0.1831 C -0.62581 0.20926 -0.58973 0.22431 -0.57879 0.28241 C -0.5758 0.29861 -0.57775 0.31643 -0.57723 0.33356 C -0.57931 0.35139 -0.57996 0.37014 -0.58361 0.3875 C -0.59416 0.43681 -0.61318 0.48241 -0.6331 0.52083 C -0.64131 0.53657 -0.6499 0.55208 -0.66019 0.56296 C -0.66788 0.5713 -0.67726 0.57245 -0.68572 0.57755 C -0.7244 0.56736 -0.74133 0.58148 -0.764 0.52917 C -0.76895 0.51782 -0.77038 0.50278 -0.7735 0.48958 C -0.77298 0.48009 -0.77559 0.46806 -0.77194 0.46111 C -0.75267 0.425 -0.72076 0.43287 -0.69692 0.42963 C -0.66397 0.4375 -0.63076 0.44236 -0.59794 0.45255 C -0.57905 0.45856 -0.56082 0.47037 -0.54206 0.47824 C -0.53516 0.48102 -0.4617 0.50787 -0.45285 0.50949 C -0.42901 0.51296 -0.40492 0.51134 -0.38108 0.51227 C -0.27246 0.50625 -0.16371 0.5088 -0.05535 0.49514 C -0.04897 0.49421 -0.04154 0.48079 -0.04258 0.46968 C -0.04636 0.4338 -0.053 0.39491 -0.06811 0.37037 C -0.08022 0.35069 -0.10015 0.35718 -0.11604 0.35046 C -0.13519 0.36574 -0.15524 0.37778 -0.17348 0.39583 C -0.19028 0.41273 -0.20187 0.44167 -0.21177 0.46968 C -0.23248 0.52731 -0.24225 0.57315 -0.2709 0.62546 C -0.28952 0.65995 -0.31284 0.68518 -0.33316 0.7162 C -0.3467 0.73727 -0.38877 0.80556 -0.40179 0.83565 C -0.46366 0.97917 -0.43448 0.92222 -0.46874 1.0088 C -0.47538 1.02569 -0.49322 1.06273 -0.49895 1.08819 C -0.50286 1.10486 -0.50859 1.13889 -0.50859 1.13935 " pathEditMode="relative" rAng="0" ptsTypes="AAAAAAAAAAAAAAAAAAAAAAAAAAAAAAAAAAAAAAAAAAAAAAA">
                                      <p:cBhvr>
                                        <p:cTn id="65" dur="2000" fill="hold"/>
                                        <p:tgtEl>
                                          <p:spTgt spid="98"/>
                                        </p:tgtEl>
                                        <p:attrNameLst>
                                          <p:attrName>ppt_x</p:attrName>
                                          <p:attrName>ppt_y</p:attrName>
                                        </p:attrNameLst>
                                      </p:cBhvr>
                                      <p:rCtr x="-20761" y="65255"/>
                                    </p:animMotion>
                                  </p:childTnLst>
                                </p:cTn>
                              </p:par>
                              <p:par>
                                <p:cTn id="66" presetID="0" presetClass="path" presetSubtype="0" fill="hold" nodeType="withEffect">
                                  <p:stCondLst>
                                    <p:cond delay="500"/>
                                  </p:stCondLst>
                                  <p:childTnLst>
                                    <p:animMotion origin="layout" path="M 0.00443 0.01273 L 0.00443 0.01296 C 0.00339 0.02315 0.00131 0.03356 0.00131 0.04398 C 0.00079 0.08542 0.00144 0.12708 0.00287 0.16875 C 0.003 0.17292 0.0043 0.17708 0.006 0.18009 C 0.00925 0.18495 0.01316 0.18889 0.0172 0.19143 C 0.02449 0.1956 0.03204 0.19722 0.0396 0.19977 C 0.04858 0.20301 0.0577 0.20555 0.06669 0.20833 C 0.06083 0.21319 0.05392 0.21504 0.04911 0.22222 C 0.03725 0.2412 0.03856 0.26574 0.03634 0.29074 C 0.03543 0.30208 0.03426 0.31342 0.03322 0.32477 C 0.03426 0.34838 0.03439 0.37222 0.03634 0.3956 C 0.03804 0.41574 0.04702 0.44352 0.05549 0.45509 C 0.06552 0.46875 0.08909 0.48634 0.08909 0.48657 C 0.08427 0.49491 0.07867 0.50208 0.07463 0.5118 C 0.06994 0.52338 0.06734 0.54352 0.06513 0.55741 C 0.07112 0.60694 0.06591 0.64352 0.09378 0.66504 C 0.10277 0.67199 0.11305 0.67083 0.12256 0.67338 C 0.14392 0.67176 0.16541 0.67454 0.18638 0.66782 C 0.18912 0.66713 0.18729 0.65555 0.18482 0.6537 C 0.17792 0.64884 0.16997 0.65185 0.16255 0.65092 C 0.15786 0.65717 0.14783 0.66713 0.14496 0.67917 C 0.14171 0.69305 0.13689 0.72176 0.13689 0.72199 C 0.13637 0.7294 0.13481 0.73704 0.13533 0.74444 C 0.1365 0.75903 0.14718 0.77546 0.15291 0.78148 C 0.17896 0.8081 0.18299 0.8044 0.21204 0.8125 C 0.20188 0.82685 0.18964 0.83727 0.18169 0.85509 C 0.17349 0.87361 0.17765 0.92338 0.18 0.94028 C 0.18807 0.99745 0.21464 1.07245 0.22949 1.11342 C 0.24291 1.15 0.24903 1.16296 0.25814 1.20116 C 0.26153 1.21504 0.26127 1.21528 0.26127 1.22384 " pathEditMode="relative" rAng="0" ptsTypes="AAAAAAAAAAAAAAAAAAAAAAAAAAAAAAA">
                                      <p:cBhvr>
                                        <p:cTn id="67" dur="2000" fill="hold"/>
                                        <p:tgtEl>
                                          <p:spTgt spid="101"/>
                                        </p:tgtEl>
                                        <p:attrNameLst>
                                          <p:attrName>ppt_x</p:attrName>
                                          <p:attrName>ppt_y</p:attrName>
                                        </p:attrNameLst>
                                      </p:cBhvr>
                                      <p:rCtr x="12673" y="60556"/>
                                    </p:animMotion>
                                  </p:childTnLst>
                                </p:cTn>
                              </p:par>
                              <p:par>
                                <p:cTn id="68" presetID="0" presetClass="path" presetSubtype="0" fill="hold" nodeType="withEffect">
                                  <p:stCondLst>
                                    <p:cond delay="500"/>
                                  </p:stCondLst>
                                  <p:childTnLst>
                                    <p:animMotion origin="layout" path="M 0.09963 -0.05486 L 0.09963 -0.05463 C 0.08361 -0.00972 0.07567 -0.00278 0.07567 0.05 C 0.07567 0.06296 0.07345 0.19144 0.09481 0.21736 C 0.13011 0.25972 0.22818 0.26783 0.25605 0.27361 C 0.26673 0.2882 0.27806 0.30093 0.28796 0.31644 C 0.29825 0.33333 0.31362 0.37361 0.32143 0.39329 C 0.32209 0.40371 0.32378 0.41412 0.32313 0.42454 C 0.32104 0.45926 0.31388 0.49792 0.2976 0.52083 C 0.27963 0.54607 0.24459 0.55347 0.22414 0.56065 C 0.19809 0.55162 0.14444 0.55533 0.11878 0.50949 C 0.11539 0.50371 0.11448 0.49445 0.1124 0.48658 C 0.11448 0.4794 0.11448 0.46759 0.11878 0.46412 C 0.16371 0.42824 0.27429 0.45185 0.29591 0.45278 C 0.32716 0.46389 0.34462 0.46458 0.3708 0.48982 C 0.38304 0.50139 0.39411 0.51667 0.40596 0.5294 C 0.4212 0.54607 0.4522 0.57778 0.4522 0.57801 C 0.45741 0.60023 0.46314 0.61366 0.45702 0.63958 C 0.45545 0.64653 0.45142 0.65232 0.44751 0.65417 C 0.43982 0.65764 0.43149 0.65625 0.42354 0.65718 C 0.38838 0.65625 0.35321 0.66111 0.31831 0.65417 C 0.31492 0.65324 0.31831 0.63912 0.32143 0.63681 C 0.33472 0.62963 0.34905 0.63148 0.36298 0.62871 C 0.42276 0.64144 0.45181 0.61968 0.48893 0.69398 C 0.497 0.71019 0.50065 0.73171 0.50651 0.75023 C 0.50911 0.83264 0.50898 0.78056 0.50338 0.88634 C 0.50221 0.90857 0.5026 0.93079 0.50013 0.95208 C 0.49179 1.02685 0.49544 0.98982 0.48893 1.06273 C 0.48723 1.12894 0.48736 1.10232 0.48736 1.14213 " pathEditMode="relative" rAng="0" ptsTypes="AAAAAAAAAAAAAAAAAAAAAAAAAAAAA">
                                      <p:cBhvr>
                                        <p:cTn id="69" dur="2000" fill="hold"/>
                                        <p:tgtEl>
                                          <p:spTgt spid="103"/>
                                        </p:tgtEl>
                                        <p:attrNameLst>
                                          <p:attrName>ppt_x</p:attrName>
                                          <p:attrName>ppt_y</p:attrName>
                                        </p:attrNameLst>
                                      </p:cBhvr>
                                      <p:rCtr x="19211" y="59838"/>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97 C 0.00339 0.02315 0.00131 0.03357 0.00131 0.04398 C 0.00079 0.08542 0.00144 0.12732 0.00287 0.16875 C 0.003 0.17292 0.0043 0.17709 0.006 0.1801 C 0.00925 0.18496 0.01316 0.18889 0.0172 0.19144 C 0.02449 0.1956 0.03204 0.19722 0.0396 0.19977 C 0.04858 0.20301 0.0577 0.20556 0.06669 0.20834 C 0.06083 0.2132 0.05392 0.21505 0.04911 0.22222 C 0.03725 0.24121 0.03856 0.26574 0.03634 0.29074 C 0.03543 0.30209 0.03426 0.31343 0.03322 0.32477 C 0.03426 0.34838 0.03439 0.37222 0.03634 0.3956 C 0.03803 0.41574 0.04702 0.44352 0.05549 0.4551 C 0.06552 0.46875 0.08909 0.48635 0.08909 0.48658 C 0.08427 0.49491 0.07867 0.50209 0.07463 0.51181 C 0.06994 0.52338 0.06734 0.54352 0.06513 0.55741 C 0.07112 0.60695 0.06591 0.64352 0.09378 0.66505 C 0.10277 0.67199 0.11305 0.67084 0.12256 0.67338 C 0.14392 0.67176 0.16541 0.67454 0.18638 0.66783 C 0.18912 0.66713 0.18729 0.65556 0.18482 0.65371 C 0.17791 0.64885 0.16997 0.65185 0.16255 0.65093 C 0.15786 0.65718 0.14783 0.66713 0.14496 0.67917 C 0.14171 0.69306 0.13689 0.72176 0.13689 0.72199 C 0.13637 0.7294 0.1348 0.73704 0.13533 0.74445 C 0.1365 0.75903 0.14718 0.77547 0.15291 0.78148 C 0.17896 0.8081 0.18299 0.8044 0.21204 0.8125 C 0.20188 0.82685 0.18964 0.83727 0.18169 0.8551 C 0.17349 0.87361 0.17765 0.92338 0.18 0.94028 C 0.18807 0.99746 0.21464 1.07246 0.22949 1.11343 C 0.24291 1.15 0.24903 1.16297 0.25814 1.20116 C 0.26153 1.21505 0.26127 1.21528 0.26127 1.22385 " pathEditMode="relative" rAng="0" ptsTypes="AAAAAAAAAAAAAAAAAAAAAAAAAAAAAAA">
                                      <p:cBhvr>
                                        <p:cTn id="79" dur="2000" fill="hold"/>
                                        <p:tgtEl>
                                          <p:spTgt spid="107"/>
                                        </p:tgtEl>
                                        <p:attrNameLst>
                                          <p:attrName>ppt_x</p:attrName>
                                          <p:attrName>ppt_y</p:attrName>
                                        </p:attrNameLst>
                                      </p:cBhvr>
                                      <p:rCtr x="12673" y="60556"/>
                                    </p:animMotion>
                                  </p:childTnLst>
                                </p:cTn>
                              </p:par>
                              <p:par>
                                <p:cTn id="80" presetID="0" presetClass="path" presetSubtype="0" fill="hold" nodeType="withEffect">
                                  <p:stCondLst>
                                    <p:cond delay="500"/>
                                  </p:stCondLst>
                                  <p:childTnLst>
                                    <p:animMotion origin="layout" path="M 0.00065 0.00185 L 0.00065 0.00209 C -0.01537 0.04699 -0.02331 0.05394 -0.02331 0.10672 C -0.02331 0.11968 -0.02553 0.24815 -0.00417 0.27408 C 0.03113 0.31667 0.1292 0.32454 0.15707 0.33056 C 0.16775 0.34491 0.17908 0.35764 0.18898 0.37315 C 0.19927 0.39005 0.21464 0.43033 0.22246 0.45 C 0.22311 0.46042 0.2248 0.47084 0.22415 0.48125 C 0.22206 0.51597 0.2149 0.55463 0.19862 0.57755 C 0.18065 0.60278 0.14561 0.61019 0.12516 0.61736 C 0.09912 0.60857 0.04546 0.61204 0.0198 0.56621 C 0.01641 0.56042 0.0155 0.55116 0.01342 0.54329 C 0.0155 0.53611 0.0155 0.52431 0.0198 0.52084 C 0.06473 0.48496 0.17531 0.50857 0.19693 0.50949 C 0.22819 0.5206 0.24564 0.5213 0.27182 0.54653 C 0.28406 0.5581 0.29513 0.57338 0.30698 0.58611 C 0.32222 0.60278 0.35322 0.63449 0.35322 0.63472 C 0.35843 0.65718 0.36416 0.67037 0.35804 0.69653 C 0.35647 0.70347 0.35244 0.70903 0.34853 0.71088 C 0.34085 0.71459 0.33251 0.71297 0.32457 0.71389 C 0.2894 0.71297 0.25423 0.71783 0.21933 0.71088 C 0.21594 0.71019 0.21933 0.69584 0.22246 0.69375 C 0.23574 0.68634 0.25007 0.6882 0.264 0.68542 C 0.32378 0.69815 0.35283 0.67639 0.38995 0.7507 C 0.39802 0.7669 0.40167 0.78843 0.40753 0.80718 C 0.41013 0.88935 0.41 0.8375 0.4044 0.94329 C 0.40323 0.96528 0.40362 0.9875 0.40115 1.0088 C 0.39281 1.08357 0.39646 1.04653 0.38995 1.11945 C 0.38825 1.18565 0.38838 1.15903 0.38838 1.19884 " pathEditMode="relative" rAng="0" ptsTypes="AAAAAAAAAAAAAAAAAAAAAAAAAAAAA">
                                      <p:cBhvr>
                                        <p:cTn id="81" dur="2000" fill="hold"/>
                                        <p:tgtEl>
                                          <p:spTgt spid="109"/>
                                        </p:tgtEl>
                                        <p:attrNameLst>
                                          <p:attrName>ppt_x</p:attrName>
                                          <p:attrName>ppt_y</p:attrName>
                                        </p:attrNameLst>
                                      </p:cBhvr>
                                      <p:rCtr x="19211" y="59838"/>
                                    </p:animMotion>
                                  </p:childTnLst>
                                </p:cTn>
                              </p:par>
                              <p:par>
                                <p:cTn id="82" presetID="0" presetClass="path" presetSubtype="0" fill="hold" nodeType="withEffect">
                                  <p:stCondLst>
                                    <p:cond delay="500"/>
                                  </p:stCondLst>
                                  <p:childTnLst>
                                    <p:animMotion origin="layout" path="M -0.13285 0.02732 L -0.13285 0.02755 C -0.13389 0.05949 -0.13598 0.09167 -0.13285 0.12431 C -0.13116 0.14028 -0.1279 0.15602 -0.12477 0.17199 C -0.11631 0.21597 -0.10836 0.25371 -0.08648 0.28542 C -0.05483 0.33125 -0.01433 0.33148 0.02357 0.34491 C 0.11018 0.3757 0.05288 0.36158 0.12399 0.37616 C 0.13779 0.37431 0.15173 0.37431 0.16541 0.37037 C 0.16892 0.36945 0.17257 0.36667 0.17504 0.36204 C 0.17726 0.35741 0.17726 0.3507 0.1783 0.34491 C 0.17244 0.33635 0.16788 0.32315 0.16072 0.31945 C 0.1107 0.29283 0.07905 0.30972 0.02683 0.31945 C 0.0237 0.3213 -0.03712 0.3507 -0.04025 0.38472 C -0.04689 0.45648 -0.0297 0.4919 0.00612 0.50949 C 0.07306 0.5426 0.11109 0.54676 0.17179 0.55764 C 0.20695 0.55301 0.24238 0.55162 0.27728 0.54352 C 0.27963 0.54306 0.28106 0.53611 0.28015 0.53218 C 0.27846 0.52246 0.27624 0.50926 0.27064 0.50672 C 0.2498 0.4963 0.22727 0.49908 0.20526 0.49537 C 0.14782 0.50695 0.09963 0.50579 0.04741 0.54908 C 0.02722 0.56597 -0.00052 0.61273 -0.01798 0.64005 C -0.02279 0.6551 -0.02944 0.66875 -0.03243 0.68542 C -0.03634 0.7088 -0.03426 0.76806 -0.02592 0.7875 C -0.01706 0.80857 -0.00404 0.82385 0.00911 0.83565 C 0.06225 0.8831 0.09885 0.87801 0.15915 0.88959 C 0.2175 0.88681 0.27624 0.88797 0.33459 0.88102 C 0.37054 0.87685 0.33798 0.81922 0.32 0.80741 C 0.29682 0.79144 0.27025 0.79977 0.24524 0.79607 C 0.22336 0.81111 0.19836 0.81597 0.17986 0.84144 C 0.17101 0.85347 0.17035 0.87847 0.17022 0.89815 C 0.16996 0.95602 0.17439 1.01366 0.1783 1.07107 C 0.17999 1.09792 0.18559 1.12361 0.18611 1.1507 C 0.18833 1.23565 0.18611 1.32084 0.18611 1.40602 " pathEditMode="relative" rAng="0" ptsTypes="AAAAAAAAAAAAAAAAAAAAAAAAAAAAAAAAA">
                                      <p:cBhvr>
                                        <p:cTn id="83" dur="2000" fill="hold"/>
                                        <p:tgtEl>
                                          <p:spTgt spid="108"/>
                                        </p:tgtEl>
                                        <p:attrNameLst>
                                          <p:attrName>ppt_x</p:attrName>
                                          <p:attrName>ppt_y</p:attrName>
                                        </p:attrNameLst>
                                      </p:cBhvr>
                                      <p:rCtr x="24095" y="68935"/>
                                    </p:animMotion>
                                  </p:childTnLst>
                                </p:cTn>
                              </p:par>
                              <p:par>
                                <p:cTn id="84" presetID="0" presetClass="path" presetSubtype="0" fill="hold" nodeType="withEffect">
                                  <p:stCondLst>
                                    <p:cond delay="500"/>
                                  </p:stCondLst>
                                  <p:childTnLst>
                                    <p:animMotion origin="layout" path="M -3.7093E-6 3.7037E-6 L -3.7093E-6 0.00023 C -0.00039 0.03217 -0.0013 0.06435 -3.7093E-6 0.09699 C 0.00079 0.11296 0.00222 0.1287 0.00365 0.14467 C 0.0073 0.18865 0.01081 0.22639 0.02058 0.2581 C 0.03452 0.30393 0.05262 0.30416 0.06929 0.31759 C 0.10758 0.34838 0.08232 0.33426 0.11384 0.34884 C 0.11996 0.34699 0.12608 0.34699 0.1322 0.34305 C 0.13363 0.34213 0.13533 0.33935 0.13637 0.33472 C 0.13741 0.33009 0.13728 0.32338 0.1378 0.31759 C 0.1352 0.30902 0.13324 0.29583 0.12999 0.29213 C 0.10797 0.26551 0.09391 0.2824 0.07073 0.29213 C 0.06942 0.29398 0.04246 0.32338 0.04103 0.3574 C 0.03816 0.42916 0.04572 0.46458 0.06161 0.48217 C 0.09117 0.51527 0.10797 0.51944 0.13493 0.53032 C 0.15056 0.52569 0.16619 0.5243 0.18156 0.5162 C 0.1826 0.51574 0.18338 0.50879 0.18299 0.50486 C 0.18221 0.49514 0.18117 0.48194 0.17883 0.47939 C 0.16945 0.46898 0.15942 0.47176 0.14978 0.46805 C 0.12439 0.47963 0.10303 0.47847 0.07984 0.52176 C 0.07099 0.53865 0.05861 0.58541 0.05093 0.61273 C 0.04884 0.62777 0.04585 0.64143 0.04455 0.6581 C 0.04285 0.68148 0.04377 0.74074 0.04741 0.76018 C 0.05132 0.78125 0.05718 0.79652 0.06291 0.80833 C 0.08648 0.85578 0.10263 0.85069 0.12933 0.86226 C 0.15525 0.85949 0.18117 0.86064 0.20709 0.8537 C 0.22298 0.84953 0.20852 0.79189 0.20071 0.78009 C 0.19029 0.76412 0.17857 0.77245 0.1675 0.76875 C 0.15786 0.78379 0.14679 0.78865 0.13845 0.81412 C 0.13467 0.82615 0.13428 0.85115 0.13428 0.87083 C 0.13415 0.9287 0.13624 0.98634 0.1378 1.04375 C 0.13858 1.0706 0.14106 1.09629 0.14132 1.12338 C 0.14223 1.20833 0.14132 1.29351 0.14132 1.3787 " pathEditMode="relative" rAng="0" ptsTypes="AAAAAAAAAAAAAAAAAAAAAAAAAAAAAAAAA">
                                      <p:cBhvr>
                                        <p:cTn id="85" dur="2000" fill="hold"/>
                                        <p:tgtEl>
                                          <p:spTgt spid="110"/>
                                        </p:tgtEl>
                                        <p:attrNameLst>
                                          <p:attrName>ppt_x</p:attrName>
                                          <p:attrName>ppt_y</p:attrName>
                                        </p:attrNameLst>
                                      </p:cBhvr>
                                      <p:rCtr x="10680" y="68935"/>
                                    </p:animMotion>
                                  </p:childTnLst>
                                </p:cTn>
                              </p:par>
                              <p:par>
                                <p:cTn id="86" presetID="0" presetClass="path" presetSubtype="0" fill="hold" nodeType="withEffect">
                                  <p:stCondLst>
                                    <p:cond delay="500"/>
                                  </p:stCondLst>
                                  <p:childTnLst>
                                    <p:animMotion origin="layout" path="M -0.00013 0.00509 L -0.00013 0.00533 C -0.04519 0.08542 -0.04832 0.08287 -0.07983 0.16088 C -0.08882 0.1831 -0.09833 0.20486 -0.10536 0.22917 C -0.11279 0.2544 -0.11708 0.28195 -0.12294 0.30857 C -0.1262 0.33982 -0.13428 0.38287 -0.1262 0.41621 C -0.11487 0.46273 -0.09338 0.47176 -0.06707 0.48426 C -0.02735 0.50324 0.00118 0.49954 0.04298 0.50139 C 0.05796 0.4956 0.07346 0.49398 0.08766 0.48426 C 0.09456 0.47963 0.10511 0.44815 0.09404 0.43611 C 0.08036 0.42107 0.06317 0.41921 0.0478 0.41065 C 0.02762 0.41435 0.00717 0.41574 -0.01289 0.42199 C -0.03386 0.42847 -0.06186 0.44815 -0.08153 0.46435 C -0.09077 0.47222 -0.09963 0.48148 -0.10862 0.49005 C -0.11344 0.50232 -0.11982 0.51296 -0.12294 0.52685 C -0.12581 0.53935 -0.12594 0.55324 -0.1262 0.56667 C -0.12646 0.57986 -0.12828 0.59491 -0.12451 0.60625 C -0.11969 0.62153 -0.11083 0.63195 -0.10224 0.64028 C -0.06264 0.67917 -0.0138 0.66921 0.02866 0.67454 C 0.05679 0.67246 0.08518 0.67361 0.11318 0.66852 C 0.1253 0.66667 0.13832 0.64259 0.11957 0.6206 C 0.10615 0.60463 0.0887 0.60347 0.07333 0.59491 C 0.04129 0.59908 0.00026 0.59884 -0.03204 0.61759 C -0.0474 0.62662 -0.0616 0.64097 -0.07671 0.65162 C -0.09624 0.66551 -0.1163 0.67709 -0.13571 0.69121 C -0.14717 0.69977 -0.1585 0.7088 -0.16931 0.71991 C -0.18481 0.73588 -0.20643 0.76644 -0.21867 0.79074 C -0.22167 0.79607 -0.22297 0.80394 -0.22505 0.81065 C -0.22245 0.82917 -0.22206 0.84977 -0.21711 0.86736 C -0.2132 0.88102 -0.20734 0.89468 -0.19953 0.90139 C -0.1796 0.91829 -0.07853 0.94676 -0.07033 0.94954 C -0.05652 0.95996 -0.04154 0.96667 -0.02878 0.98079 C -0.00898 1.00278 -0.02188 1.07084 -0.03034 1.08866 C -0.03816 1.10486 -0.05379 1.09792 -0.06551 1.10278 C -0.15759 1.09213 -0.17817 1.15023 -0.20435 1.04028 C -0.20786 1.02593 -0.20864 1.01019 -0.21073 0.99491 C -0.20708 0.98264 -0.20669 0.96412 -0.19953 0.9581 C -0.15251 0.91806 -0.09859 0.93472 -0.04962 0.9382 C -0.02435 0.95185 0.04272 0.97546 0.06695 1.02338 C 0.07203 1.03334 0.06903 1.04977 0.0702 1.06296 C 0.06486 1.09051 0.06109 1.11898 0.05418 1.14537 C 0.03908 1.20347 0.02605 1.22431 0.00469 1.27292 C 0.00196 1.2794 -0.00039 1.28658 -0.00325 1.29283 C -0.01028 1.30834 -0.01185 1.31088 -0.01758 1.3213 " pathEditMode="relative" rAng="0" ptsTypes="AAAAAAAAAAAAAAAAAAAAAAAAAAAAAAAAAAAAAAAAAAAA">
                                      <p:cBhvr>
                                        <p:cTn id="87" dur="2000" fill="hold"/>
                                        <p:tgtEl>
                                          <p:spTgt spid="111"/>
                                        </p:tgtEl>
                                        <p:attrNameLst>
                                          <p:attrName>ppt_x</p:attrName>
                                          <p:attrName>ppt_y</p:attrName>
                                        </p:attrNameLst>
                                      </p:cBhvr>
                                      <p:rCtr x="-4793" y="65810"/>
                                    </p:animMotion>
                                  </p:childTnLst>
                                </p:cTn>
                              </p:par>
                              <p:par>
                                <p:cTn id="88" presetID="0" presetClass="path" presetSubtype="0" fill="hold" nodeType="withEffect">
                                  <p:stCondLst>
                                    <p:cond delay="500"/>
                                  </p:stCondLst>
                                  <p:childTnLst>
                                    <p:animMotion origin="layout" path="M -0.19979 -0.00116 L -0.19979 -0.00093 C -0.21256 0.0338 -0.2545 0.14352 -0.26505 0.18588 C -0.28784 0.27824 -0.32717 0.4669 -0.32717 0.46713 C -0.33512 0.53773 -0.35752 0.64722 -0.33694 0.725 C -0.33186 0.74468 -0.31936 0.75625 -0.30816 0.76481 C -0.29161 0.77755 -0.27312 0.77986 -0.25554 0.7875 C -0.19458 0.77593 -0.14145 0.78796 -0.09273 0.71366 C -0.08557 0.70278 -0.0874 0.68148 -0.08466 0.66551 C -0.0969 0.62847 -0.10328 0.58287 -0.12152 0.55486 C -0.13871 0.52847 -0.21034 0.53981 -0.22519 0.54074 C -0.24746 0.54907 -0.27078 0.55208 -0.2924 0.5662 C -0.37067 0.61782 -0.34006 0.60532 -0.38161 0.62014 C -0.40232 0.61435 -0.42446 0.61736 -0.44387 0.60301 C -0.45233 0.59676 -0.46718 0.52477 -0.4694 0.51505 C -0.46783 0.50093 -0.47005 0.4831 -0.46445 0.47245 C -0.44673 0.43796 -0.4143 0.43657 -0.39112 0.43009 C -0.34931 0.44421 -0.29409 0.4537 -0.25866 0.5037 C -0.24694 0.52037 -0.24486 0.55093 -0.23796 0.57477 C -0.23913 0.59653 -0.23535 0.6206 -0.24108 0.64005 C -0.25697 0.69306 -0.32326 0.78148 -0.34332 0.81296 C -0.42303 0.93843 -0.36507 0.84838 -0.43592 0.99167 C -0.46601 1.05301 -0.45403 1.01852 -0.48841 1.06273 C -0.49336 1.06898 -0.49623 1.0794 -0.50117 1.08542 C -0.50495 1.09005 -0.50977 1.09074 -0.51394 1.09398 C -0.51615 1.0956 -0.51824 1.09768 -0.52032 1.09954 C -0.54246 1.0912 -0.55405 1.09097 -0.57294 1.05972 C -0.5788 1.05046 -0.58049 1.03518 -0.58414 1.02292 C -0.58466 1.01343 -0.5874 1.0037 -0.58583 0.99468 C -0.5788 0.95602 -0.5775 0.95741 -0.56499 0.9463 C -0.54637 0.95393 -0.52592 0.95278 -0.50912 0.96898 C -0.49727 0.98079 -0.48984 1.00417 -0.48359 1.02569 C -0.47565 1.05417 -0.472 1.08588 -0.46783 1.11667 C -0.45689 1.19282 -0.46314 1.33241 -0.46314 1.38056 " pathEditMode="relative" rAng="0" ptsTypes="AAAAAAAAAAAAAAAAAAAAAAAAAAAAAAAAAA">
                                      <p:cBhvr>
                                        <p:cTn id="89" dur="2000" fill="hold"/>
                                        <p:tgtEl>
                                          <p:spTgt spid="112"/>
                                        </p:tgtEl>
                                        <p:attrNameLst>
                                          <p:attrName>ppt_x</p:attrName>
                                          <p:attrName>ppt_y</p:attrName>
                                        </p:attrNameLst>
                                      </p:cBhvr>
                                      <p:rCtr x="-13558" y="69074"/>
                                    </p:animMotion>
                                  </p:childTnLst>
                                </p:cTn>
                              </p:par>
                              <p:par>
                                <p:cTn id="90" presetID="0" presetClass="path" presetSubtype="0" fill="hold" nodeType="withEffect">
                                  <p:stCondLst>
                                    <p:cond delay="500"/>
                                  </p:stCondLst>
                                  <p:childTnLst>
                                    <p:animMotion origin="layout" path="M -0.31102 0.05625 L -0.31102 0.05648 C -0.31141 0.08842 -0.31219 0.1206 -0.31102 0.15324 C -0.3105 0.16921 -0.30933 0.18495 -0.30816 0.20092 C -0.30516 0.24491 -0.3023 0.28264 -0.29461 0.31435 C -0.28315 0.36018 -0.26869 0.36042 -0.25502 0.37384 C -0.22402 0.40463 -0.24447 0.39051 -0.21907 0.40509 C -0.21412 0.40324 -0.20904 0.40324 -0.20422 0.3993 C -0.20292 0.39838 -0.20162 0.3956 -0.20071 0.39097 C -0.19992 0.38634 -0.19992 0.37963 -0.19953 0.37384 C -0.20175 0.36528 -0.20331 0.35208 -0.20592 0.34838 C -0.22376 0.32176 -0.23509 0.33866 -0.25384 0.34838 C -0.25502 0.35023 -0.2769 0.37963 -0.27807 0.41366 C -0.28028 0.48542 -0.27416 0.52083 -0.2614 0.53842 C -0.2373 0.57153 -0.22363 0.57569 -0.20188 0.58657 C -0.18924 0.58194 -0.17661 0.58055 -0.16411 0.57245 C -0.1632 0.57199 -0.16268 0.56504 -0.16307 0.56111 C -0.16372 0.55139 -0.1645 0.53819 -0.16645 0.53565 C -0.17388 0.52523 -0.18208 0.52801 -0.1899 0.5243 C -0.21047 0.53588 -0.2278 0.53472 -0.24642 0.57801 C -0.25371 0.59491 -0.26374 0.64167 -0.27 0.66898 C -0.27169 0.68403 -0.27403 0.69768 -0.27507 0.71435 C -0.27651 0.73773 -0.27573 0.79699 -0.27286 0.81643 C -0.2696 0.8375 -0.26492 0.85278 -0.26023 0.86458 C -0.24121 0.91204 -0.22806 0.90694 -0.20644 0.91852 C -0.18547 0.91574 -0.1645 0.9169 -0.14353 0.90995 C -0.13064 0.90579 -0.14236 0.84815 -0.14874 0.83634 C -0.15707 0.82037 -0.16658 0.8287 -0.17557 0.825 C -0.18338 0.84004 -0.19237 0.84491 -0.19901 0.87037 C -0.20214 0.88241 -0.2024 0.90741 -0.2024 0.92708 C -0.20253 0.98495 -0.20097 1.04259 -0.19953 1.1 C -0.19901 1.12685 -0.19693 1.15254 -0.19667 1.17963 C -0.19602 1.26458 -0.19667 1.34977 -0.19667 1.43495 " pathEditMode="relative" rAng="0" ptsTypes="AAAAAAAAAAAAAAAAAAAAAAAAAAAAAAAAA">
                                      <p:cBhvr>
                                        <p:cTn id="91" dur="2000" fill="hold"/>
                                        <p:tgtEl>
                                          <p:spTgt spid="113"/>
                                        </p:tgtEl>
                                        <p:attrNameLst>
                                          <p:attrName>ppt_x</p:attrName>
                                          <p:attrName>ppt_y</p:attrName>
                                        </p:attrNameLst>
                                      </p:cBhvr>
                                      <p:rCtr x="8635" y="68935"/>
                                    </p:animMotion>
                                  </p:childTnLst>
                                </p:cTn>
                              </p:par>
                              <p:par>
                                <p:cTn id="92" presetID="0" presetClass="path" presetSubtype="0" fill="hold" nodeType="withEffect">
                                  <p:stCondLst>
                                    <p:cond delay="500"/>
                                  </p:stCondLst>
                                  <p:childTnLst>
                                    <p:animMotion origin="layout" path="M -0.25267 -0.00972 L -0.25267 -0.00949 C -0.25709 0.02523 -0.27168 0.13496 -0.27533 0.17732 C -0.28327 0.26968 -0.29695 0.45834 -0.29695 0.45857 C -0.29981 0.52917 -0.3075 0.63866 -0.30046 0.71644 C -0.29864 0.73611 -0.29434 0.74769 -0.29044 0.75625 C -0.28457 0.76898 -0.27819 0.7713 -0.27207 0.77894 C -0.25084 0.76736 -0.23235 0.7794 -0.21542 0.7051 C -0.21294 0.69422 -0.21359 0.67292 -0.21255 0.65695 C -0.21685 0.61991 -0.21906 0.57431 -0.22544 0.5463 C -0.23144 0.51991 -0.25631 0.53125 -0.26152 0.53218 C -0.26921 0.54051 -0.27741 0.54352 -0.28484 0.55764 C -0.31219 0.60926 -0.30151 0.59676 -0.31596 0.61158 C -0.32313 0.60579 -0.33081 0.6088 -0.33758 0.59445 C -0.34058 0.5882 -0.34566 0.51621 -0.34644 0.50648 C -0.34592 0.49236 -0.3467 0.47454 -0.34475 0.46389 C -0.33863 0.4294 -0.32729 0.42801 -0.31922 0.42153 C -0.30476 0.43565 -0.28549 0.44514 -0.27311 0.49514 C -0.26908 0.51181 -0.26829 0.54236 -0.26595 0.56621 C -0.26634 0.58797 -0.26504 0.61204 -0.26699 0.63148 C -0.27259 0.68449 -0.29565 0.77292 -0.30268 0.8044 C -0.33042 0.92986 -0.31023 0.83982 -0.33485 0.9831 C -0.34527 1.04445 -0.3411 1.00996 -0.35308 1.05417 C -0.35478 1.06042 -0.35582 1.07084 -0.35751 1.07685 C -0.35881 1.08148 -0.36051 1.08218 -0.36194 1.08542 C -0.36272 1.08704 -0.3635 1.08912 -0.36415 1.09098 C -0.37197 1.08264 -0.376 1.08241 -0.38252 1.05116 C -0.3846 1.0419 -0.38512 1.02662 -0.38642 1.01435 C -0.38655 1.00486 -0.3876 0.99514 -0.38695 0.98611 C -0.3846 0.94746 -0.38408 0.94885 -0.37978 0.93773 C -0.37327 0.94537 -0.36611 0.94422 -0.36038 0.96042 C -0.35621 0.97223 -0.3536 0.9956 -0.35139 1.01713 C -0.34865 1.0456 -0.34735 1.07732 -0.34592 1.1081 C -0.34214 1.18426 -0.34423 1.32385 -0.34423 1.37199 " pathEditMode="relative" rAng="0" ptsTypes="AAAAAAAAAAAAAAAAAAAAAAAAAAAAAAAAAA">
                                      <p:cBhvr>
                                        <p:cTn id="93" dur="2000" fill="hold"/>
                                        <p:tgtEl>
                                          <p:spTgt spid="114"/>
                                        </p:tgtEl>
                                        <p:attrNameLst>
                                          <p:attrName>ppt_x</p:attrName>
                                          <p:attrName>ppt_y</p:attrName>
                                        </p:attrNameLst>
                                      </p:cBhvr>
                                      <p:rCtr x="-4715" y="69074"/>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1.3467E-6 7.40741E-7 L -1.3467E-6 0.00023 C -0.00013 0.03218 -0.00039 0.06435 -1.3467E-6 0.09699 C 0.00013 0.11296 0.00039 0.1287 0.00078 0.14468 C 0.00156 0.18866 0.00222 0.22639 0.0043 0.2581 C 0.00729 0.30393 0.01107 0.30417 0.01472 0.31759 C 0.02279 0.34838 0.01745 0.33426 0.0241 0.34884 C 0.0254 0.34699 0.0267 0.34699 0.028 0.34305 C 0.02826 0.34213 0.02865 0.33935 0.02892 0.33472 C 0.02905 0.33009 0.02905 0.32338 0.02918 0.31759 C 0.02865 0.30903 0.02826 0.29583 0.02748 0.29213 C 0.02279 0.26551 0.01993 0.28241 0.01498 0.29213 C 0.01472 0.29398 0.00899 0.32338 0.0086 0.35741 C 0.00808 0.42917 0.00964 0.46458 0.01303 0.48218 C 0.01928 0.51528 0.02292 0.51944 0.02852 0.53032 C 0.03191 0.52569 0.03517 0.5243 0.03842 0.5162 C 0.03868 0.51574 0.03881 0.5088 0.03881 0.50486 C 0.03855 0.49514 0.03842 0.48194 0.0379 0.4794 C 0.03595 0.46898 0.03373 0.47176 0.03178 0.46805 C 0.02631 0.47963 0.02188 0.47847 0.01693 0.52176 C 0.01498 0.53866 0.01237 0.58542 0.01081 0.61273 C 0.01029 0.62778 0.00964 0.64143 0.00938 0.6581 C 0.00899 0.68148 0.00925 0.74074 0.01003 0.76018 C 0.01081 0.78125 0.01211 0.79653 0.01329 0.80833 C 0.01837 0.85579 0.02175 0.85069 0.02735 0.86227 C 0.03282 0.85949 0.03842 0.86065 0.04389 0.8537 C 0.04728 0.84954 0.04415 0.7919 0.04259 0.78009 C 0.04038 0.76412 0.03777 0.77245 0.03543 0.76875 C 0.03347 0.7838 0.03113 0.78866 0.02931 0.81412 C 0.02852 0.82616 0.02839 0.85116 0.02839 0.87083 C 0.02839 0.9287 0.02878 0.98634 0.02918 1.04375 C 0.02931 1.0706 0.02983 1.0963 0.02996 1.12338 C 0.03009 1.20833 0.02996 1.29352 0.02996 1.3787 " pathEditMode="relative" rAng="0" ptsTypes="AAAAAAAAAAAAAAAAAAAAAAAAAAAAAAAAA">
                                      <p:cBhvr>
                                        <p:cTn id="99" dur="2000" fill="hold"/>
                                        <p:tgtEl>
                                          <p:spTgt spid="116"/>
                                        </p:tgtEl>
                                        <p:attrNameLst>
                                          <p:attrName>ppt_x</p:attrName>
                                          <p:attrName>ppt_y</p:attrName>
                                        </p:attrNameLst>
                                      </p:cBhvr>
                                      <p:rCtr x="2266" y="68935"/>
                                    </p:animMotion>
                                  </p:childTnLst>
                                </p:cTn>
                              </p:par>
                              <p:par>
                                <p:cTn id="100" presetID="0" presetClass="path" presetSubtype="0" fill="hold" nodeType="withEffect">
                                  <p:stCondLst>
                                    <p:cond delay="500"/>
                                  </p:stCondLst>
                                  <p:childTnLst>
                                    <p:animMotion origin="layout" path="M 0.45871 -0.0669 L 0.45871 -0.06667 C 0.45767 -0.03472 0.45558 -0.00255 0.45871 0.03009 C 0.4604 0.04606 0.46366 0.0618 0.46678 0.07778 C 0.47525 0.12176 0.48319 0.15949 0.50508 0.1912 C 0.53672 0.23704 0.57736 0.23727 0.61513 0.25069 C 0.70174 0.28148 0.64457 0.26736 0.71568 0.28194 C 0.72948 0.28009 0.74342 0.28009 0.75709 0.27616 C 0.76061 0.27523 0.76426 0.27245 0.76673 0.26782 C 0.76895 0.26319 0.76882 0.25648 0.76986 0.25069 C 0.764 0.24213 0.75957 0.22893 0.75228 0.22523 C 0.70239 0.19861 0.67074 0.21551 0.61839 0.22523 C 0.61552 0.22708 0.55444 0.25648 0.55131 0.29051 C 0.5448 0.36227 0.56199 0.39768 0.59768 0.41528 C 0.66462 0.44838 0.70265 0.45255 0.76348 0.46342 C 0.79864 0.4588 0.83394 0.45741 0.86884 0.4493 C 0.87119 0.44884 0.87275 0.4419 0.87197 0.43796 C 0.87027 0.42824 0.86793 0.41505 0.86246 0.4125 C 0.84136 0.40208 0.81883 0.40486 0.79695 0.40116 C 0.73951 0.41273 0.69145 0.41157 0.63909 0.45486 C 0.61891 0.47176 0.59104 0.51852 0.57371 0.54583 C 0.56889 0.56088 0.56212 0.57454 0.55926 0.5912 C 0.55535 0.61458 0.55743 0.67384 0.56564 0.69329 C 0.57463 0.71435 0.58765 0.72963 0.6008 0.74143 C 0.65407 0.78889 0.69041 0.7838 0.75071 0.79537 C 0.80919 0.79259 0.86793 0.79375 0.92628 0.7868 C 0.96223 0.78264 0.92967 0.725 0.91195 0.71319 C 0.88851 0.69722 0.86194 0.70555 0.83693 0.70185 C 0.81505 0.7169 0.79005 0.72176 0.77142 0.74722 C 0.76269 0.75926 0.76204 0.78426 0.76191 0.80393 C 0.76152 0.8618 0.76621 0.91944 0.76986 0.97685 C 0.77155 1.0037 0.77715 1.0294 0.7778 1.05648 C 0.77989 1.14143 0.7778 1.22662 0.7778 1.3118 " pathEditMode="relative" rAng="0" ptsTypes="AAAAAAAAAAAAAAAAAAAAAAAAAAAAAAAAA">
                                      <p:cBhvr>
                                        <p:cTn id="101" dur="2000" fill="hold"/>
                                        <p:tgtEl>
                                          <p:spTgt spid="118"/>
                                        </p:tgtEl>
                                        <p:attrNameLst>
                                          <p:attrName>ppt_x</p:attrName>
                                          <p:attrName>ppt_y</p:attrName>
                                        </p:attrNameLst>
                                      </p:cBhvr>
                                      <p:rCtr x="24095" y="68935"/>
                                    </p:animMotion>
                                  </p:childTnLst>
                                </p:cTn>
                              </p:par>
                              <p:par>
                                <p:cTn id="102" presetID="0" presetClass="path" presetSubtype="0" fill="hold" nodeType="withEffect">
                                  <p:stCondLst>
                                    <p:cond delay="500"/>
                                  </p:stCondLst>
                                  <p:childTnLst>
                                    <p:animMotion origin="layout" path="M 0.1193 -0.01296 L 0.1193 -0.01273 C 0.11826 0.01922 0.11617 0.05139 0.1193 0.08403 C 0.12099 0.1 0.12425 0.11575 0.12737 0.13172 C 0.13584 0.1757 0.14378 0.21343 0.16567 0.24514 C 0.19731 0.29098 0.23795 0.29121 0.27572 0.30463 C 0.36233 0.33542 0.30515 0.3213 0.37627 0.33588 C 0.39007 0.33403 0.40401 0.33403 0.41768 0.3301 C 0.4212 0.32917 0.42485 0.32639 0.42732 0.32176 C 0.42954 0.31713 0.42941 0.31042 0.43045 0.30463 C 0.42459 0.29607 0.42016 0.28287 0.41286 0.27917 C 0.36298 0.25255 0.33133 0.26945 0.27898 0.27917 C 0.27611 0.28102 0.21503 0.31042 0.2119 0.34445 C 0.20539 0.41621 0.22258 0.45162 0.25827 0.46922 C 0.32521 0.50232 0.36324 0.50649 0.42407 0.51737 C 0.45923 0.51274 0.49453 0.51135 0.52943 0.50325 C 0.53178 0.50278 0.53334 0.49584 0.53256 0.4919 C 0.53086 0.48218 0.52852 0.46899 0.52305 0.46644 C 0.50195 0.45602 0.47942 0.4588 0.45754 0.4551 C 0.4001 0.46667 0.35204 0.46551 0.29968 0.5088 C 0.2795 0.5257 0.25163 0.57246 0.2343 0.59977 C 0.22948 0.61482 0.22271 0.62848 0.21985 0.64514 C 0.21594 0.66852 0.21802 0.72778 0.22623 0.74723 C 0.23521 0.76829 0.24824 0.78357 0.26139 0.79537 C 0.31466 0.84283 0.351 0.83774 0.4113 0.84931 C 0.46978 0.84653 0.52852 0.84769 0.58687 0.84075 C 0.62282 0.83658 0.59025 0.77894 0.57254 0.76713 C 0.5491 0.75116 0.52253 0.7595 0.49752 0.75579 C 0.47564 0.77084 0.45064 0.7757 0.43201 0.80116 C 0.42328 0.8132 0.42263 0.8382 0.4225 0.85787 C 0.42211 0.91575 0.4268 0.97338 0.43045 1.03079 C 0.43214 1.05764 0.43774 1.08334 0.43839 1.11042 C 0.44048 1.19537 0.43839 1.28056 0.43839 1.36575 " pathEditMode="relative" rAng="0" ptsTypes="AAAAAAAAAAAAAAAAAAAAAAAAAAAAAAAAA">
                                      <p:cBhvr>
                                        <p:cTn id="103" dur="2000" fill="hold"/>
                                        <p:tgtEl>
                                          <p:spTgt spid="119"/>
                                        </p:tgtEl>
                                        <p:attrNameLst>
                                          <p:attrName>ppt_x</p:attrName>
                                          <p:attrName>ppt_y</p:attrName>
                                        </p:attrNameLst>
                                      </p:cBhvr>
                                      <p:rCtr x="24095" y="68935"/>
                                    </p:animMotion>
                                  </p:childTnLst>
                                </p:cTn>
                              </p:par>
                            </p:childTnLst>
                          </p:cTn>
                        </p:par>
                      </p:childTnLst>
                    </p:cTn>
                  </p:par>
                </p:childTnLst>
              </p:cTn>
              <p:nextCondLst>
                <p:cond evt="onClick" delay="0">
                  <p:tgtEl>
                    <p:spTgt spid="57"/>
                  </p:tgtEl>
                </p:cond>
              </p:nextCondLst>
            </p:seq>
          </p:childTnLst>
        </p:cTn>
      </p:par>
    </p:tnLst>
    <p:bldLst>
      <p:bldP spid="40" grpId="0"/>
      <p:bldP spid="40" grpId="1"/>
      <p:bldP spid="42" grpId="0"/>
      <p:bldP spid="42" grpId="1"/>
      <p:bldP spid="56" grpId="0"/>
      <p:bldP spid="56" grpId="1"/>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596" y="361127"/>
            <a:ext cx="394383" cy="256587"/>
          </a:xfrm>
          <a:prstGeom prst="rect">
            <a:avLst/>
          </a:prstGeom>
        </p:spPr>
      </p:pic>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7"/>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8"/>
          <a:stretch>
            <a:fillRect/>
          </a:stretch>
        </p:blipFill>
        <p:spPr>
          <a:xfrm>
            <a:off x="5847805" y="-2032035"/>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9"/>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0"/>
          <a:stretch>
            <a:fillRect/>
          </a:stretch>
        </p:blipFill>
        <p:spPr>
          <a:xfrm>
            <a:off x="10165171" y="-1138254"/>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1"/>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2"/>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3"/>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4"/>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5"/>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6"/>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8"/>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9"/>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6"/>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0"/>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1"/>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2"/>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8"/>
          <a:stretch>
            <a:fillRect/>
          </a:stretch>
        </p:blipFill>
        <p:spPr>
          <a:xfrm>
            <a:off x="2242746" y="-698828"/>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9"/>
          <a:stretch>
            <a:fillRect/>
          </a:stretch>
        </p:blipFill>
        <p:spPr>
          <a:xfrm>
            <a:off x="5338942" y="-1292681"/>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6"/>
          <a:stretch>
            <a:fillRect/>
          </a:stretch>
        </p:blipFill>
        <p:spPr>
          <a:xfrm>
            <a:off x="46370" y="-979817"/>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9"/>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1"/>
          <a:stretch>
            <a:fillRect/>
          </a:stretch>
        </p:blipFill>
        <p:spPr>
          <a:xfrm>
            <a:off x="1269266" y="-1317968"/>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2"/>
          <a:stretch>
            <a:fillRect/>
          </a:stretch>
        </p:blipFill>
        <p:spPr>
          <a:xfrm>
            <a:off x="11789119" y="-997256"/>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9"/>
          <a:stretch>
            <a:fillRect/>
          </a:stretch>
        </p:blipFill>
        <p:spPr>
          <a:xfrm>
            <a:off x="10769910" y="-1029245"/>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2"/>
          <a:stretch>
            <a:fillRect/>
          </a:stretch>
        </p:blipFill>
        <p:spPr>
          <a:xfrm>
            <a:off x="5158989" y="-57738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8"/>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9"/>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6"/>
          <a:stretch>
            <a:fillRect/>
          </a:stretch>
        </p:blipFill>
        <p:spPr>
          <a:xfrm>
            <a:off x="11595782" y="-50668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9"/>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9"/>
          <a:stretch>
            <a:fillRect/>
          </a:stretch>
        </p:blipFill>
        <p:spPr>
          <a:xfrm>
            <a:off x="3381523" y="-1852323"/>
            <a:ext cx="359906" cy="218018"/>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629172" y="1146744"/>
            <a:ext cx="8895905" cy="2705076"/>
          </a:xfrm>
          <a:prstGeom prst="roundRect">
            <a:avLst>
              <a:gd name="adj" fmla="val 11658"/>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272201" y="4202766"/>
            <a:ext cx="3150198" cy="880242"/>
            <a:chOff x="4037538" y="4547895"/>
            <a:chExt cx="3151019" cy="880471"/>
          </a:xfrm>
        </p:grpSpPr>
        <p:sp>
          <p:nvSpPr>
            <p:cNvPr id="108"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9" name="!!Quesion1">
              <a:extLst>
                <a:ext uri="{FF2B5EF4-FFF2-40B4-BE49-F238E27FC236}">
                  <a16:creationId xmlns:a16="http://schemas.microsoft.com/office/drawing/2014/main" id="{C4425022-16BA-4BDD-9D76-C5A7629E652F}"/>
                </a:ext>
              </a:extLst>
            </p:cNvPr>
            <p:cNvSpPr txBox="1"/>
            <p:nvPr/>
          </p:nvSpPr>
          <p:spPr>
            <a:xfrm>
              <a:off x="4974437" y="4741615"/>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110"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11"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12" name="Group 111">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13"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114"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75" name="!!o4a">
            <a:extLst>
              <a:ext uri="{FF2B5EF4-FFF2-40B4-BE49-F238E27FC236}">
                <a16:creationId xmlns:a16="http://schemas.microsoft.com/office/drawing/2014/main" id="{03CD02AD-A0B0-4461-82E4-ADE45F3505A9}"/>
              </a:ext>
            </a:extLst>
          </p:cNvPr>
          <p:cNvSpPr/>
          <p:nvPr/>
        </p:nvSpPr>
        <p:spPr>
          <a:xfrm>
            <a:off x="5897336"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8" name="!!4a">
            <a:extLst>
              <a:ext uri="{FF2B5EF4-FFF2-40B4-BE49-F238E27FC236}">
                <a16:creationId xmlns:a16="http://schemas.microsoft.com/office/drawing/2014/main" id="{7D7392F9-B328-40CF-A436-C3974F476E3C}"/>
              </a:ext>
            </a:extLst>
          </p:cNvPr>
          <p:cNvSpPr txBox="1"/>
          <p:nvPr/>
        </p:nvSpPr>
        <p:spPr>
          <a:xfrm>
            <a:off x="6063404"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ậ</a:t>
            </a:r>
          </a:p>
        </p:txBody>
      </p:sp>
      <p:sp>
        <p:nvSpPr>
          <p:cNvPr id="96" name="!!o4a">
            <a:extLst>
              <a:ext uri="{FF2B5EF4-FFF2-40B4-BE49-F238E27FC236}">
                <a16:creationId xmlns:a16="http://schemas.microsoft.com/office/drawing/2014/main" id="{03CD02AD-A0B0-4461-82E4-ADE45F3505A9}"/>
              </a:ext>
            </a:extLst>
          </p:cNvPr>
          <p:cNvSpPr/>
          <p:nvPr/>
        </p:nvSpPr>
        <p:spPr>
          <a:xfrm>
            <a:off x="7015379"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97" name="!!4a">
            <a:extLst>
              <a:ext uri="{FF2B5EF4-FFF2-40B4-BE49-F238E27FC236}">
                <a16:creationId xmlns:a16="http://schemas.microsoft.com/office/drawing/2014/main" id="{7D7392F9-B328-40CF-A436-C3974F476E3C}"/>
              </a:ext>
            </a:extLst>
          </p:cNvPr>
          <p:cNvSpPr txBox="1"/>
          <p:nvPr/>
        </p:nvSpPr>
        <p:spPr>
          <a:xfrm>
            <a:off x="7190677"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00" name="!!o4a">
            <a:extLst>
              <a:ext uri="{FF2B5EF4-FFF2-40B4-BE49-F238E27FC236}">
                <a16:creationId xmlns:a16="http://schemas.microsoft.com/office/drawing/2014/main" id="{03CD02AD-A0B0-4461-82E4-ADE45F3505A9}"/>
              </a:ext>
            </a:extLst>
          </p:cNvPr>
          <p:cNvSpPr/>
          <p:nvPr/>
        </p:nvSpPr>
        <p:spPr>
          <a:xfrm>
            <a:off x="4779294"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1" name="!!4a">
            <a:extLst>
              <a:ext uri="{FF2B5EF4-FFF2-40B4-BE49-F238E27FC236}">
                <a16:creationId xmlns:a16="http://schemas.microsoft.com/office/drawing/2014/main" id="{7D7392F9-B328-40CF-A436-C3974F476E3C}"/>
              </a:ext>
            </a:extLst>
          </p:cNvPr>
          <p:cNvSpPr txBox="1"/>
          <p:nvPr/>
        </p:nvSpPr>
        <p:spPr>
          <a:xfrm>
            <a:off x="4954592"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68" name="!!o4a">
            <a:extLst>
              <a:ext uri="{FF2B5EF4-FFF2-40B4-BE49-F238E27FC236}">
                <a16:creationId xmlns:a16="http://schemas.microsoft.com/office/drawing/2014/main" id="{03CD02AD-A0B0-4461-82E4-ADE45F3505A9}"/>
              </a:ext>
            </a:extLst>
          </p:cNvPr>
          <p:cNvSpPr/>
          <p:nvPr/>
        </p:nvSpPr>
        <p:spPr>
          <a:xfrm>
            <a:off x="3657285"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69" name="!!4a">
            <a:extLst>
              <a:ext uri="{FF2B5EF4-FFF2-40B4-BE49-F238E27FC236}">
                <a16:creationId xmlns:a16="http://schemas.microsoft.com/office/drawing/2014/main" id="{7D7392F9-B328-40CF-A436-C3974F476E3C}"/>
              </a:ext>
            </a:extLst>
          </p:cNvPr>
          <p:cNvSpPr txBox="1"/>
          <p:nvPr/>
        </p:nvSpPr>
        <p:spPr>
          <a:xfrm>
            <a:off x="3832583"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grpSp>
        <p:nvGrpSpPr>
          <p:cNvPr id="70" name="Group 69">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71"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72"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pic>
        <p:nvPicPr>
          <p:cNvPr id="1026" name="Picture 2" descr="Hướng dẫn cách lọc nước tiểu chính mình thành nước uống chỉ với 2 cái chai"/>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56434" y="1235039"/>
            <a:ext cx="3610048" cy="2402938"/>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32846A3D-BAE2-4FFE-B054-AE802C1398BF}"/>
              </a:ext>
            </a:extLst>
          </p:cNvPr>
          <p:cNvSpPr txBox="1"/>
          <p:nvPr/>
        </p:nvSpPr>
        <p:spPr>
          <a:xfrm>
            <a:off x="1901948" y="1753036"/>
            <a:ext cx="5754691" cy="1323183"/>
          </a:xfrm>
          <a:prstGeom prst="rect">
            <a:avLst/>
          </a:prstGeom>
          <a:noFill/>
          <a:ln>
            <a:noFill/>
          </a:ln>
        </p:spPr>
        <p:txBody>
          <a:bodyPr wrap="square">
            <a:spAutoFit/>
          </a:bodyPr>
          <a:lstStyle/>
          <a:p>
            <a:pPr algn="ctr"/>
            <a:r>
              <a:rPr lang="en-US" sz="3999" b="1" dirty="0" err="1">
                <a:solidFill>
                  <a:srgbClr val="EE4036"/>
                </a:solidFill>
                <a:latin typeface="Times New Roman" panose="02020603050405020304" pitchFamily="18" charset="0"/>
                <a:sym typeface="Times New Roman"/>
              </a:rPr>
              <a:t>Nước</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tiểu</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là</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sản</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phẩm</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bài</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tiết</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của</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cơ</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quan</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nào</a:t>
            </a:r>
            <a:r>
              <a:rPr lang="en-US" sz="3999" b="1" dirty="0">
                <a:solidFill>
                  <a:srgbClr val="EE4036"/>
                </a:solidFill>
                <a:latin typeface="Times New Roman" panose="02020603050405020304" pitchFamily="18" charset="0"/>
                <a:sym typeface="Times New Roman"/>
              </a:rPr>
              <a:t>?</a:t>
            </a:r>
            <a:endParaRPr lang="vi-VN" sz="3999" b="1" dirty="0">
              <a:solidFill>
                <a:srgbClr val="EE4036"/>
              </a:solidFill>
              <a:latin typeface="Times New Roman" panose="02020603050405020304" pitchFamily="18" charset="0"/>
            </a:endParaRPr>
          </a:p>
        </p:txBody>
      </p:sp>
    </p:spTree>
    <p:extLst>
      <p:ext uri="{BB962C8B-B14F-4D97-AF65-F5344CB8AC3E}">
        <p14:creationId xmlns:p14="http://schemas.microsoft.com/office/powerpoint/2010/main" val="26493332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8"/>
                                        </p:tgtEl>
                                      </p:cBhvr>
                                    </p:animEffect>
                                    <p:animScale>
                                      <p:cBhvr>
                                        <p:cTn id="12" dur="250" autoRev="1" fill="hold"/>
                                        <p:tgtEl>
                                          <p:spTgt spid="78"/>
                                        </p:tgtEl>
                                      </p:cBhvr>
                                      <p:by x="105000" y="105000"/>
                                    </p:animScale>
                                  </p:childTnLst>
                                </p:cTn>
                              </p:par>
                            </p:childTnLst>
                          </p:cTn>
                        </p:par>
                      </p:childTnLst>
                    </p:cTn>
                  </p:par>
                </p:childTnLst>
              </p:cTn>
              <p:nextCondLst>
                <p:cond evt="onClick" delay="0">
                  <p:tgtEl>
                    <p:spTgt spid="75"/>
                  </p:tgtEl>
                </p:cond>
              </p:nextCondLst>
            </p:seq>
            <p:seq concurrent="1" nextAc="seek">
              <p:cTn id="13" restart="whenNotActive" fill="hold" evtFilter="cancelBubble" nodeType="interactiveSeq">
                <p:stCondLst>
                  <p:cond evt="onClick" delay="0">
                    <p:tgtEl>
                      <p:spTgt spid="9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animEffect transition="in" filter="fade">
                                      <p:cBhvr>
                                        <p:cTn id="20" dur="500"/>
                                        <p:tgtEl>
                                          <p:spTgt spid="97"/>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7"/>
                                        </p:tgtEl>
                                      </p:cBhvr>
                                    </p:animEffect>
                                    <p:animScale>
                                      <p:cBhvr>
                                        <p:cTn id="23" dur="250" autoRev="1" fill="hold"/>
                                        <p:tgtEl>
                                          <p:spTgt spid="97"/>
                                        </p:tgtEl>
                                      </p:cBhvr>
                                      <p:by x="105000" y="105000"/>
                                    </p:animScale>
                                  </p:childTnLst>
                                </p:cTn>
                              </p:par>
                              <p:par>
                                <p:cTn id="24" presetID="0" presetClass="path" presetSubtype="0" fill="hold" nodeType="withEffect">
                                  <p:stCondLst>
                                    <p:cond delay="500"/>
                                  </p:stCondLst>
                                  <p:childTnLst>
                                    <p:animMotion origin="layout" path="M 0.00443 0.01274 L 0.00443 0.01297 C 0.00339 0.02315 0.0013 0.03357 0.0013 0.04399 C 0.00078 0.08542 0.00143 0.12709 0.00287 0.16875 C 0.003 0.17292 0.0043 0.17709 0.00599 0.1801 C 0.00925 0.18496 0.01315 0.18889 0.01719 0.19167 C 0.02449 0.19561 0.03204 0.19723 0.03959 0.19977 C 0.04858 0.20301 0.0577 0.20556 0.06668 0.20834 C 0.06082 0.2132 0.05392 0.21505 0.0491 0.22246 C 0.03725 0.24121 0.03855 0.26575 0.03634 0.29075 C 0.03543 0.30209 0.03425 0.31343 0.03321 0.32477 C 0.03425 0.34838 0.03438 0.37223 0.03634 0.39561 C 0.03803 0.41575 0.04702 0.44352 0.05548 0.4551 C 0.06551 0.46875 0.08909 0.48635 0.08909 0.48658 C 0.08427 0.49491 0.07867 0.50209 0.07463 0.51181 C 0.06994 0.52338 0.06734 0.54352 0.06512 0.55741 C 0.07111 0.60695 0.0659 0.64352 0.09377 0.66505 C 0.10276 0.672 0.11305 0.67084 0.12256 0.67338 C 0.14392 0.67176 0.16541 0.67454 0.18638 0.66783 C 0.18911 0.66713 0.18729 0.65556 0.18481 0.65371 C 0.17791 0.64885 0.16997 0.65186 0.16254 0.65093 C 0.15785 0.65718 0.14782 0.66713 0.14496 0.67917 C 0.1417 0.69306 0.13688 0.72176 0.13688 0.722 C 0.13636 0.7294 0.1348 0.73704 0.13532 0.74445 C 0.13649 0.75903 0.14717 0.77547 0.1529 0.78149 C 0.17895 0.80811 0.18299 0.8044 0.21203 0.8125 C 0.20188 0.82686 0.18963 0.83727 0.18169 0.8551 C 0.17348 0.87362 0.17765 0.92338 0.17999 0.94028 C 0.18807 0.99746 0.21464 1.07246 0.22949 1.11343 C 0.2429 1.15 0.24902 1.16297 0.25814 1.20116 C 0.26153 1.21505 0.26127 1.21528 0.26127 1.22385 " pathEditMode="relative" rAng="0" ptsTypes="AAAAAAAAAAAAAAAAAAAAAAAAAAAAAAA">
                                      <p:cBhvr>
                                        <p:cTn id="25" dur="2000" fill="hold"/>
                                        <p:tgtEl>
                                          <p:spTgt spid="56"/>
                                        </p:tgtEl>
                                        <p:attrNameLst>
                                          <p:attrName>ppt_x</p:attrName>
                                          <p:attrName>ppt_y</p:attrName>
                                        </p:attrNameLst>
                                      </p:cBhvr>
                                      <p:rCtr x="12673" y="60556"/>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94 C 0.00872 0.0713 0.00599 0.07454 0.02527 0.12847 C 0.02826 0.13704 0.03204 0.14491 0.03634 0.15139 C 0.05483 0.17847 0.07606 0.18981 0.09859 0.20509 C 0.1516 0.24097 0.13753 0.23218 0.18638 0.25046 C 0.20448 0.24769 0.22323 0.25069 0.24069 0.24213 C 0.24902 0.23773 0.22362 0.23356 0.21516 0.23634 C 0.2063 0.23935 0.19914 0.25162 0.19119 0.25903 C 0.18963 0.26667 0.18611 0.27361 0.18638 0.28148 C 0.18885 0.33727 0.19354 0.37778 0.21516 0.41782 C 0.24147 0.46667 0.28223 0.52106 0.31245 0.56551 C 0.33602 0.6 0.34618 0.61088 0.36181 0.65347 C 0.36468 0.66088 0.36611 0.67037 0.36819 0.67894 C 0.36897 0.69028 0.3721 0.72593 0.36819 0.73565 C 0.36025 0.75602 0.3428 0.75394 0.3316 0.75556 C 0.30698 0.74537 0.2989 0.74745 0.27885 0.71551 C 0.27234 0.70532 0.26817 0.6912 0.26296 0.67894 C 0.26126 0.66667 0.25697 0.65463 0.25827 0.64213 C 0.261 0.60972 0.29943 0.62755 0.30125 0.62755 C 0.31688 0.63333 0.35335 0.63472 0.36819 0.66481 C 0.3721 0.67222 0.37249 0.68333 0.37471 0.69282 C 0.37405 0.71204 0.37562 0.73148 0.37301 0.74954 C 0.36937 0.77708 0.35843 0.80579 0.34748 0.82639 C 0.34254 0.83565 0.33615 0.84213 0.3316 0.85185 C 0.32704 0.86111 0.32378 0.87222 0.32039 0.88287 C 0.31258 0.90764 0.32365 0.8912 0.30763 0.92292 C 0.29448 0.94884 0.26986 0.98125 0.25501 0.99954 C 0.24524 1.01157 0.23522 1.02338 0.2248 1.03356 C 0.20487 1.05278 0.18351 1.0669 0.1641 1.0875 C 0.14808 1.1044 0.13037 1.11667 0.11617 1.13843 C 0.11253 1.14421 0.10836 1.14907 0.10497 1.15556 C 0.09455 1.17616 0.10497 1.16551 0.09703 1.17222 " pathEditMode="relative" rAng="0" ptsTypes="AAAAAAAAAAAAAAAAAAAAAAAAAAAAAAAAA">
                                      <p:cBhvr>
                                        <p:cTn id="33" dur="2000" fill="hold"/>
                                        <p:tgtEl>
                                          <p:spTgt spid="58"/>
                                        </p:tgtEl>
                                        <p:attrNameLst>
                                          <p:attrName>ppt_x</p:attrName>
                                          <p:attrName>ppt_y</p:attrName>
                                        </p:attrNameLst>
                                      </p:cBhvr>
                                      <p:rCtr x="18742" y="58287"/>
                                    </p:animMotion>
                                  </p:childTnLst>
                                </p:cTn>
                              </p:par>
                              <p:par>
                                <p:cTn id="34" presetID="0" presetClass="path" presetSubtype="0" fill="hold" nodeType="withEffect">
                                  <p:stCondLst>
                                    <p:cond delay="500"/>
                                  </p:stCondLst>
                                  <p:childTnLst>
                                    <p:animMotion origin="layout" path="M 3.73274E-6 2.59259E-6 L 3.73274E-6 0.00023 C -0.02996 0.08032 -0.03204 0.07778 -0.05301 0.15578 C -0.05887 0.17801 -0.06526 0.19977 -0.06994 0.22407 C -0.07489 0.2493 -0.07776 0.27685 -0.08167 0.30347 C -0.08375 0.33472 -0.08909 0.37754 -0.08375 0.41111 C -0.0762 0.45764 -0.062 0.46666 -0.04455 0.47916 C -0.01811 0.49815 0.00091 0.49444 0.02865 0.49629 C 0.03855 0.49051 0.04884 0.48889 0.05834 0.47916 C 0.0629 0.47453 0.06994 0.44305 0.06251 0.43102 C 0.05353 0.41597 0.04206 0.41412 0.03191 0.40555 C 0.01849 0.40926 0.00482 0.41065 -0.00847 0.4169 C -0.02241 0.42338 -0.04103 0.44305 -0.05405 0.45903 C -0.06018 0.46713 -0.06617 0.47639 -0.07203 0.48495 C -0.07528 0.49722 -0.07958 0.50787 -0.08167 0.52176 C -0.08349 0.53426 -0.08362 0.54815 -0.08375 0.56157 C -0.08401 0.57477 -0.08518 0.58981 -0.08271 0.60115 C -0.07945 0.61643 -0.07359 0.62685 -0.06786 0.63518 C -0.04155 0.67384 -0.00912 0.66389 0.01914 0.66944 C 0.03777 0.66736 0.05665 0.66852 0.07528 0.66319 C 0.08335 0.66157 0.09195 0.6375 0.07957 0.61551 C 0.07059 0.59953 0.059 0.59838 0.04884 0.58981 C 0.02748 0.59398 0.00026 0.59375 -0.02123 0.6125 C -0.03139 0.62153 -0.0409 0.63588 -0.05093 0.64653 C -0.06382 0.66041 -0.07724 0.67199 -0.09013 0.68588 C -0.09769 0.69467 -0.10524 0.7037 -0.1124 0.71481 C -0.12269 0.73078 -0.13702 0.76134 -0.14522 0.78565 C -0.14718 0.79074 -0.14809 0.79884 -0.14939 0.80555 C -0.1477 0.82384 -0.14744 0.84467 -0.14418 0.86227 C -0.14158 0.87592 -0.13767 0.88958 -0.13246 0.89629 C -0.11931 0.91319 -0.0521 0.94143 -0.04663 0.94444 C -0.03751 0.95486 -0.02748 0.96157 -0.01902 0.97569 C -0.00586 0.99768 -0.01446 1.06574 -0.02006 1.08356 C -0.02527 1.09977 -0.03569 1.09282 -0.0435 1.09768 C -0.10459 1.08703 -0.11826 1.14514 -0.13572 1.03518 C -0.13806 1.02083 -0.13858 1.00509 -0.13988 0.98981 C -0.13754 0.97754 -0.13728 0.95903 -0.13246 0.95301 C -0.1012 0.91296 -0.06539 0.9294 -0.03282 0.9331 C -0.01615 0.94676 0.02852 0.97037 0.04454 1.01828 C 0.04793 1.02824 0.04597 1.04467 0.04675 1.05787 C 0.04324 1.08541 0.04063 1.11389 0.03607 1.14028 C 0.02604 1.19838 0.01745 1.21921 0.00325 1.26782 C 0.00143 1.2743 -0.00013 1.28148 -0.00209 1.28773 C -0.00678 1.30324 -0.00782 1.30578 -0.0116 1.3162 " pathEditMode="relative" rAng="0" ptsTypes="AAAAAAAAAAAAAAAAAAAAAAAAAAAAAAAAAAAAAAAAAAAA">
                                      <p:cBhvr>
                                        <p:cTn id="35" dur="2000" fill="hold"/>
                                        <p:tgtEl>
                                          <p:spTgt spid="59"/>
                                        </p:tgtEl>
                                        <p:attrNameLst>
                                          <p:attrName>ppt_x</p:attrName>
                                          <p:attrName>ppt_y</p:attrName>
                                        </p:attrNameLst>
                                      </p:cBhvr>
                                      <p:rCtr x="-3178"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41807 0.01412 L -0.41807 0.01435 C -0.41951 0.04074 -0.42016 0.06968 -0.42237 0.09352 C -0.42511 0.12245 -0.42862 0.14838 -0.43266 0.16991 C -0.44464 0.23518 -0.45246 0.25833 -0.46652 0.28634 C -0.46848 0.29028 -0.47043 0.2912 -0.47251 0.29213 C -0.48319 0.29676 -0.50455 0.30324 -0.50455 0.3037 C -0.50872 0.30185 -0.52448 0.31944 -0.52982 0.27477 C -0.53112 0.26435 -0.53151 0.25046 -0.53243 0.23819 C -0.53138 0.22083 -0.53138 0.19954 -0.52943 0.18704 C -0.5237 0.15023 -0.51185 0.17431 -0.50625 0.17824 C -0.50091 0.19815 -0.49479 0.21181 -0.4901 0.23819 C -0.4871 0.25393 -0.48476 0.27639 -0.48411 0.30046 C -0.48293 0.3419 -0.48958 0.39398 -0.49348 0.4169 C -0.49661 0.43542 -0.50026 0.45278 -0.50416 0.46505 C -0.50846 0.4787 -0.51315 0.48657 -0.51784 0.49352 C -0.53008 0.51181 -0.53685 0.51134 -0.5491 0.5162 C -0.55431 0.50602 -0.55978 0.50231 -0.56329 0.4706 C -0.56473 0.45764 -0.56499 0.44051 -0.5659 0.42523 C -0.56499 0.41018 -0.56512 0.39074 -0.56329 0.37986 C -0.55782 0.34653 -0.54402 0.36204 -0.53933 0.36296 C -0.53217 0.38912 -0.52253 0.40417 -0.51953 0.46227 C -0.51875 0.47847 -0.51927 0.4963 -0.51914 0.51343 C -0.51966 0.53125 -0.51992 0.55 -0.52083 0.56736 C -0.5237 0.61667 -0.52878 0.66227 -0.53412 0.70069 C -0.53633 0.71643 -0.53868 0.73194 -0.54141 0.74282 C -0.5435 0.75116 -0.54597 0.75231 -0.54832 0.75741 C -0.5586 0.74722 -0.56316 0.76134 -0.56928 0.70903 C -0.57059 0.69768 -0.57098 0.68264 -0.57176 0.66944 C -0.57163 0.65995 -0.57241 0.64792 -0.57137 0.64097 C -0.56616 0.60486 -0.55769 0.61273 -0.55131 0.60949 C -0.54245 0.61736 -0.53347 0.62222 -0.52474 0.63241 C -0.51966 0.63843 -0.51471 0.65023 -0.50976 0.6581 C -0.50781 0.66088 -0.48814 0.68773 -0.4858 0.68935 C -0.47942 0.69282 -0.4729 0.6912 -0.46652 0.69213 C -0.43735 0.68611 -0.40817 0.68866 -0.37913 0.675 C -0.37744 0.67407 -0.37535 0.66065 -0.37561 0.64954 C -0.37666 0.61366 -0.37848 0.57477 -0.38252 0.55023 C -0.38577 0.53056 -0.39111 0.53704 -0.39541 0.53032 C -0.40049 0.5456 -0.40596 0.55764 -0.41078 0.57569 C -0.41534 0.59259 -0.41846 0.62153 -0.42107 0.64954 C -0.42667 0.70718 -0.42927 0.75301 -0.43696 0.80532 C -0.44191 0.83981 -0.44816 0.86505 -0.45363 0.89606 C -0.45728 0.91713 -0.46861 0.98542 -0.47212 1.01551 C -0.48866 1.15903 -0.48085 1.10208 -0.4901 1.18866 C -0.49179 1.20556 -0.49661 1.24259 -0.49817 1.26806 C -0.49921 1.28472 -0.50078 1.31875 -0.50078 1.31921 " pathEditMode="relative" rAng="0" ptsTypes="AAAAAAAAAAAAAAAAAAAAAAAAAAAAAAAAAAAAAAAAAAAAAAA">
                                      <p:cBhvr>
                                        <p:cTn id="43" dur="2000" fill="hold"/>
                                        <p:tgtEl>
                                          <p:spTgt spid="65"/>
                                        </p:tgtEl>
                                        <p:attrNameLst>
                                          <p:attrName>ppt_x</p:attrName>
                                          <p:attrName>ppt_y</p:attrName>
                                        </p:attrNameLst>
                                      </p:cBhvr>
                                      <p:rCtr x="-5574" y="65255"/>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208 C -0.01536 0.04699 -0.02331 0.05393 -0.02331 0.10671 C -0.02331 0.11967 -0.02552 0.24815 -0.00416 0.27407 C 0.03113 0.31666 0.1292 0.32454 0.15708 0.33055 C 0.16776 0.34491 0.17909 0.35764 0.18899 0.37315 C 0.19928 0.39004 0.21464 0.43032 0.22246 0.45 C 0.22311 0.46041 0.2248 0.47083 0.22402 0.48125 C 0.22207 0.51597 0.2149 0.55463 0.19862 0.57754 C 0.18065 0.60278 0.14562 0.61018 0.12517 0.61736 C 0.09912 0.60856 0.04546 0.61204 0.0198 0.5662 C 0.01641 0.56041 0.0155 0.55116 0.01342 0.54329 C 0.0155 0.53611 0.0155 0.5243 0.0198 0.52083 C 0.06473 0.48495 0.17531 0.50856 0.19693 0.50949 C 0.22819 0.5206 0.24564 0.52129 0.27182 0.54653 C 0.28406 0.5581 0.29513 0.57338 0.30699 0.58611 C 0.32222 0.60278 0.35322 0.63449 0.35322 0.63472 C 0.35843 0.65717 0.36416 0.67037 0.35804 0.69653 C 0.35648 0.70347 0.35244 0.70903 0.34853 0.71088 C 0.34085 0.71458 0.33251 0.71296 0.32457 0.71389 C 0.2894 0.71296 0.25424 0.71782 0.21933 0.71088 C 0.21582 0.71018 0.21933 0.69583 0.22246 0.69375 C 0.23574 0.68634 0.25007 0.68819 0.26401 0.68541 C 0.32379 0.69815 0.35283 0.67639 0.38995 0.75069 C 0.39802 0.7669 0.40167 0.78842 0.40753 0.80717 C 0.41014 0.88935 0.41001 0.8375 0.40441 0.94329 C 0.40323 0.96528 0.40363 0.9875 0.40115 1.00879 C 0.39282 1.08356 0.39646 1.04653 0.38995 1.11944 C 0.38826 1.18565 0.38839 1.15903 0.38839 1.19884 " pathEditMode="relative" rAng="0" ptsTypes="AAAAAAAAAAAAAAAAAAAAAAAAAAAAA">
                                      <p:cBhvr>
                                        <p:cTn id="59" dur="2000" fill="hold"/>
                                        <p:tgtEl>
                                          <p:spTgt spid="85"/>
                                        </p:tgtEl>
                                        <p:attrNameLst>
                                          <p:attrName>ppt_x</p:attrName>
                                          <p:attrName>ppt_y</p:attrName>
                                        </p:attrNameLst>
                                      </p:cBhvr>
                                      <p:rCtr x="19211" y="59838"/>
                                    </p:animMotion>
                                  </p:childTnLst>
                                </p:cTn>
                              </p:par>
                              <p:par>
                                <p:cTn id="60" presetID="0" presetClass="path" presetSubtype="0" fill="hold" nodeType="withEffect">
                                  <p:stCondLst>
                                    <p:cond delay="500"/>
                                  </p:stCondLst>
                                  <p:childTnLst>
                                    <p:animMotion origin="layout" path="M -0.00859 0.00393 L -0.00859 0.00416 C -0.00964 0.03611 -0.01172 0.06828 -0.00859 0.10069 C -0.0069 0.11689 -0.00364 0.13264 -0.00052 0.14861 C 0.00795 0.19259 0.01589 0.23032 0.03777 0.26203 C 0.06942 0.30787 0.11006 0.3081 0.14783 0.32152 C 0.23444 0.35231 0.17726 0.33819 0.24837 0.35277 C 0.26218 0.35092 0.27612 0.35092 0.28979 0.34699 C 0.29331 0.34606 0.29695 0.34328 0.29943 0.33865 C 0.30164 0.33402 0.30151 0.32731 0.30255 0.32152 C 0.29669 0.31296 0.29227 0.29976 0.28497 0.29606 C 0.23509 0.26944 0.20344 0.28634 0.15108 0.29606 C 0.14822 0.29791 0.08713 0.32731 0.08401 0.36134 C 0.0775 0.4331 0.09469 0.46851 0.13037 0.48611 C 0.19732 0.51921 0.23535 0.52338 0.29617 0.53426 C 0.33134 0.52963 0.36663 0.52824 0.40154 0.52014 C 0.40388 0.51967 0.40545 0.51273 0.40466 0.50879 C 0.40297 0.49907 0.40063 0.48588 0.39516 0.48333 C 0.37406 0.47291 0.35153 0.47569 0.32965 0.47199 C 0.27221 0.48356 0.22415 0.4824 0.17179 0.52569 C 0.1516 0.54259 0.12373 0.58935 0.10641 0.61666 C 0.10159 0.63171 0.09482 0.64537 0.09195 0.66203 C 0.08805 0.68541 0.09013 0.74467 0.09833 0.76412 C 0.10732 0.78518 0.12035 0.80046 0.1335 0.81226 C 0.18677 0.85972 0.22311 0.85463 0.28341 0.8662 C 0.34189 0.86342 0.40063 0.86458 0.45898 0.85764 C 0.49492 0.85347 0.46236 0.79583 0.44465 0.78402 C 0.42121 0.76805 0.39464 0.77639 0.36963 0.77268 C 0.34775 0.78773 0.32274 0.79259 0.30412 0.81805 C 0.29539 0.83009 0.29474 0.85509 0.29461 0.87476 C 0.29422 0.93264 0.29891 0.99027 0.30255 1.04768 C 0.30425 1.07453 0.30985 1.10023 0.3105 1.12731 C 0.31258 1.21226 0.3105 1.29745 0.3105 1.38264 " pathEditMode="relative" rAng="0" ptsTypes="AAAAAAAAAAAAAAAAAAAAAAAAAAAAAAAAA">
                                      <p:cBhvr>
                                        <p:cTn id="61" dur="2000" fill="hold"/>
                                        <p:tgtEl>
                                          <p:spTgt spid="84"/>
                                        </p:tgtEl>
                                        <p:attrNameLst>
                                          <p:attrName>ppt_x</p:attrName>
                                          <p:attrName>ppt_y</p:attrName>
                                        </p:attrNameLst>
                                      </p:cBhvr>
                                      <p:rCtr x="24095" y="68935"/>
                                    </p:animMotion>
                                  </p:childTnLst>
                                </p:cTn>
                              </p:par>
                              <p:par>
                                <p:cTn id="62" presetID="0" presetClass="path" presetSubtype="0" fill="hold" nodeType="withEffect">
                                  <p:stCondLst>
                                    <p:cond delay="500"/>
                                  </p:stCondLst>
                                  <p:childTnLst>
                                    <p:animMotion origin="layout" path="M 0.23131 0.00394 L 0.23131 0.00417 C 0.23079 0.03611 0.22975 0.06829 0.23131 0.10069 C 0.23222 0.1169 0.23378 0.13264 0.23535 0.14861 C 0.23965 0.19259 0.24368 0.23032 0.25462 0.26204 C 0.27064 0.30787 0.29109 0.3081 0.31011 0.32153 C 0.35374 0.35231 0.32495 0.33819 0.36077 0.35278 C 0.3678 0.35093 0.37484 0.35093 0.38161 0.34699 C 0.38343 0.34606 0.38526 0.34329 0.38656 0.33866 C 0.3876 0.33403 0.3876 0.32731 0.38812 0.32153 C 0.38513 0.31296 0.38291 0.29977 0.37927 0.29606 C 0.35413 0.26944 0.33811 0.28634 0.3118 0.29606 C 0.31037 0.29792 0.2795 0.32731 0.27794 0.36134 C 0.27468 0.4331 0.28341 0.46852 0.30138 0.48611 C 0.33511 0.51921 0.35426 0.52338 0.38487 0.53426 C 0.40258 0.52963 0.42042 0.52824 0.438 0.52014 C 0.43918 0.51968 0.43996 0.51273 0.43957 0.5088 C 0.43866 0.49907 0.43748 0.48588 0.43475 0.48333 C 0.42407 0.47292 0.41274 0.47569 0.4018 0.47199 C 0.37275 0.48356 0.34866 0.48241 0.32222 0.52569 C 0.31206 0.54259 0.29799 0.58935 0.28927 0.61667 C 0.28679 0.63171 0.28341 0.64537 0.28197 0.66204 C 0.28002 0.68542 0.28106 0.74468 0.28523 0.76412 C 0.28979 0.78519 0.2963 0.80046 0.30294 0.81227 C 0.32977 0.85972 0.34801 0.85463 0.37848 0.8662 C 0.40792 0.86343 0.43748 0.86458 0.46692 0.85764 C 0.48502 0.85347 0.46861 0.79583 0.45976 0.78403 C 0.4479 0.76806 0.43449 0.77639 0.42185 0.77269 C 0.41091 0.78773 0.39828 0.79259 0.3889 0.81806 C 0.38448 0.83009 0.38421 0.85509 0.38408 0.87477 C 0.38395 0.93264 0.3863 0.99028 0.38812 1.04769 C 0.3889 1.07454 0.39177 1.10023 0.39216 1.12731 C 0.3932 1.21227 0.39216 1.29745 0.39216 1.38264 " pathEditMode="relative" rAng="0" ptsTypes="AAAAAAAAAAAAAAAAAAAAAAAAAAAAAAAAA">
                                      <p:cBhvr>
                                        <p:cTn id="63" dur="2000" fill="hold"/>
                                        <p:tgtEl>
                                          <p:spTgt spid="86"/>
                                        </p:tgtEl>
                                        <p:attrNameLst>
                                          <p:attrName>ppt_x</p:attrName>
                                          <p:attrName>ppt_y</p:attrName>
                                        </p:attrNameLst>
                                      </p:cBhvr>
                                      <p:rCtr x="12152" y="68935"/>
                                    </p:animMotion>
                                  </p:childTnLst>
                                </p:cTn>
                              </p:par>
                              <p:par>
                                <p:cTn id="64" presetID="0" presetClass="path" presetSubtype="0" fill="hold" nodeType="withEffect">
                                  <p:stCondLst>
                                    <p:cond delay="500"/>
                                  </p:stCondLst>
                                  <p:childTnLst>
                                    <p:animMotion origin="layout" path="M -0.00026 0.00509 L -0.00026 0.00533 C -0.04519 0.08542 -0.04832 0.08287 -0.07984 0.16088 C -0.08882 0.1831 -0.09833 0.20486 -0.10536 0.22917 C -0.11292 0.2544 -0.11709 0.28195 -0.12295 0.30857 C -0.1262 0.33982 -0.13428 0.38287 -0.1262 0.4162 C -0.11487 0.46273 -0.09338 0.47176 -0.06707 0.48426 C -0.02735 0.50324 0.00117 0.49954 0.04298 0.50139 C 0.05796 0.4956 0.07346 0.49398 0.08765 0.48426 C 0.09456 0.47963 0.10511 0.44815 0.09404 0.43611 C 0.08036 0.42107 0.06317 0.41921 0.0478 0.41065 C 0.02761 0.41435 0.00716 0.41574 -0.01302 0.42199 C -0.03399 0.42847 -0.06186 0.44815 -0.08153 0.46435 C -0.09078 0.47222 -0.09976 0.48148 -0.10862 0.49005 C -0.11344 0.50232 -0.11982 0.51296 -0.12295 0.52685 C -0.12581 0.53935 -0.12581 0.55324 -0.1262 0.56667 C -0.12646 0.57986 -0.12829 0.59491 -0.12438 0.60625 C -0.11969 0.62153 -0.11083 0.63195 -0.10224 0.64028 C -0.06265 0.67917 -0.0138 0.66921 0.02865 0.67454 C 0.05679 0.67245 0.08518 0.67361 0.11318 0.66852 C 0.12529 0.66667 0.13819 0.64259 0.11956 0.6206 C 0.10615 0.60463 0.0887 0.60347 0.07333 0.59491 C 0.04129 0.59908 0.00013 0.59884 -0.03204 0.61759 C -0.04741 0.62662 -0.0616 0.64097 -0.07671 0.65162 C -0.09625 0.66551 -0.11644 0.67708 -0.13571 0.6912 C -0.14717 0.69977 -0.1585 0.7088 -0.16931 0.71991 C -0.18481 0.73588 -0.20643 0.76644 -0.21868 0.79074 C -0.22167 0.79607 -0.22297 0.80394 -0.22506 0.81065 C -0.22245 0.82917 -0.22206 0.84977 -0.21711 0.86736 C -0.21321 0.88102 -0.20734 0.89468 -0.19953 0.90139 C -0.1796 0.91829 -0.07853 0.94676 -0.07033 0.94954 C -0.05652 0.95995 -0.04155 0.96667 -0.02878 0.98079 C -0.00899 1.00278 -0.02188 1.07083 -0.03035 1.08866 C -0.03816 1.10486 -0.05379 1.09792 -0.06551 1.10278 C -0.15759 1.09213 -0.17817 1.15023 -0.20435 1.04028 C -0.20787 1.02593 -0.20865 1.01019 -0.21073 0.99491 C -0.20708 0.98264 -0.20669 0.96412 -0.19953 0.9581 C -0.15251 0.91806 -0.09872 0.93472 -0.04962 0.9382 C -0.02435 0.95185 0.04272 0.97546 0.06695 1.02338 C 0.07203 1.03333 0.06903 1.04977 0.0702 1.06296 C 0.06486 1.09051 0.06108 1.11898 0.05418 1.14537 C 0.03907 1.20347 0.02605 1.22431 0.00469 1.27292 C 0.00182 1.2794 -0.00039 1.28658 -0.00325 1.29283 C -0.01029 1.30833 -0.01185 1.31088 -0.01758 1.3213 " pathEditMode="relative" rAng="0" ptsTypes="AAAAAAAAAAAAAAAAAAAAAAAAAAAAAAAAAAAAAAAAAAAA">
                                      <p:cBhvr>
                                        <p:cTn id="65" dur="2000" fill="hold"/>
                                        <p:tgtEl>
                                          <p:spTgt spid="87"/>
                                        </p:tgtEl>
                                        <p:attrNameLst>
                                          <p:attrName>ppt_x</p:attrName>
                                          <p:attrName>ppt_y</p:attrName>
                                        </p:attrNameLst>
                                      </p:cBhvr>
                                      <p:rCtr x="-4780" y="65810"/>
                                    </p:animMotion>
                                  </p:childTnLst>
                                </p:cTn>
                              </p:par>
                              <p:par>
                                <p:cTn id="66" presetID="0" presetClass="path" presetSubtype="0" fill="hold" nodeType="withEffect">
                                  <p:stCondLst>
                                    <p:cond delay="500"/>
                                  </p:stCondLst>
                                  <p:childTnLst>
                                    <p:animMotion origin="layout" path="M 0.00364 -0.01713 L 0.00364 -0.0169 C -0.00925 0.01783 -0.05119 0.12755 -0.06174 0.16991 C -0.08453 0.26227 -0.12399 0.45093 -0.12399 0.45116 C -0.13181 0.52176 -0.15421 0.63125 -0.13363 0.70903 C -0.12842 0.72871 -0.11605 0.74028 -0.10485 0.74884 C -0.08831 0.76158 -0.06981 0.76389 -0.05223 0.77153 C 0.00872 0.75996 0.06186 0.77199 0.11057 0.69769 C 0.11774 0.68681 0.11591 0.66551 0.11865 0.64954 C 0.1064 0.6125 0.10002 0.5669 0.08192 0.53889 C 0.06473 0.5125 -0.00704 0.52384 -0.02188 0.52477 C -0.04416 0.5331 -0.06747 0.53611 -0.08896 0.55023 C -0.16736 0.60185 -0.13676 0.58935 -0.17831 0.60417 C -0.19901 0.59838 -0.22116 0.60139 -0.24056 0.58704 C -0.24903 0.58079 -0.26387 0.5088 -0.26609 0.49908 C -0.26453 0.48496 -0.26674 0.46713 -0.26114 0.45648 C -0.24343 0.42199 -0.21087 0.4206 -0.18781 0.41412 C -0.14601 0.42824 -0.09078 0.43773 -0.05536 0.48773 C -0.04363 0.5044 -0.04155 0.53496 -0.03465 0.5588 C -0.03569 0.58056 -0.03204 0.60463 -0.03777 0.62408 C -0.05366 0.67709 -0.11996 0.76551 -0.14001 0.79699 C -0.21972 0.92246 -0.16176 0.83241 -0.23262 0.9757 C -0.2627 1.03704 -0.25072 1.00255 -0.2851 1.04676 C -0.28992 1.05301 -0.29292 1.06343 -0.29787 1.06945 C -0.30164 1.07408 -0.30646 1.07477 -0.31063 1.07801 C -0.31285 1.07963 -0.31493 1.08171 -0.31701 1.08357 C -0.33915 1.07523 -0.35075 1.075 -0.36963 1.04375 C -0.37549 1.03449 -0.37719 1.01921 -0.38083 1.00695 C -0.38135 0.99746 -0.38409 0.98773 -0.38253 0.97871 C -0.37549 0.94005 -0.37419 0.94144 -0.36169 0.93033 C -0.34306 0.93796 -0.32261 0.93681 -0.30581 0.95301 C -0.29396 0.96482 -0.28641 0.9882 -0.28028 1.00972 C -0.27234 1.0382 -0.26869 1.06991 -0.26453 1.1007 C -0.25359 1.17685 -0.25971 1.31644 -0.25971 1.36459 " pathEditMode="relative" rAng="0" ptsTypes="AAAAAAAAAAAAAAAAAAAAAAAAAAAAAAAAAA">
                                      <p:cBhvr>
                                        <p:cTn id="67" dur="2000" fill="hold"/>
                                        <p:tgtEl>
                                          <p:spTgt spid="88"/>
                                        </p:tgtEl>
                                        <p:attrNameLst>
                                          <p:attrName>ppt_x</p:attrName>
                                          <p:attrName>ppt_y</p:attrName>
                                        </p:attrNameLst>
                                      </p:cBhvr>
                                      <p:rCtr x="-13584" y="69074"/>
                                    </p:animMotion>
                                  </p:childTnLst>
                                </p:cTn>
                              </p:par>
                              <p:par>
                                <p:cTn id="68" presetID="0" presetClass="path" presetSubtype="0" fill="hold" nodeType="withEffect">
                                  <p:stCondLst>
                                    <p:cond delay="500"/>
                                  </p:stCondLst>
                                  <p:childTnLst>
                                    <p:animMotion origin="layout" path="M -0.0013 -2.22222E-6 L -0.0013 0.00023 C -0.00156 0.03218 -0.00208 0.06435 -0.0013 0.09699 C -0.00091 0.11297 -0.00013 0.12871 0.00065 0.14468 C 0.00274 0.18866 0.00469 0.22639 0.01016 0.2581 C 0.01797 0.30394 0.028 0.30417 0.03725 0.31759 C 0.05861 0.34838 0.04454 0.33426 0.06213 0.34884 C 0.06551 0.34699 0.0689 0.34699 0.07229 0.34306 C 0.0732 0.34213 0.07411 0.33935 0.07476 0.33472 C 0.07528 0.33009 0.07515 0.32338 0.07541 0.31759 C 0.07398 0.30903 0.07294 0.29584 0.07111 0.29213 C 0.05887 0.26551 0.05106 0.28241 0.03803 0.29213 C 0.03738 0.29398 0.02227 0.32338 0.02149 0.35741 C 0.01993 0.42917 0.0241 0.46459 0.03295 0.48218 C 0.04949 0.51528 0.05887 0.51945 0.07385 0.53033 C 0.08257 0.5257 0.0913 0.52431 0.0999 0.51621 C 0.10042 0.51574 0.10081 0.5088 0.10068 0.50486 C 0.10029 0.49514 0.09964 0.48195 0.09833 0.4794 C 0.09312 0.46898 0.08752 0.47176 0.08218 0.46806 C 0.06799 0.47963 0.05614 0.47847 0.04324 0.52176 C 0.03816 0.53866 0.03139 0.58542 0.02709 0.61273 C 0.02592 0.62778 0.02423 0.64144 0.02344 0.6581 C 0.02253 0.68148 0.02305 0.74074 0.02501 0.76019 C 0.02722 0.78125 0.03048 0.79653 0.03373 0.80834 C 0.04689 0.85579 0.05587 0.8507 0.07072 0.86227 C 0.08518 0.85949 0.09964 0.86065 0.11409 0.85371 C 0.12295 0.84954 0.11487 0.7919 0.11058 0.78009 C 0.10472 0.76412 0.0982 0.77246 0.09208 0.76875 C 0.08661 0.7838 0.08049 0.78866 0.0758 0.81412 C 0.07372 0.82616 0.07359 0.85116 0.07346 0.87084 C 0.07346 0.92871 0.07463 0.98634 0.07541 1.04375 C 0.07593 1.0706 0.07723 1.0963 0.07736 1.12338 C 0.07789 1.20834 0.07736 1.29352 0.07736 1.37871 " pathEditMode="relative" rAng="0" ptsTypes="AAAAAAAAAAAAAAAAAAAAAAAAAAAAAAAAA">
                                      <p:cBhvr>
                                        <p:cTn id="69" dur="2000" fill="hold"/>
                                        <p:tgtEl>
                                          <p:spTgt spid="89"/>
                                        </p:tgtEl>
                                        <p:attrNameLst>
                                          <p:attrName>ppt_x</p:attrName>
                                          <p:attrName>ppt_y</p:attrName>
                                        </p:attrNameLst>
                                      </p:cBhvr>
                                      <p:rCtr x="5952" y="68935"/>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5.73066E-8 -1.48148E-6 L -5.73066E-8 0.00023 C -0.00964 0.04514 -0.01446 0.05208 -0.01446 0.10486 C -0.01446 0.11783 -0.01576 0.2463 -0.00287 0.27222 C 0.01836 0.31458 0.07736 0.32269 0.09403 0.32847 C 0.10055 0.34306 0.10732 0.35579 0.11331 0.3713 C 0.11943 0.3882 0.12868 0.42847 0.13337 0.44815 C 0.13376 0.45857 0.1348 0.46898 0.13441 0.4794 C 0.13324 0.51412 0.12881 0.55278 0.11904 0.5757 C 0.10823 0.60093 0.08713 0.60833 0.07489 0.61551 C 0.05926 0.60648 0.02696 0.61019 0.01146 0.56435 C 0.00951 0.55857 0.00886 0.54931 0.00768 0.54144 C 0.00886 0.53426 0.00886 0.52246 0.01146 0.51898 C 0.03855 0.4831 0.10511 0.50671 0.118 0.50764 C 0.13688 0.51875 0.1473 0.51945 0.16306 0.54468 C 0.17049 0.55625 0.17713 0.57153 0.18429 0.58426 C 0.19341 0.60093 0.21203 0.63264 0.21203 0.63287 C 0.21516 0.65509 0.21868 0.66852 0.21503 0.69445 C 0.21399 0.70139 0.21164 0.70718 0.2093 0.70903 C 0.20461 0.7125 0.19966 0.71111 0.19484 0.71204 C 0.17374 0.71111 0.15251 0.71597 0.13154 0.70903 C 0.12946 0.7081 0.13154 0.69398 0.13337 0.69167 C 0.14144 0.68449 0.15004 0.68634 0.15837 0.68357 C 0.19432 0.6963 0.2119 0.67454 0.23418 0.74884 C 0.23899 0.76505 0.24121 0.78658 0.24473 0.80509 C 0.24629 0.8875 0.24629 0.83542 0.2429 0.94121 C 0.24212 0.96343 0.24238 0.98565 0.24095 1.00695 C 0.23587 1.08171 0.23808 1.04468 0.23418 1.11759 C 0.23313 1.1838 0.23326 1.15718 0.23326 1.19699 " pathEditMode="relative" rAng="0" ptsTypes="AAAAAAAAAAAAAAAAAAAAAAAAAAAAA">
                                      <p:cBhvr>
                                        <p:cTn id="75" dur="2000" fill="hold"/>
                                        <p:tgtEl>
                                          <p:spTgt spid="93"/>
                                        </p:tgtEl>
                                        <p:attrNameLst>
                                          <p:attrName>ppt_x</p:attrName>
                                          <p:attrName>ppt_y</p:attrName>
                                        </p:attrNameLst>
                                      </p:cBhvr>
                                      <p:rCtr x="11566" y="59838"/>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10575 -3.33333E-6 L -0.10575 0.00023 C -0.10627 0.03218 -0.10719 0.06436 -0.10575 0.09653 C -0.10484 0.11297 -0.10341 0.12871 -0.10185 0.14468 C -0.09781 0.18866 -0.0939 0.22639 -0.08335 0.25811 C -0.06785 0.30394 -0.04793 0.30417 -0.02969 0.3176 C 0.01251 0.34861 -0.01537 0.33449 0.01928 0.34908 C 0.02605 0.34723 0.03282 0.34723 0.03934 0.34306 C 0.04103 0.34213 0.04285 0.33936 0.04403 0.33496 C 0.0452 0.3301 0.0452 0.32338 0.04572 0.3176 C 0.04285 0.30926 0.04051 0.29607 0.03699 0.29213 C 0.0129 0.26551 -0.00247 0.28241 -0.028 0.29213 C -0.02943 0.29398 -0.05926 0.32338 -0.06056 0.35741 C -0.06382 0.42917 -0.05548 0.46459 -0.03816 0.48218 C -0.0056 0.51528 0.0129 0.51945 0.04272 0.53033 C 0.05978 0.5257 0.07685 0.52431 0.09391 0.51621 C 0.09482 0.51574 0.09586 0.5088 0.09534 0.50486 C 0.09469 0.49514 0.09352 0.48195 0.09065 0.4794 C 0.08036 0.46898 0.06955 0.47176 0.05887 0.46806 C 0.031 0.47963 0.00756 0.47848 -0.01797 0.52176 C -0.02787 0.53866 -0.04141 0.58542 -0.04988 0.61273 C -0.05222 0.62778 -0.05548 0.64144 -0.05691 0.65811 C -0.05874 0.68148 -0.05782 0.74074 -0.05379 0.76019 C -0.04936 0.78125 -0.04298 0.79653 -0.03672 0.80834 C -0.01068 0.85579 0.00704 0.8507 0.03634 0.86227 C 0.06486 0.85949 0.09352 0.86065 0.12178 0.85371 C 0.13936 0.84954 0.12347 0.7919 0.11475 0.7801 C 0.10329 0.76412 0.09039 0.77246 0.07828 0.76875 C 0.06773 0.7838 0.05549 0.78866 0.04637 0.81412 C 0.0422 0.82616 0.04194 0.85116 0.04168 0.87084 C 0.04155 0.92871 0.04376 0.98635 0.04572 1.04375 C 0.04637 1.07061 0.04923 1.0963 0.0495 1.12338 C 0.05067 1.20834 0.0495 1.29352 0.0495 1.37871 " pathEditMode="relative" rAng="0" ptsTypes="AAAAAAAAAAAAAAAAAAAAAAAAAAAAAAAAA">
                                      <p:cBhvr>
                                        <p:cTn id="81" dur="2000" fill="hold"/>
                                        <p:tgtEl>
                                          <p:spTgt spid="95"/>
                                        </p:tgtEl>
                                        <p:attrNameLst>
                                          <p:attrName>ppt_x</p:attrName>
                                          <p:attrName>ppt_y</p:attrName>
                                        </p:attrNameLst>
                                      </p:cBhvr>
                                      <p:rCtr x="11722" y="68935"/>
                                    </p:animMotion>
                                  </p:childTnLst>
                                </p:cTn>
                              </p:par>
                            </p:childTnLst>
                          </p:cTn>
                        </p:par>
                      </p:childTnLst>
                    </p:cTn>
                  </p:par>
                </p:childTnLst>
              </p:cTn>
              <p:nextCondLst>
                <p:cond evt="onClick" delay="0">
                  <p:tgtEl>
                    <p:spTgt spid="96"/>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childTnLst>
        </p:cTn>
      </p:par>
    </p:tnLst>
    <p:bldLst>
      <p:bldP spid="78" grpId="0"/>
      <p:bldP spid="78" grpId="1"/>
      <p:bldP spid="97" grpId="0"/>
      <p:bldP spid="97" grpId="1"/>
      <p:bldP spid="101" grpId="0"/>
      <p:bldP spid="101" grpId="1"/>
      <p:bldP spid="69" grpId="0"/>
      <p:bldP spid="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36991" y="1077189"/>
            <a:ext cx="9911154" cy="3141490"/>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521661" y="4487891"/>
            <a:ext cx="3009068" cy="880242"/>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58310" y="1136247"/>
            <a:ext cx="11402382" cy="646331"/>
          </a:xfrm>
          <a:prstGeom prst="rect">
            <a:avLst/>
          </a:prstGeom>
          <a:noFill/>
          <a:ln>
            <a:noFill/>
          </a:ln>
        </p:spPr>
        <p:txBody>
          <a:bodyPr wrap="square">
            <a:spAutoFit/>
          </a:bodyPr>
          <a:lstStyle/>
          <a:p>
            <a:pPr algn="ctr"/>
            <a:r>
              <a:rPr lang="en-US" sz="3600" b="1" dirty="0" err="1">
                <a:solidFill>
                  <a:srgbClr val="EE4036"/>
                </a:solidFill>
                <a:latin typeface="Times New Roman" panose="02020603050405020304" pitchFamily="18" charset="0"/>
                <a:sym typeface="Times New Roman"/>
              </a:rPr>
              <a:t>Nước</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tiểu</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được</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thải</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ra</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ngoài</a:t>
            </a:r>
            <a:r>
              <a:rPr lang="en-US" sz="3600" b="1" dirty="0">
                <a:solidFill>
                  <a:srgbClr val="EE4036"/>
                </a:solidFill>
                <a:latin typeface="Times New Roman" panose="02020603050405020304" pitchFamily="18" charset="0"/>
                <a:sym typeface="Times New Roman"/>
              </a:rPr>
              <a:t> qua </a:t>
            </a:r>
            <a:r>
              <a:rPr lang="en-US" sz="3600" b="1" dirty="0" err="1">
                <a:solidFill>
                  <a:srgbClr val="EE4036"/>
                </a:solidFill>
                <a:latin typeface="Times New Roman" panose="02020603050405020304" pitchFamily="18" charset="0"/>
                <a:sym typeface="Times New Roman"/>
              </a:rPr>
              <a:t>đường</a:t>
            </a:r>
            <a:r>
              <a:rPr lang="en-US" sz="3600" b="1" dirty="0">
                <a:solidFill>
                  <a:srgbClr val="EE4036"/>
                </a:solidFill>
                <a:latin typeface="Times New Roman" panose="02020603050405020304" pitchFamily="18" charset="0"/>
                <a:sym typeface="Times New Roman"/>
              </a:rPr>
              <a:t> </a:t>
            </a:r>
            <a:r>
              <a:rPr lang="en-US" sz="3600" b="1" dirty="0" err="1">
                <a:solidFill>
                  <a:srgbClr val="EE4036"/>
                </a:solidFill>
                <a:latin typeface="Times New Roman" panose="02020603050405020304" pitchFamily="18" charset="0"/>
                <a:sym typeface="Times New Roman"/>
              </a:rPr>
              <a:t>nào</a:t>
            </a:r>
            <a:r>
              <a:rPr lang="en-US" sz="3600" b="1" dirty="0">
                <a:solidFill>
                  <a:srgbClr val="EE4036"/>
                </a:solidFill>
                <a:latin typeface="Times New Roman" panose="02020603050405020304" pitchFamily="18" charset="0"/>
                <a:sym typeface="Times New Roman"/>
              </a:rPr>
              <a:t>?</a:t>
            </a:r>
            <a:endParaRPr lang="en-US" sz="3600" b="1" dirty="0">
              <a:solidFill>
                <a:srgbClr val="EE4036"/>
              </a:solidFill>
              <a:latin typeface="Times New Roman" panose="02020603050405020304" pitchFamily="18" charset="0"/>
            </a:endParaRPr>
          </a:p>
        </p:txBody>
      </p:sp>
      <p:sp>
        <p:nvSpPr>
          <p:cNvPr id="38" name="!!o4a">
            <a:extLst>
              <a:ext uri="{FF2B5EF4-FFF2-40B4-BE49-F238E27FC236}">
                <a16:creationId xmlns:a16="http://schemas.microsoft.com/office/drawing/2014/main" id="{03CD02AD-A0B0-4461-82E4-ADE45F3505A9}"/>
              </a:ext>
            </a:extLst>
          </p:cNvPr>
          <p:cNvSpPr/>
          <p:nvPr/>
        </p:nvSpPr>
        <p:spPr>
          <a:xfrm>
            <a:off x="4775439" y="5592353"/>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49" name="!!4a">
            <a:extLst>
              <a:ext uri="{FF2B5EF4-FFF2-40B4-BE49-F238E27FC236}">
                <a16:creationId xmlns:a16="http://schemas.microsoft.com/office/drawing/2014/main" id="{7D7392F9-B328-40CF-A436-C3974F476E3C}"/>
              </a:ext>
            </a:extLst>
          </p:cNvPr>
          <p:cNvSpPr txBox="1"/>
          <p:nvPr/>
        </p:nvSpPr>
        <p:spPr>
          <a:xfrm>
            <a:off x="4950737" y="5642868"/>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g</a:t>
            </a:r>
          </a:p>
        </p:txBody>
      </p:sp>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7"/>
          <a:stretch>
            <a:fillRect/>
          </a:stretch>
        </p:blipFill>
        <p:spPr>
          <a:xfrm>
            <a:off x="10148971" y="-3581400"/>
            <a:ext cx="359906" cy="218018"/>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7014542" y="5592353"/>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99" name="!!4a">
            <a:extLst>
              <a:ext uri="{FF2B5EF4-FFF2-40B4-BE49-F238E27FC236}">
                <a16:creationId xmlns:a16="http://schemas.microsoft.com/office/drawing/2014/main" id="{7D7392F9-B328-40CF-A436-C3974F476E3C}"/>
              </a:ext>
            </a:extLst>
          </p:cNvPr>
          <p:cNvSpPr txBox="1"/>
          <p:nvPr/>
        </p:nvSpPr>
        <p:spPr>
          <a:xfrm>
            <a:off x="7180609" y="5642868"/>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á</a:t>
            </a:r>
          </a:p>
        </p:txBody>
      </p:sp>
      <p:sp>
        <p:nvSpPr>
          <p:cNvPr id="100" name="!!o4a">
            <a:extLst>
              <a:ext uri="{FF2B5EF4-FFF2-40B4-BE49-F238E27FC236}">
                <a16:creationId xmlns:a16="http://schemas.microsoft.com/office/drawing/2014/main" id="{03CD02AD-A0B0-4461-82E4-ADE45F3505A9}"/>
              </a:ext>
            </a:extLst>
          </p:cNvPr>
          <p:cNvSpPr/>
          <p:nvPr/>
        </p:nvSpPr>
        <p:spPr>
          <a:xfrm>
            <a:off x="8132584" y="5592353"/>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1" name="!!4a">
            <a:extLst>
              <a:ext uri="{FF2B5EF4-FFF2-40B4-BE49-F238E27FC236}">
                <a16:creationId xmlns:a16="http://schemas.microsoft.com/office/drawing/2014/main" id="{7D7392F9-B328-40CF-A436-C3974F476E3C}"/>
              </a:ext>
            </a:extLst>
          </p:cNvPr>
          <p:cNvSpPr txBox="1"/>
          <p:nvPr/>
        </p:nvSpPr>
        <p:spPr>
          <a:xfrm>
            <a:off x="8307882" y="5642868"/>
            <a:ext cx="691984" cy="923090"/>
          </a:xfrm>
          <a:prstGeom prst="rect">
            <a:avLst/>
          </a:prstGeom>
          <a:noFill/>
        </p:spPr>
        <p:txBody>
          <a:bodyPr wrap="square" rtlCol="0">
            <a:spAutoFit/>
          </a:bodyPr>
          <a:lstStyle/>
          <a:p>
            <a:pPr algn="ctr"/>
            <a:r>
              <a:rPr lang="en-US" sz="5398"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06" name="!!o4a">
            <a:extLst>
              <a:ext uri="{FF2B5EF4-FFF2-40B4-BE49-F238E27FC236}">
                <a16:creationId xmlns:a16="http://schemas.microsoft.com/office/drawing/2014/main" id="{03CD02AD-A0B0-4461-82E4-ADE45F3505A9}"/>
              </a:ext>
            </a:extLst>
          </p:cNvPr>
          <p:cNvSpPr/>
          <p:nvPr/>
        </p:nvSpPr>
        <p:spPr>
          <a:xfrm>
            <a:off x="5896499" y="5592353"/>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7" name="!!4a">
            <a:extLst>
              <a:ext uri="{FF2B5EF4-FFF2-40B4-BE49-F238E27FC236}">
                <a16:creationId xmlns:a16="http://schemas.microsoft.com/office/drawing/2014/main" id="{7D7392F9-B328-40CF-A436-C3974F476E3C}"/>
              </a:ext>
            </a:extLst>
          </p:cNvPr>
          <p:cNvSpPr txBox="1"/>
          <p:nvPr/>
        </p:nvSpPr>
        <p:spPr>
          <a:xfrm>
            <a:off x="6071797" y="5642868"/>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đ</a:t>
            </a:r>
          </a:p>
        </p:txBody>
      </p:sp>
      <p:sp>
        <p:nvSpPr>
          <p:cNvPr id="102" name="!!o4a">
            <a:extLst>
              <a:ext uri="{FF2B5EF4-FFF2-40B4-BE49-F238E27FC236}">
                <a16:creationId xmlns:a16="http://schemas.microsoft.com/office/drawing/2014/main" id="{03CD02AD-A0B0-4461-82E4-ADE45F3505A9}"/>
              </a:ext>
            </a:extLst>
          </p:cNvPr>
          <p:cNvSpPr/>
          <p:nvPr/>
        </p:nvSpPr>
        <p:spPr>
          <a:xfrm>
            <a:off x="2536336" y="5591472"/>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3" name="!!4a">
            <a:extLst>
              <a:ext uri="{FF2B5EF4-FFF2-40B4-BE49-F238E27FC236}">
                <a16:creationId xmlns:a16="http://schemas.microsoft.com/office/drawing/2014/main" id="{7D7392F9-B328-40CF-A436-C3974F476E3C}"/>
              </a:ext>
            </a:extLst>
          </p:cNvPr>
          <p:cNvSpPr txBox="1"/>
          <p:nvPr/>
        </p:nvSpPr>
        <p:spPr>
          <a:xfrm>
            <a:off x="2702404" y="5641987"/>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ố</a:t>
            </a:r>
          </a:p>
        </p:txBody>
      </p:sp>
      <p:sp>
        <p:nvSpPr>
          <p:cNvPr id="104" name="!!o4a">
            <a:extLst>
              <a:ext uri="{FF2B5EF4-FFF2-40B4-BE49-F238E27FC236}">
                <a16:creationId xmlns:a16="http://schemas.microsoft.com/office/drawing/2014/main" id="{03CD02AD-A0B0-4461-82E4-ADE45F3505A9}"/>
              </a:ext>
            </a:extLst>
          </p:cNvPr>
          <p:cNvSpPr/>
          <p:nvPr/>
        </p:nvSpPr>
        <p:spPr>
          <a:xfrm>
            <a:off x="3654379" y="5591472"/>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05" name="!!4a">
            <a:extLst>
              <a:ext uri="{FF2B5EF4-FFF2-40B4-BE49-F238E27FC236}">
                <a16:creationId xmlns:a16="http://schemas.microsoft.com/office/drawing/2014/main" id="{7D7392F9-B328-40CF-A436-C3974F476E3C}"/>
              </a:ext>
            </a:extLst>
          </p:cNvPr>
          <p:cNvSpPr txBox="1"/>
          <p:nvPr/>
        </p:nvSpPr>
        <p:spPr>
          <a:xfrm>
            <a:off x="3829677" y="5641987"/>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grpSp>
        <p:nvGrpSpPr>
          <p:cNvPr id="96" name="Group 95">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7" name="!!MatThu1">
              <a:hlinkClick r:id="rId8"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08" name="Graphic 62">
              <a:hlinkClick r:id="rId9"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528358" y="343470"/>
              <a:ext cx="424964" cy="337856"/>
            </a:xfrm>
            <a:prstGeom prst="rect">
              <a:avLst/>
            </a:prstGeom>
          </p:spPr>
        </p:pic>
      </p:grpSp>
      <p:pic>
        <p:nvPicPr>
          <p:cNvPr id="2050" name="Picture 2" descr="Bàng quang: Vị trí, cấu tạo, chức năng của bàng qua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3042" y="1860708"/>
            <a:ext cx="5312918" cy="227358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13"/>
          <a:stretch>
            <a:fillRect/>
          </a:stretch>
        </p:blipFill>
        <p:spPr>
          <a:xfrm>
            <a:off x="3561476" y="-1619782"/>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4"/>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7"/>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5"/>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6"/>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7"/>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8"/>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9"/>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20"/>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21"/>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4"/>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7"/>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21"/>
          <a:stretch>
            <a:fillRect/>
          </a:stretch>
        </p:blipFill>
        <p:spPr>
          <a:xfrm>
            <a:off x="11168898" y="-460795"/>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5"/>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6"/>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7"/>
          <a:stretch>
            <a:fillRect/>
          </a:stretch>
        </p:blipFill>
        <p:spPr>
          <a:xfrm>
            <a:off x="3841570" y="-2217259"/>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4"/>
          <a:stretch>
            <a:fillRect/>
          </a:stretch>
        </p:blipFill>
        <p:spPr>
          <a:xfrm>
            <a:off x="-232969" y="-1052175"/>
            <a:ext cx="359906" cy="214559"/>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21"/>
          <a:stretch>
            <a:fillRect/>
          </a:stretch>
        </p:blipFill>
        <p:spPr>
          <a:xfrm>
            <a:off x="2176430" y="-1865268"/>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7"/>
          <a:stretch>
            <a:fillRect/>
          </a:stretch>
        </p:blipFill>
        <p:spPr>
          <a:xfrm>
            <a:off x="11500786" y="-1286806"/>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6"/>
          <a:stretch>
            <a:fillRect/>
          </a:stretch>
        </p:blipFill>
        <p:spPr>
          <a:xfrm>
            <a:off x="10508877" y="-1762815"/>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7"/>
          <a:stretch>
            <a:fillRect/>
          </a:stretch>
        </p:blipFill>
        <p:spPr>
          <a:xfrm>
            <a:off x="477248" y="-1548256"/>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7"/>
          <a:stretch>
            <a:fillRect/>
          </a:stretch>
        </p:blipFill>
        <p:spPr>
          <a:xfrm>
            <a:off x="10342015" y="-1118052"/>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7"/>
          <a:stretch>
            <a:fillRect/>
          </a:stretch>
        </p:blipFill>
        <p:spPr>
          <a:xfrm>
            <a:off x="11828919" y="-1740711"/>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4"/>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7"/>
          <a:stretch>
            <a:fillRect/>
          </a:stretch>
        </p:blipFill>
        <p:spPr>
          <a:xfrm>
            <a:off x="8960" y="-556051"/>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21"/>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7"/>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7"/>
          <a:stretch>
            <a:fillRect/>
          </a:stretch>
        </p:blipFill>
        <p:spPr>
          <a:xfrm>
            <a:off x="12188825" y="-796325"/>
            <a:ext cx="359906" cy="218018"/>
          </a:xfrm>
          <a:prstGeom prst="rect">
            <a:avLst/>
          </a:prstGeom>
        </p:spPr>
      </p:pic>
    </p:spTree>
    <p:extLst>
      <p:ext uri="{BB962C8B-B14F-4D97-AF65-F5344CB8AC3E}">
        <p14:creationId xmlns:p14="http://schemas.microsoft.com/office/powerpoint/2010/main" val="232647917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24" restart="whenNotActive" fill="hold" evtFilter="cancelBubble" nodeType="interactiveSeq">
                <p:stCondLst>
                  <p:cond evt="onClick" delay="0">
                    <p:tgtEl>
                      <p:spTgt spid="10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p:cTn id="29" dur="500" fill="hold"/>
                                        <p:tgtEl>
                                          <p:spTgt spid="101"/>
                                        </p:tgtEl>
                                        <p:attrNameLst>
                                          <p:attrName>ppt_w</p:attrName>
                                        </p:attrNameLst>
                                      </p:cBhvr>
                                      <p:tavLst>
                                        <p:tav tm="0">
                                          <p:val>
                                            <p:fltVal val="0"/>
                                          </p:val>
                                        </p:tav>
                                        <p:tav tm="100000">
                                          <p:val>
                                            <p:strVal val="#ppt_w"/>
                                          </p:val>
                                        </p:tav>
                                      </p:tavLst>
                                    </p:anim>
                                    <p:anim calcmode="lin" valueType="num">
                                      <p:cBhvr>
                                        <p:cTn id="30" dur="500" fill="hold"/>
                                        <p:tgtEl>
                                          <p:spTgt spid="101"/>
                                        </p:tgtEl>
                                        <p:attrNameLst>
                                          <p:attrName>ppt_h</p:attrName>
                                        </p:attrNameLst>
                                      </p:cBhvr>
                                      <p:tavLst>
                                        <p:tav tm="0">
                                          <p:val>
                                            <p:fltVal val="0"/>
                                          </p:val>
                                        </p:tav>
                                        <p:tav tm="100000">
                                          <p:val>
                                            <p:strVal val="#ppt_h"/>
                                          </p:val>
                                        </p:tav>
                                      </p:tavLst>
                                    </p:anim>
                                    <p:animEffect transition="in" filter="fade">
                                      <p:cBhvr>
                                        <p:cTn id="31" dur="500"/>
                                        <p:tgtEl>
                                          <p:spTgt spid="101"/>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1"/>
                                        </p:tgtEl>
                                      </p:cBhvr>
                                    </p:animEffect>
                                    <p:animScale>
                                      <p:cBhvr>
                                        <p:cTn id="34" dur="250" autoRev="1" fill="hold"/>
                                        <p:tgtEl>
                                          <p:spTgt spid="101"/>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56 L 0.14665 0.11042 C 0.19224 0.14236 0.20162 0.13958 0.23287 0.19005 C 0.23548 0.19444 0.23704 0.20116 0.23926 0.20671 C 0.23118 0.23148 0.22832 0.26435 0.21529 0.28056 C 0.19602 0.30463 0.17101 0.30949 0.14822 0.32037 C 0.13102 0.32847 0.11305 0.33125 0.0956 0.33727 C 0.05288 0.35185 0.06017 0.35 0.01732 0.3713 C 0.0125 0.38171 0.00638 0.39051 0.003 0.40255 C 0.00026 0.41204 -0.00065 0.42315 -0.00026 0.4338 C 0.00261 0.49768 0.00117 0.51296 0.02696 0.54722 C 0.04858 0.57616 0.07867 0.58981 0.10354 0.60116 C 0.13741 0.61643 0.15238 0.6162 0.18651 0.62106 C 0.21581 0.61806 0.24499 0.61667 0.27416 0.6125 C 0.27755 0.61204 0.28627 0.61088 0.2838 0.60671 C 0.27533 0.59306 0.26348 0.58796 0.25345 0.57847 C 0.20604 0.58032 0.17244 0.57454 0.12751 0.60116 C 0.08948 0.62361 0.01576 0.68056 0.01576 0.68079 C 0.00104 0.70671 -0.01628 0.72431 0.03647 0.74861 C 0.0659 0.76227 0.09716 0.7544 0.12751 0.75718 C 0.16046 0.76389 0.19367 0.76736 0.22649 0.77708 C 0.36364 0.81806 0.34944 0.81412 0.44491 0.86782 C 0.44712 0.87546 0.45233 0.88218 0.45129 0.89051 C 0.444 0.94907 0.37015 0.93218 0.3652 0.9331 L 0.21204 0.92731 C 0.17101 0.92268 0.13011 0.91597 0.08922 0.91042 C 0.07802 0.90093 0.06486 0.89676 0.05561 0.88194 C 0.03985 0.85671 0.03946 0.82893 0.03647 0.79699 C 0.04441 0.79306 0.05223 0.78542 0.06043 0.78565 C 0.14392 0.7875 0.15538 0.79537 0.22949 0.8537 C 0.27559 0.88981 0.31988 0.91065 0.35244 0.97569 C 0.35895 0.98889 0.36481 1.00301 0.36989 1.01829 C 0.37445 1.03171 0.37744 1.04653 0.38109 1.06065 C 0.38956 1.16134 0.38409 1.11227 0.39711 1.20833 L 0.39711 1.20856 L 0.40024 1.23958 " pathEditMode="relative" rAng="0" ptsTypes="AAAAAAAAAAAAAAAAAAAAAAAAAAAAAAAAAAAAA">
                                      <p:cBhvr>
                                        <p:cTn id="42" dur="2000" fill="hold"/>
                                        <p:tgtEl>
                                          <p:spTgt spid="55"/>
                                        </p:tgtEl>
                                        <p:attrNameLst>
                                          <p:attrName>ppt_x</p:attrName>
                                          <p:attrName>ppt_y</p:attrName>
                                        </p:attrNameLst>
                                      </p:cBhvr>
                                      <p:rCtr x="22571" y="61551"/>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5 0.00185 L 0.00065 0.00209 C -0.01537 0.04699 -0.02331 0.05371 -0.02331 0.10672 C -0.02331 0.11968 -0.02553 0.24815 -0.00417 0.27408 C 0.03113 0.31667 0.1292 0.32454 0.15707 0.33056 C 0.16775 0.34491 0.17908 0.35764 0.18898 0.37315 C 0.19927 0.39005 0.21464 0.43033 0.22246 0.45 C 0.22311 0.46042 0.2248 0.47084 0.22415 0.48125 C 0.22206 0.51597 0.2149 0.55463 0.19862 0.57755 C 0.18065 0.60278 0.14561 0.61019 0.12516 0.61736 C 0.09912 0.60857 0.04546 0.61204 0.0198 0.56621 C 0.01641 0.56042 0.0155 0.55116 0.01342 0.54329 C 0.0155 0.53611 0.0155 0.52431 0.0198 0.52084 C 0.06473 0.48496 0.17531 0.50857 0.19693 0.50949 C 0.22819 0.5206 0.24564 0.5213 0.27182 0.54653 C 0.28406 0.5581 0.29513 0.57338 0.30698 0.58611 C 0.32222 0.60278 0.35322 0.63449 0.35322 0.63472 C 0.35843 0.65718 0.36416 0.67037 0.35804 0.69653 C 0.35647 0.70347 0.35244 0.70903 0.34853 0.71088 C 0.34085 0.71459 0.33251 0.71297 0.32457 0.71389 C 0.2894 0.71297 0.25423 0.71783 0.21933 0.71088 C 0.21594 0.71019 0.21933 0.69584 0.22246 0.69375 C 0.23574 0.68635 0.25007 0.6882 0.264 0.68542 C 0.32378 0.69815 0.35283 0.67639 0.38995 0.7507 C 0.39802 0.7669 0.40167 0.78843 0.40753 0.80718 C 0.41013 0.88935 0.41 0.8375 0.4044 0.94329 C 0.40323 0.96528 0.40362 0.9875 0.40115 1.0088 C 0.39281 1.08357 0.39646 1.04653 0.38995 1.11945 C 0.38825 1.18565 0.38838 1.15903 0.38838 1.19885 " pathEditMode="relative" rAng="0" ptsTypes="AAAAAAAAAAAAAAAAAAAAAAAAAAAAA">
                                      <p:cBhvr>
                                        <p:cTn id="58" dur="2000" fill="hold"/>
                                        <p:tgtEl>
                                          <p:spTgt spid="79"/>
                                        </p:tgtEl>
                                        <p:attrNameLst>
                                          <p:attrName>ppt_x</p:attrName>
                                          <p:attrName>ppt_y</p:attrName>
                                        </p:attrNameLst>
                                      </p:cBhvr>
                                      <p:rCtr x="19211" y="59838"/>
                                    </p:animMotion>
                                  </p:childTnLst>
                                </p:cTn>
                              </p:par>
                              <p:par>
                                <p:cTn id="59" presetID="0" presetClass="path" presetSubtype="0" fill="hold" nodeType="withEffect">
                                  <p:stCondLst>
                                    <p:cond delay="500"/>
                                  </p:stCondLst>
                                  <p:childTnLst>
                                    <p:animMotion origin="layout" path="M 3.25085E-6 1.11111E-6 L 3.25085E-6 0.00023 C -0.00105 0.03217 -0.00313 0.06435 3.25085E-6 0.09676 C 0.00169 0.11296 0.00495 0.1287 0.00807 0.14467 C 0.01654 0.18866 0.02448 0.22639 0.04636 0.2581 C 0.07801 0.30393 0.11865 0.30417 0.15642 0.31759 C 0.24303 0.34838 0.18585 0.33426 0.25696 0.34884 C 0.27077 0.34699 0.28471 0.34699 0.29838 0.34305 C 0.3019 0.34213 0.30555 0.33935 0.30802 0.33472 C 0.31023 0.33009 0.3101 0.32338 0.31115 0.31759 C 0.30528 0.30903 0.30086 0.29583 0.29356 0.29213 C 0.24368 0.26551 0.21203 0.28241 0.15967 0.29213 C 0.15681 0.29398 0.09572 0.32338 0.0926 0.35741 C 0.08609 0.42917 0.10328 0.46458 0.13897 0.48217 C 0.20591 0.51528 0.24394 0.51944 0.30476 0.53032 C 0.33993 0.52569 0.37522 0.5243 0.41013 0.5162 C 0.41247 0.51574 0.41404 0.5088 0.41326 0.50486 C 0.41156 0.49514 0.40922 0.48194 0.40375 0.4794 C 0.38265 0.46898 0.36012 0.47176 0.33824 0.46805 C 0.2808 0.47963 0.23274 0.47847 0.18038 0.52176 C 0.16019 0.53866 0.13232 0.58542 0.115 0.61273 C 0.11018 0.62778 0.10341 0.64143 0.10054 0.6581 C 0.09664 0.68148 0.09872 0.74074 0.10693 0.76018 C 0.11591 0.78125 0.12894 0.79653 0.14209 0.80833 C 0.19536 0.85579 0.2317 0.85069 0.292 0.86227 C 0.35048 0.85949 0.40922 0.86065 0.46757 0.8537 C 0.50351 0.84954 0.47095 0.7919 0.45324 0.78009 C 0.4298 0.76412 0.40323 0.77245 0.37822 0.76875 C 0.35634 0.7838 0.33133 0.78866 0.31271 0.81412 C 0.30398 0.82616 0.30333 0.85116 0.3032 0.87083 C 0.30281 0.9287 0.3075 0.98634 0.31115 1.04375 C 0.31284 1.0706 0.31844 1.0963 0.31909 1.12338 C 0.32117 1.20833 0.31909 1.29352 0.31909 1.3787 " pathEditMode="relative" rAng="0" ptsTypes="AAAAAAAAAAAAAAAAAAAAAAAAAAAAAAAAA">
                                      <p:cBhvr>
                                        <p:cTn id="60" dur="2000" fill="hold"/>
                                        <p:tgtEl>
                                          <p:spTgt spid="77"/>
                                        </p:tgtEl>
                                        <p:attrNameLst>
                                          <p:attrName>ppt_x</p:attrName>
                                          <p:attrName>ppt_y</p:attrName>
                                        </p:attrNameLst>
                                      </p:cBhvr>
                                      <p:rCtr x="24095" y="68935"/>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69 C -0.00924 0.01783 -0.05118 0.12755 -0.06173 0.17014 C -0.08452 0.26227 -0.12399 0.45093 -0.12399 0.45116 C -0.13193 0.52176 -0.1542 0.63125 -0.13362 0.70903 C -0.12842 0.72871 -0.11604 0.74028 -0.10484 0.74885 C -0.0883 0.76158 -0.06981 0.76389 -0.05222 0.77153 C 0.00873 0.75996 0.06187 0.77199 0.11058 0.69769 C 0.11774 0.68681 0.11592 0.66551 0.11865 0.64954 C 0.10641 0.6125 0.10003 0.5669 0.08193 0.53889 C 0.06473 0.5125 -0.00703 0.52385 -0.02188 0.52477 C -0.04415 0.5331 -0.06746 0.53611 -0.08895 0.55023 C -0.16736 0.60185 -0.13675 0.58935 -0.1783 0.60417 C -0.19901 0.59838 -0.22115 0.60139 -0.24055 0.58704 C -0.24902 0.58079 -0.26387 0.5088 -0.26608 0.49908 C -0.26452 0.48496 -0.26673 0.46713 -0.26113 0.45648 C -0.24342 0.42199 -0.21086 0.4206 -0.18781 0.41412 C -0.146 0.42824 -0.09078 0.43773 -0.05535 0.48773 C -0.04363 0.5044 -0.04154 0.53496 -0.03464 0.5588 C -0.03568 0.58056 -0.03204 0.60463 -0.03777 0.62408 C -0.05366 0.67709 -0.11995 0.76551 -0.14001 0.79699 C -0.21972 0.92246 -0.16176 0.83241 -0.23261 0.9757 C -0.26269 1.03704 -0.25084 1.00255 -0.2851 1.04676 C -0.28992 1.05301 -0.29291 1.06343 -0.29786 1.06945 C -0.30164 1.07408 -0.30646 1.07477 -0.31062 1.07801 C -0.31284 1.07963 -0.31492 1.08172 -0.31701 1.08357 C -0.33915 1.07523 -0.35061 1.075 -0.36962 1.04375 C -0.37548 1.03449 -0.37718 1.01922 -0.38082 1.00695 C -0.38135 0.99746 -0.38408 0.98773 -0.38252 0.97871 C -0.37548 0.94005 -0.37418 0.94144 -0.36168 0.93033 C -0.34305 0.93797 -0.32261 0.93681 -0.30581 0.95301 C -0.29395 0.96482 -0.2864 0.9882 -0.28028 1.00972 C -0.27233 1.0382 -0.26869 1.06991 -0.26452 1.1007 C -0.25358 1.17685 -0.2597 1.31644 -0.2597 1.36459 " pathEditMode="relative" rAng="0" ptsTypes="AAAAAAAAAAAAAAAAAAAAAAAAAAAAAAAAAA">
                                      <p:cBhvr>
                                        <p:cTn id="66" dur="2000" fill="hold"/>
                                        <p:tgtEl>
                                          <p:spTgt spid="82"/>
                                        </p:tgtEl>
                                        <p:attrNameLst>
                                          <p:attrName>ppt_x</p:attrName>
                                          <p:attrName>ppt_y</p:attrName>
                                        </p:attrNameLst>
                                      </p:cBhvr>
                                      <p:rCtr x="-13584" y="69074"/>
                                    </p:animMotion>
                                  </p:childTnLst>
                                </p:cTn>
                              </p:par>
                              <p:par>
                                <p:cTn id="67" presetID="0" presetClass="path" presetSubtype="0" fill="hold" nodeType="withEffect">
                                  <p:stCondLst>
                                    <p:cond delay="500"/>
                                  </p:stCondLst>
                                  <p:childTnLst>
                                    <p:animMotion origin="layout" path="M 0.00443 0.01273 L 0.00443 0.01296 C 0.00339 0.02315 0.0013 0.03356 0.0013 0.04398 C 0.00078 0.08542 0.00143 0.12731 0.00287 0.16875 C 0.003 0.17292 0.0043 0.17708 0.00599 0.18009 C 0.00912 0.18495 0.01316 0.18889 0.01719 0.19143 C 0.02449 0.1956 0.03204 0.19722 0.0396 0.19977 C 0.04858 0.20301 0.0577 0.20555 0.06656 0.20833 C 0.06069 0.21319 0.05392 0.21504 0.0491 0.22222 C 0.03725 0.2412 0.03855 0.26574 0.03634 0.29074 C 0.03543 0.30208 0.03426 0.31342 0.03321 0.32477 C 0.03426 0.34838 0.03439 0.37222 0.03634 0.3956 C 0.03803 0.41574 0.04702 0.44352 0.05549 0.45509 C 0.06551 0.46875 0.08909 0.48634 0.08909 0.48657 C 0.08427 0.49491 0.07867 0.50208 0.07463 0.5118 C 0.06994 0.52338 0.06721 0.54352 0.06512 0.55741 C 0.07111 0.60694 0.0659 0.64352 0.09378 0.66504 C 0.10276 0.67199 0.11305 0.67083 0.12256 0.67338 C 0.14392 0.67176 0.16541 0.67454 0.18638 0.66782 C 0.18911 0.66713 0.18729 0.65555 0.18482 0.6537 C 0.17791 0.64884 0.16997 0.65185 0.16254 0.65092 C 0.15786 0.65717 0.14783 0.66713 0.14496 0.67917 C 0.14171 0.69305 0.13689 0.72176 0.13689 0.72199 C 0.13637 0.7294 0.1348 0.73704 0.13532 0.74444 C 0.1365 0.75903 0.14718 0.77546 0.15291 0.78148 C 0.17895 0.8081 0.18299 0.8044 0.21204 0.8125 C 0.20188 0.82685 0.18963 0.83727 0.18169 0.85509 C 0.17335 0.87361 0.17765 0.92338 0.18 0.94028 C 0.18807 0.99745 0.21464 1.07245 0.22949 1.11342 C 0.2429 1.15 0.24903 1.16296 0.25801 1.20116 C 0.26153 1.21504 0.26127 1.21528 0.26127 1.22384 " pathEditMode="relative" rAng="0" ptsTypes="AAAAAAAAAAAAAAAAAAAAAAAAAAAAAAA">
                                      <p:cBhvr>
                                        <p:cTn id="68" dur="2000" fill="hold"/>
                                        <p:tgtEl>
                                          <p:spTgt spid="83"/>
                                        </p:tgtEl>
                                        <p:attrNameLst>
                                          <p:attrName>ppt_x</p:attrName>
                                          <p:attrName>ppt_y</p:attrName>
                                        </p:attrNameLst>
                                      </p:cBhvr>
                                      <p:rCtr x="12673" y="60556"/>
                                    </p:animMotion>
                                  </p:childTnLst>
                                </p:cTn>
                              </p:par>
                              <p:par>
                                <p:cTn id="69" presetID="0" presetClass="path" presetSubtype="0" fill="hold" nodeType="withEffect">
                                  <p:stCondLst>
                                    <p:cond delay="500"/>
                                  </p:stCondLst>
                                  <p:childTnLst>
                                    <p:animMotion origin="layout" path="M 0.00065 0.00185 L 0.00065 0.00208 C -0.01537 0.04699 -0.02331 0.05394 -0.02331 0.10671 C -0.02331 0.11968 -0.02553 0.24815 -0.00417 0.27408 C 0.03113 0.31667 0.1292 0.32454 0.15707 0.33056 C 0.16775 0.34491 0.17908 0.35764 0.18898 0.37315 C 0.19927 0.39005 0.21464 0.43033 0.22245 0.45 C 0.2231 0.46042 0.2248 0.47083 0.22415 0.48125 C 0.22206 0.51597 0.2149 0.55463 0.19862 0.57755 C 0.18065 0.60278 0.14561 0.61019 0.12516 0.61736 C 0.09911 0.60857 0.04545 0.61204 0.0198 0.56621 C 0.01641 0.56042 0.0155 0.55116 0.01341 0.54329 C 0.0155 0.53611 0.0155 0.52431 0.0198 0.52083 C 0.06473 0.48496 0.17531 0.50857 0.19693 0.50949 C 0.22818 0.5206 0.24564 0.5213 0.27182 0.54653 C 0.28406 0.5581 0.29513 0.57338 0.30698 0.58611 C 0.32222 0.60278 0.35322 0.63449 0.35322 0.63472 C 0.35843 0.65718 0.36416 0.67037 0.35804 0.69653 C 0.35647 0.70347 0.35244 0.70903 0.34853 0.71088 C 0.34084 0.71458 0.33251 0.71296 0.32456 0.71389 C 0.2894 0.71296 0.25423 0.71783 0.21933 0.71088 C 0.21594 0.71019 0.21933 0.69583 0.22245 0.69375 C 0.23574 0.68634 0.25006 0.6882 0.264 0.68542 C 0.32378 0.69815 0.35283 0.67639 0.38994 0.7507 C 0.39802 0.7669 0.40167 0.78843 0.40753 0.80718 C 0.41013 0.88935 0.41 0.8375 0.4044 0.94329 C 0.40323 0.96528 0.40362 0.9875 0.40115 1.0088 C 0.39281 1.08357 0.39646 1.04653 0.38994 1.11945 C 0.38825 1.18565 0.38838 1.15903 0.38838 1.19884 " pathEditMode="relative" rAng="0" ptsTypes="AAAAAAAAAAAAAAAAAAAAAAAAAAAAA">
                                      <p:cBhvr>
                                        <p:cTn id="70" dur="2000" fill="hold"/>
                                        <p:tgtEl>
                                          <p:spTgt spid="85"/>
                                        </p:tgtEl>
                                        <p:attrNameLst>
                                          <p:attrName>ppt_x</p:attrName>
                                          <p:attrName>ppt_y</p:attrName>
                                        </p:attrNameLst>
                                      </p:cBhvr>
                                      <p:rCtr x="19211" y="59838"/>
                                    </p:animMotion>
                                  </p:childTnLst>
                                </p:cTn>
                              </p:par>
                              <p:par>
                                <p:cTn id="71" presetID="0" presetClass="path" presetSubtype="0" fill="hold" nodeType="withEffect">
                                  <p:stCondLst>
                                    <p:cond delay="500"/>
                                  </p:stCondLst>
                                  <p:childTnLst>
                                    <p:animMotion origin="layout" path="M 3.91769E-6 0 L 3.91769E-6 0.00046 C -0.00026 0.0375 -0.00079 0.075 3.91769E-6 0.1125 C 0.00039 0.13171 0.00117 0.15 0.00208 0.16875 C 0.00416 0.21991 0.00625 0.26389 0.01172 0.30093 C 0.01979 0.35417 0.03021 0.3544 0.03972 0.37014 C 0.06173 0.40648 0.04727 0.39005 0.06538 0.40718 C 0.06889 0.40486 0.07241 0.40486 0.07593 0.39977 C 0.07671 0.39861 0.07775 0.39537 0.07827 0.39028 C 0.07892 0.38472 0.07879 0.37685 0.07905 0.37014 C 0.07762 0.36042 0.07645 0.34537 0.07462 0.34051 C 0.06199 0.30949 0.05392 0.32917 0.04063 0.34051 C 0.03985 0.34259 0.02435 0.37685 0.02357 0.41644 C 0.02188 0.5 0.02631 0.5412 0.03529 0.56157 C 0.05235 0.60023 0.06199 0.60509 0.07749 0.61782 C 0.08648 0.61227 0.09546 0.61065 0.10432 0.60139 C 0.10484 0.60069 0.10523 0.59259 0.1051 0.58796 C 0.10471 0.57685 0.10406 0.56134 0.10263 0.55833 C 0.09729 0.54676 0.09156 0.54954 0.08596 0.54514 C 0.07137 0.55856 0.05913 0.55741 0.04584 0.60787 C 0.04076 0.62755 0.0336 0.68194 0.02917 0.71366 C 0.028 0.73125 0.02631 0.74722 0.02552 0.76667 C 0.02461 0.79375 0.02513 0.86296 0.02722 0.88565 C 0.02943 0.91019 0.03282 0.92778 0.03607 0.94167 C 0.04962 0.99699 0.05887 0.99097 0.07423 1.0044 C 0.08908 1.00116 0.10406 1.00255 0.11891 0.99444 C 0.12802 0.98958 0.11982 0.92245 0.11526 0.9088 C 0.10927 0.89005 0.1025 0.89977 0.09611 0.8956 C 0.09064 0.91296 0.08426 0.91875 0.07957 0.94838 C 0.07723 0.9625 0.0771 0.99144 0.0771 1.01435 C 0.07697 1.08194 0.07814 1.14907 0.07905 1.21597 C 0.07957 1.24722 0.08101 1.27708 0.08114 1.30856 C 0.08166 1.40764 0.08114 1.50694 0.08114 1.60625 " pathEditMode="relative" rAng="0" ptsTypes="AAAAAAAAAAAAAAAAAAAAAAAAAAAAAAAAA">
                                      <p:cBhvr>
                                        <p:cTn id="72" dur="2000" fill="hold"/>
                                        <p:tgtEl>
                                          <p:spTgt spid="84"/>
                                        </p:tgtEl>
                                        <p:attrNameLst>
                                          <p:attrName>ppt_x</p:attrName>
                                          <p:attrName>ppt_y</p:attrName>
                                        </p:attrNameLst>
                                      </p:cBhvr>
                                      <p:rCtr x="6121" y="80301"/>
                                    </p:animMotion>
                                  </p:childTnLst>
                                </p:cTn>
                              </p:par>
                              <p:par>
                                <p:cTn id="73" presetID="0" presetClass="path" presetSubtype="0" fill="hold" nodeType="withEffect">
                                  <p:stCondLst>
                                    <p:cond delay="500"/>
                                  </p:stCondLst>
                                  <p:childTnLst>
                                    <p:animMotion origin="layout" path="M -0.00859 0.00394 L -0.00859 0.00417 C -0.00964 0.03611 -0.01172 0.06829 -0.00859 0.1007 C -0.0069 0.1169 -0.00364 0.13264 -0.00052 0.14861 C 0.00795 0.19259 0.01589 0.23032 0.03777 0.26204 C 0.06942 0.30787 0.11006 0.3081 0.14783 0.32153 C 0.23444 0.35232 0.17726 0.3382 0.24837 0.35278 C 0.26218 0.35093 0.27612 0.35093 0.28979 0.34699 C 0.29331 0.34607 0.29695 0.34329 0.29943 0.33866 C 0.30164 0.33403 0.30151 0.32732 0.30256 0.32153 C 0.29669 0.31296 0.29227 0.29977 0.28497 0.29607 C 0.23509 0.26945 0.20344 0.28634 0.15108 0.29607 C 0.14822 0.29792 0.08713 0.32732 0.08401 0.36134 C 0.0775 0.4331 0.09469 0.46852 0.13037 0.48611 C 0.19732 0.51921 0.23535 0.52338 0.29617 0.53426 C 0.33134 0.52963 0.36663 0.52824 0.40154 0.52014 C 0.40388 0.51968 0.40545 0.51273 0.40467 0.5088 C 0.40297 0.49907 0.40063 0.48588 0.39516 0.48333 C 0.37406 0.47292 0.35153 0.4757 0.32965 0.47199 C 0.27221 0.48357 0.22415 0.48241 0.17179 0.5257 C 0.1516 0.54259 0.12373 0.58935 0.10641 0.61667 C 0.10159 0.63171 0.09482 0.64537 0.09195 0.66204 C 0.08805 0.68542 0.09013 0.74468 0.09834 0.76412 C 0.10732 0.78519 0.12035 0.80046 0.1335 0.81227 C 0.18677 0.85972 0.22311 0.85463 0.28341 0.8662 C 0.34189 0.86343 0.40063 0.86458 0.45898 0.85764 C 0.49492 0.85347 0.46236 0.79583 0.44465 0.78403 C 0.42121 0.76806 0.39464 0.77639 0.36963 0.77269 C 0.34775 0.78773 0.32274 0.79259 0.30412 0.81806 C 0.29539 0.83009 0.29474 0.85509 0.29461 0.87477 C 0.29422 0.93264 0.29891 0.99028 0.30256 1.04769 C 0.30425 1.07454 0.30985 1.10023 0.3105 1.12732 C 0.31258 1.21227 0.3105 1.29745 0.3105 1.38264 " pathEditMode="relative" rAng="0" ptsTypes="AAAAAAAAAAAAAAAAAAAAAAAAAAAAAAAAA">
                                      <p:cBhvr>
                                        <p:cTn id="74" dur="2000" fill="hold"/>
                                        <p:tgtEl>
                                          <p:spTgt spid="86"/>
                                        </p:tgtEl>
                                        <p:attrNameLst>
                                          <p:attrName>ppt_x</p:attrName>
                                          <p:attrName>ppt_y</p:attrName>
                                        </p:attrNameLst>
                                      </p:cBhvr>
                                      <p:rCtr x="24095" y="68935"/>
                                    </p:animMotion>
                                  </p:childTnLst>
                                </p:cTn>
                              </p:par>
                              <p:par>
                                <p:cTn id="75" presetID="0" presetClass="path" presetSubtype="0" fill="hold" nodeType="withEffect">
                                  <p:stCondLst>
                                    <p:cond delay="500"/>
                                  </p:stCondLst>
                                  <p:childTnLst>
                                    <p:animMotion origin="layout" path="M -0.00013 0.00509 L -0.00013 0.00532 C -0.04519 0.08541 -0.04832 0.08287 -0.07984 0.16088 C -0.08882 0.1831 -0.09833 0.20486 -0.10536 0.22939 C -0.11279 0.25439 -0.11709 0.28194 -0.12295 0.30856 C -0.1262 0.33981 -0.13428 0.38287 -0.1262 0.4162 C -0.11487 0.46273 -0.09338 0.47176 -0.06707 0.48426 C -0.02735 0.50324 0.00117 0.49953 0.04298 0.50139 C 0.05796 0.4956 0.07346 0.49398 0.08765 0.48426 C 0.09456 0.47963 0.10511 0.44814 0.09404 0.43611 C 0.08036 0.42106 0.06317 0.41921 0.0478 0.41064 C 0.02761 0.41435 0.00716 0.41574 -0.01289 0.42199 C -0.03386 0.42847 -0.06186 0.44814 -0.08153 0.46435 C -0.09078 0.47222 -0.09963 0.48148 -0.10862 0.49004 C -0.11344 0.50231 -0.11982 0.51296 -0.12295 0.52685 C -0.12581 0.53935 -0.12594 0.55324 -0.1262 0.56666 C -0.12646 0.57986 -0.12829 0.5949 -0.12451 0.60625 C -0.11969 0.62152 -0.11084 0.63194 -0.10224 0.64027 C -0.06265 0.67916 -0.0138 0.66921 0.02865 0.67453 C 0.05679 0.67245 0.08518 0.67361 0.11318 0.66851 C 0.12529 0.66666 0.13832 0.64259 0.11956 0.6206 C 0.10615 0.60463 0.0887 0.60347 0.07333 0.5949 C 0.04129 0.59907 0.00026 0.59884 -0.03204 0.61759 C -0.04741 0.62662 -0.0616 0.64097 -0.07671 0.65162 C -0.09625 0.66551 -0.11631 0.67708 -0.13571 0.6912 C -0.14717 0.69976 -0.1585 0.70879 -0.16931 0.7199 C -0.18481 0.73588 -0.20643 0.76643 -0.21868 0.79074 C -0.22167 0.79606 -0.22297 0.80393 -0.22506 0.81064 C -0.22245 0.82916 -0.22206 0.84976 -0.21711 0.86736 C -0.21321 0.88101 -0.20734 0.89467 -0.19953 0.90139 C -0.1796 0.91828 -0.07854 0.94676 -0.07033 0.94953 C -0.05652 0.95995 -0.04155 0.96666 -0.02878 0.98078 C -0.00899 1.00277 -0.02188 1.07083 -0.03035 1.08865 C -0.03816 1.10486 -0.05379 1.09791 -0.06551 1.10277 C -0.15759 1.09213 -0.17817 1.15023 -0.20435 1.04027 C -0.20787 1.02592 -0.20865 1.01018 -0.21073 0.9949 C -0.20708 0.98264 -0.20669 0.96412 -0.19953 0.9581 C -0.15251 0.91805 -0.09859 0.93472 -0.04962 0.93819 C -0.02435 0.95185 0.04272 0.97546 0.06695 1.02338 C 0.07203 1.03333 0.06903 1.04976 0.0702 1.06296 C 0.06486 1.09051 0.06108 1.11898 0.05418 1.14537 C 0.03907 1.20347 0.02605 1.2243 0.00469 1.27291 C 0.00195 1.27939 -0.00039 1.28657 -0.00325 1.29282 C -0.01029 1.30833 -0.01185 1.31088 -0.01758 1.32129 " pathEditMode="relative" rAng="0" ptsTypes="AAAAAAAAAAAAAAAAAAAAAAAAAAAAAAAAAAAAAAAAAAAA">
                                      <p:cBhvr>
                                        <p:cTn id="76" dur="2000" fill="hold"/>
                                        <p:tgtEl>
                                          <p:spTgt spid="87"/>
                                        </p:tgtEl>
                                        <p:attrNameLst>
                                          <p:attrName>ppt_x</p:attrName>
                                          <p:attrName>ppt_y</p:attrName>
                                        </p:attrNameLst>
                                      </p:cBhvr>
                                      <p:rCtr x="-4793" y="65810"/>
                                    </p:animMotion>
                                  </p:childTnLst>
                                </p:cTn>
                              </p:par>
                              <p:par>
                                <p:cTn id="77" presetID="0" presetClass="path" presetSubtype="0" fill="hold" nodeType="withEffect">
                                  <p:stCondLst>
                                    <p:cond delay="500"/>
                                  </p:stCondLst>
                                  <p:childTnLst>
                                    <p:animMotion origin="layout" path="M 0.00352 -0.01713 L 0.00352 -0.0169 C -0.00925 0.01782 -0.05118 0.12754 -0.06173 0.17014 C -0.08453 0.26227 -0.12399 0.45092 -0.12399 0.45116 C -0.1318 0.52176 -0.15421 0.63125 -0.13363 0.70903 C -0.12842 0.7287 -0.11605 0.74028 -0.10484 0.74884 C -0.0883 0.76157 -0.06981 0.76389 -0.05223 0.77153 C 0.00873 0.75995 0.06187 0.77199 0.11058 0.69768 C 0.11774 0.6868 0.11592 0.66551 0.11865 0.64953 C 0.10641 0.6125 0.10003 0.5669 0.08179 0.53889 C 0.0646 0.5125 -0.00703 0.52384 -0.02188 0.52477 C -0.04415 0.5331 -0.06747 0.53611 -0.08896 0.55023 C -0.16736 0.60185 -0.13675 0.58935 -0.1783 0.60416 C -0.19901 0.59838 -0.22115 0.60139 -0.24056 0.58703 C -0.24902 0.58078 -0.26387 0.50879 -0.26608 0.49907 C -0.26452 0.48495 -0.26674 0.46713 -0.26114 0.45648 C -0.24342 0.42199 -0.21086 0.4206 -0.18781 0.41412 C -0.146 0.42824 -0.09078 0.43773 -0.05535 0.48773 C -0.04363 0.5044 -0.04155 0.53495 -0.03464 0.55879 C -0.03582 0.58055 -0.03204 0.60463 -0.03777 0.62407 C -0.05366 0.67708 -0.11995 0.76551 -0.14001 0.79699 C -0.21972 0.92245 -0.16176 0.83241 -0.23261 0.97569 C -0.2627 1.03703 -0.25072 1.00254 -0.2851 1.04676 C -0.28992 1.05301 -0.29291 1.06342 -0.29786 1.06944 C -0.30164 1.07407 -0.30646 1.07477 -0.31063 1.07801 C -0.31284 1.07963 -0.31493 1.08171 -0.31701 1.08356 C -0.33915 1.07523 -0.35074 1.075 -0.36963 1.04375 C -0.37549 1.03449 -0.37718 1.01921 -0.38083 1.00694 C -0.38135 0.99745 -0.38408 0.98773 -0.38252 0.9787 C -0.37549 0.94004 -0.37419 0.94143 -0.36168 0.93032 C -0.34306 0.93796 -0.32261 0.9368 -0.30581 0.95301 C -0.29396 0.96481 -0.2864 0.98819 -0.28028 1.00972 C -0.27234 1.03819 -0.26869 1.06991 -0.26452 1.10069 C -0.25358 1.17685 -0.2597 1.31643 -0.2597 1.36458 " pathEditMode="relative" rAng="0" ptsTypes="AAAAAAAAAAAAAAAAAAAAAAAAAAAAAAAAAA">
                                      <p:cBhvr>
                                        <p:cTn id="78" dur="2000" fill="hold"/>
                                        <p:tgtEl>
                                          <p:spTgt spid="88"/>
                                        </p:tgtEl>
                                        <p:attrNameLst>
                                          <p:attrName>ppt_x</p:attrName>
                                          <p:attrName>ppt_y</p:attrName>
                                        </p:attrNameLst>
                                      </p:cBhvr>
                                      <p:rCtr x="-13571" y="69074"/>
                                    </p:animMotion>
                                  </p:childTnLst>
                                </p:cTn>
                              </p:par>
                              <p:par>
                                <p:cTn id="79" presetID="0" presetClass="path" presetSubtype="0" fill="hold" nodeType="withEffect">
                                  <p:stCondLst>
                                    <p:cond delay="500"/>
                                  </p:stCondLst>
                                  <p:childTnLst>
                                    <p:animMotion origin="layout" path="M -0.0086 0.00393 L -0.0086 0.00417 C -0.00964 0.03611 -0.01173 0.06829 -0.0086 0.10069 C -0.00691 0.1169 -0.00365 0.13264 -0.00053 0.14861 C 0.00794 0.19259 0.01589 0.23032 0.03777 0.26204 C 0.06941 0.30787 0.11005 0.3081 0.14782 0.32153 C 0.23443 0.35231 0.17726 0.33819 0.24837 0.35278 C 0.26217 0.35093 0.27611 0.35093 0.28978 0.34699 C 0.2933 0.34606 0.29695 0.34329 0.29942 0.33866 C 0.30164 0.33403 0.30151 0.32731 0.30255 0.32153 C 0.29669 0.31296 0.29226 0.29977 0.28497 0.29606 C 0.23508 0.26944 0.20343 0.28634 0.15108 0.29606 C 0.14821 0.29792 0.08713 0.32731 0.084 0.36134 C 0.07749 0.4331 0.09468 0.46852 0.13037 0.48611 C 0.19731 0.51921 0.23534 0.52338 0.29617 0.53426 C 0.33133 0.52963 0.36663 0.52824 0.40153 0.52014 C 0.40388 0.51968 0.40544 0.51273 0.40466 0.5088 C 0.40297 0.49907 0.40062 0.48588 0.39515 0.48333 C 0.37405 0.47292 0.35152 0.47569 0.32964 0.47199 C 0.2722 0.48356 0.22414 0.48241 0.17179 0.52569 C 0.1516 0.54259 0.12373 0.58935 0.1064 0.61667 C 0.10158 0.63171 0.09481 0.64537 0.09195 0.66204 C 0.08804 0.68542 0.09012 0.74468 0.09833 0.76412 C 0.10732 0.78518 0.12034 0.80046 0.13349 0.81227 C 0.18676 0.85972 0.2231 0.85463 0.2834 0.8662 C 0.34188 0.86343 0.40062 0.86458 0.45897 0.85764 C 0.49492 0.85347 0.46236 0.79583 0.44464 0.78403 C 0.4212 0.76805 0.39463 0.77639 0.36962 0.77268 C 0.34774 0.78773 0.32274 0.79259 0.30411 0.81805 C 0.29539 0.83009 0.29473 0.85509 0.2946 0.87477 C 0.29421 0.93264 0.2989 0.99028 0.30255 1.04768 C 0.30424 1.07454 0.30984 1.10023 0.31049 1.12731 C 0.31258 1.21227 0.31049 1.29745 0.31049 1.38264 " pathEditMode="relative" rAng="0" ptsTypes="AAAAAAAAAAAAAAAAAAAAAAAAAAAAAAAAA">
                                      <p:cBhvr>
                                        <p:cTn id="80" dur="2000" fill="hold"/>
                                        <p:tgtEl>
                                          <p:spTgt spid="89"/>
                                        </p:tgtEl>
                                        <p:attrNameLst>
                                          <p:attrName>ppt_x</p:attrName>
                                          <p:attrName>ppt_y</p:attrName>
                                        </p:attrNameLst>
                                      </p:cBhvr>
                                      <p:rCtr x="24095" y="68935"/>
                                    </p:animMotion>
                                  </p:childTnLst>
                                </p:cTn>
                              </p:par>
                              <p:par>
                                <p:cTn id="81" presetID="0" presetClass="path" presetSubtype="0" fill="hold" nodeType="withEffect">
                                  <p:stCondLst>
                                    <p:cond delay="500"/>
                                  </p:stCondLst>
                                  <p:childTnLst>
                                    <p:animMotion origin="layout" path="M 0.00365 -0.01713 L 0.00365 -0.0169 C -0.00924 0.01782 -0.05118 0.12754 -0.06173 0.17014 C -0.08452 0.26227 -0.12399 0.45092 -0.12399 0.45115 C -0.1318 0.52176 -0.1542 0.63125 -0.13363 0.70902 C -0.12842 0.7287 -0.11604 0.74027 -0.10484 0.74884 C -0.0883 0.76157 -0.06981 0.76389 -0.05222 0.77152 C 0.00873 0.75995 0.06187 0.77199 0.11058 0.69768 C 0.11774 0.6868 0.11592 0.66551 0.11865 0.64953 C 0.10641 0.6125 0.10003 0.5669 0.08192 0.53889 C 0.06473 0.5125 -0.00703 0.52384 -0.02188 0.52477 C -0.04415 0.5331 -0.06746 0.53611 -0.08895 0.55023 C -0.16736 0.60185 -0.13675 0.58935 -0.1783 0.60416 C -0.19901 0.59838 -0.22115 0.60139 -0.24056 0.58703 C -0.24902 0.58078 -0.26387 0.50879 -0.26608 0.49907 C -0.26452 0.48495 -0.26673 0.46713 -0.26113 0.45648 C -0.24342 0.42199 -0.21086 0.4206 -0.18781 0.41412 C -0.146 0.42824 -0.09078 0.43773 -0.05535 0.48773 C -0.04363 0.5044 -0.04154 0.53495 -0.03464 0.55879 C -0.03568 0.58055 -0.03204 0.60463 -0.03777 0.62407 C -0.05366 0.67708 -0.11995 0.76551 -0.14001 0.79699 C -0.21972 0.92245 -0.16176 0.8324 -0.23261 0.97569 C -0.2627 1.03703 -0.25071 1.00254 -0.2851 1.04676 C -0.28992 1.05301 -0.29291 1.06342 -0.29786 1.06944 C -0.30164 1.07407 -0.30646 1.07477 -0.31063 1.07801 C -0.31284 1.07963 -0.31492 1.08171 -0.31701 1.08356 C -0.33915 1.07523 -0.35074 1.075 -0.36963 1.04375 C -0.37549 1.03449 -0.37718 1.01921 -0.38083 1.00694 C -0.38135 0.99745 -0.38408 0.98773 -0.38252 0.9787 C -0.37549 0.94004 -0.37418 0.94143 -0.36168 0.93032 C -0.34306 0.93796 -0.32261 0.9368 -0.30581 0.95301 C -0.29395 0.96481 -0.2864 0.98819 -0.28028 1.00972 C -0.27233 1.03819 -0.26869 1.0699 -0.26452 1.10069 C -0.25358 1.17685 -0.2597 1.31643 -0.2597 1.36458 " pathEditMode="relative" rAng="0" ptsTypes="AAAAAAAAAAAAAAAAAAAAAAAAAAAAAAAAAA">
                                      <p:cBhvr>
                                        <p:cTn id="82" dur="2000" fill="hold"/>
                                        <p:tgtEl>
                                          <p:spTgt spid="90"/>
                                        </p:tgtEl>
                                        <p:attrNameLst>
                                          <p:attrName>ppt_x</p:attrName>
                                          <p:attrName>ppt_y</p:attrName>
                                        </p:attrNameLst>
                                      </p:cBhvr>
                                      <p:rCtr x="-13584" y="69074"/>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6 0.00394 L -0.0086 0.00417 C -0.00964 0.03611 -0.01172 0.06829 -0.0086 0.10047 C -0.0069 0.1169 -0.00365 0.13264 -0.00065 0.14861 C 0.00781 0.1926 0.01576 0.23033 0.03777 0.26204 C 0.06942 0.30787 0.10992 0.30811 0.14782 0.32153 C 0.23443 0.35232 0.17726 0.3382 0.24837 0.35278 C 0.26218 0.35093 0.27611 0.35093 0.28979 0.34699 C 0.29317 0.34607 0.29695 0.34329 0.2993 0.33866 C 0.30151 0.33403 0.30151 0.32732 0.30255 0.32153 C 0.29669 0.31297 0.29226 0.29977 0.28497 0.29607 C 0.23509 0.26945 0.20344 0.28635 0.15108 0.29607 C 0.14808 0.29792 0.087 0.32732 0.08387 0.36135 C 0.07749 0.43311 0.09468 0.46852 0.13037 0.48611 C 0.19732 0.51922 0.23535 0.52338 0.29617 0.53426 C 0.33134 0.52963 0.36663 0.52824 0.40154 0.52014 C 0.40388 0.51968 0.40544 0.51274 0.40453 0.5088 C 0.40284 0.49908 0.40049 0.48588 0.39502 0.48334 C 0.37405 0.47292 0.35152 0.4757 0.32964 0.47199 C 0.27221 0.48357 0.22402 0.48241 0.17179 0.5257 C 0.15147 0.5426 0.12373 0.58936 0.10641 0.61667 C 0.10146 0.63172 0.09482 0.64537 0.09195 0.66204 C 0.08804 0.68542 0.09013 0.74468 0.09833 0.76412 C 0.10732 0.78519 0.12034 0.80047 0.1335 0.81227 C 0.18664 0.85973 0.2231 0.85463 0.28341 0.86621 C 0.34188 0.86343 0.40049 0.86459 0.45897 0.85764 C 0.49479 0.85348 0.46236 0.79584 0.44452 0.78403 C 0.4212 0.76806 0.39463 0.77639 0.36963 0.77269 C 0.34775 0.78774 0.32274 0.7926 0.30411 0.81806 C 0.29539 0.8301 0.29474 0.8551 0.29461 0.87477 C 0.29422 0.93264 0.29877 0.99028 0.30255 1.04769 C 0.30424 1.07454 0.30985 1.10024 0.3105 1.12732 C 0.31258 1.21227 0.3105 1.29746 0.3105 1.38264 " pathEditMode="relative" rAng="0" ptsTypes="AAAAAAAAAAAAAAAAAAAAAAAAAAAAAAAAA">
                                      <p:cBhvr>
                                        <p:cTn id="88" dur="2000" fill="hold"/>
                                        <p:tgtEl>
                                          <p:spTgt spid="92"/>
                                        </p:tgtEl>
                                        <p:attrNameLst>
                                          <p:attrName>ppt_x</p:attrName>
                                          <p:attrName>ppt_y</p:attrName>
                                        </p:attrNameLst>
                                      </p:cBhvr>
                                      <p:rCtr x="24095" y="68935"/>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6 0.00393 L -0.0086 0.00417 C -0.00964 0.03611 -0.01172 0.06829 -0.0086 0.10046 C -0.00691 0.1169 -0.00365 0.13264 -0.00052 0.14861 C 0.00794 0.19259 0.01589 0.23032 0.03777 0.26204 C 0.06942 0.30787 0.11005 0.3081 0.14782 0.32153 C 0.23443 0.35231 0.17726 0.33819 0.24837 0.35278 C 0.26218 0.35092 0.27611 0.35092 0.28979 0.34699 C 0.2933 0.34606 0.29695 0.34329 0.29942 0.33866 C 0.30164 0.33403 0.30151 0.32731 0.30255 0.32153 C 0.29669 0.31296 0.29226 0.29977 0.28497 0.29606 C 0.23508 0.26944 0.20344 0.28634 0.15108 0.29606 C 0.14821 0.29792 0.08713 0.32731 0.084 0.36134 C 0.07749 0.4331 0.09468 0.46852 0.13037 0.48611 C 0.19731 0.51921 0.23535 0.52338 0.29617 0.53426 C 0.33133 0.52963 0.36663 0.52824 0.40153 0.52014 C 0.40388 0.51967 0.40544 0.51273 0.40466 0.50879 C 0.40297 0.49907 0.40062 0.48588 0.39515 0.48333 C 0.37405 0.47292 0.35152 0.47569 0.32964 0.47199 C 0.2722 0.48356 0.22414 0.48241 0.17179 0.52569 C 0.1516 0.54259 0.12373 0.58935 0.10641 0.61667 C 0.10159 0.63171 0.09481 0.64537 0.09195 0.66204 C 0.08804 0.68542 0.09013 0.74467 0.09833 0.76412 C 0.10732 0.78518 0.12034 0.80046 0.1335 0.81227 C 0.18676 0.85972 0.2231 0.85463 0.2834 0.8662 C 0.34188 0.86342 0.40062 0.86458 0.45897 0.85764 C 0.49492 0.85347 0.46236 0.79583 0.44464 0.78403 C 0.4212 0.76805 0.39463 0.77639 0.36962 0.77268 C 0.34774 0.78773 0.32274 0.79259 0.30411 0.81805 C 0.29539 0.83009 0.29474 0.85509 0.29461 0.87477 C 0.29421 0.93264 0.2989 0.99028 0.30255 1.04768 C 0.30424 1.07454 0.30984 1.10023 0.31049 1.12731 C 0.31258 1.21227 0.31049 1.29745 0.31049 1.38264 " pathEditMode="relative" rAng="0" ptsTypes="AAAAAAAAAAAAAAAAAAAAAAAAAAAAAAAAA">
                                      <p:cBhvr>
                                        <p:cTn id="92" dur="2000" fill="hold"/>
                                        <p:tgtEl>
                                          <p:spTgt spid="95"/>
                                        </p:tgtEl>
                                        <p:attrNameLst>
                                          <p:attrName>ppt_x</p:attrName>
                                          <p:attrName>ppt_y</p:attrName>
                                        </p:attrNameLst>
                                      </p:cBhvr>
                                      <p:rCtr x="24095" y="68935"/>
                                    </p:animMotion>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104" restart="whenNotActive" fill="hold" evtFilter="cancelBubble" nodeType="interactiveSeq">
                <p:stCondLst>
                  <p:cond evt="onClick" delay="0">
                    <p:tgtEl>
                      <p:spTgt spid="10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3"/>
                                        </p:tgtEl>
                                        <p:attrNameLst>
                                          <p:attrName>style.visibility</p:attrName>
                                        </p:attrNameLst>
                                      </p:cBhvr>
                                      <p:to>
                                        <p:strVal val="visible"/>
                                      </p:to>
                                    </p:set>
                                    <p:anim calcmode="lin" valueType="num">
                                      <p:cBhvr>
                                        <p:cTn id="109" dur="500" fill="hold"/>
                                        <p:tgtEl>
                                          <p:spTgt spid="103"/>
                                        </p:tgtEl>
                                        <p:attrNameLst>
                                          <p:attrName>ppt_w</p:attrName>
                                        </p:attrNameLst>
                                      </p:cBhvr>
                                      <p:tavLst>
                                        <p:tav tm="0">
                                          <p:val>
                                            <p:fltVal val="0"/>
                                          </p:val>
                                        </p:tav>
                                        <p:tav tm="100000">
                                          <p:val>
                                            <p:strVal val="#ppt_w"/>
                                          </p:val>
                                        </p:tav>
                                      </p:tavLst>
                                    </p:anim>
                                    <p:anim calcmode="lin" valueType="num">
                                      <p:cBhvr>
                                        <p:cTn id="110" dur="500" fill="hold"/>
                                        <p:tgtEl>
                                          <p:spTgt spid="103"/>
                                        </p:tgtEl>
                                        <p:attrNameLst>
                                          <p:attrName>ppt_h</p:attrName>
                                        </p:attrNameLst>
                                      </p:cBhvr>
                                      <p:tavLst>
                                        <p:tav tm="0">
                                          <p:val>
                                            <p:fltVal val="0"/>
                                          </p:val>
                                        </p:tav>
                                        <p:tav tm="100000">
                                          <p:val>
                                            <p:strVal val="#ppt_h"/>
                                          </p:val>
                                        </p:tav>
                                      </p:tavLst>
                                    </p:anim>
                                    <p:animEffect transition="in" filter="fade">
                                      <p:cBhvr>
                                        <p:cTn id="111" dur="500"/>
                                        <p:tgtEl>
                                          <p:spTgt spid="103"/>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3"/>
                                        </p:tgtEl>
                                      </p:cBhvr>
                                    </p:animEffect>
                                    <p:animScale>
                                      <p:cBhvr>
                                        <p:cTn id="114"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15" restart="whenNotActive" fill="hold" evtFilter="cancelBubble" nodeType="interactiveSeq">
                <p:stCondLst>
                  <p:cond evt="onClick" delay="0">
                    <p:tgtEl>
                      <p:spTgt spid="104"/>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 calcmode="lin" valueType="num">
                                      <p:cBhvr>
                                        <p:cTn id="120" dur="500" fill="hold"/>
                                        <p:tgtEl>
                                          <p:spTgt spid="105"/>
                                        </p:tgtEl>
                                        <p:attrNameLst>
                                          <p:attrName>ppt_w</p:attrName>
                                        </p:attrNameLst>
                                      </p:cBhvr>
                                      <p:tavLst>
                                        <p:tav tm="0">
                                          <p:val>
                                            <p:fltVal val="0"/>
                                          </p:val>
                                        </p:tav>
                                        <p:tav tm="100000">
                                          <p:val>
                                            <p:strVal val="#ppt_w"/>
                                          </p:val>
                                        </p:tav>
                                      </p:tavLst>
                                    </p:anim>
                                    <p:anim calcmode="lin" valueType="num">
                                      <p:cBhvr>
                                        <p:cTn id="121" dur="500" fill="hold"/>
                                        <p:tgtEl>
                                          <p:spTgt spid="105"/>
                                        </p:tgtEl>
                                        <p:attrNameLst>
                                          <p:attrName>ppt_h</p:attrName>
                                        </p:attrNameLst>
                                      </p:cBhvr>
                                      <p:tavLst>
                                        <p:tav tm="0">
                                          <p:val>
                                            <p:fltVal val="0"/>
                                          </p:val>
                                        </p:tav>
                                        <p:tav tm="100000">
                                          <p:val>
                                            <p:strVal val="#ppt_h"/>
                                          </p:val>
                                        </p:tav>
                                      </p:tavLst>
                                    </p:anim>
                                    <p:animEffect transition="in" filter="fade">
                                      <p:cBhvr>
                                        <p:cTn id="122" dur="500"/>
                                        <p:tgtEl>
                                          <p:spTgt spid="105"/>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5"/>
                                        </p:tgtEl>
                                      </p:cBhvr>
                                    </p:animEffect>
                                    <p:animScale>
                                      <p:cBhvr>
                                        <p:cTn id="125" dur="250" autoRev="1" fill="hold"/>
                                        <p:tgtEl>
                                          <p:spTgt spid="105"/>
                                        </p:tgtEl>
                                      </p:cBhvr>
                                      <p:by x="105000" y="105000"/>
                                    </p:animScale>
                                  </p:childTnLst>
                                </p:cTn>
                              </p:par>
                            </p:childTnLst>
                          </p:cTn>
                        </p:par>
                      </p:childTnLst>
                    </p:cTn>
                  </p:par>
                </p:childTnLst>
              </p:cTn>
              <p:nextCondLst>
                <p:cond evt="onClick" delay="0">
                  <p:tgtEl>
                    <p:spTgt spid="104"/>
                  </p:tgtEl>
                </p:cond>
              </p:nextCondLst>
            </p:seq>
          </p:childTnLst>
        </p:cTn>
      </p:par>
    </p:tnLst>
    <p:bldLst>
      <p:bldP spid="49" grpId="0"/>
      <p:bldP spid="49" grpId="1"/>
      <p:bldP spid="99" grpId="0"/>
      <p:bldP spid="99" grpId="1"/>
      <p:bldP spid="101" grpId="0"/>
      <p:bldP spid="101" grpId="1"/>
      <p:bldP spid="107" grpId="0"/>
      <p:bldP spid="107" grpId="1"/>
      <p:bldP spid="103" grpId="0"/>
      <p:bldP spid="103" grpId="1"/>
      <p:bldP spid="105" grpId="0"/>
      <p:bldP spid="10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3596" y="361127"/>
            <a:ext cx="394383" cy="256587"/>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646403" y="1253768"/>
            <a:ext cx="8740863" cy="2764320"/>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321882" y="4392144"/>
            <a:ext cx="3020323" cy="880242"/>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107" name="TextBox 106"/>
          <p:cNvSpPr txBox="1"/>
          <p:nvPr/>
        </p:nvSpPr>
        <p:spPr>
          <a:xfrm>
            <a:off x="1927101" y="2340685"/>
            <a:ext cx="5961042" cy="646163"/>
          </a:xfrm>
          <a:prstGeom prst="rect">
            <a:avLst/>
          </a:prstGeom>
          <a:noFill/>
        </p:spPr>
        <p:txBody>
          <a:bodyPr wrap="square" rtlCol="0">
            <a:spAutoFit/>
          </a:bodyPr>
          <a:lstStyle/>
          <a:p>
            <a:pPr algn="ctr"/>
            <a:r>
              <a:rPr lang="vi-VN" sz="3599" b="1" dirty="0">
                <a:solidFill>
                  <a:srgbClr val="EE4036"/>
                </a:solidFill>
                <a:latin typeface="Times New Roman" panose="02020603050405020304" pitchFamily="18" charset="0"/>
                <a:sym typeface="Times New Roman"/>
              </a:rPr>
              <a:t>Đơn vị thận được gọi là gì?</a:t>
            </a:r>
            <a:endParaRPr lang="vi-VN" sz="3599" b="1" dirty="0">
              <a:solidFill>
                <a:srgbClr val="EE4036"/>
              </a:solidFill>
              <a:latin typeface="Times New Roman" panose="02020603050405020304" pitchFamily="18" charset="0"/>
            </a:endParaRPr>
          </a:p>
        </p:txBody>
      </p:sp>
      <p:sp>
        <p:nvSpPr>
          <p:cNvPr id="114" name="!!o3b">
            <a:extLst>
              <a:ext uri="{FF2B5EF4-FFF2-40B4-BE49-F238E27FC236}">
                <a16:creationId xmlns:a16="http://schemas.microsoft.com/office/drawing/2014/main" id="{727977B5-F189-4A81-8746-8651162923AF}"/>
              </a:ext>
            </a:extLst>
          </p:cNvPr>
          <p:cNvSpPr/>
          <p:nvPr/>
        </p:nvSpPr>
        <p:spPr>
          <a:xfrm>
            <a:off x="769830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5" name="!!o3c">
            <a:extLst>
              <a:ext uri="{FF2B5EF4-FFF2-40B4-BE49-F238E27FC236}">
                <a16:creationId xmlns:a16="http://schemas.microsoft.com/office/drawing/2014/main" id="{FF9E2E47-AF30-4140-9174-D1F1B2A7ACE4}"/>
              </a:ext>
            </a:extLst>
          </p:cNvPr>
          <p:cNvSpPr/>
          <p:nvPr/>
        </p:nvSpPr>
        <p:spPr>
          <a:xfrm>
            <a:off x="8868739"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6" name="!!o3a">
            <a:extLst>
              <a:ext uri="{FF2B5EF4-FFF2-40B4-BE49-F238E27FC236}">
                <a16:creationId xmlns:a16="http://schemas.microsoft.com/office/drawing/2014/main" id="{1966C6BC-5829-4F16-A504-4CE1C7609161}"/>
              </a:ext>
            </a:extLst>
          </p:cNvPr>
          <p:cNvSpPr/>
          <p:nvPr/>
        </p:nvSpPr>
        <p:spPr>
          <a:xfrm>
            <a:off x="653652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7" name="!!3a">
            <a:extLst>
              <a:ext uri="{FF2B5EF4-FFF2-40B4-BE49-F238E27FC236}">
                <a16:creationId xmlns:a16="http://schemas.microsoft.com/office/drawing/2014/main" id="{3AFE8AE5-A9AA-4637-A979-EE1B11736C0D}"/>
              </a:ext>
            </a:extLst>
          </p:cNvPr>
          <p:cNvSpPr txBox="1"/>
          <p:nvPr/>
        </p:nvSpPr>
        <p:spPr>
          <a:xfrm>
            <a:off x="670343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r</a:t>
            </a:r>
          </a:p>
        </p:txBody>
      </p:sp>
      <p:sp>
        <p:nvSpPr>
          <p:cNvPr id="118" name="!!3b">
            <a:extLst>
              <a:ext uri="{FF2B5EF4-FFF2-40B4-BE49-F238E27FC236}">
                <a16:creationId xmlns:a16="http://schemas.microsoft.com/office/drawing/2014/main" id="{1A273D81-3FC5-40F3-8DBC-43408EECA659}"/>
              </a:ext>
            </a:extLst>
          </p:cNvPr>
          <p:cNvSpPr txBox="1"/>
          <p:nvPr/>
        </p:nvSpPr>
        <p:spPr>
          <a:xfrm>
            <a:off x="7859697"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119" name="!!3c">
            <a:extLst>
              <a:ext uri="{FF2B5EF4-FFF2-40B4-BE49-F238E27FC236}">
                <a16:creationId xmlns:a16="http://schemas.microsoft.com/office/drawing/2014/main" id="{47834679-DA72-43D6-958F-A53074407007}"/>
              </a:ext>
            </a:extLst>
          </p:cNvPr>
          <p:cNvSpPr txBox="1"/>
          <p:nvPr/>
        </p:nvSpPr>
        <p:spPr>
          <a:xfrm>
            <a:off x="9035647"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68" name="!!o3a">
            <a:extLst>
              <a:ext uri="{FF2B5EF4-FFF2-40B4-BE49-F238E27FC236}">
                <a16:creationId xmlns:a16="http://schemas.microsoft.com/office/drawing/2014/main" id="{1966C6BC-5829-4F16-A504-4CE1C7609161}"/>
              </a:ext>
            </a:extLst>
          </p:cNvPr>
          <p:cNvSpPr/>
          <p:nvPr/>
        </p:nvSpPr>
        <p:spPr>
          <a:xfrm>
            <a:off x="5392254"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69" name="!!3a">
            <a:extLst>
              <a:ext uri="{FF2B5EF4-FFF2-40B4-BE49-F238E27FC236}">
                <a16:creationId xmlns:a16="http://schemas.microsoft.com/office/drawing/2014/main" id="{3AFE8AE5-A9AA-4637-A979-EE1B11736C0D}"/>
              </a:ext>
            </a:extLst>
          </p:cNvPr>
          <p:cNvSpPr txBox="1"/>
          <p:nvPr/>
        </p:nvSpPr>
        <p:spPr>
          <a:xfrm>
            <a:off x="5559161"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0" name="!!o3a">
            <a:extLst>
              <a:ext uri="{FF2B5EF4-FFF2-40B4-BE49-F238E27FC236}">
                <a16:creationId xmlns:a16="http://schemas.microsoft.com/office/drawing/2014/main" id="{1966C6BC-5829-4F16-A504-4CE1C7609161}"/>
              </a:ext>
            </a:extLst>
          </p:cNvPr>
          <p:cNvSpPr/>
          <p:nvPr/>
        </p:nvSpPr>
        <p:spPr>
          <a:xfrm>
            <a:off x="4247983"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1" name="!!3a">
            <a:extLst>
              <a:ext uri="{FF2B5EF4-FFF2-40B4-BE49-F238E27FC236}">
                <a16:creationId xmlns:a16="http://schemas.microsoft.com/office/drawing/2014/main" id="{3AFE8AE5-A9AA-4637-A979-EE1B11736C0D}"/>
              </a:ext>
            </a:extLst>
          </p:cNvPr>
          <p:cNvSpPr txBox="1"/>
          <p:nvPr/>
        </p:nvSpPr>
        <p:spPr>
          <a:xfrm>
            <a:off x="4414890"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72" name="!!o3b">
            <a:extLst>
              <a:ext uri="{FF2B5EF4-FFF2-40B4-BE49-F238E27FC236}">
                <a16:creationId xmlns:a16="http://schemas.microsoft.com/office/drawing/2014/main" id="{727977B5-F189-4A81-8746-8651162923AF}"/>
              </a:ext>
            </a:extLst>
          </p:cNvPr>
          <p:cNvSpPr/>
          <p:nvPr/>
        </p:nvSpPr>
        <p:spPr>
          <a:xfrm>
            <a:off x="1927100"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3" name="!!o3c">
            <a:extLst>
              <a:ext uri="{FF2B5EF4-FFF2-40B4-BE49-F238E27FC236}">
                <a16:creationId xmlns:a16="http://schemas.microsoft.com/office/drawing/2014/main" id="{FF9E2E47-AF30-4140-9174-D1F1B2A7ACE4}"/>
              </a:ext>
            </a:extLst>
          </p:cNvPr>
          <p:cNvSpPr/>
          <p:nvPr/>
        </p:nvSpPr>
        <p:spPr>
          <a:xfrm>
            <a:off x="309753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8" name="!!3b">
            <a:extLst>
              <a:ext uri="{FF2B5EF4-FFF2-40B4-BE49-F238E27FC236}">
                <a16:creationId xmlns:a16="http://schemas.microsoft.com/office/drawing/2014/main" id="{1A273D81-3FC5-40F3-8DBC-43408EECA659}"/>
              </a:ext>
            </a:extLst>
          </p:cNvPr>
          <p:cNvSpPr txBox="1"/>
          <p:nvPr/>
        </p:nvSpPr>
        <p:spPr>
          <a:xfrm>
            <a:off x="208849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96" name="!!3c">
            <a:extLst>
              <a:ext uri="{FF2B5EF4-FFF2-40B4-BE49-F238E27FC236}">
                <a16:creationId xmlns:a16="http://schemas.microsoft.com/office/drawing/2014/main" id="{47834679-DA72-43D6-958F-A53074407007}"/>
              </a:ext>
            </a:extLst>
          </p:cNvPr>
          <p:cNvSpPr txBox="1"/>
          <p:nvPr/>
        </p:nvSpPr>
        <p:spPr>
          <a:xfrm>
            <a:off x="326444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pic>
        <p:nvPicPr>
          <p:cNvPr id="4098" name="Picture 2" descr="Sỏi Bàng Quang Là Gì? Nguyên Nhân Và Cách Điều Trị"/>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3832"/>
          <a:stretch/>
        </p:blipFill>
        <p:spPr bwMode="auto">
          <a:xfrm>
            <a:off x="8264574" y="656541"/>
            <a:ext cx="2144165" cy="363273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75" name="!!MatThu1">
              <a:hlinkClick r:id="rId8"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97" name="Graphic 62">
              <a:hlinkClick r:id="rId9"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12"/>
          <a:stretch>
            <a:fillRect/>
          </a:stretch>
        </p:blipFill>
        <p:spPr>
          <a:xfrm>
            <a:off x="10058930" y="-1274062"/>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3"/>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4"/>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5"/>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6"/>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7"/>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8"/>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9"/>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20"/>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21"/>
          <a:stretch>
            <a:fillRect/>
          </a:stretch>
        </p:blipFill>
        <p:spPr>
          <a:xfrm>
            <a:off x="362480" y="-997912"/>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3"/>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4"/>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21"/>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5"/>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6"/>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7"/>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3"/>
          <a:stretch>
            <a:fillRect/>
          </a:stretch>
        </p:blipFill>
        <p:spPr>
          <a:xfrm>
            <a:off x="11576693" y="-620946"/>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4"/>
          <a:stretch>
            <a:fillRect/>
          </a:stretch>
        </p:blipFill>
        <p:spPr>
          <a:xfrm>
            <a:off x="-359906" y="-805523"/>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21"/>
          <a:stretch>
            <a:fillRect/>
          </a:stretch>
        </p:blipFill>
        <p:spPr>
          <a:xfrm>
            <a:off x="2969542" y="-724075"/>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4"/>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6"/>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7"/>
          <a:stretch>
            <a:fillRect/>
          </a:stretch>
        </p:blipFill>
        <p:spPr>
          <a:xfrm>
            <a:off x="5266837" y="-94501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4"/>
          <a:stretch>
            <a:fillRect/>
          </a:stretch>
        </p:blipFill>
        <p:spPr>
          <a:xfrm>
            <a:off x="10992026" y="-1140171"/>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7"/>
          <a:stretch>
            <a:fillRect/>
          </a:stretch>
        </p:blipFill>
        <p:spPr>
          <a:xfrm>
            <a:off x="12127539" y="-101063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3"/>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4"/>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21"/>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4"/>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4"/>
          <a:stretch>
            <a:fillRect/>
          </a:stretch>
        </p:blipFill>
        <p:spPr>
          <a:xfrm>
            <a:off x="9343112" y="-1074663"/>
            <a:ext cx="359906" cy="218018"/>
          </a:xfrm>
          <a:prstGeom prst="rect">
            <a:avLst/>
          </a:prstGeom>
        </p:spPr>
      </p:pic>
    </p:spTree>
    <p:extLst>
      <p:ext uri="{BB962C8B-B14F-4D97-AF65-F5344CB8AC3E}">
        <p14:creationId xmlns:p14="http://schemas.microsoft.com/office/powerpoint/2010/main" val="4608681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5 0.00185 L 0.00065 0.00208 C -0.01537 0.04699 -0.02331 0.05394 -0.02331 0.10671 C -0.02331 0.11968 -0.02552 0.24815 -0.00417 0.27407 C 0.03113 0.31667 0.1292 0.32454 0.15707 0.33056 C 0.16775 0.34491 0.17909 0.35764 0.18898 0.37315 C 0.19927 0.39005 0.21464 0.43032 0.22246 0.45 C 0.22311 0.46042 0.2248 0.47083 0.22415 0.48125 C 0.22207 0.51597 0.2149 0.55463 0.19862 0.57755 C 0.18065 0.60278 0.14561 0.61019 0.12517 0.61736 C 0.09912 0.60857 0.04546 0.61204 0.0198 0.5662 C 0.01641 0.56042 0.0155 0.55116 0.01342 0.54329 C 0.0155 0.53611 0.0155 0.52431 0.0198 0.52083 C 0.06473 0.48495 0.17531 0.50857 0.19693 0.50949 C 0.22819 0.5206 0.24564 0.5213 0.27182 0.54653 C 0.28406 0.5581 0.29513 0.57338 0.30698 0.58611 C 0.32222 0.60278 0.35322 0.63449 0.35322 0.63472 C 0.35843 0.65718 0.36416 0.67037 0.35804 0.69653 C 0.35648 0.70347 0.35244 0.70903 0.34853 0.71088 C 0.34085 0.71458 0.33251 0.71296 0.32457 0.71389 C 0.2894 0.71296 0.25424 0.71782 0.21933 0.71088 C 0.21581 0.71019 0.21933 0.69583 0.22246 0.69375 C 0.23574 0.68634 0.25007 0.68819 0.264 0.68542 C 0.32378 0.69815 0.35283 0.67639 0.38995 0.75069 C 0.39802 0.7669 0.40167 0.78843 0.40753 0.80718 C 0.41014 0.88935 0.41001 0.8375 0.4044 0.94329 C 0.40323 0.96528 0.40362 0.9875 0.40115 1.0088 C 0.39281 1.08357 0.39646 1.04653 0.38995 1.11944 C 0.38825 1.18565 0.38838 1.15903 0.38838 1.19884 " pathEditMode="relative" rAng="0" ptsTypes="AAAAAAAAAAAAAAAAAAAAAAAAAAAAA">
                                      <p:cBhvr>
                                        <p:cTn id="38" dur="2000" fill="hold"/>
                                        <p:tgtEl>
                                          <p:spTgt spid="67"/>
                                        </p:tgtEl>
                                        <p:attrNameLst>
                                          <p:attrName>ppt_x</p:attrName>
                                          <p:attrName>ppt_y</p:attrName>
                                        </p:attrNameLst>
                                      </p:cBhvr>
                                      <p:rCtr x="19211" y="59838"/>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57 L 0.14666 0.11042 C 0.19224 0.14236 0.20162 0.13958 0.23288 0.18982 C 0.23548 0.19445 0.23704 0.20116 0.23926 0.20671 C 0.23118 0.23148 0.22832 0.26435 0.21529 0.28056 C 0.19602 0.30463 0.17101 0.30949 0.14822 0.32037 C 0.13103 0.32847 0.11305 0.33125 0.0956 0.33727 C 0.05288 0.35185 0.06017 0.35 0.01732 0.3713 C 0.01251 0.38171 0.00638 0.39051 0.003 0.40255 C 0.00026 0.41204 -0.00065 0.42315 -0.00026 0.4338 C 0.00261 0.49769 0.00117 0.51296 0.02696 0.54722 C 0.04858 0.57616 0.07867 0.58982 0.10354 0.60116 C 0.13741 0.61644 0.15239 0.6162 0.18651 0.62107 C 0.21581 0.61806 0.24499 0.61667 0.27416 0.6125 C 0.27755 0.61204 0.28627 0.61088 0.2838 0.60671 C 0.27533 0.59306 0.26348 0.58796 0.25345 0.57847 C 0.20605 0.58033 0.17244 0.57454 0.12751 0.60116 C 0.08948 0.62361 0.01576 0.68056 0.01576 0.68079 C 0.00104 0.70671 -0.01628 0.72431 0.03647 0.74861 C 0.0659 0.76227 0.09716 0.7544 0.12751 0.75718 C 0.16046 0.76389 0.19367 0.76736 0.22649 0.77708 C 0.36364 0.81806 0.34944 0.81412 0.44491 0.86783 C 0.44712 0.87546 0.45233 0.88218 0.45129 0.89051 C 0.444 0.94908 0.37015 0.93218 0.3652 0.9331 L 0.21204 0.92732 C 0.17101 0.92269 0.13011 0.91597 0.08922 0.91042 C 0.07802 0.90093 0.06486 0.89676 0.05562 0.88195 C 0.03986 0.85671 0.03947 0.82894 0.03647 0.79699 C 0.04441 0.79306 0.05223 0.78542 0.06043 0.78565 C 0.14392 0.7875 0.15538 0.79537 0.22949 0.8537 C 0.27559 0.88982 0.31988 0.91065 0.35244 0.9757 C 0.35895 0.98889 0.36481 1.00301 0.36989 1.01829 C 0.37445 1.03171 0.37744 1.04653 0.38109 1.06065 C 0.38956 1.16134 0.38409 1.11227 0.39711 1.20833 L 0.39711 1.20857 L 0.40024 1.23958 " pathEditMode="relative" rAng="0" ptsTypes="AAAAAAAAAAAAAAAAAAAAAAAAAAAAAAAAAAAAA">
                                      <p:cBhvr>
                                        <p:cTn id="42" dur="2000" fill="hold"/>
                                        <p:tgtEl>
                                          <p:spTgt spid="55"/>
                                        </p:tgtEl>
                                        <p:attrNameLst>
                                          <p:attrName>ppt_x</p:attrName>
                                          <p:attrName>ppt_y</p:attrName>
                                        </p:attrNameLst>
                                      </p:cBhvr>
                                      <p:rCtr x="22571" y="61551"/>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96 C 0.00339 0.02315 0.00131 0.03357 0.00131 0.04398 C 0.00079 0.08542 0.00144 0.12708 0.00287 0.16875 C 0.003 0.17292 0.0043 0.17708 0.006 0.18009 C 0.00925 0.18496 0.01316 0.18889 0.0172 0.19144 C 0.02449 0.1956 0.03204 0.19722 0.0396 0.19977 C 0.04858 0.20301 0.0577 0.20556 0.06669 0.20833 C 0.06083 0.2132 0.05392 0.21505 0.04911 0.22222 C 0.03725 0.24121 0.03856 0.26574 0.03634 0.29074 C 0.03543 0.30208 0.03426 0.31343 0.03322 0.32477 C 0.03426 0.34838 0.03439 0.37222 0.03634 0.3956 C 0.03803 0.41574 0.04702 0.44352 0.05549 0.45509 C 0.06552 0.46875 0.08909 0.48634 0.08909 0.48658 C 0.08427 0.49491 0.07867 0.50208 0.07463 0.51181 C 0.06994 0.52338 0.06734 0.54352 0.06512 0.55741 C 0.07112 0.60695 0.06591 0.64352 0.09378 0.66505 C 0.10277 0.67199 0.11305 0.67083 0.12256 0.67338 C 0.14392 0.67176 0.16541 0.67454 0.18638 0.66783 C 0.18912 0.66713 0.18729 0.65556 0.18482 0.65371 C 0.17791 0.64884 0.16997 0.65185 0.16255 0.65093 C 0.15786 0.65718 0.14783 0.66713 0.14496 0.67917 C 0.14171 0.69306 0.13689 0.72176 0.13689 0.72199 C 0.13637 0.7294 0.1348 0.73704 0.13533 0.74445 C 0.1365 0.75903 0.14718 0.77546 0.15291 0.78148 C 0.17896 0.8081 0.18299 0.8044 0.21204 0.8125 C 0.20188 0.82685 0.18964 0.83727 0.18169 0.85509 C 0.17349 0.87361 0.17765 0.92338 0.18 0.94028 C 0.18807 0.99746 0.21464 1.07246 0.22949 1.11343 C 0.24291 1.15 0.24903 1.16296 0.25814 1.20116 C 0.26153 1.21505 0.26127 1.21528 0.26127 1.22384 " pathEditMode="relative" rAng="0" ptsTypes="AAAAAAAAAAAAAAAAAAAAAAAAAAAAAAA">
                                      <p:cBhvr>
                                        <p:cTn id="68" dur="2000" fill="hold"/>
                                        <p:tgtEl>
                                          <p:spTgt spid="83"/>
                                        </p:tgtEl>
                                        <p:attrNameLst>
                                          <p:attrName>ppt_x</p:attrName>
                                          <p:attrName>ppt_y</p:attrName>
                                        </p:attrNameLst>
                                      </p:cBhvr>
                                      <p:rCtr x="12673" y="60556"/>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4 L -0.00859 0.00417 C -0.00964 0.03611 -0.01172 0.06829 -0.00859 0.1007 C -0.0069 0.1169 -0.00364 0.13264 -0.00052 0.14861 C 0.00795 0.19259 0.01576 0.23033 0.03777 0.26204 C 0.06942 0.30787 0.10993 0.3081 0.14783 0.32153 C 0.23444 0.35232 0.17726 0.3382 0.24837 0.35278 C 0.26218 0.35093 0.27612 0.35093 0.28979 0.34699 C 0.29318 0.34607 0.29695 0.34329 0.2993 0.33866 C 0.30151 0.33403 0.30151 0.32732 0.30256 0.32153 C 0.29669 0.31296 0.29227 0.29977 0.28497 0.29607 C 0.23509 0.26945 0.20344 0.28634 0.15108 0.29607 C 0.14809 0.29792 0.087 0.32732 0.08388 0.36134 C 0.0775 0.4331 0.09469 0.46852 0.13038 0.48611 C 0.19732 0.51921 0.23535 0.52338 0.29617 0.53426 C 0.33134 0.52963 0.36663 0.52824 0.40154 0.52014 C 0.40388 0.51968 0.40545 0.51273 0.40454 0.5088 C 0.40284 0.49908 0.4005 0.48588 0.39503 0.48333 C 0.37406 0.47292 0.35153 0.4757 0.32965 0.47199 C 0.27221 0.48357 0.22402 0.48241 0.17179 0.5257 C 0.15147 0.54259 0.12373 0.58935 0.10641 0.61667 C 0.10146 0.63171 0.09482 0.64537 0.09195 0.66204 C 0.08805 0.68542 0.09013 0.74468 0.09834 0.76412 C 0.10732 0.78519 0.12022 0.80046 0.1335 0.81227 C 0.18664 0.85972 0.22311 0.85463 0.28341 0.8662 C 0.34189 0.86343 0.4005 0.86458 0.45898 0.85764 C 0.49479 0.85347 0.46236 0.79583 0.44452 0.78403 C 0.42121 0.76806 0.39464 0.77639 0.36963 0.77269 C 0.34775 0.78773 0.32274 0.79259 0.30412 0.81806 C 0.29539 0.83009 0.29474 0.85509 0.29461 0.87477 C 0.29422 0.93264 0.29878 0.99028 0.30256 1.04769 C 0.30425 1.07454 0.30985 1.10023 0.3105 1.12732 C 0.31258 1.21227 0.3105 1.29745 0.3105 1.38264 " pathEditMode="relative" rAng="0" ptsTypes="AAAAAAAAAAAAAAAAAAAAAAAAAAAAAAAAA">
                                      <p:cBhvr>
                                        <p:cTn id="72" dur="2000" fill="hold"/>
                                        <p:tgtEl>
                                          <p:spTgt spid="84"/>
                                        </p:tgtEl>
                                        <p:attrNameLst>
                                          <p:attrName>ppt_x</p:attrName>
                                          <p:attrName>ppt_y</p:attrName>
                                        </p:attrNameLst>
                                      </p:cBhvr>
                                      <p:rCtr x="24095" y="68935"/>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417 C -0.00963 0.03611 -0.01172 0.06829 -0.00859 0.10069 C -0.0069 0.1169 -0.00364 0.13264 -0.00052 0.14861 C 0.00795 0.19259 0.01589 0.23032 0.03777 0.26204 C 0.06942 0.30787 0.11006 0.3081 0.14783 0.32153 C 0.23444 0.35231 0.17726 0.33819 0.24838 0.35278 C 0.26218 0.35092 0.27612 0.35092 0.28979 0.34699 C 0.29331 0.34606 0.29696 0.34329 0.29943 0.33866 C 0.30165 0.33403 0.30152 0.32731 0.30256 0.32153 C 0.2967 0.31296 0.29227 0.29977 0.28497 0.29606 C 0.23509 0.26944 0.20344 0.28634 0.15109 0.29606 C 0.14822 0.29792 0.08714 0.32731 0.08401 0.36134 C 0.0775 0.4331 0.09469 0.46852 0.13038 0.48611 C 0.19732 0.51921 0.23535 0.52338 0.29618 0.53426 C 0.33134 0.52963 0.36664 0.52824 0.40154 0.52014 C 0.40389 0.51967 0.40545 0.51273 0.40467 0.50879 C 0.40297 0.49907 0.40063 0.48588 0.39516 0.48333 C 0.37406 0.47292 0.35153 0.47569 0.32965 0.47199 C 0.27221 0.48356 0.22415 0.48241 0.17179 0.52569 C 0.15161 0.54259 0.12373 0.58935 0.10641 0.61667 C 0.10159 0.63171 0.09482 0.64537 0.09196 0.66204 C 0.08805 0.68542 0.09013 0.74467 0.09834 0.76412 C 0.10732 0.78518 0.12035 0.80046 0.1335 0.81227 C 0.18677 0.85972 0.22311 0.85463 0.28341 0.8662 C 0.34189 0.86342 0.40063 0.86458 0.45898 0.85764 C 0.49493 0.85347 0.46236 0.79583 0.44465 0.78403 C 0.42121 0.76805 0.39464 0.77639 0.36963 0.77268 C 0.34775 0.78773 0.32275 0.79259 0.30412 0.81805 C 0.29539 0.83009 0.29474 0.85509 0.29461 0.87477 C 0.29422 0.93264 0.29891 0.99028 0.30256 1.04768 C 0.30425 1.07454 0.30985 1.10023 0.3105 1.12731 C 0.31259 1.21227 0.3105 1.29745 0.3105 1.38264 " pathEditMode="relative" rAng="0" ptsTypes="AAAAAAAAAAAAAAAAAAAAAAAAAAAAAAAAA">
                                      <p:cBhvr>
                                        <p:cTn id="80" dur="2000" fill="hold"/>
                                        <p:tgtEl>
                                          <p:spTgt spid="89"/>
                                        </p:tgtEl>
                                        <p:attrNameLst>
                                          <p:attrName>ppt_x</p:attrName>
                                          <p:attrName>ppt_y</p:attrName>
                                        </p:attrNameLst>
                                      </p:cBhvr>
                                      <p:rCtr x="24095" y="68935"/>
                                    </p:animMotion>
                                  </p:childTnLst>
                                </p:cTn>
                              </p:par>
                              <p:par>
                                <p:cTn id="81" presetID="0" presetClass="path" presetSubtype="0" fill="hold" nodeType="withEffect">
                                  <p:stCondLst>
                                    <p:cond delay="500"/>
                                  </p:stCondLst>
                                  <p:childTnLst>
                                    <p:animMotion origin="layout" path="M 0.00364 -0.01713 L 0.00364 -0.0169 C -0.00925 0.01782 -0.05119 0.12754 -0.06174 0.16991 C -0.08453 0.26227 -0.12399 0.45092 -0.12399 0.45116 C -0.13181 0.52176 -0.15421 0.63125 -0.13363 0.70903 C -0.12842 0.7287 -0.11605 0.74028 -0.10485 0.74884 C -0.08831 0.76157 -0.06981 0.76389 -0.05223 0.77153 C 0.00872 0.75995 0.06186 0.77199 0.11057 0.69768 C 0.11774 0.6868 0.11591 0.66551 0.11865 0.64954 C 0.10641 0.6125 0.10002 0.5669 0.08192 0.53889 C 0.06473 0.5125 -0.00704 0.52384 -0.02188 0.52477 C -0.04415 0.5331 -0.06747 0.53611 -0.08896 0.55023 C -0.16736 0.60185 -0.13676 0.58935 -0.1783 0.60417 C -0.19901 0.59838 -0.22115 0.60139 -0.24056 0.58704 C -0.24903 0.58079 -0.26387 0.50879 -0.26609 0.49907 C -0.26452 0.48495 -0.26674 0.46713 -0.26114 0.45648 C -0.24342 0.42199 -0.21086 0.4206 -0.18781 0.41412 C -0.146 0.42824 -0.09078 0.43773 -0.05536 0.48773 C -0.04363 0.5044 -0.04155 0.53495 -0.03465 0.55879 C -0.03569 0.58055 -0.03204 0.60463 -0.03777 0.62407 C -0.05366 0.67708 -0.11996 0.76551 -0.14001 0.79699 C -0.21972 0.92245 -0.16176 0.83241 -0.23261 0.97569 C -0.2627 1.03704 -0.25072 1.00254 -0.2851 1.04676 C -0.28992 1.05301 -0.29292 1.06342 -0.29787 1.06944 C -0.30164 1.07407 -0.30646 1.07477 -0.31063 1.07801 C -0.31284 1.07963 -0.31493 1.08171 -0.31701 1.08356 C -0.33915 1.07523 -0.35074 1.075 -0.36963 1.04375 C -0.37549 1.03449 -0.37718 1.01921 -0.38083 1.00694 C -0.38135 0.99745 -0.38409 0.98773 -0.38252 0.9787 C -0.37549 0.94004 -0.37419 0.94143 -0.36168 0.93032 C -0.34306 0.93796 -0.32261 0.9368 -0.30581 0.95301 C -0.29396 0.96481 -0.2864 0.98819 -0.28028 1.00972 C -0.27234 1.03819 -0.26869 1.06991 -0.26452 1.10069 C -0.25358 1.17685 -0.25971 1.31643 -0.25971 1.36458 " pathEditMode="relative" rAng="0" ptsTypes="AAAAAAAAAAAAAAAAAAAAAAAAAAAAAAAAAA">
                                      <p:cBhvr>
                                        <p:cTn id="82" dur="2000" fill="hold"/>
                                        <p:tgtEl>
                                          <p:spTgt spid="90"/>
                                        </p:tgtEl>
                                        <p:attrNameLst>
                                          <p:attrName>ppt_x</p:attrName>
                                          <p:attrName>ppt_y</p:attrName>
                                        </p:attrNameLst>
                                      </p:cBhvr>
                                      <p:rCtr x="-13584" y="69074"/>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417 C -0.00963 0.03611 -0.01172 0.06829 -0.00859 0.10069 C -0.0069 0.1169 -0.00364 0.13264 -0.00052 0.14861 C 0.00795 0.19259 0.01589 0.23032 0.03777 0.26204 C 0.06942 0.30787 0.11006 0.3081 0.14783 0.32153 C 0.23444 0.35231 0.17726 0.33819 0.24837 0.35278 C 0.26218 0.35093 0.27612 0.35093 0.28979 0.34699 C 0.29331 0.34606 0.29696 0.34329 0.29943 0.33866 C 0.30164 0.33403 0.30151 0.32731 0.30256 0.32153 C 0.29669 0.31296 0.29227 0.29977 0.28497 0.29606 C 0.23509 0.26944 0.20344 0.28634 0.15108 0.29606 C 0.14822 0.29792 0.08714 0.32731 0.08401 0.36134 C 0.0775 0.4331 0.09469 0.46852 0.13038 0.48611 C 0.19732 0.51921 0.23535 0.52338 0.29617 0.53426 C 0.33134 0.52963 0.36663 0.52824 0.40154 0.52014 C 0.40388 0.51968 0.40545 0.51273 0.40467 0.5088 C 0.40297 0.49907 0.40063 0.48588 0.39516 0.48333 C 0.37406 0.47292 0.35153 0.47569 0.32965 0.47199 C 0.27221 0.48356 0.22415 0.48241 0.17179 0.52569 C 0.1516 0.54259 0.12373 0.58935 0.10641 0.61667 C 0.10159 0.63171 0.09482 0.64537 0.09195 0.66204 C 0.08805 0.68542 0.09013 0.74468 0.09834 0.76412 C 0.10732 0.78518 0.12035 0.80046 0.1335 0.81227 C 0.18677 0.85972 0.22311 0.85463 0.28341 0.8662 C 0.34189 0.86343 0.40063 0.86458 0.45898 0.85764 C 0.49492 0.85347 0.46236 0.79583 0.44465 0.78403 C 0.42121 0.76805 0.39464 0.77639 0.36963 0.77268 C 0.34775 0.78773 0.32274 0.79259 0.30412 0.81805 C 0.29539 0.83009 0.29474 0.85509 0.29461 0.87477 C 0.29422 0.93264 0.29891 0.99028 0.30256 1.04768 C 0.30425 1.07454 0.30985 1.10023 0.3105 1.12731 C 0.31258 1.21227 0.3105 1.29745 0.3105 1.38264 " pathEditMode="relative" rAng="0" ptsTypes="AAAAAAAAAAAAAAAAAAAAAAAAAAAAAAAAA">
                                      <p:cBhvr>
                                        <p:cTn id="92" dur="2000" fill="hold"/>
                                        <p:tgtEl>
                                          <p:spTgt spid="95"/>
                                        </p:tgtEl>
                                        <p:attrNameLst>
                                          <p:attrName>ppt_x</p:attrName>
                                          <p:attrName>ppt_y</p:attrName>
                                        </p:attrNameLst>
                                      </p:cBhvr>
                                      <p:rCtr x="24095" y="68935"/>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seq concurrent="1" nextAc="seek">
              <p:cTn id="104" restart="whenNotActive" fill="hold" evtFilter="cancelBubble" nodeType="interactiveSeq">
                <p:stCondLst>
                  <p:cond evt="onClick" delay="0">
                    <p:tgtEl>
                      <p:spTgt spid="70"/>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15" restart="whenNotActive" fill="hold" evtFilter="cancelBubble" nodeType="interactiveSeq">
                <p:stCondLst>
                  <p:cond evt="onClick" delay="0">
                    <p:tgtEl>
                      <p:spTgt spid="7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 calcmode="lin" valueType="num">
                                      <p:cBhvr>
                                        <p:cTn id="120" dur="500" fill="hold"/>
                                        <p:tgtEl>
                                          <p:spTgt spid="78"/>
                                        </p:tgtEl>
                                        <p:attrNameLst>
                                          <p:attrName>ppt_w</p:attrName>
                                        </p:attrNameLst>
                                      </p:cBhvr>
                                      <p:tavLst>
                                        <p:tav tm="0">
                                          <p:val>
                                            <p:fltVal val="0"/>
                                          </p:val>
                                        </p:tav>
                                        <p:tav tm="100000">
                                          <p:val>
                                            <p:strVal val="#ppt_w"/>
                                          </p:val>
                                        </p:tav>
                                      </p:tavLst>
                                    </p:anim>
                                    <p:anim calcmode="lin" valueType="num">
                                      <p:cBhvr>
                                        <p:cTn id="121" dur="500" fill="hold"/>
                                        <p:tgtEl>
                                          <p:spTgt spid="78"/>
                                        </p:tgtEl>
                                        <p:attrNameLst>
                                          <p:attrName>ppt_h</p:attrName>
                                        </p:attrNameLst>
                                      </p:cBhvr>
                                      <p:tavLst>
                                        <p:tav tm="0">
                                          <p:val>
                                            <p:fltVal val="0"/>
                                          </p:val>
                                        </p:tav>
                                        <p:tav tm="100000">
                                          <p:val>
                                            <p:strVal val="#ppt_h"/>
                                          </p:val>
                                        </p:tav>
                                      </p:tavLst>
                                    </p:anim>
                                    <p:animEffect transition="in" filter="fade">
                                      <p:cBhvr>
                                        <p:cTn id="122" dur="500"/>
                                        <p:tgtEl>
                                          <p:spTgt spid="78"/>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8"/>
                                        </p:tgtEl>
                                      </p:cBhvr>
                                    </p:animEffect>
                                    <p:animScale>
                                      <p:cBhvr>
                                        <p:cTn id="125" dur="250" autoRev="1" fill="hold"/>
                                        <p:tgtEl>
                                          <p:spTgt spid="78"/>
                                        </p:tgtEl>
                                      </p:cBhvr>
                                      <p:by x="105000" y="105000"/>
                                    </p:animScale>
                                  </p:childTnLst>
                                </p:cTn>
                              </p:par>
                            </p:childTnLst>
                          </p:cTn>
                        </p:par>
                      </p:childTnLst>
                    </p:cTn>
                  </p:par>
                </p:childTnLst>
              </p:cTn>
              <p:nextCondLst>
                <p:cond evt="onClick" delay="0">
                  <p:tgtEl>
                    <p:spTgt spid="72"/>
                  </p:tgtEl>
                </p:cond>
              </p:nextCondLst>
            </p:seq>
            <p:seq concurrent="1" nextAc="seek">
              <p:cTn id="126" restart="whenNotActive" fill="hold" evtFilter="cancelBubble" nodeType="interactiveSeq">
                <p:stCondLst>
                  <p:cond evt="onClick" delay="0">
                    <p:tgtEl>
                      <p:spTgt spid="73"/>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p:cTn id="131" dur="500" fill="hold"/>
                                        <p:tgtEl>
                                          <p:spTgt spid="96"/>
                                        </p:tgtEl>
                                        <p:attrNameLst>
                                          <p:attrName>ppt_w</p:attrName>
                                        </p:attrNameLst>
                                      </p:cBhvr>
                                      <p:tavLst>
                                        <p:tav tm="0">
                                          <p:val>
                                            <p:fltVal val="0"/>
                                          </p:val>
                                        </p:tav>
                                        <p:tav tm="100000">
                                          <p:val>
                                            <p:strVal val="#ppt_w"/>
                                          </p:val>
                                        </p:tav>
                                      </p:tavLst>
                                    </p:anim>
                                    <p:anim calcmode="lin" valueType="num">
                                      <p:cBhvr>
                                        <p:cTn id="132" dur="500" fill="hold"/>
                                        <p:tgtEl>
                                          <p:spTgt spid="96"/>
                                        </p:tgtEl>
                                        <p:attrNameLst>
                                          <p:attrName>ppt_h</p:attrName>
                                        </p:attrNameLst>
                                      </p:cBhvr>
                                      <p:tavLst>
                                        <p:tav tm="0">
                                          <p:val>
                                            <p:fltVal val="0"/>
                                          </p:val>
                                        </p:tav>
                                        <p:tav tm="100000">
                                          <p:val>
                                            <p:strVal val="#ppt_h"/>
                                          </p:val>
                                        </p:tav>
                                      </p:tavLst>
                                    </p:anim>
                                    <p:animEffect transition="in" filter="fade">
                                      <p:cBhvr>
                                        <p:cTn id="133" dur="500"/>
                                        <p:tgtEl>
                                          <p:spTgt spid="96"/>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96"/>
                                        </p:tgtEl>
                                      </p:cBhvr>
                                    </p:animEffect>
                                    <p:animScale>
                                      <p:cBhvr>
                                        <p:cTn id="136" dur="250" autoRev="1" fill="hold"/>
                                        <p:tgtEl>
                                          <p:spTgt spid="96"/>
                                        </p:tgtEl>
                                      </p:cBhvr>
                                      <p:by x="105000" y="105000"/>
                                    </p:animScale>
                                  </p:childTnLst>
                                </p:cTn>
                              </p:par>
                            </p:childTnLst>
                          </p:cTn>
                        </p:par>
                      </p:childTnLst>
                    </p:cTn>
                  </p:par>
                </p:childTnLst>
              </p:cTn>
              <p:nextCondLst>
                <p:cond evt="onClick" delay="0">
                  <p:tgtEl>
                    <p:spTgt spid="73"/>
                  </p:tgtEl>
                </p:cond>
              </p:nextCondLst>
            </p:seq>
          </p:childTnLst>
        </p:cTn>
      </p:par>
    </p:tnLst>
    <p:bldLst>
      <p:bldP spid="117" grpId="0"/>
      <p:bldP spid="117" grpId="1"/>
      <p:bldP spid="118" grpId="0"/>
      <p:bldP spid="118" grpId="1"/>
      <p:bldP spid="119" grpId="0"/>
      <p:bldP spid="119" grpId="1"/>
      <p:bldP spid="69" grpId="0"/>
      <p:bldP spid="69" grpId="1"/>
      <p:bldP spid="71" grpId="0"/>
      <p:bldP spid="71" grpId="1"/>
      <p:bldP spid="78" grpId="0"/>
      <p:bldP spid="78" grpId="1"/>
      <p:bldP spid="96" grpId="0"/>
      <p:bldP spid="9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7" name="Rectangle: Rounded Corners 28">
            <a:extLst>
              <a:ext uri="{FF2B5EF4-FFF2-40B4-BE49-F238E27FC236}">
                <a16:creationId xmlns:a16="http://schemas.microsoft.com/office/drawing/2014/main" id="{79081DE3-25B1-4AC5-88E2-CA1A582D540E}"/>
              </a:ext>
            </a:extLst>
          </p:cNvPr>
          <p:cNvSpPr/>
          <p:nvPr/>
        </p:nvSpPr>
        <p:spPr>
          <a:xfrm>
            <a:off x="1201275" y="1161370"/>
            <a:ext cx="9808309" cy="2717306"/>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98" name="Group 97">
            <a:extLst>
              <a:ext uri="{FF2B5EF4-FFF2-40B4-BE49-F238E27FC236}">
                <a16:creationId xmlns:a16="http://schemas.microsoft.com/office/drawing/2014/main" id="{63858ED7-2267-4CC5-88D9-750AC4B510B7}"/>
              </a:ext>
            </a:extLst>
          </p:cNvPr>
          <p:cNvGrpSpPr/>
          <p:nvPr/>
        </p:nvGrpSpPr>
        <p:grpSpPr>
          <a:xfrm>
            <a:off x="4595268" y="4273935"/>
            <a:ext cx="3020323" cy="880242"/>
            <a:chOff x="4037538" y="4547895"/>
            <a:chExt cx="3021110" cy="880471"/>
          </a:xfrm>
        </p:grpSpPr>
        <p:sp>
          <p:nvSpPr>
            <p:cNvPr id="9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0" name="!!Quesion1">
              <a:extLst>
                <a:ext uri="{FF2B5EF4-FFF2-40B4-BE49-F238E27FC236}">
                  <a16:creationId xmlns:a16="http://schemas.microsoft.com/office/drawing/2014/main" id="{C4425022-16BA-4BDD-9D76-C5A7629E652F}"/>
                </a:ext>
              </a:extLst>
            </p:cNvPr>
            <p:cNvSpPr txBox="1"/>
            <p:nvPr/>
          </p:nvSpPr>
          <p:spPr>
            <a:xfrm>
              <a:off x="4961679" y="4726520"/>
              <a:ext cx="1895428" cy="507835"/>
            </a:xfrm>
            <a:prstGeom prst="rect">
              <a:avLst/>
            </a:prstGeom>
            <a:noFill/>
          </p:spPr>
          <p:txBody>
            <a:bodyPr wrap="square">
              <a:spAutoFit/>
            </a:bodyPr>
            <a:lstStyle/>
            <a:p>
              <a:pPr algn="ctr"/>
              <a:r>
                <a:rPr lang="en-US" sz="2699" b="1" dirty="0" err="1">
                  <a:solidFill>
                    <a:srgbClr val="EE4036"/>
                  </a:solidFill>
                  <a:latin typeface="Times New Roman" panose="02020603050405020304" pitchFamily="18" charset="0"/>
                </a:rPr>
                <a:t>Đây</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là</a:t>
              </a:r>
              <a:r>
                <a:rPr lang="en-US" sz="2699" b="1" dirty="0">
                  <a:solidFill>
                    <a:srgbClr val="EE4036"/>
                  </a:solidFill>
                  <a:latin typeface="Times New Roman" panose="02020603050405020304" pitchFamily="18" charset="0"/>
                </a:rPr>
                <a:t> </a:t>
              </a:r>
              <a:r>
                <a:rPr lang="en-US" sz="2699" b="1" dirty="0" err="1">
                  <a:solidFill>
                    <a:srgbClr val="EE4036"/>
                  </a:solidFill>
                  <a:latin typeface="Times New Roman" panose="02020603050405020304" pitchFamily="18" charset="0"/>
                </a:rPr>
                <a:t>gì</a:t>
              </a:r>
              <a:r>
                <a:rPr lang="en-US" sz="2699" b="1" dirty="0">
                  <a:solidFill>
                    <a:srgbClr val="EE4036"/>
                  </a:solidFill>
                  <a:latin typeface="Times New Roman" panose="02020603050405020304" pitchFamily="18" charset="0"/>
                </a:rPr>
                <a:t>?</a:t>
              </a:r>
            </a:p>
          </p:txBody>
        </p:sp>
        <p:grpSp>
          <p:nvGrpSpPr>
            <p:cNvPr id="10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03" name="Group 10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b="1" dirty="0"/>
                </a:p>
              </p:txBody>
            </p:sp>
            <p:sp>
              <p:nvSpPr>
                <p:cNvPr id="107"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b="1" dirty="0"/>
                </a:p>
              </p:txBody>
            </p:sp>
          </p:grpSp>
        </p:grpSp>
      </p:grpSp>
      <p:sp>
        <p:nvSpPr>
          <p:cNvPr id="108" name="TextBox 107"/>
          <p:cNvSpPr txBox="1"/>
          <p:nvPr/>
        </p:nvSpPr>
        <p:spPr>
          <a:xfrm>
            <a:off x="5158989" y="1998843"/>
            <a:ext cx="5762286" cy="1323094"/>
          </a:xfrm>
          <a:prstGeom prst="rect">
            <a:avLst/>
          </a:prstGeom>
          <a:noFill/>
        </p:spPr>
        <p:txBody>
          <a:bodyPr wrap="square" rtlCol="0">
            <a:spAutoFit/>
          </a:bodyPr>
          <a:lstStyle/>
          <a:p>
            <a:pPr lvl="0" algn="ctr"/>
            <a:r>
              <a:rPr lang="en-US" sz="3999" b="1" dirty="0" err="1">
                <a:solidFill>
                  <a:srgbClr val="EE4036"/>
                </a:solidFill>
                <a:latin typeface="Times New Roman" panose="02020603050405020304" pitchFamily="18" charset="0"/>
                <a:sym typeface="Times New Roman"/>
              </a:rPr>
              <a:t>Thận</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gồm</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phần</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vỏ</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bể</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thận</a:t>
            </a:r>
            <a:r>
              <a:rPr lang="en-US" sz="3999" b="1" dirty="0">
                <a:solidFill>
                  <a:srgbClr val="EE4036"/>
                </a:solidFill>
                <a:latin typeface="Times New Roman" panose="02020603050405020304" pitchFamily="18" charset="0"/>
                <a:sym typeface="Times New Roman"/>
              </a:rPr>
              <a:t> </a:t>
            </a:r>
            <a:r>
              <a:rPr lang="en-US" sz="3999" b="1" dirty="0" err="1">
                <a:solidFill>
                  <a:srgbClr val="EE4036"/>
                </a:solidFill>
                <a:latin typeface="Times New Roman" panose="02020603050405020304" pitchFamily="18" charset="0"/>
                <a:sym typeface="Times New Roman"/>
              </a:rPr>
              <a:t>và</a:t>
            </a:r>
            <a:r>
              <a:rPr lang="en-US" sz="3999" b="1" dirty="0">
                <a:solidFill>
                  <a:srgbClr val="EE4036"/>
                </a:solidFill>
                <a:latin typeface="Times New Roman" panose="02020603050405020304" pitchFamily="18" charset="0"/>
                <a:sym typeface="Times New Roman"/>
              </a:rPr>
              <a:t>_____</a:t>
            </a:r>
            <a:endParaRPr lang="en-US" sz="3999" b="1" dirty="0">
              <a:solidFill>
                <a:srgbClr val="EE4036"/>
              </a:solidFill>
              <a:latin typeface="Times New Roman" panose="02020603050405020304" pitchFamily="18" charset="0"/>
            </a:endParaRPr>
          </a:p>
        </p:txBody>
      </p:sp>
      <p:sp>
        <p:nvSpPr>
          <p:cNvPr id="109" name="!!o3b">
            <a:extLst>
              <a:ext uri="{FF2B5EF4-FFF2-40B4-BE49-F238E27FC236}">
                <a16:creationId xmlns:a16="http://schemas.microsoft.com/office/drawing/2014/main" id="{727977B5-F189-4A81-8746-8651162923AF}"/>
              </a:ext>
            </a:extLst>
          </p:cNvPr>
          <p:cNvSpPr/>
          <p:nvPr/>
        </p:nvSpPr>
        <p:spPr>
          <a:xfrm>
            <a:off x="7949237"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0" name="!!o3c">
            <a:extLst>
              <a:ext uri="{FF2B5EF4-FFF2-40B4-BE49-F238E27FC236}">
                <a16:creationId xmlns:a16="http://schemas.microsoft.com/office/drawing/2014/main" id="{FF9E2E47-AF30-4140-9174-D1F1B2A7ACE4}"/>
              </a:ext>
            </a:extLst>
          </p:cNvPr>
          <p:cNvSpPr/>
          <p:nvPr/>
        </p:nvSpPr>
        <p:spPr>
          <a:xfrm>
            <a:off x="9119671"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1" name="!!o3a">
            <a:extLst>
              <a:ext uri="{FF2B5EF4-FFF2-40B4-BE49-F238E27FC236}">
                <a16:creationId xmlns:a16="http://schemas.microsoft.com/office/drawing/2014/main" id="{1966C6BC-5829-4F16-A504-4CE1C7609161}"/>
              </a:ext>
            </a:extLst>
          </p:cNvPr>
          <p:cNvSpPr/>
          <p:nvPr/>
        </p:nvSpPr>
        <p:spPr>
          <a:xfrm>
            <a:off x="6787456"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112" name="!!3a">
            <a:extLst>
              <a:ext uri="{FF2B5EF4-FFF2-40B4-BE49-F238E27FC236}">
                <a16:creationId xmlns:a16="http://schemas.microsoft.com/office/drawing/2014/main" id="{3AFE8AE5-A9AA-4637-A979-EE1B11736C0D}"/>
              </a:ext>
            </a:extLst>
          </p:cNvPr>
          <p:cNvSpPr txBox="1"/>
          <p:nvPr/>
        </p:nvSpPr>
        <p:spPr>
          <a:xfrm>
            <a:off x="6954364" y="5562582"/>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113" name="!!3b">
            <a:extLst>
              <a:ext uri="{FF2B5EF4-FFF2-40B4-BE49-F238E27FC236}">
                <a16:creationId xmlns:a16="http://schemas.microsoft.com/office/drawing/2014/main" id="{1A273D81-3FC5-40F3-8DBC-43408EECA659}"/>
              </a:ext>
            </a:extLst>
          </p:cNvPr>
          <p:cNvSpPr txBox="1"/>
          <p:nvPr/>
        </p:nvSpPr>
        <p:spPr>
          <a:xfrm>
            <a:off x="8109704"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ủ</a:t>
            </a:r>
          </a:p>
        </p:txBody>
      </p:sp>
      <p:sp>
        <p:nvSpPr>
          <p:cNvPr id="114" name="!!3c">
            <a:extLst>
              <a:ext uri="{FF2B5EF4-FFF2-40B4-BE49-F238E27FC236}">
                <a16:creationId xmlns:a16="http://schemas.microsoft.com/office/drawing/2014/main" id="{47834679-DA72-43D6-958F-A53074407007}"/>
              </a:ext>
            </a:extLst>
          </p:cNvPr>
          <p:cNvSpPr txBox="1"/>
          <p:nvPr/>
        </p:nvSpPr>
        <p:spPr>
          <a:xfrm>
            <a:off x="9279757"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y</a:t>
            </a:r>
          </a:p>
        </p:txBody>
      </p:sp>
      <p:sp>
        <p:nvSpPr>
          <p:cNvPr id="68" name="!!o3b">
            <a:extLst>
              <a:ext uri="{FF2B5EF4-FFF2-40B4-BE49-F238E27FC236}">
                <a16:creationId xmlns:a16="http://schemas.microsoft.com/office/drawing/2014/main" id="{727977B5-F189-4A81-8746-8651162923AF}"/>
              </a:ext>
            </a:extLst>
          </p:cNvPr>
          <p:cNvSpPr/>
          <p:nvPr/>
        </p:nvSpPr>
        <p:spPr>
          <a:xfrm>
            <a:off x="4455242"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69" name="!!o3c">
            <a:extLst>
              <a:ext uri="{FF2B5EF4-FFF2-40B4-BE49-F238E27FC236}">
                <a16:creationId xmlns:a16="http://schemas.microsoft.com/office/drawing/2014/main" id="{FF9E2E47-AF30-4140-9174-D1F1B2A7ACE4}"/>
              </a:ext>
            </a:extLst>
          </p:cNvPr>
          <p:cNvSpPr/>
          <p:nvPr/>
        </p:nvSpPr>
        <p:spPr>
          <a:xfrm>
            <a:off x="5625676"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0" name="!!o3a">
            <a:extLst>
              <a:ext uri="{FF2B5EF4-FFF2-40B4-BE49-F238E27FC236}">
                <a16:creationId xmlns:a16="http://schemas.microsoft.com/office/drawing/2014/main" id="{1966C6BC-5829-4F16-A504-4CE1C7609161}"/>
              </a:ext>
            </a:extLst>
          </p:cNvPr>
          <p:cNvSpPr/>
          <p:nvPr/>
        </p:nvSpPr>
        <p:spPr>
          <a:xfrm>
            <a:off x="3293462"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1" name="!!3a">
            <a:extLst>
              <a:ext uri="{FF2B5EF4-FFF2-40B4-BE49-F238E27FC236}">
                <a16:creationId xmlns:a16="http://schemas.microsoft.com/office/drawing/2014/main" id="{3AFE8AE5-A9AA-4637-A979-EE1B11736C0D}"/>
              </a:ext>
            </a:extLst>
          </p:cNvPr>
          <p:cNvSpPr txBox="1"/>
          <p:nvPr/>
        </p:nvSpPr>
        <p:spPr>
          <a:xfrm>
            <a:off x="3460369" y="5562582"/>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2" name="!!3b">
            <a:extLst>
              <a:ext uri="{FF2B5EF4-FFF2-40B4-BE49-F238E27FC236}">
                <a16:creationId xmlns:a16="http://schemas.microsoft.com/office/drawing/2014/main" id="{1A273D81-3FC5-40F3-8DBC-43408EECA659}"/>
              </a:ext>
            </a:extLst>
          </p:cNvPr>
          <p:cNvSpPr txBox="1"/>
          <p:nvPr/>
        </p:nvSpPr>
        <p:spPr>
          <a:xfrm>
            <a:off x="4615709"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ầ</a:t>
            </a:r>
          </a:p>
        </p:txBody>
      </p:sp>
      <p:sp>
        <p:nvSpPr>
          <p:cNvPr id="73" name="!!3c">
            <a:extLst>
              <a:ext uri="{FF2B5EF4-FFF2-40B4-BE49-F238E27FC236}">
                <a16:creationId xmlns:a16="http://schemas.microsoft.com/office/drawing/2014/main" id="{47834679-DA72-43D6-958F-A53074407007}"/>
              </a:ext>
            </a:extLst>
          </p:cNvPr>
          <p:cNvSpPr txBox="1"/>
          <p:nvPr/>
        </p:nvSpPr>
        <p:spPr>
          <a:xfrm>
            <a:off x="5785762"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pic>
        <p:nvPicPr>
          <p:cNvPr id="5122" name="Picture 2" descr="Tiểu ra máu ở phụ nữ là bệnh gì?"/>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111" y="1272363"/>
            <a:ext cx="3945562" cy="2467562"/>
          </a:xfrm>
          <a:prstGeom prst="rect">
            <a:avLst/>
          </a:prstGeom>
          <a:noFill/>
          <a:extLst>
            <a:ext uri="{909E8E84-426E-40DD-AFC4-6F175D3DCCD1}">
              <a14:hiddenFill xmlns:a14="http://schemas.microsoft.com/office/drawing/2010/main">
                <a:solidFill>
                  <a:srgbClr val="FFFFFF"/>
                </a:solidFill>
              </a14:hiddenFill>
            </a:ext>
          </a:extLst>
        </p:spPr>
      </p:pic>
      <p:sp>
        <p:nvSpPr>
          <p:cNvPr id="74" name="!!o3a">
            <a:extLst>
              <a:ext uri="{FF2B5EF4-FFF2-40B4-BE49-F238E27FC236}">
                <a16:creationId xmlns:a16="http://schemas.microsoft.com/office/drawing/2014/main" id="{1966C6BC-5829-4F16-A504-4CE1C7609161}"/>
              </a:ext>
            </a:extLst>
          </p:cNvPr>
          <p:cNvSpPr/>
          <p:nvPr/>
        </p:nvSpPr>
        <p:spPr>
          <a:xfrm>
            <a:off x="2133772" y="5481846"/>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1"/>
          </a:p>
        </p:txBody>
      </p:sp>
      <p:sp>
        <p:nvSpPr>
          <p:cNvPr id="75" name="!!3a">
            <a:extLst>
              <a:ext uri="{FF2B5EF4-FFF2-40B4-BE49-F238E27FC236}">
                <a16:creationId xmlns:a16="http://schemas.microsoft.com/office/drawing/2014/main" id="{3AFE8AE5-A9AA-4637-A979-EE1B11736C0D}"/>
              </a:ext>
            </a:extLst>
          </p:cNvPr>
          <p:cNvSpPr txBox="1"/>
          <p:nvPr/>
        </p:nvSpPr>
        <p:spPr>
          <a:xfrm>
            <a:off x="2300679" y="5554271"/>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grpSp>
        <p:nvGrpSpPr>
          <p:cNvPr id="78" name="Group 77">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0"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91" name="Graphic 62">
              <a:hlinkClick r:id="rId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528358" y="343470"/>
              <a:ext cx="424964" cy="337856"/>
            </a:xfrm>
            <a:prstGeom prst="rect">
              <a:avLst/>
            </a:prstGeom>
          </p:spPr>
        </p:pic>
      </p:gr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3596" y="361127"/>
            <a:ext cx="394383" cy="256587"/>
          </a:xfrm>
          <a:prstGeom prst="rect">
            <a:avLst/>
          </a:prstGeom>
        </p:spPr>
      </p:pic>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12"/>
          <a:stretch>
            <a:fillRect/>
          </a:stretch>
        </p:blipFill>
        <p:spPr>
          <a:xfrm>
            <a:off x="4296465" y="-631090"/>
            <a:ext cx="359906" cy="214559"/>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3"/>
          <a:stretch>
            <a:fillRect/>
          </a:stretch>
        </p:blipFill>
        <p:spPr>
          <a:xfrm>
            <a:off x="11789119" y="-705460"/>
            <a:ext cx="359906" cy="214559"/>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4"/>
          <a:stretch>
            <a:fillRect/>
          </a:stretch>
        </p:blipFill>
        <p:spPr>
          <a:xfrm>
            <a:off x="3561476" y="-1010630"/>
            <a:ext cx="359906" cy="218018"/>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5"/>
          <a:stretch>
            <a:fillRect/>
          </a:stretch>
        </p:blipFill>
        <p:spPr>
          <a:xfrm>
            <a:off x="5328308" y="-719058"/>
            <a:ext cx="359906" cy="218018"/>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6"/>
          <a:stretch>
            <a:fillRect/>
          </a:stretch>
        </p:blipFill>
        <p:spPr>
          <a:xfrm>
            <a:off x="10148971" y="-649354"/>
            <a:ext cx="359906" cy="214559"/>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7"/>
          <a:stretch>
            <a:fillRect/>
          </a:stretch>
        </p:blipFill>
        <p:spPr>
          <a:xfrm>
            <a:off x="7476920" y="-1101053"/>
            <a:ext cx="359906" cy="218018"/>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8"/>
          <a:stretch>
            <a:fillRect/>
          </a:stretch>
        </p:blipFill>
        <p:spPr>
          <a:xfrm>
            <a:off x="8381505" y="-592875"/>
            <a:ext cx="359906" cy="214559"/>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9"/>
          <a:stretch>
            <a:fillRect/>
          </a:stretch>
        </p:blipFill>
        <p:spPr>
          <a:xfrm>
            <a:off x="9156703" y="-634549"/>
            <a:ext cx="359906" cy="218018"/>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20"/>
          <a:stretch>
            <a:fillRect/>
          </a:stretch>
        </p:blipFill>
        <p:spPr>
          <a:xfrm>
            <a:off x="6912564" y="-556051"/>
            <a:ext cx="359906" cy="218018"/>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21"/>
          <a:stretch>
            <a:fillRect/>
          </a:stretch>
        </p:blipFill>
        <p:spPr>
          <a:xfrm>
            <a:off x="2749158" y="-705460"/>
            <a:ext cx="359906" cy="218018"/>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3"/>
          <a:stretch>
            <a:fillRect/>
          </a:stretch>
        </p:blipFill>
        <p:spPr>
          <a:xfrm>
            <a:off x="10741322" y="-903945"/>
            <a:ext cx="359906" cy="214559"/>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4"/>
          <a:stretch>
            <a:fillRect/>
          </a:stretch>
        </p:blipFill>
        <p:spPr>
          <a:xfrm>
            <a:off x="8410016" y="-1183672"/>
            <a:ext cx="359906" cy="218018"/>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21"/>
          <a:stretch>
            <a:fillRect/>
          </a:stretch>
        </p:blipFill>
        <p:spPr>
          <a:xfrm>
            <a:off x="7597698" y="-878503"/>
            <a:ext cx="359906" cy="218018"/>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5"/>
          <a:stretch>
            <a:fillRect/>
          </a:stretch>
        </p:blipFill>
        <p:spPr>
          <a:xfrm>
            <a:off x="700152" y="-564631"/>
            <a:ext cx="359906" cy="218018"/>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6"/>
          <a:stretch>
            <a:fillRect/>
          </a:stretch>
        </p:blipFill>
        <p:spPr>
          <a:xfrm>
            <a:off x="1630835" y="-979817"/>
            <a:ext cx="359906" cy="214559"/>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7"/>
          <a:stretch>
            <a:fillRect/>
          </a:stretch>
        </p:blipFill>
        <p:spPr>
          <a:xfrm>
            <a:off x="2848765" y="-946625"/>
            <a:ext cx="359906" cy="218018"/>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3"/>
          <a:stretch>
            <a:fillRect/>
          </a:stretch>
        </p:blipFill>
        <p:spPr>
          <a:xfrm>
            <a:off x="2242746" y="-698828"/>
            <a:ext cx="359906" cy="214559"/>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4"/>
          <a:stretch>
            <a:fillRect/>
          </a:stretch>
        </p:blipFill>
        <p:spPr>
          <a:xfrm>
            <a:off x="3781861" y="-1029245"/>
            <a:ext cx="359906" cy="218018"/>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21"/>
          <a:stretch>
            <a:fillRect/>
          </a:stretch>
        </p:blipFill>
        <p:spPr>
          <a:xfrm>
            <a:off x="2300679" y="-1257729"/>
            <a:ext cx="359906" cy="218018"/>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4"/>
          <a:stretch>
            <a:fillRect/>
          </a:stretch>
        </p:blipFill>
        <p:spPr>
          <a:xfrm>
            <a:off x="10148971" y="-1121963"/>
            <a:ext cx="359906" cy="218018"/>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6"/>
          <a:stretch>
            <a:fillRect/>
          </a:stretch>
        </p:blipFill>
        <p:spPr>
          <a:xfrm>
            <a:off x="4048907" y="-978201"/>
            <a:ext cx="359906" cy="214559"/>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7"/>
          <a:stretch>
            <a:fillRect/>
          </a:stretch>
        </p:blipFill>
        <p:spPr>
          <a:xfrm>
            <a:off x="5266837" y="-945010"/>
            <a:ext cx="359906" cy="218018"/>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4"/>
          <a:stretch>
            <a:fillRect/>
          </a:stretch>
        </p:blipFill>
        <p:spPr>
          <a:xfrm>
            <a:off x="-145603" y="-828067"/>
            <a:ext cx="359906" cy="218018"/>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7"/>
          <a:stretch>
            <a:fillRect/>
          </a:stretch>
        </p:blipFill>
        <p:spPr>
          <a:xfrm>
            <a:off x="12571412" y="-1250258"/>
            <a:ext cx="359906" cy="218018"/>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3"/>
          <a:stretch>
            <a:fillRect/>
          </a:stretch>
        </p:blipFill>
        <p:spPr>
          <a:xfrm>
            <a:off x="4552971" y="-329583"/>
            <a:ext cx="359906" cy="214559"/>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4"/>
          <a:stretch>
            <a:fillRect/>
          </a:stretch>
        </p:blipFill>
        <p:spPr>
          <a:xfrm>
            <a:off x="6092085" y="-660000"/>
            <a:ext cx="359906" cy="218018"/>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21"/>
          <a:stretch>
            <a:fillRect/>
          </a:stretch>
        </p:blipFill>
        <p:spPr>
          <a:xfrm>
            <a:off x="5279766" y="-354830"/>
            <a:ext cx="359906" cy="218018"/>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4"/>
          <a:stretch>
            <a:fillRect/>
          </a:stretch>
        </p:blipFill>
        <p:spPr>
          <a:xfrm>
            <a:off x="3661617" y="-485341"/>
            <a:ext cx="359906" cy="218018"/>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4"/>
          <a:stretch>
            <a:fillRect/>
          </a:stretch>
        </p:blipFill>
        <p:spPr>
          <a:xfrm>
            <a:off x="3882001" y="-503957"/>
            <a:ext cx="359906" cy="218018"/>
          </a:xfrm>
          <a:prstGeom prst="rect">
            <a:avLst/>
          </a:prstGeom>
        </p:spPr>
      </p:pic>
    </p:spTree>
    <p:extLst>
      <p:ext uri="{BB962C8B-B14F-4D97-AF65-F5344CB8AC3E}">
        <p14:creationId xmlns:p14="http://schemas.microsoft.com/office/powerpoint/2010/main" val="46112564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2"/>
                                        </p:tgtEl>
                                      </p:cBhvr>
                                    </p:animEffect>
                                    <p:animScale>
                                      <p:cBhvr>
                                        <p:cTn id="12" dur="250" autoRev="1" fill="hold"/>
                                        <p:tgtEl>
                                          <p:spTgt spid="112"/>
                                        </p:tgtEl>
                                      </p:cBhvr>
                                      <p:by x="105000" y="105000"/>
                                    </p:animScale>
                                  </p:childTnLst>
                                </p:cTn>
                              </p:par>
                            </p:childTnLst>
                          </p:cTn>
                        </p:par>
                      </p:childTnLst>
                    </p:cTn>
                  </p:par>
                </p:childTnLst>
              </p:cTn>
              <p:nextCondLst>
                <p:cond evt="onClick" delay="0">
                  <p:tgtEl>
                    <p:spTgt spid="111"/>
                  </p:tgtEl>
                </p:cond>
              </p:nextCondLst>
            </p:seq>
            <p:seq concurrent="1" nextAc="seek">
              <p:cTn id="13" restart="whenNotActive" fill="hold" evtFilter="cancelBubble" nodeType="interactiveSeq">
                <p:stCondLst>
                  <p:cond evt="onClick" delay="0">
                    <p:tgtEl>
                      <p:spTgt spid="10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 calcmode="lin" valueType="num">
                                      <p:cBhvr>
                                        <p:cTn id="18" dur="500" fill="hold"/>
                                        <p:tgtEl>
                                          <p:spTgt spid="113"/>
                                        </p:tgtEl>
                                        <p:attrNameLst>
                                          <p:attrName>ppt_w</p:attrName>
                                        </p:attrNameLst>
                                      </p:cBhvr>
                                      <p:tavLst>
                                        <p:tav tm="0">
                                          <p:val>
                                            <p:fltVal val="0"/>
                                          </p:val>
                                        </p:tav>
                                        <p:tav tm="100000">
                                          <p:val>
                                            <p:strVal val="#ppt_w"/>
                                          </p:val>
                                        </p:tav>
                                      </p:tavLst>
                                    </p:anim>
                                    <p:anim calcmode="lin" valueType="num">
                                      <p:cBhvr>
                                        <p:cTn id="19" dur="500" fill="hold"/>
                                        <p:tgtEl>
                                          <p:spTgt spid="113"/>
                                        </p:tgtEl>
                                        <p:attrNameLst>
                                          <p:attrName>ppt_h</p:attrName>
                                        </p:attrNameLst>
                                      </p:cBhvr>
                                      <p:tavLst>
                                        <p:tav tm="0">
                                          <p:val>
                                            <p:fltVal val="0"/>
                                          </p:val>
                                        </p:tav>
                                        <p:tav tm="100000">
                                          <p:val>
                                            <p:strVal val="#ppt_h"/>
                                          </p:val>
                                        </p:tav>
                                      </p:tavLst>
                                    </p:anim>
                                    <p:animEffect transition="in" filter="fade">
                                      <p:cBhvr>
                                        <p:cTn id="20" dur="500"/>
                                        <p:tgtEl>
                                          <p:spTgt spid="11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3"/>
                                        </p:tgtEl>
                                      </p:cBhvr>
                                    </p:animEffect>
                                    <p:animScale>
                                      <p:cBhvr>
                                        <p:cTn id="23" dur="250" autoRev="1" fill="hold"/>
                                        <p:tgtEl>
                                          <p:spTgt spid="113"/>
                                        </p:tgtEl>
                                      </p:cBhvr>
                                      <p:by x="105000" y="105000"/>
                                    </p:animScale>
                                  </p:childTnLst>
                                </p:cTn>
                              </p:par>
                            </p:childTnLst>
                          </p:cTn>
                        </p:par>
                      </p:childTnLst>
                    </p:cTn>
                  </p:par>
                </p:childTnLst>
              </p:cTn>
              <p:nextCondLst>
                <p:cond evt="onClick" delay="0">
                  <p:tgtEl>
                    <p:spTgt spid="109"/>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p:cTn id="29" dur="500" fill="hold"/>
                                        <p:tgtEl>
                                          <p:spTgt spid="114"/>
                                        </p:tgtEl>
                                        <p:attrNameLst>
                                          <p:attrName>ppt_w</p:attrName>
                                        </p:attrNameLst>
                                      </p:cBhvr>
                                      <p:tavLst>
                                        <p:tav tm="0">
                                          <p:val>
                                            <p:fltVal val="0"/>
                                          </p:val>
                                        </p:tav>
                                        <p:tav tm="100000">
                                          <p:val>
                                            <p:strVal val="#ppt_w"/>
                                          </p:val>
                                        </p:tav>
                                      </p:tavLst>
                                    </p:anim>
                                    <p:anim calcmode="lin" valueType="num">
                                      <p:cBhvr>
                                        <p:cTn id="30" dur="500" fill="hold"/>
                                        <p:tgtEl>
                                          <p:spTgt spid="114"/>
                                        </p:tgtEl>
                                        <p:attrNameLst>
                                          <p:attrName>ppt_h</p:attrName>
                                        </p:attrNameLst>
                                      </p:cBhvr>
                                      <p:tavLst>
                                        <p:tav tm="0">
                                          <p:val>
                                            <p:fltVal val="0"/>
                                          </p:val>
                                        </p:tav>
                                        <p:tav tm="100000">
                                          <p:val>
                                            <p:strVal val="#ppt_h"/>
                                          </p:val>
                                        </p:tav>
                                      </p:tavLst>
                                    </p:anim>
                                    <p:animEffect transition="in" filter="fade">
                                      <p:cBhvr>
                                        <p:cTn id="31" dur="500"/>
                                        <p:tgtEl>
                                          <p:spTgt spid="114"/>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4"/>
                                        </p:tgtEl>
                                      </p:cBhvr>
                                    </p:animEffect>
                                    <p:animScale>
                                      <p:cBhvr>
                                        <p:cTn id="34" dur="250" autoRev="1" fill="hold"/>
                                        <p:tgtEl>
                                          <p:spTgt spid="114"/>
                                        </p:tgtEl>
                                      </p:cBhvr>
                                      <p:by x="105000" y="105000"/>
                                    </p:animScale>
                                  </p:childTnLst>
                                </p:cTn>
                              </p:par>
                              <p:par>
                                <p:cTn id="35" presetID="0" presetClass="path" presetSubtype="0" fill="hold" nodeType="withEffect">
                                  <p:stCondLst>
                                    <p:cond delay="500"/>
                                  </p:stCondLst>
                                  <p:childTnLst>
                                    <p:animMotion origin="layout" path="M 0.00442 0.01273 L 0.00442 0.01297 C 0.00338 0.02315 0.0013 0.03357 0.0013 0.04398 C 0.00078 0.08542 0.00143 0.12709 0.00286 0.16875 C 0.00299 0.17292 0.00429 0.17709 0.00599 0.1801 C 0.00924 0.18496 0.01315 0.18889 0.01719 0.19144 C 0.02448 0.1956 0.03204 0.19723 0.03959 0.19977 C 0.04858 0.20301 0.05769 0.20556 0.06668 0.20834 C 0.06082 0.2132 0.05392 0.21505 0.0491 0.22223 C 0.03725 0.24121 0.03855 0.26574 0.03633 0.29074 C 0.03542 0.30209 0.03425 0.31343 0.03321 0.32477 C 0.03425 0.34838 0.03438 0.37223 0.03633 0.3956 C 0.03803 0.41574 0.04701 0.44352 0.05548 0.4551 C 0.06551 0.46875 0.08908 0.48635 0.08908 0.48658 C 0.08426 0.49491 0.07866 0.50209 0.07463 0.51181 C 0.06994 0.52338 0.06733 0.54352 0.06512 0.55741 C 0.07111 0.60695 0.0659 0.64352 0.09377 0.66505 C 0.10276 0.67199 0.11305 0.67084 0.12255 0.67338 C 0.14391 0.67176 0.1654 0.67454 0.18637 0.66783 C 0.18911 0.66713 0.18728 0.65556 0.18481 0.65371 C 0.17791 0.64885 0.16996 0.65185 0.16254 0.65093 C 0.15785 0.65718 0.14782 0.66713 0.14496 0.67917 C 0.1417 0.69306 0.13688 0.72176 0.13688 0.72199 C 0.13636 0.7294 0.1348 0.73704 0.13532 0.74445 C 0.13649 0.75903 0.14717 0.77547 0.1529 0.78148 C 0.17895 0.8081 0.18299 0.8044 0.21203 0.8125 C 0.20187 0.82685 0.18963 0.83727 0.18168 0.8551 C 0.17348 0.87361 0.17765 0.92338 0.17999 0.94028 C 0.18807 0.99746 0.21464 1.07246 0.22948 1.11343 C 0.2429 1.15 0.24902 1.16297 0.25814 1.20116 C 0.26152 1.21505 0.26126 1.21528 0.26126 1.22385 " pathEditMode="relative" rAng="0" ptsTypes="AAAAAAAAAAAAAAAAAAAAAAAAAAAAAAA">
                                      <p:cBhvr>
                                        <p:cTn id="36" dur="2000" fill="hold"/>
                                        <p:tgtEl>
                                          <p:spTgt spid="50"/>
                                        </p:tgtEl>
                                        <p:attrNameLst>
                                          <p:attrName>ppt_x</p:attrName>
                                          <p:attrName>ppt_y</p:attrName>
                                        </p:attrNameLst>
                                      </p:cBhvr>
                                      <p:rCtr x="12673" y="60556"/>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8"/>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1"/>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49"/>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27937 0.00648 L 0.27937 0.00671 C 0.28836 0.07107 0.28562 0.07431 0.3049 0.12824 C 0.30789 0.13681 0.31167 0.14468 0.31597 0.15116 C 0.33446 0.17824 0.35569 0.18958 0.37822 0.20486 C 0.43123 0.24074 0.41717 0.23195 0.46601 0.25023 C 0.48411 0.24745 0.50287 0.25046 0.52032 0.2419 C 0.52865 0.2375 0.50326 0.23333 0.49479 0.23611 C 0.48593 0.23912 0.47877 0.25139 0.47083 0.2588 C 0.46926 0.26644 0.46575 0.27338 0.46601 0.28125 C 0.46848 0.33704 0.47317 0.37755 0.49479 0.41759 C 0.5211 0.46644 0.56187 0.52083 0.59208 0.56528 C 0.61566 0.59977 0.62581 0.61065 0.64144 0.65324 C 0.64431 0.66065 0.64574 0.67014 0.64783 0.6787 C 0.64861 0.69005 0.65173 0.7257 0.64783 0.73542 C 0.63988 0.75579 0.62243 0.7537 0.61123 0.75533 C 0.58661 0.74514 0.57854 0.74722 0.55848 0.71528 C 0.55197 0.70509 0.5478 0.69097 0.54259 0.6787 C 0.5409 0.66644 0.5366 0.6544 0.5379 0.6419 C 0.54064 0.60949 0.57906 0.62732 0.58088 0.62732 C 0.59651 0.6331 0.63298 0.63449 0.64783 0.66458 C 0.65173 0.67199 0.65212 0.6831 0.65434 0.69259 C 0.65369 0.71181 0.65525 0.73125 0.65264 0.74931 C 0.649 0.77685 0.63806 0.80556 0.62712 0.82616 C 0.62217 0.83542 0.61579 0.8419 0.61123 0.85162 C 0.60667 0.86088 0.60341 0.87199 0.60003 0.88264 C 0.59221 0.90741 0.60328 0.89097 0.58726 0.92269 C 0.57411 0.94861 0.54949 0.98102 0.53464 0.99931 C 0.52488 1.01134 0.51485 1.02315 0.50443 1.03333 C 0.4845 1.05255 0.46314 1.06667 0.44374 1.08727 C 0.42772 1.10417 0.41 1.11644 0.39581 1.1382 C 0.39216 1.14398 0.38799 1.14884 0.38461 1.15533 C 0.37419 1.17593 0.38461 1.16528 0.37666 1.17199 " pathEditMode="relative" rAng="0" ptsTypes="AAAAAAAAAAAAAAAAAAAAAAAAAAAAAAAAA">
                                      <p:cBhvr>
                                        <p:cTn id="44" dur="2000" fill="hold"/>
                                        <p:tgtEl>
                                          <p:spTgt spid="52"/>
                                        </p:tgtEl>
                                        <p:attrNameLst>
                                          <p:attrName>ppt_x</p:attrName>
                                          <p:attrName>ppt_y</p:attrName>
                                        </p:attrNameLst>
                                      </p:cBhvr>
                                      <p:rCtr x="18742" y="58287"/>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3"/>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7"/>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14275 0.00509 L -0.14275 0.00532 C -0.12894 0.01852 -0.11305 0.02639 -0.1012 0.04491 C -0.05835 0.1118 -0.05796 0.15463 -0.03895 0.24884 C -0.03686 0.28102 -0.03087 0.31319 -0.03256 0.34537 C -0.03686 0.42662 -0.06031 0.47083 -0.09808 0.51551 C -0.11488 0.53565 -0.13533 0.54398 -0.15395 0.5581 C -0.17414 0.55625 -0.19472 0.55972 -0.21451 0.55254 C -0.264 0.53426 -0.27625 0.50555 -0.31506 0.45324 C -0.32313 0.42847 -0.33473 0.40671 -0.33902 0.37916 C -0.34983 0.31111 -0.31675 0.29236 -0.28641 0.27176 C -0.26231 0.25509 -0.23639 0.24884 -0.21139 0.2375 C -0.18586 0.25648 -0.15812 0.26782 -0.1348 0.29444 C -0.11449 0.31736 -0.09638 0.37639 -0.08362 0.41342 C -0.08258 0.43125 -0.07945 0.44954 -0.08049 0.46713 C -0.08114 0.47778 -0.08466 0.48773 -0.08844 0.49583 C -0.09339 0.50602 -0.09925 0.51504 -0.10602 0.52129 C -0.12425 0.53819 -0.18273 0.54282 -0.18899 0.54398 C -0.31832 0.54236 -0.3682 0.58634 -0.45859 0.51852 C -0.46692 0.51227 -0.47461 0.50324 -0.48255 0.49583 C -0.48737 0.48634 -0.49414 0.47916 -0.49688 0.46713 C -0.50052 0.45208 -0.50144 0.41204 -0.48893 0.40185 C -0.47864 0.39375 -0.46666 0.39653 -0.45546 0.39375 C -0.43071 0.40879 -0.4048 0.4206 -0.38357 0.45046 C -0.37679 0.45995 -0.37315 0.475 -0.36781 0.48727 C -0.36546 0.50324 -0.35999 0.51921 -0.36143 0.53541 C -0.36494 0.58287 -0.36872 0.63287 -0.382 0.67454 C -0.39255 0.70694 -0.41326 0.72523 -0.42993 0.74791 C -0.47604 0.8118 -0.46301 0.79861 -0.51133 0.81342 C -0.52892 0.80208 -0.54871 0.79861 -0.56395 0.77916 C -0.57281 0.76852 -0.57229 0.71759 -0.56395 0.70579 C -0.55861 0.69745 -0.55015 0.70185 -0.54324 0.7 C -0.5198 0.7037 -0.49597 0.70301 -0.47304 0.71134 C -0.42342 0.72916 -0.42577 0.75509 -0.37719 0.77916 C -0.34866 0.79375 -0.31871 0.7993 -0.28953 0.81065 C -0.23848 0.83055 -0.1981 0.84259 -0.15226 0.88148 C -0.11735 0.91134 -0.07737 0.94491 -0.05171 1.00069 C -0.04194 1.02199 -0.03582 1.04791 -0.02788 1.07176 C -0.0267 1.08194 -0.02136 1.12592 -0.02136 1.14259 C -0.02136 1.15208 -0.02306 1.17106 -0.02306 1.17129 " pathEditMode="relative" rAng="0" ptsTypes="AAAAAAAAAAAAAAAAAAAAAAAAAAAAAAAAAAAAAAAA">
                                      <p:cBhvr>
                                        <p:cTn id="52" dur="2000" fill="hold"/>
                                        <p:tgtEl>
                                          <p:spTgt spid="55"/>
                                        </p:tgtEl>
                                        <p:attrNameLst>
                                          <p:attrName>ppt_x</p:attrName>
                                          <p:attrName>ppt_y</p:attrName>
                                        </p:attrNameLst>
                                      </p:cBhvr>
                                      <p:rCtr x="-15316" y="58310"/>
                                    </p:animMotion>
                                  </p:childTnLst>
                                </p:cTn>
                              </p:par>
                              <p:par>
                                <p:cTn id="53" presetID="0" presetClass="path" presetSubtype="0" fill="hold" nodeType="withEffect">
                                  <p:stCondLst>
                                    <p:cond delay="500"/>
                                  </p:stCondLst>
                                  <p:childTnLst>
                                    <p:animMotion origin="layout" path="M -0.17244 0.02153 L -0.17244 0.02176 C -0.17778 0.04815 -0.17999 0.07685 -0.18833 0.10093 C -0.19848 0.12986 -0.21177 0.15579 -0.22662 0.17731 C -0.27142 0.24259 -0.3002 0.26574 -0.35282 0.29375 C -0.35998 0.29768 -0.36754 0.29861 -0.37509 0.29954 C -0.41495 0.30417 -0.49466 0.31065 -0.49466 0.31111 C -0.50989 0.30926 -0.56876 0.32685 -0.58882 0.28218 C -0.59364 0.27176 -0.5952 0.25787 -0.59846 0.2456 C -0.59468 0.22824 -0.59468 0.20694 -0.58726 0.19444 C -0.56577 0.15764 -0.52175 0.18171 -0.50104 0.18565 C -0.48085 0.20556 -0.45819 0.21921 -0.44047 0.2456 C -0.42966 0.26134 -0.42068 0.2838 -0.4182 0.30787 C -0.41404 0.34931 -0.43878 0.40139 -0.45324 0.42431 C -0.46522 0.44282 -0.47851 0.46018 -0.49309 0.47245 C -0.50924 0.48611 -0.52683 0.49398 -0.54415 0.50093 C -0.58986 0.51921 -0.61513 0.51875 -0.66071 0.52361 C -0.67986 0.51343 -0.70044 0.50972 -0.71333 0.47801 C -0.71867 0.46505 -0.71971 0.44792 -0.72297 0.43264 C -0.71971 0.41759 -0.7201 0.39815 -0.71333 0.38727 C -0.69301 0.35393 -0.64183 0.36944 -0.62399 0.37037 C -0.59755 0.39653 -0.56147 0.41157 -0.55053 0.46968 C -0.54753 0.48588 -0.54949 0.5037 -0.54897 0.52083 C -0.55105 0.53866 -0.5517 0.55741 -0.55535 0.57477 C -0.5659 0.62407 -0.58491 0.66968 -0.60484 0.7081 C -0.61305 0.72384 -0.62164 0.73935 -0.63193 0.75023 C -0.63962 0.75856 -0.64899 0.75972 -0.65746 0.76481 C -0.69614 0.75463 -0.71307 0.76875 -0.73573 0.71643 C -0.74068 0.70509 -0.74212 0.69005 -0.74524 0.67685 C -0.74472 0.66736 -0.74733 0.65532 -0.74368 0.64838 C -0.7244 0.61227 -0.69249 0.62014 -0.66866 0.6169 C -0.63571 0.62477 -0.6025 0.62963 -0.56967 0.63981 C -0.55079 0.64583 -0.53256 0.65764 -0.5138 0.66551 C -0.5069 0.66829 -0.43344 0.69514 -0.42459 0.69676 C -0.40075 0.70023 -0.37666 0.69861 -0.35282 0.69954 C -0.2442 0.69352 -0.13545 0.69606 -0.02709 0.68241 C -0.0207 0.68148 -0.01328 0.66806 -0.01432 0.65694 C -0.0181 0.62106 -0.02474 0.58218 -0.03985 0.55764 C -0.05196 0.53796 -0.07189 0.54444 -0.08778 0.53773 C -0.10692 0.55301 -0.12698 0.56505 -0.14522 0.5831 C -0.16202 0.6 -0.17361 0.62893 -0.18351 0.65694 C -0.20422 0.71458 -0.21398 0.76042 -0.24264 0.81273 C -0.26126 0.84722 -0.28457 0.87245 -0.30489 0.90347 C -0.31844 0.92454 -0.36051 0.99282 -0.37353 1.02292 C -0.4354 1.16643 -0.40622 1.10949 -0.44047 1.19606 C -0.44712 1.21296 -0.46496 1.25 -0.47069 1.27546 C -0.4746 1.29213 -0.48033 1.32616 -0.48033 1.32662 " pathEditMode="relative" rAng="0" ptsTypes="AAAAAAAAAAAAAAAAAAAAAAAAAAAAAAAAAAAAAAAAAAAAAAA">
                                      <p:cBhvr>
                                        <p:cTn id="54" dur="2000" fill="hold"/>
                                        <p:tgtEl>
                                          <p:spTgt spid="56"/>
                                        </p:tgtEl>
                                        <p:attrNameLst>
                                          <p:attrName>ppt_x</p:attrName>
                                          <p:attrName>ppt_y</p:attrName>
                                        </p:attrNameLst>
                                      </p:cBhvr>
                                      <p:rCtr x="-20761" y="65255"/>
                                    </p:animMotion>
                                  </p:childTnLst>
                                </p:cTn>
                              </p:par>
                              <p:par>
                                <p:cTn id="55" presetID="0" presetClass="path" presetSubtype="0" fill="hold" nodeType="withEffect">
                                  <p:stCondLst>
                                    <p:cond delay="500"/>
                                  </p:stCondLst>
                                  <p:childTnLst>
                                    <p:animMotion origin="layout" path="M 0.00442 0.01273 L 0.00442 0.01296 C 0.00338 0.02315 0.0013 0.03356 0.0013 0.04398 C 0.00078 0.08541 0.00143 0.12708 0.00286 0.16875 C 0.00299 0.17291 0.00429 0.17708 0.00599 0.18009 C 0.00924 0.18495 0.01315 0.18889 0.01719 0.19143 C 0.02448 0.1956 0.03204 0.19722 0.03959 0.19977 C 0.04858 0.20301 0.05769 0.20555 0.06668 0.20833 C 0.06082 0.21319 0.05392 0.21504 0.0491 0.22222 C 0.03725 0.2412 0.03855 0.26574 0.03633 0.29074 C 0.03542 0.30208 0.03425 0.31342 0.03321 0.32477 C 0.03425 0.34838 0.03438 0.37222 0.03633 0.3956 C 0.03803 0.41574 0.04701 0.44352 0.05548 0.45509 C 0.06551 0.46875 0.08908 0.48634 0.08908 0.48657 C 0.08426 0.49491 0.07866 0.50208 0.07463 0.5118 C 0.06994 0.52338 0.06733 0.54352 0.06512 0.55741 C 0.07111 0.60694 0.0659 0.64352 0.09377 0.66504 C 0.10276 0.67199 0.11305 0.67083 0.12255 0.67338 C 0.14391 0.67176 0.1654 0.67453 0.18637 0.66782 C 0.18911 0.66713 0.18728 0.65555 0.18481 0.6537 C 0.17791 0.64884 0.16996 0.65185 0.16254 0.65092 C 0.15785 0.65717 0.14782 0.66713 0.14496 0.67916 C 0.1417 0.69305 0.13688 0.72176 0.13688 0.72199 C 0.13636 0.7294 0.1348 0.73703 0.13532 0.74444 C 0.13649 0.75903 0.14717 0.77546 0.1529 0.78148 C 0.17895 0.8081 0.18299 0.8044 0.21203 0.8125 C 0.20187 0.82685 0.18963 0.83727 0.18168 0.85509 C 0.17348 0.87361 0.17765 0.92338 0.17999 0.94028 C 0.18807 0.99745 0.21464 1.07245 0.22948 1.11342 C 0.2429 1.15 0.24902 1.16296 0.25814 1.20116 C 0.26152 1.21504 0.26126 1.21528 0.26126 1.22384 " pathEditMode="relative" rAng="0" ptsTypes="AAAAAAAAAAAAAAAAAAAAAAAAAAAAAAA">
                                      <p:cBhvr>
                                        <p:cTn id="56" dur="2000" fill="hold"/>
                                        <p:tgtEl>
                                          <p:spTgt spid="59"/>
                                        </p:tgtEl>
                                        <p:attrNameLst>
                                          <p:attrName>ppt_x</p:attrName>
                                          <p:attrName>ppt_y</p:attrName>
                                        </p:attrNameLst>
                                      </p:cBhvr>
                                      <p:rCtr x="12673" y="60556"/>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2"/>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17634 0.0301 L -0.17634 0.03033 C -0.16736 0.09468 -0.17009 0.09792 -0.15082 0.15186 C -0.14782 0.16042 -0.14404 0.16829 -0.13975 0.17477 C -0.12125 0.20163 -0.10002 0.2132 -0.07749 0.22848 C -0.02461 0.26436 -0.03855 0.25556 0.01029 0.27385 C 0.02827 0.27107 0.04702 0.27408 0.06447 0.26551 C 0.07281 0.26112 0.04741 0.25695 0.03895 0.25973 C 0.03022 0.26274 0.02306 0.275 0.01511 0.28241 C 0.01355 0.29005 0.01003 0.297 0.01029 0.30487 C 0.01277 0.36065 0.01746 0.40116 0.03895 0.44121 C 0.06539 0.49005 0.10615 0.54445 0.13624 0.58889 C 0.15994 0.62338 0.1701 0.63426 0.18573 0.67686 C 0.18859 0.68426 0.1899 0.69375 0.19211 0.70209 C 0.19276 0.71366 0.19602 0.74931 0.19211 0.75903 C 0.18417 0.7794 0.16671 0.77732 0.15551 0.77894 C 0.1309 0.76875 0.12269 0.77084 0.10277 0.73889 C 0.09612 0.72848 0.09209 0.71459 0.08688 0.70209 C 0.08518 0.69005 0.08088 0.67801 0.08206 0.66551 C 0.08479 0.63311 0.12334 0.65093 0.12517 0.65093 C 0.1408 0.65672 0.17726 0.65811 0.19211 0.6882 C 0.19602 0.69561 0.19641 0.70649 0.19862 0.71621 C 0.19784 0.73542 0.19954 0.75487 0.19693 0.77292 C 0.19328 0.80047 0.18234 0.82917 0.17127 0.84954 C 0.16645 0.85903 0.15994 0.86551 0.15551 0.87524 C 0.15095 0.8845 0.14757 0.89561 0.14418 0.90625 C 0.1365 0.93102 0.14757 0.91459 0.13155 0.9463 C 0.11839 0.97223 0.09391 1.00463 0.07893 1.02292 C 0.06903 1.03496 0.05913 1.04676 0.04858 1.05695 C 0.02879 1.07616 0.0073 1.09028 -0.01198 1.11088 C -0.028 1.12778 -0.04584 1.14005 -0.06004 1.16181 C -0.06368 1.1676 -0.06785 1.17246 -0.07124 1.17894 C -0.08153 1.19931 -0.07124 1.18889 -0.07905 1.19561 " pathEditMode="relative" rAng="0" ptsTypes="AAAAAAAAAAAAAAAAAAAAAAAAAAAAAAAAA">
                                      <p:cBhvr>
                                        <p:cTn id="62" dur="2000" fill="hold"/>
                                        <p:tgtEl>
                                          <p:spTgt spid="65"/>
                                        </p:tgtEl>
                                        <p:attrNameLst>
                                          <p:attrName>ppt_x</p:attrName>
                                          <p:attrName>ppt_y</p:attrName>
                                        </p:attrNameLst>
                                      </p:cBhvr>
                                      <p:rCtr x="18742" y="58264"/>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6"/>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17127 -0.17801 L -0.17127 -0.17778 C -0.17934 -0.14306 -0.20526 -0.03333 -0.2119 0.00926 C -0.22597 0.10139 -0.25032 0.29005 -0.25032 0.29028 C -0.25514 0.36088 -0.26908 0.47037 -0.25631 0.54815 C -0.25306 0.56782 -0.2455 0.5794 -0.2386 0.58796 C -0.22831 0.60069 -0.21685 0.60301 -0.20591 0.61065 C -0.16814 0.59907 -0.13519 0.61111 -0.10497 0.5368 C -0.10055 0.52593 -0.10172 0.50463 -0.09989 0.48866 C -0.10758 0.45162 -0.11149 0.40602 -0.12269 0.37801 C -0.13337 0.35162 -0.17791 0.36296 -0.18716 0.36389 C -0.20096 0.37222 -0.21542 0.37523 -0.2287 0.38935 C -0.27728 0.44097 -0.25827 0.42847 -0.28406 0.44329 C -0.29695 0.4375 -0.31063 0.44051 -0.32261 0.42616 C -0.32795 0.41991 -0.33706 0.34792 -0.3385 0.33819 C -0.33759 0.32407 -0.33889 0.30625 -0.33537 0.2956 C -0.32443 0.26111 -0.30424 0.25972 -0.28992 0.25324 C -0.264 0.26736 -0.22988 0.27685 -0.20786 0.32685 C -0.20057 0.34352 -0.1994 0.37407 -0.1951 0.39792 C -0.19575 0.41968 -0.19341 0.44375 -0.19705 0.46319 C -0.20682 0.5162 -0.24798 0.60463 -0.26035 0.63611 C -0.30971 0.76157 -0.27377 0.67153 -0.31779 0.81481 C -0.33641 0.87616 -0.32899 0.84167 -0.35035 0.88588 C -0.35335 0.89213 -0.35517 0.90255 -0.35816 0.90856 C -0.36051 0.91319 -0.3635 0.91389 -0.36611 0.91713 C -0.36754 0.91875 -0.36884 0.92083 -0.37015 0.92268 C -0.38382 0.91435 -0.39099 0.91412 -0.40271 0.88287 C -0.40635 0.87361 -0.4074 0.85833 -0.40974 0.84606 C -0.41 0.83657 -0.41169 0.82685 -0.41078 0.81782 C -0.40635 0.77917 -0.40557 0.78055 -0.39776 0.76944 C -0.3863 0.77708 -0.37353 0.77593 -0.36311 0.79213 C -0.35582 0.80393 -0.35113 0.82731 -0.34735 0.84884 C -0.3424 0.87731 -0.34006 0.90903 -0.33759 0.93981 C -0.33068 1.01597 -0.33459 1.15555 -0.33459 1.2037 " pathEditMode="relative" rAng="0" ptsTypes="AAAAAAAAAAAAAAAAAAAAAAAAAAAAAAAAAA">
                                      <p:cBhvr>
                                        <p:cTn id="66" dur="2000" fill="hold"/>
                                        <p:tgtEl>
                                          <p:spTgt spid="67"/>
                                        </p:tgtEl>
                                        <p:attrNameLst>
                                          <p:attrName>ppt_x</p:attrName>
                                          <p:attrName>ppt_y</p:attrName>
                                        </p:attrNameLst>
                                      </p:cBhvr>
                                      <p:rCtr x="-8414" y="69074"/>
                                    </p:animMotion>
                                  </p:childTnLst>
                                </p:cTn>
                              </p:par>
                              <p:par>
                                <p:cTn id="67" presetID="0" presetClass="path" presetSubtype="0" fill="hold" nodeType="withEffect">
                                  <p:stCondLst>
                                    <p:cond delay="500"/>
                                  </p:stCondLst>
                                  <p:childTnLst>
                                    <p:animMotion origin="layout" path="M -0.17895 0.09143 L -0.17895 0.09167 C -0.18 0.10185 -0.18208 0.11227 -0.18208 0.12268 C -0.1826 0.16412 -0.18195 0.20579 -0.18052 0.24745 C -0.18039 0.25162 -0.17908 0.25579 -0.17739 0.2588 C -0.17413 0.26366 -0.17023 0.26759 -0.16619 0.27014 C -0.1589 0.2743 -0.15134 0.27592 -0.14379 0.27847 C -0.1348 0.28171 -0.12568 0.28426 -0.1167 0.28704 C -0.12256 0.2919 -0.12946 0.29375 -0.13428 0.30092 C -0.14613 0.31991 -0.14483 0.34444 -0.14704 0.36944 C -0.14796 0.38079 -0.14913 0.39213 -0.15017 0.40347 C -0.14913 0.42708 -0.149 0.45092 -0.14704 0.4743 C -0.14535 0.49444 -0.13636 0.52222 -0.1279 0.5338 C -0.11787 0.54745 -0.0943 0.56505 -0.0943 0.56528 C -0.09911 0.57361 -0.10472 0.58079 -0.10875 0.59051 C -0.11344 0.60208 -0.11605 0.62222 -0.11826 0.63611 C -0.11227 0.68565 -0.11748 0.72222 -0.08961 0.74375 C -0.08062 0.75069 -0.07033 0.74954 -0.06082 0.75208 C -0.03946 0.75046 -0.01797 0.75324 0.003 0.74653 C 0.00573 0.74583 0.00391 0.73426 0.00143 0.73241 C -0.00547 0.72755 -0.01342 0.73055 -0.02084 0.72963 C -0.02553 0.73588 -0.03556 0.74583 -0.03842 0.75787 C -0.04168 0.77176 -0.0465 0.80046 -0.0465 0.80069 C -0.04702 0.8081 -0.04858 0.81574 -0.04806 0.82315 C -0.04689 0.83773 -0.03621 0.85417 -0.03048 0.86018 C -0.00443 0.8868 -0.00039 0.8831 0.02865 0.8912 C 0.01849 0.90555 0.00625 0.91597 -0.00169 0.9338 C -0.01003 0.95231 -0.00573 1.00208 -0.00339 1.01898 C 0.00469 1.07616 0.03126 1.15116 0.04611 1.19213 C 0.05952 1.2287 0.06564 1.24167 0.07476 1.27986 C 0.07815 1.29375 0.07788 1.29398 0.07788 1.30255 " pathEditMode="relative" rAng="0" ptsTypes="AAAAAAAAAAAAAAAAAAAAAAAAAAAAAAA">
                                      <p:cBhvr>
                                        <p:cTn id="68" dur="2000" fill="hold"/>
                                        <p:tgtEl>
                                          <p:spTgt spid="76"/>
                                        </p:tgtEl>
                                        <p:attrNameLst>
                                          <p:attrName>ppt_x</p:attrName>
                                          <p:attrName>ppt_y</p:attrName>
                                        </p:attrNameLst>
                                      </p:cBhvr>
                                      <p:rCtr x="12673" y="60556"/>
                                    </p:animMotion>
                                  </p:childTnLst>
                                </p:cTn>
                              </p:par>
                              <p:par>
                                <p:cTn id="69" presetID="0" presetClass="path" presetSubtype="0" fill="hold" nodeType="withEffect">
                                  <p:stCondLst>
                                    <p:cond delay="500"/>
                                  </p:stCondLst>
                                  <p:childTnLst>
                                    <p:animMotion origin="layout" path="M -0.13376 -0.09167 L -0.13376 -0.09144 C -0.14978 -0.04653 -0.15772 -0.03958 -0.15772 0.01319 C -0.15772 0.02616 -0.15994 0.15463 -0.13858 0.18055 C -0.10328 0.22292 -0.00521 0.23102 0.02266 0.2368 C 0.03334 0.25139 0.04467 0.26412 0.05457 0.27963 C 0.06486 0.29653 0.08023 0.3368 0.08804 0.35648 C 0.08869 0.3669 0.09039 0.37731 0.08974 0.38773 C 0.08765 0.42245 0.08049 0.46111 0.06421 0.48403 C 0.04623 0.50926 0.0112 0.51667 -0.00925 0.52384 C -0.0353 0.51481 -0.08896 0.51852 -0.11461 0.47268 C -0.118 0.4669 -0.11891 0.45764 -0.121 0.44977 C -0.11891 0.44259 -0.11891 0.43079 -0.11461 0.42731 C -0.06968 0.39143 0.04089 0.41505 0.06251 0.41597 C 0.09377 0.42708 0.11123 0.42778 0.1374 0.45301 C 0.14965 0.46458 0.16072 0.47986 0.17257 0.49259 C 0.18781 0.50926 0.21881 0.54097 0.21881 0.5412 C 0.22402 0.56342 0.22975 0.57685 0.22362 0.60278 C 0.22206 0.60972 0.21802 0.61551 0.21412 0.61736 C 0.20643 0.62083 0.1981 0.61944 0.19015 0.62037 C 0.15499 0.61944 0.11982 0.6243 0.08492 0.61736 C 0.08153 0.61643 0.08492 0.60231 0.08804 0.6 C 0.10133 0.59282 0.11565 0.59467 0.12959 0.5919 C 0.18937 0.60463 0.21841 0.58287 0.25553 0.65717 C 0.26361 0.67338 0.26726 0.69491 0.27312 0.71342 C 0.27572 0.79583 0.27559 0.74375 0.26999 0.84954 C 0.26882 0.87176 0.26921 0.89398 0.26673 0.91528 C 0.2584 0.99005 0.26205 0.95301 0.25553 1.02592 C 0.25384 1.09213 0.25397 1.06551 0.25397 1.10532 " pathEditMode="relative" rAng="0" ptsTypes="AAAAAAAAAAAAAAAAAAAAAAAAAAAAA">
                                      <p:cBhvr>
                                        <p:cTn id="70" dur="2000" fill="hold"/>
                                        <p:tgtEl>
                                          <p:spTgt spid="79"/>
                                        </p:tgtEl>
                                        <p:attrNameLst>
                                          <p:attrName>ppt_x</p:attrName>
                                          <p:attrName>ppt_y</p:attrName>
                                        </p:attrNameLst>
                                      </p:cBhvr>
                                      <p:rCtr x="19211" y="59838"/>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7"/>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16854 0.05695 L -0.16854 0.05718 C -0.16958 0.08913 -0.17166 0.1213 -0.16854 0.15371 C -0.16684 0.16991 -0.16359 0.18565 -0.16046 0.20163 C -0.152 0.24561 -0.14405 0.28334 -0.12217 0.31505 C -0.09052 0.36088 -0.04989 0.36112 -0.01212 0.37454 C 0.07449 0.40533 0.01732 0.39121 0.08843 0.40579 C 0.10224 0.40394 0.11617 0.40394 0.12985 0.4 C 0.13336 0.39908 0.13701 0.3963 0.13949 0.39167 C 0.1417 0.38704 0.14157 0.38033 0.14261 0.37454 C 0.13675 0.36598 0.13232 0.35278 0.12503 0.34908 C 0.07515 0.32246 0.0435 0.33936 -0.00886 0.34908 C -0.01173 0.35093 -0.07281 0.38033 -0.07594 0.41436 C -0.08245 0.48612 -0.06526 0.52153 -0.02957 0.53913 C 0.03738 0.57223 0.07541 0.57639 0.13623 0.58727 C 0.17139 0.58264 0.20669 0.58125 0.2416 0.57315 C 0.24394 0.57269 0.2455 0.56575 0.24472 0.56181 C 0.24303 0.55209 0.24068 0.53889 0.23521 0.53635 C 0.21411 0.52593 0.19158 0.52871 0.1697 0.525 C 0.11226 0.53658 0.06421 0.53542 0.01185 0.57871 C -0.00834 0.59561 -0.03621 0.64237 -0.05353 0.66968 C -0.05835 0.68473 -0.06513 0.69838 -0.06799 0.71505 C -0.0719 0.73843 -0.06981 0.79769 -0.06161 0.81713 C -0.05262 0.8382 -0.0396 0.85348 -0.02644 0.86528 C 0.02683 0.91274 0.06316 0.90764 0.12347 0.91922 C 0.18194 0.91644 0.24068 0.9176 0.29903 0.91065 C 0.33498 0.90649 0.30242 0.84885 0.28471 0.83704 C 0.26126 0.82107 0.23469 0.8294 0.20969 0.8257 C 0.18781 0.84075 0.1628 0.84561 0.14417 0.87107 C 0.13545 0.88311 0.1348 0.90811 0.13467 0.92778 C 0.13428 0.98565 0.13896 1.04329 0.14261 1.1007 C 0.1443 1.12755 0.1499 1.15325 0.15056 1.18033 C 0.15264 1.26528 0.15056 1.35047 0.15056 1.43565 " pathEditMode="relative" rAng="0" ptsTypes="AAAAAAAAAAAAAAAAAAAAAAAAAAAAAAAAA">
                                      <p:cBhvr>
                                        <p:cTn id="74" dur="2000" fill="hold"/>
                                        <p:tgtEl>
                                          <p:spTgt spid="80"/>
                                        </p:tgtEl>
                                        <p:attrNameLst>
                                          <p:attrName>ppt_x</p:attrName>
                                          <p:attrName>ppt_y</p:attrName>
                                        </p:attrNameLst>
                                      </p:cBhvr>
                                      <p:rCtr x="24095" y="68935"/>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1"/>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25592 -0.0287 L -0.25592 -0.02847 C -0.26869 0.00625 -0.31063 0.11597 -0.32118 0.15833 C -0.34397 0.2507 -0.38343 0.43935 -0.38343 0.43958 C -0.39125 0.51019 -0.41365 0.61968 -0.39307 0.69745 C -0.38799 0.71713 -0.37549 0.7287 -0.36429 0.73727 C -0.34775 0.75 -0.32925 0.75232 -0.31167 0.75995 C -0.25072 0.74838 -0.19758 0.76042 -0.14887 0.68611 C -0.1417 0.67523 -0.14353 0.65394 -0.14079 0.63796 C -0.15303 0.60093 -0.15942 0.55532 -0.17765 0.52732 C -0.19484 0.50093 -0.26647 0.51227 -0.28132 0.5132 C -0.30359 0.52153 -0.32691 0.52454 -0.34853 0.53866 C -0.4268 0.59028 -0.3962 0.57778 -0.43774 0.59259 C -0.45845 0.58681 -0.48059 0.58982 -0.5 0.57546 C -0.50846 0.56921 -0.52331 0.49722 -0.52553 0.4875 C -0.52396 0.47338 -0.52618 0.45556 -0.52058 0.44491 C -0.50286 0.41042 -0.4703 0.40903 -0.44725 0.40255 C -0.40544 0.41667 -0.35022 0.42616 -0.31479 0.47616 C -0.30307 0.49282 -0.30099 0.52338 -0.29409 0.54722 C -0.29526 0.56898 -0.29148 0.59306 -0.29721 0.6125 C -0.3131 0.66551 -0.37939 0.75394 -0.39945 0.78542 C -0.47916 0.91088 -0.4212 0.82083 -0.49205 0.96412 C -0.52214 1.02546 -0.51016 0.99097 -0.54454 1.03519 C -0.54936 1.04144 -0.55236 1.05185 -0.55731 1.05787 C -0.56108 1.0625 -0.5659 1.0632 -0.57007 1.06644 C -0.57228 1.06806 -0.57437 1.07014 -0.57645 1.07199 C -0.59859 1.06366 -0.61018 1.06343 -0.62907 1.03218 C -0.63493 1.02292 -0.63662 1.00764 -0.64027 0.99537 C -0.64079 0.98588 -0.64353 0.97616 -0.64196 0.96713 C -0.63493 0.92847 -0.63363 0.92986 -0.62112 0.91875 C -0.6025 0.92639 -0.58205 0.92523 -0.56525 0.94144 C -0.5534 0.95324 -0.54584 0.97662 -0.53972 0.99815 C -0.53178 1.02662 -0.52813 1.05833 -0.52396 1.08912 C -0.51302 1.16528 -0.51914 1.30486 -0.51914 1.35301 " pathEditMode="relative" rAng="0" ptsTypes="AAAAAAAAAAAAAAAAAAAAAAAAAAAAAAAAAA">
                                      <p:cBhvr>
                                        <p:cTn id="78" dur="2000" fill="hold"/>
                                        <p:tgtEl>
                                          <p:spTgt spid="82"/>
                                        </p:tgtEl>
                                        <p:attrNameLst>
                                          <p:attrName>ppt_x</p:attrName>
                                          <p:attrName>ppt_y</p:attrName>
                                        </p:attrNameLst>
                                      </p:cBhvr>
                                      <p:rCtr x="-13571" y="69074"/>
                                    </p:animMotion>
                                  </p:childTnLst>
                                </p:cTn>
                              </p:par>
                              <p:par>
                                <p:cTn id="79" presetID="0" presetClass="path" presetSubtype="0" fill="hold" nodeType="withEffect">
                                  <p:stCondLst>
                                    <p:cond delay="500"/>
                                  </p:stCondLst>
                                  <p:childTnLst>
                                    <p:animMotion origin="layout" path="M -0.0086 0.00393 L -0.0086 0.00417 C -0.00964 0.03611 -0.01173 0.06829 -0.0086 0.10069 C -0.00691 0.1169 -0.00365 0.13264 -0.00066 0.14861 C 0.00781 0.19259 0.01575 0.23032 0.03777 0.26204 C 0.06941 0.30787 0.10992 0.3081 0.14782 0.32153 C 0.23443 0.35231 0.17725 0.33819 0.24837 0.35278 C 0.26217 0.35092 0.27611 0.35092 0.28978 0.34699 C 0.29317 0.34606 0.29695 0.34329 0.29929 0.33866 C 0.30151 0.33403 0.30151 0.32731 0.30255 0.32153 C 0.29669 0.31296 0.29226 0.29977 0.28497 0.29606 C 0.23508 0.26944 0.20343 0.28634 0.15108 0.29606 C 0.14808 0.29792 0.087 0.32731 0.08387 0.36134 C 0.07749 0.4331 0.09468 0.46852 0.13037 0.48611 C 0.19731 0.51921 0.23534 0.52338 0.29617 0.53426 C 0.33133 0.52963 0.36663 0.52824 0.40153 0.52014 C 0.40388 0.51967 0.40544 0.51273 0.40453 0.5088 C 0.40283 0.49907 0.40049 0.48588 0.39502 0.48333 C 0.37405 0.47292 0.35152 0.47569 0.32964 0.47199 C 0.2722 0.48356 0.22401 0.48241 0.17178 0.52569 C 0.15147 0.54259 0.12373 0.58935 0.1064 0.61667 C 0.10145 0.63171 0.09481 0.64537 0.09195 0.66204 C 0.08804 0.68542 0.09012 0.74467 0.09833 0.76412 C 0.10731 0.78518 0.12021 0.80046 0.13349 0.81227 C 0.18663 0.85972 0.2231 0.85463 0.2834 0.8662 C 0.34188 0.86342 0.40049 0.86458 0.45897 0.85764 C 0.49479 0.85347 0.46236 0.79583 0.44451 0.78403 C 0.4212 0.76805 0.39463 0.77639 0.36962 0.77268 C 0.34774 0.78773 0.32274 0.79259 0.30411 0.81805 C 0.29538 0.83009 0.29473 0.85509 0.2946 0.87477 C 0.29421 0.93264 0.29877 0.99028 0.30255 1.04768 C 0.30424 1.07454 0.30984 1.10023 0.31049 1.12731 C 0.31258 1.21227 0.31049 1.29745 0.31049 1.38264 " pathEditMode="relative" rAng="0" ptsTypes="AAAAAAAAAAAAAAAAAAAAAAAAAAAAAAAAA">
                                      <p:cBhvr>
                                        <p:cTn id="80" dur="2000" fill="hold"/>
                                        <p:tgtEl>
                                          <p:spTgt spid="83"/>
                                        </p:tgtEl>
                                        <p:attrNameLst>
                                          <p:attrName>ppt_x</p:attrName>
                                          <p:attrName>ppt_y</p:attrName>
                                        </p:attrNameLst>
                                      </p:cBhvr>
                                      <p:rCtr x="24095" y="68935"/>
                                    </p:animMotion>
                                  </p:childTnLst>
                                </p:cTn>
                              </p:par>
                              <p:par>
                                <p:cTn id="81" presetID="0" presetClass="path" presetSubtype="0" fill="hold" nodeType="withEffect">
                                  <p:stCondLst>
                                    <p:cond delay="500"/>
                                  </p:stCondLst>
                                  <p:childTnLst>
                                    <p:animMotion origin="layout" path="M 0.00364 -0.01712 L 0.00364 -0.01689 C -0.00925 0.01783 -0.05119 0.12755 -0.06174 0.16991 C -0.08453 0.26227 -0.12399 0.45093 -0.12399 0.45116 C -0.13181 0.52176 -0.15421 0.63125 -0.13363 0.70903 C -0.12842 0.72871 -0.11605 0.74028 -0.10485 0.74885 C -0.08831 0.76158 -0.06981 0.76389 -0.05223 0.77153 C 0.00872 0.75996 0.06186 0.772 0.11057 0.69769 C 0.11773 0.68681 0.11591 0.66551 0.11865 0.64954 C 0.1064 0.6125 0.10002 0.5669 0.08192 0.53889 C 0.06473 0.5125 -0.00704 0.52385 -0.02188 0.52477 C -0.04416 0.53311 -0.06747 0.53612 -0.08896 0.55024 C -0.16737 0.60186 -0.13676 0.58936 -0.17831 0.60417 C -0.19901 0.59838 -0.22116 0.60139 -0.24056 0.58704 C -0.24903 0.58079 -0.26388 0.5088 -0.26609 0.49908 C -0.26453 0.48496 -0.26674 0.46713 -0.26114 0.45649 C -0.24343 0.422 -0.21087 0.42061 -0.18781 0.41413 C -0.14601 0.42825 -0.09078 0.43774 -0.05536 0.48774 C -0.04364 0.5044 -0.04155 0.53496 -0.03465 0.5588 C -0.03569 0.58056 -0.03204 0.60463 -0.03777 0.62408 C -0.05366 0.67709 -0.11996 0.76551 -0.14001 0.797 C -0.21972 0.92246 -0.16177 0.83241 -0.23262 0.9757 C -0.2627 1.03704 -0.25072 1.00255 -0.2851 1.04676 C -0.28992 1.05301 -0.29292 1.06343 -0.29787 1.06945 C -0.30165 1.07408 -0.30646 1.07477 -0.31063 1.07801 C -0.31285 1.07963 -0.31493 1.08172 -0.31701 1.08357 C -0.33916 1.07524 -0.35075 1.075 -0.36963 1.04375 C -0.37549 1.0345 -0.37719 1.01922 -0.38083 1.00695 C -0.38135 0.99746 -0.38409 0.98774 -0.38253 0.97871 C -0.37549 0.94005 -0.37419 0.94144 -0.36169 0.93033 C -0.34306 0.93797 -0.32261 0.93681 -0.30581 0.95301 C -0.29396 0.96482 -0.28641 0.9882 -0.28029 1.00973 C -0.27234 1.0382 -0.26869 1.06991 -0.26453 1.1007 C -0.25359 1.17686 -0.25971 1.31644 -0.25971 1.36459 " pathEditMode="relative" rAng="0" ptsTypes="AAAAAAAAAAAAAAAAAAAAAAAAAAAAAAAAAA">
                                      <p:cBhvr>
                                        <p:cTn id="82" dur="2000" fill="hold"/>
                                        <p:tgtEl>
                                          <p:spTgt spid="84"/>
                                        </p:tgtEl>
                                        <p:attrNameLst>
                                          <p:attrName>ppt_x</p:attrName>
                                          <p:attrName>ppt_y</p:attrName>
                                        </p:attrNameLst>
                                      </p:cBhvr>
                                      <p:rCtr x="-13584" y="69074"/>
                                    </p:animMotion>
                                  </p:childTnLst>
                                </p:cTn>
                              </p:par>
                              <p:par>
                                <p:cTn id="83" presetID="0" presetClass="path" presetSubtype="0" fill="hold" nodeType="withEffect">
                                  <p:stCondLst>
                                    <p:cond delay="500"/>
                                  </p:stCondLst>
                                  <p:childTnLst>
                                    <p:animMotion origin="layout" path="M -0.3833 0.07014 L -0.3833 0.07037 C -0.38434 0.08056 -0.38643 0.09097 -0.38643 0.10139 C -0.38695 0.14283 -0.3863 0.18449 -0.38486 0.22616 C -0.38473 0.23033 -0.38343 0.23449 -0.38174 0.2375 C -0.37848 0.24236 -0.37457 0.2463 -0.37054 0.24885 C -0.36324 0.25301 -0.35569 0.25463 -0.34814 0.25718 C -0.33915 0.26042 -0.33003 0.26297 -0.32104 0.26574 C -0.32704 0.2706 -0.33381 0.27246 -0.33863 0.27986 C -0.35048 0.29861 -0.34918 0.32315 -0.35139 0.34815 C -0.3523 0.35949 -0.35348 0.37084 -0.35452 0.38218 C -0.35348 0.40579 -0.35335 0.42963 -0.35139 0.45301 C -0.3497 0.47315 -0.34071 0.50093 -0.33225 0.5125 C -0.32222 0.52616 -0.29864 0.54375 -0.29864 0.54398 C -0.30346 0.55232 -0.30906 0.55949 -0.3131 0.56922 C -0.31779 0.58079 -0.32039 0.60093 -0.32261 0.61482 C -0.31662 0.66435 -0.32183 0.70093 -0.29395 0.72246 C -0.28497 0.7294 -0.27468 0.72824 -0.26517 0.73079 C -0.24381 0.72917 -0.22232 0.73195 -0.20135 0.72523 C -0.19862 0.72454 -0.20044 0.71297 -0.20292 0.71111 C -0.20982 0.70625 -0.21776 0.70926 -0.22519 0.70834 C -0.22988 0.71459 -0.2399 0.72454 -0.24277 0.73658 C -0.24603 0.75047 -0.25084 0.77917 -0.25084 0.7794 C -0.25137 0.78681 -0.25293 0.79445 -0.25241 0.80185 C -0.25124 0.81644 -0.24056 0.83287 -0.23482 0.83889 C -0.20878 0.86551 -0.20474 0.86181 -0.17569 0.86991 C -0.18585 0.88426 -0.1981 0.89468 -0.20604 0.9125 C -0.21438 0.93102 -0.21008 0.98079 -0.20773 0.99769 C -0.19966 1.05486 -0.17309 1.12986 -0.15824 1.17084 C -0.14483 1.20741 -0.13871 1.22037 -0.12972 1.25857 C -0.1262 1.27246 -0.12646 1.27269 -0.12646 1.28125 " pathEditMode="relative" rAng="0" ptsTypes="AAAAAAAAAAAAAAAAAAAAAAAAAAAAAAA">
                                      <p:cBhvr>
                                        <p:cTn id="84" dur="2000" fill="hold"/>
                                        <p:tgtEl>
                                          <p:spTgt spid="85"/>
                                        </p:tgtEl>
                                        <p:attrNameLst>
                                          <p:attrName>ppt_x</p:attrName>
                                          <p:attrName>ppt_y</p:attrName>
                                        </p:attrNameLst>
                                      </p:cBhvr>
                                      <p:rCtr x="12673" y="60556"/>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7"/>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18755 0.00324 L -0.18755 0.00347 C -0.18859 0.03542 -0.19067 0.0676 -0.18755 0.09977 C -0.18586 0.11621 -0.1826 0.13195 -0.17947 0.14792 C -0.17101 0.1919 -0.16306 0.22963 -0.14118 0.26135 C -0.10953 0.30718 -0.0689 0.30741 -0.03113 0.32084 C 0.05548 0.35162 -0.00169 0.3375 0.06942 0.35209 C 0.08322 0.35023 0.09716 0.35023 0.11084 0.3463 C 0.11422 0.34537 0.118 0.3426 0.12034 0.33797 C 0.12256 0.33334 0.12256 0.32662 0.1236 0.32084 C 0.11774 0.31227 0.11331 0.29908 0.10602 0.29537 C 0.05613 0.26875 0.02449 0.28565 -0.02787 0.29537 C -0.03074 0.29722 -0.09182 0.32662 -0.09495 0.36065 C -0.10146 0.43241 -0.08427 0.46783 -0.04858 0.48542 C 0.01836 0.51852 0.05639 0.52269 0.11722 0.53357 C 0.15238 0.52894 0.18768 0.52755 0.22258 0.51945 C 0.22493 0.51898 0.22649 0.51204 0.22571 0.5081 C 0.22402 0.49838 0.22167 0.48519 0.2162 0.48264 C 0.1951 0.47222 0.17257 0.475 0.15069 0.4713 C 0.09325 0.48287 0.04519 0.48172 -0.00716 0.525 C -0.02735 0.5419 -0.05522 0.58866 -0.07255 0.61597 C -0.07736 0.63102 -0.08414 0.64468 -0.087 0.66135 C -0.09091 0.68472 -0.08883 0.74398 -0.08062 0.76343 C -0.07163 0.78449 -0.05861 0.79977 -0.04545 0.81158 C 0.00781 0.85903 0.04415 0.85394 0.10445 0.86551 C 0.16293 0.86273 0.22167 0.86389 0.28002 0.85695 C 0.31597 0.85278 0.28341 0.79514 0.26569 0.78334 C 0.24225 0.76736 0.21568 0.7757 0.19067 0.77199 C 0.16879 0.78704 0.14379 0.7919 0.12516 0.81736 C 0.11644 0.8294 0.11579 0.8544 0.11565 0.87408 C 0.11526 0.93195 0.11982 0.98959 0.1236 1.04699 C 0.12529 1.07385 0.13089 1.09954 0.13154 1.12662 C 0.13363 1.21158 0.13154 1.29676 0.13154 1.38195 " pathEditMode="relative" rAng="0" ptsTypes="AAAAAAAAAAAAAAAAAAAAAAAAAAAAAAAAA">
                                      <p:cBhvr>
                                        <p:cTn id="92" dur="2000" fill="hold"/>
                                        <p:tgtEl>
                                          <p:spTgt spid="89"/>
                                        </p:tgtEl>
                                        <p:attrNameLst>
                                          <p:attrName>ppt_x</p:attrName>
                                          <p:attrName>ppt_y</p:attrName>
                                        </p:attrNameLst>
                                      </p:cBhvr>
                                      <p:rCtr x="24095" y="68935"/>
                                    </p:animMotion>
                                  </p:childTnLst>
                                </p:cTn>
                              </p:par>
                            </p:childTnLst>
                          </p:cTn>
                        </p:par>
                      </p:childTnLst>
                    </p:cTn>
                  </p:par>
                </p:childTnLst>
              </p:cTn>
              <p:nextCondLst>
                <p:cond evt="onClick" delay="0">
                  <p:tgtEl>
                    <p:spTgt spid="110"/>
                  </p:tgtEl>
                </p:cond>
              </p:nextCondLst>
            </p:seq>
            <p:seq concurrent="1" nextAc="seek">
              <p:cTn id="93" restart="whenNotActive" fill="hold" evtFilter="cancelBubble" nodeType="interactiveSeq">
                <p:stCondLst>
                  <p:cond evt="onClick" delay="0">
                    <p:tgtEl>
                      <p:spTgt spid="70"/>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71"/>
                                        </p:tgtEl>
                                      </p:cBhvr>
                                    </p:animEffect>
                                    <p:animScale>
                                      <p:cBhvr>
                                        <p:cTn id="103"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04" restart="whenNotActive" fill="hold" evtFilter="cancelBubble" nodeType="interactiveSeq">
                <p:stCondLst>
                  <p:cond evt="onClick" delay="0">
                    <p:tgtEl>
                      <p:spTgt spid="6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p:cTn id="109" dur="500" fill="hold"/>
                                        <p:tgtEl>
                                          <p:spTgt spid="72"/>
                                        </p:tgtEl>
                                        <p:attrNameLst>
                                          <p:attrName>ppt_w</p:attrName>
                                        </p:attrNameLst>
                                      </p:cBhvr>
                                      <p:tavLst>
                                        <p:tav tm="0">
                                          <p:val>
                                            <p:fltVal val="0"/>
                                          </p:val>
                                        </p:tav>
                                        <p:tav tm="100000">
                                          <p:val>
                                            <p:strVal val="#ppt_w"/>
                                          </p:val>
                                        </p:tav>
                                      </p:tavLst>
                                    </p:anim>
                                    <p:anim calcmode="lin" valueType="num">
                                      <p:cBhvr>
                                        <p:cTn id="110" dur="500" fill="hold"/>
                                        <p:tgtEl>
                                          <p:spTgt spid="72"/>
                                        </p:tgtEl>
                                        <p:attrNameLst>
                                          <p:attrName>ppt_h</p:attrName>
                                        </p:attrNameLst>
                                      </p:cBhvr>
                                      <p:tavLst>
                                        <p:tav tm="0">
                                          <p:val>
                                            <p:fltVal val="0"/>
                                          </p:val>
                                        </p:tav>
                                        <p:tav tm="100000">
                                          <p:val>
                                            <p:strVal val="#ppt_h"/>
                                          </p:val>
                                        </p:tav>
                                      </p:tavLst>
                                    </p:anim>
                                    <p:animEffect transition="in" filter="fade">
                                      <p:cBhvr>
                                        <p:cTn id="111" dur="500"/>
                                        <p:tgtEl>
                                          <p:spTgt spid="72"/>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2"/>
                                        </p:tgtEl>
                                      </p:cBhvr>
                                    </p:animEffect>
                                    <p:animScale>
                                      <p:cBhvr>
                                        <p:cTn id="114" dur="250" autoRev="1" fill="hold"/>
                                        <p:tgtEl>
                                          <p:spTgt spid="72"/>
                                        </p:tgtEl>
                                      </p:cBhvr>
                                      <p:by x="105000" y="105000"/>
                                    </p:animScale>
                                  </p:childTnLst>
                                </p:cTn>
                              </p:par>
                            </p:childTnLst>
                          </p:cTn>
                        </p:par>
                      </p:childTnLst>
                    </p:cTn>
                  </p:par>
                </p:childTnLst>
              </p:cTn>
              <p:nextCondLst>
                <p:cond evt="onClick" delay="0">
                  <p:tgtEl>
                    <p:spTgt spid="68"/>
                  </p:tgtEl>
                </p:cond>
              </p:nextCondLst>
            </p:seq>
            <p:seq concurrent="1" nextAc="seek">
              <p:cTn id="115" restart="whenNotActive" fill="hold" evtFilter="cancelBubble" nodeType="interactiveSeq">
                <p:stCondLst>
                  <p:cond evt="onClick" delay="0">
                    <p:tgtEl>
                      <p:spTgt spid="69"/>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Effect transition="in" filter="fade">
                                      <p:cBhvr>
                                        <p:cTn id="122" dur="500"/>
                                        <p:tgtEl>
                                          <p:spTgt spid="7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3"/>
                                        </p:tgtEl>
                                      </p:cBhvr>
                                    </p:animEffect>
                                    <p:animScale>
                                      <p:cBhvr>
                                        <p:cTn id="125" dur="250" autoRev="1" fill="hold"/>
                                        <p:tgtEl>
                                          <p:spTgt spid="73"/>
                                        </p:tgtEl>
                                      </p:cBhvr>
                                      <p:by x="105000" y="105000"/>
                                    </p:animScale>
                                  </p:childTnLst>
                                </p:cTn>
                              </p:par>
                            </p:childTnLst>
                          </p:cTn>
                        </p:par>
                      </p:childTnLst>
                    </p:cTn>
                  </p:par>
                </p:childTnLst>
              </p:cTn>
              <p:nextCondLst>
                <p:cond evt="onClick" delay="0">
                  <p:tgtEl>
                    <p:spTgt spid="69"/>
                  </p:tgtEl>
                </p:cond>
              </p:nextCondLst>
            </p:seq>
            <p:seq concurrent="1" nextAc="seek">
              <p:cTn id="126" restart="whenNotActive" fill="hold" evtFilter="cancelBubble" nodeType="interactiveSeq">
                <p:stCondLst>
                  <p:cond evt="onClick" delay="0">
                    <p:tgtEl>
                      <p:spTgt spid="7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 calcmode="lin" valueType="num">
                                      <p:cBhvr>
                                        <p:cTn id="131" dur="500" fill="hold"/>
                                        <p:tgtEl>
                                          <p:spTgt spid="75"/>
                                        </p:tgtEl>
                                        <p:attrNameLst>
                                          <p:attrName>ppt_w</p:attrName>
                                        </p:attrNameLst>
                                      </p:cBhvr>
                                      <p:tavLst>
                                        <p:tav tm="0">
                                          <p:val>
                                            <p:fltVal val="0"/>
                                          </p:val>
                                        </p:tav>
                                        <p:tav tm="100000">
                                          <p:val>
                                            <p:strVal val="#ppt_w"/>
                                          </p:val>
                                        </p:tav>
                                      </p:tavLst>
                                    </p:anim>
                                    <p:anim calcmode="lin" valueType="num">
                                      <p:cBhvr>
                                        <p:cTn id="132" dur="500" fill="hold"/>
                                        <p:tgtEl>
                                          <p:spTgt spid="75"/>
                                        </p:tgtEl>
                                        <p:attrNameLst>
                                          <p:attrName>ppt_h</p:attrName>
                                        </p:attrNameLst>
                                      </p:cBhvr>
                                      <p:tavLst>
                                        <p:tav tm="0">
                                          <p:val>
                                            <p:fltVal val="0"/>
                                          </p:val>
                                        </p:tav>
                                        <p:tav tm="100000">
                                          <p:val>
                                            <p:strVal val="#ppt_h"/>
                                          </p:val>
                                        </p:tav>
                                      </p:tavLst>
                                    </p:anim>
                                    <p:animEffect transition="in" filter="fade">
                                      <p:cBhvr>
                                        <p:cTn id="133" dur="500"/>
                                        <p:tgtEl>
                                          <p:spTgt spid="7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5"/>
                                        </p:tgtEl>
                                      </p:cBhvr>
                                    </p:animEffect>
                                    <p:animScale>
                                      <p:cBhvr>
                                        <p:cTn id="136" dur="250" autoRev="1" fill="hold"/>
                                        <p:tgtEl>
                                          <p:spTgt spid="75"/>
                                        </p:tgtEl>
                                      </p:cBhvr>
                                      <p:by x="105000" y="105000"/>
                                    </p:animScale>
                                  </p:childTnLst>
                                </p:cTn>
                              </p:par>
                            </p:childTnLst>
                          </p:cTn>
                        </p:par>
                      </p:childTnLst>
                    </p:cTn>
                  </p:par>
                </p:childTnLst>
              </p:cTn>
              <p:nextCondLst>
                <p:cond evt="onClick" delay="0">
                  <p:tgtEl>
                    <p:spTgt spid="74"/>
                  </p:tgtEl>
                </p:cond>
              </p:nextCondLst>
            </p:seq>
          </p:childTnLst>
        </p:cTn>
      </p:par>
    </p:tnLst>
    <p:bldLst>
      <p:bldP spid="112" grpId="0"/>
      <p:bldP spid="112" grpId="1"/>
      <p:bldP spid="113" grpId="0"/>
      <p:bldP spid="113" grpId="1"/>
      <p:bldP spid="114" grpId="0"/>
      <p:bldP spid="114" grpId="1"/>
      <p:bldP spid="71" grpId="0"/>
      <p:bldP spid="71" grpId="1"/>
      <p:bldP spid="72" grpId="0"/>
      <p:bldP spid="72" grpId="1"/>
      <p:bldP spid="73" grpId="0"/>
      <p:bldP spid="73" grpId="1"/>
      <p:bldP spid="75" grpId="0"/>
      <p:bldP spid="75"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576188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1489</Words>
  <Application>Microsoft Office PowerPoint</Application>
  <PresentationFormat>Custom</PresentationFormat>
  <Paragraphs>220</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Wingdings</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 MÔI TRƯỜNG TRONG CƠ THỂ VÀ HỆ BÀI TIẾT Ở NGƯỜI</dc:title>
  <dc:creator>Administrator</dc:creator>
  <cp:lastModifiedBy>LENOVO</cp:lastModifiedBy>
  <cp:revision>27</cp:revision>
  <dcterms:created xsi:type="dcterms:W3CDTF">2006-08-16T00:00:00Z</dcterms:created>
  <dcterms:modified xsi:type="dcterms:W3CDTF">2023-08-26T09:47:03Z</dcterms:modified>
  <dc:identifier>DAFgPAx22Yg</dc:identifier>
</cp:coreProperties>
</file>