
<file path=[Content_Types].xml><?xml version="1.0" encoding="utf-8"?>
<Types xmlns="http://schemas.openxmlformats.org/package/2006/content-types">
  <Default Extension="png" ContentType="image/png"/>
  <Default Extension="svg" ContentType="image/svg+xml"/>
  <Default Extension="jpeg" ContentType="image/jpeg"/>
  <Default Extension="wma" ContentType="audio/x-ms-wma"/>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2.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3.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4.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712" r:id="rId3"/>
    <p:sldMasterId id="2147483725" r:id="rId4"/>
    <p:sldMasterId id="2147483738" r:id="rId5"/>
    <p:sldMasterId id="2147483777" r:id="rId6"/>
    <p:sldMasterId id="2147483790" r:id="rId7"/>
    <p:sldMasterId id="2147483803" r:id="rId8"/>
    <p:sldMasterId id="2147483816" r:id="rId9"/>
    <p:sldMasterId id="2147483843" r:id="rId10"/>
    <p:sldMasterId id="2147483856" r:id="rId11"/>
    <p:sldMasterId id="2147483883" r:id="rId12"/>
    <p:sldMasterId id="2147483897" r:id="rId13"/>
    <p:sldMasterId id="2147483911" r:id="rId14"/>
    <p:sldMasterId id="2147483924" r:id="rId15"/>
  </p:sldMasterIdLst>
  <p:notesMasterIdLst>
    <p:notesMasterId r:id="rId54"/>
  </p:notesMasterIdLst>
  <p:sldIdLst>
    <p:sldId id="288" r:id="rId16"/>
    <p:sldId id="309" r:id="rId17"/>
    <p:sldId id="289" r:id="rId18"/>
    <p:sldId id="290" r:id="rId19"/>
    <p:sldId id="299" r:id="rId20"/>
    <p:sldId id="291" r:id="rId21"/>
    <p:sldId id="293" r:id="rId22"/>
    <p:sldId id="287" r:id="rId23"/>
    <p:sldId id="286" r:id="rId24"/>
    <p:sldId id="257" r:id="rId25"/>
    <p:sldId id="259" r:id="rId26"/>
    <p:sldId id="260" r:id="rId27"/>
    <p:sldId id="261" r:id="rId28"/>
    <p:sldId id="301" r:id="rId29"/>
    <p:sldId id="303" r:id="rId30"/>
    <p:sldId id="304" r:id="rId31"/>
    <p:sldId id="262" r:id="rId32"/>
    <p:sldId id="306" r:id="rId33"/>
    <p:sldId id="307" r:id="rId34"/>
    <p:sldId id="264" r:id="rId35"/>
    <p:sldId id="310" r:id="rId36"/>
    <p:sldId id="297" r:id="rId37"/>
    <p:sldId id="298" r:id="rId38"/>
    <p:sldId id="311" r:id="rId39"/>
    <p:sldId id="268" r:id="rId40"/>
    <p:sldId id="312" r:id="rId41"/>
    <p:sldId id="285" r:id="rId42"/>
    <p:sldId id="313" r:id="rId43"/>
    <p:sldId id="318" r:id="rId44"/>
    <p:sldId id="317" r:id="rId45"/>
    <p:sldId id="314" r:id="rId46"/>
    <p:sldId id="279" r:id="rId47"/>
    <p:sldId id="315" r:id="rId48"/>
    <p:sldId id="316" r:id="rId49"/>
    <p:sldId id="280" r:id="rId50"/>
    <p:sldId id="308" r:id="rId51"/>
    <p:sldId id="281" r:id="rId52"/>
    <p:sldId id="296" r:id="rId53"/>
  </p:sldIdLst>
  <p:sldSz cx="9144000" cy="6858000" type="screen4x3"/>
  <p:notesSz cx="6858000" cy="9144000"/>
  <p:defaultTextStyle>
    <a:defPPr>
      <a:defRPr lang="en-US"/>
    </a:defPPr>
    <a:lvl1pPr marL="0" algn="l" defTabSz="913882" rtl="0" eaLnBrk="1" latinLnBrk="0" hangingPunct="1">
      <a:defRPr sz="1800" kern="1200">
        <a:solidFill>
          <a:schemeClr val="tx1"/>
        </a:solidFill>
        <a:latin typeface="+mn-lt"/>
        <a:ea typeface="+mn-ea"/>
        <a:cs typeface="+mn-cs"/>
      </a:defRPr>
    </a:lvl1pPr>
    <a:lvl2pPr marL="456917" algn="l" defTabSz="913882" rtl="0" eaLnBrk="1" latinLnBrk="0" hangingPunct="1">
      <a:defRPr sz="1800" kern="1200">
        <a:solidFill>
          <a:schemeClr val="tx1"/>
        </a:solidFill>
        <a:latin typeface="+mn-lt"/>
        <a:ea typeface="+mn-ea"/>
        <a:cs typeface="+mn-cs"/>
      </a:defRPr>
    </a:lvl2pPr>
    <a:lvl3pPr marL="913882" algn="l" defTabSz="913882" rtl="0" eaLnBrk="1" latinLnBrk="0" hangingPunct="1">
      <a:defRPr sz="1800" kern="1200">
        <a:solidFill>
          <a:schemeClr val="tx1"/>
        </a:solidFill>
        <a:latin typeface="+mn-lt"/>
        <a:ea typeface="+mn-ea"/>
        <a:cs typeface="+mn-cs"/>
      </a:defRPr>
    </a:lvl3pPr>
    <a:lvl4pPr marL="1370786" algn="l" defTabSz="913882" rtl="0" eaLnBrk="1" latinLnBrk="0" hangingPunct="1">
      <a:defRPr sz="1800" kern="1200">
        <a:solidFill>
          <a:schemeClr val="tx1"/>
        </a:solidFill>
        <a:latin typeface="+mn-lt"/>
        <a:ea typeface="+mn-ea"/>
        <a:cs typeface="+mn-cs"/>
      </a:defRPr>
    </a:lvl4pPr>
    <a:lvl5pPr marL="1827762" algn="l" defTabSz="913882" rtl="0" eaLnBrk="1" latinLnBrk="0" hangingPunct="1">
      <a:defRPr sz="1800" kern="1200">
        <a:solidFill>
          <a:schemeClr val="tx1"/>
        </a:solidFill>
        <a:latin typeface="+mn-lt"/>
        <a:ea typeface="+mn-ea"/>
        <a:cs typeface="+mn-cs"/>
      </a:defRPr>
    </a:lvl5pPr>
    <a:lvl6pPr marL="2284634" algn="l" defTabSz="913882" rtl="0" eaLnBrk="1" latinLnBrk="0" hangingPunct="1">
      <a:defRPr sz="1800" kern="1200">
        <a:solidFill>
          <a:schemeClr val="tx1"/>
        </a:solidFill>
        <a:latin typeface="+mn-lt"/>
        <a:ea typeface="+mn-ea"/>
        <a:cs typeface="+mn-cs"/>
      </a:defRPr>
    </a:lvl6pPr>
    <a:lvl7pPr marL="2741572" algn="l" defTabSz="913882" rtl="0" eaLnBrk="1" latinLnBrk="0" hangingPunct="1">
      <a:defRPr sz="1800" kern="1200">
        <a:solidFill>
          <a:schemeClr val="tx1"/>
        </a:solidFill>
        <a:latin typeface="+mn-lt"/>
        <a:ea typeface="+mn-ea"/>
        <a:cs typeface="+mn-cs"/>
      </a:defRPr>
    </a:lvl7pPr>
    <a:lvl8pPr marL="3198500" algn="l" defTabSz="913882" rtl="0" eaLnBrk="1" latinLnBrk="0" hangingPunct="1">
      <a:defRPr sz="1800" kern="1200">
        <a:solidFill>
          <a:schemeClr val="tx1"/>
        </a:solidFill>
        <a:latin typeface="+mn-lt"/>
        <a:ea typeface="+mn-ea"/>
        <a:cs typeface="+mn-cs"/>
      </a:defRPr>
    </a:lvl8pPr>
    <a:lvl9pPr marL="3655449" algn="l" defTabSz="91388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364427-E721-4280-BA3E-B74995E19078}" type="datetimeFigureOut">
              <a:rPr lang="en-US" smtClean="0"/>
              <a:t>8/25/2023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95D9A5-527A-4E77-8FC0-FB688DBF534A}" type="slidenum">
              <a:rPr lang="en-US" smtClean="0"/>
              <a:t>‹#›</a:t>
            </a:fld>
            <a:endParaRPr lang="en-US"/>
          </a:p>
        </p:txBody>
      </p:sp>
    </p:spTree>
    <p:extLst>
      <p:ext uri="{BB962C8B-B14F-4D97-AF65-F5344CB8AC3E}">
        <p14:creationId xmlns:p14="http://schemas.microsoft.com/office/powerpoint/2010/main" val="1303676773"/>
      </p:ext>
    </p:extLst>
  </p:cSld>
  <p:clrMap bg1="lt1" tx1="dk1" bg2="lt2" tx2="dk2" accent1="accent1" accent2="accent2" accent3="accent3" accent4="accent4" accent5="accent5" accent6="accent6" hlink="hlink" folHlink="folHlink"/>
  <p:notesStyle>
    <a:lvl1pPr marL="0" algn="l" defTabSz="913882" rtl="0" eaLnBrk="1" latinLnBrk="0" hangingPunct="1">
      <a:defRPr sz="1200" kern="1200">
        <a:solidFill>
          <a:schemeClr val="tx1"/>
        </a:solidFill>
        <a:latin typeface="+mn-lt"/>
        <a:ea typeface="+mn-ea"/>
        <a:cs typeface="+mn-cs"/>
      </a:defRPr>
    </a:lvl1pPr>
    <a:lvl2pPr marL="456917" algn="l" defTabSz="913882" rtl="0" eaLnBrk="1" latinLnBrk="0" hangingPunct="1">
      <a:defRPr sz="1200" kern="1200">
        <a:solidFill>
          <a:schemeClr val="tx1"/>
        </a:solidFill>
        <a:latin typeface="+mn-lt"/>
        <a:ea typeface="+mn-ea"/>
        <a:cs typeface="+mn-cs"/>
      </a:defRPr>
    </a:lvl2pPr>
    <a:lvl3pPr marL="913882" algn="l" defTabSz="913882" rtl="0" eaLnBrk="1" latinLnBrk="0" hangingPunct="1">
      <a:defRPr sz="1200" kern="1200">
        <a:solidFill>
          <a:schemeClr val="tx1"/>
        </a:solidFill>
        <a:latin typeface="+mn-lt"/>
        <a:ea typeface="+mn-ea"/>
        <a:cs typeface="+mn-cs"/>
      </a:defRPr>
    </a:lvl3pPr>
    <a:lvl4pPr marL="1370786" algn="l" defTabSz="913882" rtl="0" eaLnBrk="1" latinLnBrk="0" hangingPunct="1">
      <a:defRPr sz="1200" kern="1200">
        <a:solidFill>
          <a:schemeClr val="tx1"/>
        </a:solidFill>
        <a:latin typeface="+mn-lt"/>
        <a:ea typeface="+mn-ea"/>
        <a:cs typeface="+mn-cs"/>
      </a:defRPr>
    </a:lvl4pPr>
    <a:lvl5pPr marL="1827762" algn="l" defTabSz="913882" rtl="0" eaLnBrk="1" latinLnBrk="0" hangingPunct="1">
      <a:defRPr sz="1200" kern="1200">
        <a:solidFill>
          <a:schemeClr val="tx1"/>
        </a:solidFill>
        <a:latin typeface="+mn-lt"/>
        <a:ea typeface="+mn-ea"/>
        <a:cs typeface="+mn-cs"/>
      </a:defRPr>
    </a:lvl5pPr>
    <a:lvl6pPr marL="2284634" algn="l" defTabSz="913882" rtl="0" eaLnBrk="1" latinLnBrk="0" hangingPunct="1">
      <a:defRPr sz="1200" kern="1200">
        <a:solidFill>
          <a:schemeClr val="tx1"/>
        </a:solidFill>
        <a:latin typeface="+mn-lt"/>
        <a:ea typeface="+mn-ea"/>
        <a:cs typeface="+mn-cs"/>
      </a:defRPr>
    </a:lvl6pPr>
    <a:lvl7pPr marL="2741572" algn="l" defTabSz="913882" rtl="0" eaLnBrk="1" latinLnBrk="0" hangingPunct="1">
      <a:defRPr sz="1200" kern="1200">
        <a:solidFill>
          <a:schemeClr val="tx1"/>
        </a:solidFill>
        <a:latin typeface="+mn-lt"/>
        <a:ea typeface="+mn-ea"/>
        <a:cs typeface="+mn-cs"/>
      </a:defRPr>
    </a:lvl7pPr>
    <a:lvl8pPr marL="3198500" algn="l" defTabSz="913882" rtl="0" eaLnBrk="1" latinLnBrk="0" hangingPunct="1">
      <a:defRPr sz="1200" kern="1200">
        <a:solidFill>
          <a:schemeClr val="tx1"/>
        </a:solidFill>
        <a:latin typeface="+mn-lt"/>
        <a:ea typeface="+mn-ea"/>
        <a:cs typeface="+mn-cs"/>
      </a:defRPr>
    </a:lvl8pPr>
    <a:lvl9pPr marL="3655449" algn="l" defTabSz="9138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14400">
              <a:defRPr/>
            </a:pPr>
            <a:fld id="{46CF96FE-4BFD-4EB0-860E-F76DA2601899}" type="slidenum">
              <a:rPr lang="zh-CN" altLang="en-US" smtClean="0">
                <a:solidFill>
                  <a:prstClr val="black"/>
                </a:solidFill>
              </a:rPr>
              <a:pPr defTabSz="914400">
                <a:defRPr/>
              </a:pPr>
              <a:t>9</a:t>
            </a:fld>
            <a:endParaRPr lang="zh-CN" altLang="en-US">
              <a:solidFill>
                <a:prstClr val="black"/>
              </a:solidFill>
            </a:endParaRPr>
          </a:p>
        </p:txBody>
      </p:sp>
    </p:spTree>
    <p:extLst>
      <p:ext uri="{BB962C8B-B14F-4D97-AF65-F5344CB8AC3E}">
        <p14:creationId xmlns:p14="http://schemas.microsoft.com/office/powerpoint/2010/main" val="10897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14400">
              <a:defRPr/>
            </a:pPr>
            <a:fld id="{46CF96FE-4BFD-4EB0-860E-F76DA2601899}" type="slidenum">
              <a:rPr lang="zh-CN" altLang="en-US" smtClean="0">
                <a:solidFill>
                  <a:prstClr val="black"/>
                </a:solidFill>
              </a:rPr>
              <a:pPr defTabSz="914400">
                <a:defRPr/>
              </a:pPr>
              <a:t>10</a:t>
            </a:fld>
            <a:endParaRPr lang="zh-CN" altLang="en-US">
              <a:solidFill>
                <a:prstClr val="black"/>
              </a:solidFill>
            </a:endParaRPr>
          </a:p>
        </p:txBody>
      </p:sp>
    </p:spTree>
    <p:extLst>
      <p:ext uri="{BB962C8B-B14F-4D97-AF65-F5344CB8AC3E}">
        <p14:creationId xmlns:p14="http://schemas.microsoft.com/office/powerpoint/2010/main" val="4080437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7F20FB-4AA5-4253-AD8E-CB6142536FD5}"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110149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14400">
              <a:defRPr/>
            </a:pPr>
            <a:fld id="{46CF96FE-4BFD-4EB0-860E-F76DA2601899}" type="slidenum">
              <a:rPr lang="zh-CN" altLang="en-US" smtClean="0">
                <a:solidFill>
                  <a:prstClr val="black"/>
                </a:solidFill>
              </a:rPr>
              <a:pPr defTabSz="914400">
                <a:defRPr/>
              </a:pPr>
              <a:t>20</a:t>
            </a:fld>
            <a:endParaRPr lang="zh-CN" altLang="en-US">
              <a:solidFill>
                <a:prstClr val="black"/>
              </a:solidFill>
            </a:endParaRPr>
          </a:p>
        </p:txBody>
      </p:sp>
    </p:spTree>
    <p:extLst>
      <p:ext uri="{BB962C8B-B14F-4D97-AF65-F5344CB8AC3E}">
        <p14:creationId xmlns:p14="http://schemas.microsoft.com/office/powerpoint/2010/main" val="4080437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14400">
              <a:defRPr/>
            </a:pPr>
            <a:fld id="{46CF96FE-4BFD-4EB0-860E-F76DA2601899}" type="slidenum">
              <a:rPr lang="zh-CN" altLang="en-US" smtClean="0">
                <a:solidFill>
                  <a:prstClr val="black"/>
                </a:solidFill>
              </a:rPr>
              <a:pPr defTabSz="914400">
                <a:defRPr/>
              </a:pPr>
              <a:t>25</a:t>
            </a:fld>
            <a:endParaRPr lang="zh-CN" altLang="en-US">
              <a:solidFill>
                <a:prstClr val="black"/>
              </a:solidFill>
            </a:endParaRPr>
          </a:p>
        </p:txBody>
      </p:sp>
    </p:spTree>
    <p:extLst>
      <p:ext uri="{BB962C8B-B14F-4D97-AF65-F5344CB8AC3E}">
        <p14:creationId xmlns:p14="http://schemas.microsoft.com/office/powerpoint/2010/main" val="2362454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000"/>
            </a:lvl1pPr>
            <a:lvl2pPr marL="383826" indent="0" algn="ctr">
              <a:buNone/>
              <a:defRPr sz="1700"/>
            </a:lvl2pPr>
            <a:lvl3pPr marL="767652" indent="0" algn="ctr">
              <a:buNone/>
              <a:defRPr sz="1500"/>
            </a:lvl3pPr>
            <a:lvl4pPr marL="1151478" indent="0" algn="ctr">
              <a:buNone/>
              <a:defRPr sz="1300"/>
            </a:lvl4pPr>
            <a:lvl5pPr marL="1535286" indent="0" algn="ctr">
              <a:buNone/>
              <a:defRPr sz="1300"/>
            </a:lvl5pPr>
            <a:lvl6pPr marL="1919110" indent="0" algn="ctr">
              <a:buNone/>
              <a:defRPr sz="1300"/>
            </a:lvl6pPr>
            <a:lvl7pPr marL="2302910" indent="0" algn="ctr">
              <a:buNone/>
              <a:defRPr sz="1300"/>
            </a:lvl7pPr>
            <a:lvl8pPr marL="2686736" indent="0" algn="ctr">
              <a:buNone/>
              <a:defRPr sz="1300"/>
            </a:lvl8pPr>
            <a:lvl9pPr marL="3070570" indent="0" algn="ctr">
              <a:buNone/>
              <a:defRPr sz="13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3316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23882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8455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8654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9285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2511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5307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6510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8021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8131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42913" y="103188"/>
            <a:ext cx="8243887" cy="13144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03663"/>
            <a:ext cx="4038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03663"/>
            <a:ext cx="4038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a:defRPr/>
            </a:pPr>
            <a:fld id="{77D3969B-E976-4EF9-8B3A-9848422318CA}" type="datetimeFigureOut">
              <a:rPr lang="en-US">
                <a:solidFill>
                  <a:prstClr val="black">
                    <a:tint val="75000"/>
                  </a:prstClr>
                </a:solidFill>
              </a:rPr>
              <a:pPr>
                <a:defRPr/>
              </a:pPr>
              <a:t>8/25/2023</a:t>
            </a:fld>
            <a:endParaRPr lang="en-US">
              <a:solidFill>
                <a:prstClr val="black">
                  <a:tint val="75000"/>
                </a:prstClr>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9" name="Rectangle 49"/>
          <p:cNvSpPr>
            <a:spLocks noGrp="1" noChangeArrowheads="1"/>
          </p:cNvSpPr>
          <p:nvPr>
            <p:ph type="sldNum" sz="quarter" idx="12"/>
          </p:nvPr>
        </p:nvSpPr>
        <p:spPr>
          <a:ln/>
        </p:spPr>
        <p:txBody>
          <a:bodyPr/>
          <a:lstStyle>
            <a:lvl1pPr>
              <a:defRPr/>
            </a:lvl1pPr>
          </a:lstStyle>
          <a:p>
            <a:pPr>
              <a:defRPr/>
            </a:pPr>
            <a:fld id="{45D03A28-13A6-4144-A986-127FBF7E77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18651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4880E3-4AA7-4333-A367-17C9CB5EFC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6695784"/>
      </p:ext>
    </p:extLst>
  </p:cSld>
  <p:clrMapOvr>
    <a:masterClrMapping/>
  </p:clrMapOvr>
  <p:transition spd="med">
    <p:checker/>
    <p:sndAc>
      <p:stSnd>
        <p:snd r:embed="rId1" name="wind.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6"/>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3" y="365126"/>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91658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000"/>
            </a:lvl1pPr>
            <a:lvl2pPr marL="383955" indent="0" algn="ctr">
              <a:buNone/>
              <a:defRPr sz="1700"/>
            </a:lvl2pPr>
            <a:lvl3pPr marL="767910" indent="0" algn="ctr">
              <a:buNone/>
              <a:defRPr sz="1500"/>
            </a:lvl3pPr>
            <a:lvl4pPr marL="1151865" indent="0" algn="ctr">
              <a:buNone/>
              <a:defRPr sz="1300"/>
            </a:lvl4pPr>
            <a:lvl5pPr marL="1535813" indent="0" algn="ctr">
              <a:buNone/>
              <a:defRPr sz="1300"/>
            </a:lvl5pPr>
            <a:lvl6pPr marL="1919767" indent="0" algn="ctr">
              <a:buNone/>
              <a:defRPr sz="1300"/>
            </a:lvl6pPr>
            <a:lvl7pPr marL="2303712" indent="0" algn="ctr">
              <a:buNone/>
              <a:defRPr sz="1300"/>
            </a:lvl7pPr>
            <a:lvl8pPr marL="2687666" indent="0" algn="ctr">
              <a:buNone/>
              <a:defRPr sz="1300"/>
            </a:lvl8pPr>
            <a:lvl9pPr marL="3071624" indent="0" algn="ctr">
              <a:buNone/>
              <a:defRPr sz="13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61783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52233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709743"/>
            <a:ext cx="7886700" cy="2852737"/>
          </a:xfrm>
        </p:spPr>
        <p:txBody>
          <a:bodyPr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887" y="4589495"/>
            <a:ext cx="7886700" cy="1500187"/>
          </a:xfrm>
        </p:spPr>
        <p:txBody>
          <a:bodyPr/>
          <a:lstStyle>
            <a:lvl1pPr marL="0" indent="0">
              <a:buNone/>
              <a:defRPr sz="2000">
                <a:solidFill>
                  <a:schemeClr val="tx1">
                    <a:tint val="75000"/>
                  </a:schemeClr>
                </a:solidFill>
              </a:defRPr>
            </a:lvl1pPr>
            <a:lvl2pPr marL="383955" indent="0">
              <a:buNone/>
              <a:defRPr sz="1700">
                <a:solidFill>
                  <a:schemeClr val="tx1">
                    <a:tint val="75000"/>
                  </a:schemeClr>
                </a:solidFill>
              </a:defRPr>
            </a:lvl2pPr>
            <a:lvl3pPr marL="767910" indent="0">
              <a:buNone/>
              <a:defRPr sz="1500">
                <a:solidFill>
                  <a:schemeClr val="tx1">
                    <a:tint val="75000"/>
                  </a:schemeClr>
                </a:solidFill>
              </a:defRPr>
            </a:lvl3pPr>
            <a:lvl4pPr marL="1151865" indent="0">
              <a:buNone/>
              <a:defRPr sz="1300">
                <a:solidFill>
                  <a:schemeClr val="tx1">
                    <a:tint val="75000"/>
                  </a:schemeClr>
                </a:solidFill>
              </a:defRPr>
            </a:lvl4pPr>
            <a:lvl5pPr marL="1535813" indent="0">
              <a:buNone/>
              <a:defRPr sz="1300">
                <a:solidFill>
                  <a:schemeClr val="tx1">
                    <a:tint val="75000"/>
                  </a:schemeClr>
                </a:solidFill>
              </a:defRPr>
            </a:lvl5pPr>
            <a:lvl6pPr marL="1919767" indent="0">
              <a:buNone/>
              <a:defRPr sz="1300">
                <a:solidFill>
                  <a:schemeClr val="tx1">
                    <a:tint val="75000"/>
                  </a:schemeClr>
                </a:solidFill>
              </a:defRPr>
            </a:lvl6pPr>
            <a:lvl7pPr marL="2303712" indent="0">
              <a:buNone/>
              <a:defRPr sz="1300">
                <a:solidFill>
                  <a:schemeClr val="tx1">
                    <a:tint val="75000"/>
                  </a:schemeClr>
                </a:solidFill>
              </a:defRPr>
            </a:lvl7pPr>
            <a:lvl8pPr marL="2687666" indent="0">
              <a:buNone/>
              <a:defRPr sz="1300">
                <a:solidFill>
                  <a:schemeClr val="tx1">
                    <a:tint val="75000"/>
                  </a:schemeClr>
                </a:solidFill>
              </a:defRPr>
            </a:lvl8pPr>
            <a:lvl9pPr marL="3071624" indent="0">
              <a:buNone/>
              <a:defRPr sz="13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65015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6"/>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6"/>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80209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1" y="1681163"/>
            <a:ext cx="3868341" cy="823912"/>
          </a:xfrm>
        </p:spPr>
        <p:txBody>
          <a:bodyPr anchor="b"/>
          <a:lstStyle>
            <a:lvl1pPr marL="0" indent="0">
              <a:buNone/>
              <a:defRPr sz="2000" b="1"/>
            </a:lvl1pPr>
            <a:lvl2pPr marL="383955" indent="0">
              <a:buNone/>
              <a:defRPr sz="1700" b="1"/>
            </a:lvl2pPr>
            <a:lvl3pPr marL="767910" indent="0">
              <a:buNone/>
              <a:defRPr sz="1500" b="1"/>
            </a:lvl3pPr>
            <a:lvl4pPr marL="1151865" indent="0">
              <a:buNone/>
              <a:defRPr sz="1300" b="1"/>
            </a:lvl4pPr>
            <a:lvl5pPr marL="1535813" indent="0">
              <a:buNone/>
              <a:defRPr sz="1300" b="1"/>
            </a:lvl5pPr>
            <a:lvl6pPr marL="1919767" indent="0">
              <a:buNone/>
              <a:defRPr sz="1300" b="1"/>
            </a:lvl6pPr>
            <a:lvl7pPr marL="2303712" indent="0">
              <a:buNone/>
              <a:defRPr sz="1300" b="1"/>
            </a:lvl7pPr>
            <a:lvl8pPr marL="2687666" indent="0">
              <a:buNone/>
              <a:defRPr sz="1300" b="1"/>
            </a:lvl8pPr>
            <a:lvl9pPr marL="3071624" indent="0">
              <a:buNone/>
              <a:defRPr sz="1300" b="1"/>
            </a:lvl9pPr>
          </a:lstStyle>
          <a:p>
            <a:pPr lvl="0"/>
            <a:r>
              <a:rPr lang="zh-CN" altLang="en-US"/>
              <a:t>单击此处编辑母版文本样式</a:t>
            </a:r>
          </a:p>
        </p:txBody>
      </p:sp>
      <p:sp>
        <p:nvSpPr>
          <p:cNvPr id="4" name="内容占位符 3"/>
          <p:cNvSpPr>
            <a:spLocks noGrp="1"/>
          </p:cNvSpPr>
          <p:nvPr>
            <p:ph sz="half" idx="2"/>
          </p:nvPr>
        </p:nvSpPr>
        <p:spPr>
          <a:xfrm>
            <a:off x="629841" y="2505075"/>
            <a:ext cx="386834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7" y="1681163"/>
            <a:ext cx="3887391" cy="823912"/>
          </a:xfrm>
        </p:spPr>
        <p:txBody>
          <a:bodyPr anchor="b"/>
          <a:lstStyle>
            <a:lvl1pPr marL="0" indent="0">
              <a:buNone/>
              <a:defRPr sz="2000" b="1"/>
            </a:lvl1pPr>
            <a:lvl2pPr marL="383955" indent="0">
              <a:buNone/>
              <a:defRPr sz="1700" b="1"/>
            </a:lvl2pPr>
            <a:lvl3pPr marL="767910" indent="0">
              <a:buNone/>
              <a:defRPr sz="1500" b="1"/>
            </a:lvl3pPr>
            <a:lvl4pPr marL="1151865" indent="0">
              <a:buNone/>
              <a:defRPr sz="1300" b="1"/>
            </a:lvl4pPr>
            <a:lvl5pPr marL="1535813" indent="0">
              <a:buNone/>
              <a:defRPr sz="1300" b="1"/>
            </a:lvl5pPr>
            <a:lvl6pPr marL="1919767" indent="0">
              <a:buNone/>
              <a:defRPr sz="1300" b="1"/>
            </a:lvl6pPr>
            <a:lvl7pPr marL="2303712" indent="0">
              <a:buNone/>
              <a:defRPr sz="1300" b="1"/>
            </a:lvl7pPr>
            <a:lvl8pPr marL="2687666" indent="0">
              <a:buNone/>
              <a:defRPr sz="1300" b="1"/>
            </a:lvl8pPr>
            <a:lvl9pPr marL="3071624" indent="0">
              <a:buNone/>
              <a:defRPr sz="1300" b="1"/>
            </a:lvl9pPr>
          </a:lstStyle>
          <a:p>
            <a:pPr lvl="0"/>
            <a:r>
              <a:rPr lang="zh-CN" altLang="en-US"/>
              <a:t>单击此处编辑母版文本样式</a:t>
            </a:r>
          </a:p>
        </p:txBody>
      </p:sp>
      <p:sp>
        <p:nvSpPr>
          <p:cNvPr id="6" name="内容占位符 5"/>
          <p:cNvSpPr>
            <a:spLocks noGrp="1"/>
          </p:cNvSpPr>
          <p:nvPr>
            <p:ph sz="quarter" idx="4"/>
          </p:nvPr>
        </p:nvSpPr>
        <p:spPr>
          <a:xfrm>
            <a:off x="4629157"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33284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30463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5779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2" y="2057400"/>
            <a:ext cx="2949178" cy="3811588"/>
          </a:xfrm>
        </p:spPr>
        <p:txBody>
          <a:bodyPr/>
          <a:lstStyle>
            <a:lvl1pPr marL="0" indent="0">
              <a:buNone/>
              <a:defRPr sz="1300"/>
            </a:lvl1pPr>
            <a:lvl2pPr marL="383955" indent="0">
              <a:buNone/>
              <a:defRPr sz="1200"/>
            </a:lvl2pPr>
            <a:lvl3pPr marL="767910" indent="0">
              <a:buNone/>
              <a:defRPr sz="1000"/>
            </a:lvl3pPr>
            <a:lvl4pPr marL="1151865" indent="0">
              <a:buNone/>
              <a:defRPr sz="800"/>
            </a:lvl4pPr>
            <a:lvl5pPr marL="1535813" indent="0">
              <a:buNone/>
              <a:defRPr sz="800"/>
            </a:lvl5pPr>
            <a:lvl6pPr marL="1919767" indent="0">
              <a:buNone/>
              <a:defRPr sz="800"/>
            </a:lvl6pPr>
            <a:lvl7pPr marL="2303712" indent="0">
              <a:buNone/>
              <a:defRPr sz="800"/>
            </a:lvl7pPr>
            <a:lvl8pPr marL="2687666" indent="0">
              <a:buNone/>
              <a:defRPr sz="800"/>
            </a:lvl8pPr>
            <a:lvl9pPr marL="3071624"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052394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700"/>
            </a:lvl1pPr>
            <a:lvl2pPr marL="383955" indent="0">
              <a:buNone/>
              <a:defRPr sz="2400"/>
            </a:lvl2pPr>
            <a:lvl3pPr marL="767910" indent="0">
              <a:buNone/>
              <a:defRPr sz="2000"/>
            </a:lvl3pPr>
            <a:lvl4pPr marL="1151865" indent="0">
              <a:buNone/>
              <a:defRPr sz="1700"/>
            </a:lvl4pPr>
            <a:lvl5pPr marL="1535813" indent="0">
              <a:buNone/>
              <a:defRPr sz="1700"/>
            </a:lvl5pPr>
            <a:lvl6pPr marL="1919767" indent="0">
              <a:buNone/>
              <a:defRPr sz="1700"/>
            </a:lvl6pPr>
            <a:lvl7pPr marL="2303712" indent="0">
              <a:buNone/>
              <a:defRPr sz="1700"/>
            </a:lvl7pPr>
            <a:lvl8pPr marL="2687666" indent="0">
              <a:buNone/>
              <a:defRPr sz="1700"/>
            </a:lvl8pPr>
            <a:lvl9pPr marL="3071624" indent="0">
              <a:buNone/>
              <a:defRPr sz="1700"/>
            </a:lvl9pPr>
          </a:lstStyle>
          <a:p>
            <a:endParaRPr lang="zh-CN" altLang="en-US"/>
          </a:p>
        </p:txBody>
      </p:sp>
      <p:sp>
        <p:nvSpPr>
          <p:cNvPr id="4" name="文本占位符 3"/>
          <p:cNvSpPr>
            <a:spLocks noGrp="1"/>
          </p:cNvSpPr>
          <p:nvPr>
            <p:ph type="body" sz="half" idx="2"/>
          </p:nvPr>
        </p:nvSpPr>
        <p:spPr>
          <a:xfrm>
            <a:off x="629842" y="2057400"/>
            <a:ext cx="2949178" cy="3811588"/>
          </a:xfrm>
        </p:spPr>
        <p:txBody>
          <a:bodyPr/>
          <a:lstStyle>
            <a:lvl1pPr marL="0" indent="0">
              <a:buNone/>
              <a:defRPr sz="1300"/>
            </a:lvl1pPr>
            <a:lvl2pPr marL="383955" indent="0">
              <a:buNone/>
              <a:defRPr sz="1200"/>
            </a:lvl2pPr>
            <a:lvl3pPr marL="767910" indent="0">
              <a:buNone/>
              <a:defRPr sz="1000"/>
            </a:lvl3pPr>
            <a:lvl4pPr marL="1151865" indent="0">
              <a:buNone/>
              <a:defRPr sz="800"/>
            </a:lvl4pPr>
            <a:lvl5pPr marL="1535813" indent="0">
              <a:buNone/>
              <a:defRPr sz="800"/>
            </a:lvl5pPr>
            <a:lvl6pPr marL="1919767" indent="0">
              <a:buNone/>
              <a:defRPr sz="800"/>
            </a:lvl6pPr>
            <a:lvl7pPr marL="2303712" indent="0">
              <a:buNone/>
              <a:defRPr sz="800"/>
            </a:lvl7pPr>
            <a:lvl8pPr marL="2687666" indent="0">
              <a:buNone/>
              <a:defRPr sz="800"/>
            </a:lvl8pPr>
            <a:lvl9pPr marL="3071624"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852410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147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768"/>
            <a:endParaRPr lang="zh-CN" altLang="en-US" sz="2000">
              <a:solidFill>
                <a:prstClr val="white"/>
              </a:solidFill>
            </a:endParaRPr>
          </a:p>
        </p:txBody>
      </p:sp>
    </p:spTree>
    <p:extLst>
      <p:ext uri="{BB962C8B-B14F-4D97-AF65-F5344CB8AC3E}">
        <p14:creationId xmlns:p14="http://schemas.microsoft.com/office/powerpoint/2010/main" val="19243634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6"/>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3" y="365126"/>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689584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940"/>
            <a:endParaRPr lang="zh-CN" altLang="en-US" sz="2000">
              <a:solidFill>
                <a:prstClr val="white"/>
              </a:solidFill>
            </a:endParaRPr>
          </a:p>
        </p:txBody>
      </p:sp>
    </p:spTree>
    <p:extLst>
      <p:ext uri="{BB962C8B-B14F-4D97-AF65-F5344CB8AC3E}">
        <p14:creationId xmlns:p14="http://schemas.microsoft.com/office/powerpoint/2010/main" val="39387113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000"/>
            </a:lvl1pPr>
            <a:lvl2pPr marL="383928" indent="0" algn="ctr">
              <a:buNone/>
              <a:defRPr sz="1700"/>
            </a:lvl2pPr>
            <a:lvl3pPr marL="767856" indent="0" algn="ctr">
              <a:buNone/>
              <a:defRPr sz="1500"/>
            </a:lvl3pPr>
            <a:lvl4pPr marL="1151784" indent="0" algn="ctr">
              <a:buNone/>
              <a:defRPr sz="1300"/>
            </a:lvl4pPr>
            <a:lvl5pPr marL="1535703" indent="0" algn="ctr">
              <a:buNone/>
              <a:defRPr sz="1300"/>
            </a:lvl5pPr>
            <a:lvl6pPr marL="1919630" indent="0" algn="ctr">
              <a:buNone/>
              <a:defRPr sz="1300"/>
            </a:lvl6pPr>
            <a:lvl7pPr marL="2303544" indent="0" algn="ctr">
              <a:buNone/>
              <a:defRPr sz="1300"/>
            </a:lvl7pPr>
            <a:lvl8pPr marL="2687471" indent="0" algn="ctr">
              <a:buNone/>
              <a:defRPr sz="1300"/>
            </a:lvl8pPr>
            <a:lvl9pPr marL="3071403" indent="0" algn="ctr">
              <a:buNone/>
              <a:defRPr sz="13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42547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875400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709743"/>
            <a:ext cx="7886700" cy="2852737"/>
          </a:xfrm>
        </p:spPr>
        <p:txBody>
          <a:bodyPr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887" y="4589504"/>
            <a:ext cx="7886700" cy="1500187"/>
          </a:xfrm>
        </p:spPr>
        <p:txBody>
          <a:bodyPr/>
          <a:lstStyle>
            <a:lvl1pPr marL="0" indent="0">
              <a:buNone/>
              <a:defRPr sz="2000">
                <a:solidFill>
                  <a:schemeClr val="tx1">
                    <a:tint val="75000"/>
                  </a:schemeClr>
                </a:solidFill>
              </a:defRPr>
            </a:lvl1pPr>
            <a:lvl2pPr marL="383928" indent="0">
              <a:buNone/>
              <a:defRPr sz="1700">
                <a:solidFill>
                  <a:schemeClr val="tx1">
                    <a:tint val="75000"/>
                  </a:schemeClr>
                </a:solidFill>
              </a:defRPr>
            </a:lvl2pPr>
            <a:lvl3pPr marL="767856" indent="0">
              <a:buNone/>
              <a:defRPr sz="1500">
                <a:solidFill>
                  <a:schemeClr val="tx1">
                    <a:tint val="75000"/>
                  </a:schemeClr>
                </a:solidFill>
              </a:defRPr>
            </a:lvl3pPr>
            <a:lvl4pPr marL="1151784" indent="0">
              <a:buNone/>
              <a:defRPr sz="1300">
                <a:solidFill>
                  <a:schemeClr val="tx1">
                    <a:tint val="75000"/>
                  </a:schemeClr>
                </a:solidFill>
              </a:defRPr>
            </a:lvl4pPr>
            <a:lvl5pPr marL="1535703" indent="0">
              <a:buNone/>
              <a:defRPr sz="1300">
                <a:solidFill>
                  <a:schemeClr val="tx1">
                    <a:tint val="75000"/>
                  </a:schemeClr>
                </a:solidFill>
              </a:defRPr>
            </a:lvl5pPr>
            <a:lvl6pPr marL="1919630" indent="0">
              <a:buNone/>
              <a:defRPr sz="1300">
                <a:solidFill>
                  <a:schemeClr val="tx1">
                    <a:tint val="75000"/>
                  </a:schemeClr>
                </a:solidFill>
              </a:defRPr>
            </a:lvl6pPr>
            <a:lvl7pPr marL="2303544" indent="0">
              <a:buNone/>
              <a:defRPr sz="1300">
                <a:solidFill>
                  <a:schemeClr val="tx1">
                    <a:tint val="75000"/>
                  </a:schemeClr>
                </a:solidFill>
              </a:defRPr>
            </a:lvl7pPr>
            <a:lvl8pPr marL="2687471" indent="0">
              <a:buNone/>
              <a:defRPr sz="1300">
                <a:solidFill>
                  <a:schemeClr val="tx1">
                    <a:tint val="75000"/>
                  </a:schemeClr>
                </a:solidFill>
              </a:defRPr>
            </a:lvl8pPr>
            <a:lvl9pPr marL="3071403" indent="0">
              <a:buNone/>
              <a:defRPr sz="13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629093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6"/>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6"/>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2481294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1" y="1681163"/>
            <a:ext cx="3868341" cy="823912"/>
          </a:xfrm>
        </p:spPr>
        <p:txBody>
          <a:bodyPr anchor="b"/>
          <a:lstStyle>
            <a:lvl1pPr marL="0" indent="0">
              <a:buNone/>
              <a:defRPr sz="2000" b="1"/>
            </a:lvl1pPr>
            <a:lvl2pPr marL="383928" indent="0">
              <a:buNone/>
              <a:defRPr sz="1700" b="1"/>
            </a:lvl2pPr>
            <a:lvl3pPr marL="767856" indent="0">
              <a:buNone/>
              <a:defRPr sz="1500" b="1"/>
            </a:lvl3pPr>
            <a:lvl4pPr marL="1151784" indent="0">
              <a:buNone/>
              <a:defRPr sz="1300" b="1"/>
            </a:lvl4pPr>
            <a:lvl5pPr marL="1535703" indent="0">
              <a:buNone/>
              <a:defRPr sz="1300" b="1"/>
            </a:lvl5pPr>
            <a:lvl6pPr marL="1919630" indent="0">
              <a:buNone/>
              <a:defRPr sz="1300" b="1"/>
            </a:lvl6pPr>
            <a:lvl7pPr marL="2303544" indent="0">
              <a:buNone/>
              <a:defRPr sz="1300" b="1"/>
            </a:lvl7pPr>
            <a:lvl8pPr marL="2687471" indent="0">
              <a:buNone/>
              <a:defRPr sz="1300" b="1"/>
            </a:lvl8pPr>
            <a:lvl9pPr marL="3071403" indent="0">
              <a:buNone/>
              <a:defRPr sz="1300" b="1"/>
            </a:lvl9pPr>
          </a:lstStyle>
          <a:p>
            <a:pPr lvl="0"/>
            <a:r>
              <a:rPr lang="zh-CN" altLang="en-US"/>
              <a:t>单击此处编辑母版文本样式</a:t>
            </a:r>
          </a:p>
        </p:txBody>
      </p:sp>
      <p:sp>
        <p:nvSpPr>
          <p:cNvPr id="4" name="内容占位符 3"/>
          <p:cNvSpPr>
            <a:spLocks noGrp="1"/>
          </p:cNvSpPr>
          <p:nvPr>
            <p:ph sz="half" idx="2"/>
          </p:nvPr>
        </p:nvSpPr>
        <p:spPr>
          <a:xfrm>
            <a:off x="629841" y="2505075"/>
            <a:ext cx="386834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7" y="1681163"/>
            <a:ext cx="3887391" cy="823912"/>
          </a:xfrm>
        </p:spPr>
        <p:txBody>
          <a:bodyPr anchor="b"/>
          <a:lstStyle>
            <a:lvl1pPr marL="0" indent="0">
              <a:buNone/>
              <a:defRPr sz="2000" b="1"/>
            </a:lvl1pPr>
            <a:lvl2pPr marL="383928" indent="0">
              <a:buNone/>
              <a:defRPr sz="1700" b="1"/>
            </a:lvl2pPr>
            <a:lvl3pPr marL="767856" indent="0">
              <a:buNone/>
              <a:defRPr sz="1500" b="1"/>
            </a:lvl3pPr>
            <a:lvl4pPr marL="1151784" indent="0">
              <a:buNone/>
              <a:defRPr sz="1300" b="1"/>
            </a:lvl4pPr>
            <a:lvl5pPr marL="1535703" indent="0">
              <a:buNone/>
              <a:defRPr sz="1300" b="1"/>
            </a:lvl5pPr>
            <a:lvl6pPr marL="1919630" indent="0">
              <a:buNone/>
              <a:defRPr sz="1300" b="1"/>
            </a:lvl6pPr>
            <a:lvl7pPr marL="2303544" indent="0">
              <a:buNone/>
              <a:defRPr sz="1300" b="1"/>
            </a:lvl7pPr>
            <a:lvl8pPr marL="2687471" indent="0">
              <a:buNone/>
              <a:defRPr sz="1300" b="1"/>
            </a:lvl8pPr>
            <a:lvl9pPr marL="3071403" indent="0">
              <a:buNone/>
              <a:defRPr sz="1300" b="1"/>
            </a:lvl9pPr>
          </a:lstStyle>
          <a:p>
            <a:pPr lvl="0"/>
            <a:r>
              <a:rPr lang="zh-CN" altLang="en-US"/>
              <a:t>单击此处编辑母版文本样式</a:t>
            </a:r>
          </a:p>
        </p:txBody>
      </p:sp>
      <p:sp>
        <p:nvSpPr>
          <p:cNvPr id="6" name="内容占位符 5"/>
          <p:cNvSpPr>
            <a:spLocks noGrp="1"/>
          </p:cNvSpPr>
          <p:nvPr>
            <p:ph sz="quarter" idx="4"/>
          </p:nvPr>
        </p:nvSpPr>
        <p:spPr>
          <a:xfrm>
            <a:off x="4629157"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17259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35983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45239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2" y="2057400"/>
            <a:ext cx="2949178" cy="3811588"/>
          </a:xfrm>
        </p:spPr>
        <p:txBody>
          <a:bodyPr/>
          <a:lstStyle>
            <a:lvl1pPr marL="0" indent="0">
              <a:buNone/>
              <a:defRPr sz="1300"/>
            </a:lvl1pPr>
            <a:lvl2pPr marL="383928" indent="0">
              <a:buNone/>
              <a:defRPr sz="1200"/>
            </a:lvl2pPr>
            <a:lvl3pPr marL="767856" indent="0">
              <a:buNone/>
              <a:defRPr sz="1000"/>
            </a:lvl3pPr>
            <a:lvl4pPr marL="1151784" indent="0">
              <a:buNone/>
              <a:defRPr sz="800"/>
            </a:lvl4pPr>
            <a:lvl5pPr marL="1535703" indent="0">
              <a:buNone/>
              <a:defRPr sz="800"/>
            </a:lvl5pPr>
            <a:lvl6pPr marL="1919630" indent="0">
              <a:buNone/>
              <a:defRPr sz="800"/>
            </a:lvl6pPr>
            <a:lvl7pPr marL="2303544" indent="0">
              <a:buNone/>
              <a:defRPr sz="800"/>
            </a:lvl7pPr>
            <a:lvl8pPr marL="2687471" indent="0">
              <a:buNone/>
              <a:defRPr sz="800"/>
            </a:lvl8pPr>
            <a:lvl9pPr marL="3071403"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64395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000"/>
            </a:lvl1pPr>
            <a:lvl2pPr marL="383841" indent="0" algn="ctr">
              <a:buNone/>
              <a:defRPr sz="1700"/>
            </a:lvl2pPr>
            <a:lvl3pPr marL="767682" indent="0" algn="ctr">
              <a:buNone/>
              <a:defRPr sz="1500"/>
            </a:lvl3pPr>
            <a:lvl4pPr marL="1151523" indent="0" algn="ctr">
              <a:buNone/>
              <a:defRPr sz="1300"/>
            </a:lvl4pPr>
            <a:lvl5pPr marL="1535348" indent="0" algn="ctr">
              <a:buNone/>
              <a:defRPr sz="1300"/>
            </a:lvl5pPr>
            <a:lvl6pPr marL="1919187" indent="0" algn="ctr">
              <a:buNone/>
              <a:defRPr sz="1300"/>
            </a:lvl6pPr>
            <a:lvl7pPr marL="2303003" indent="0" algn="ctr">
              <a:buNone/>
              <a:defRPr sz="1300"/>
            </a:lvl7pPr>
            <a:lvl8pPr marL="2686844" indent="0" algn="ctr">
              <a:buNone/>
              <a:defRPr sz="1300"/>
            </a:lvl8pPr>
            <a:lvl9pPr marL="3070692" indent="0" algn="ctr">
              <a:buNone/>
              <a:defRPr sz="13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696583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700"/>
            </a:lvl1pPr>
            <a:lvl2pPr marL="383928" indent="0">
              <a:buNone/>
              <a:defRPr sz="2400"/>
            </a:lvl2pPr>
            <a:lvl3pPr marL="767856" indent="0">
              <a:buNone/>
              <a:defRPr sz="2000"/>
            </a:lvl3pPr>
            <a:lvl4pPr marL="1151784" indent="0">
              <a:buNone/>
              <a:defRPr sz="1700"/>
            </a:lvl4pPr>
            <a:lvl5pPr marL="1535703" indent="0">
              <a:buNone/>
              <a:defRPr sz="1700"/>
            </a:lvl5pPr>
            <a:lvl6pPr marL="1919630" indent="0">
              <a:buNone/>
              <a:defRPr sz="1700"/>
            </a:lvl6pPr>
            <a:lvl7pPr marL="2303544" indent="0">
              <a:buNone/>
              <a:defRPr sz="1700"/>
            </a:lvl7pPr>
            <a:lvl8pPr marL="2687471" indent="0">
              <a:buNone/>
              <a:defRPr sz="1700"/>
            </a:lvl8pPr>
            <a:lvl9pPr marL="3071403" indent="0">
              <a:buNone/>
              <a:defRPr sz="1700"/>
            </a:lvl9pPr>
          </a:lstStyle>
          <a:p>
            <a:endParaRPr lang="zh-CN" altLang="en-US"/>
          </a:p>
        </p:txBody>
      </p:sp>
      <p:sp>
        <p:nvSpPr>
          <p:cNvPr id="4" name="文本占位符 3"/>
          <p:cNvSpPr>
            <a:spLocks noGrp="1"/>
          </p:cNvSpPr>
          <p:nvPr>
            <p:ph type="body" sz="half" idx="2"/>
          </p:nvPr>
        </p:nvSpPr>
        <p:spPr>
          <a:xfrm>
            <a:off x="629842" y="2057400"/>
            <a:ext cx="2949178" cy="3811588"/>
          </a:xfrm>
        </p:spPr>
        <p:txBody>
          <a:bodyPr/>
          <a:lstStyle>
            <a:lvl1pPr marL="0" indent="0">
              <a:buNone/>
              <a:defRPr sz="1300"/>
            </a:lvl1pPr>
            <a:lvl2pPr marL="383928" indent="0">
              <a:buNone/>
              <a:defRPr sz="1200"/>
            </a:lvl2pPr>
            <a:lvl3pPr marL="767856" indent="0">
              <a:buNone/>
              <a:defRPr sz="1000"/>
            </a:lvl3pPr>
            <a:lvl4pPr marL="1151784" indent="0">
              <a:buNone/>
              <a:defRPr sz="800"/>
            </a:lvl4pPr>
            <a:lvl5pPr marL="1535703" indent="0">
              <a:buNone/>
              <a:defRPr sz="800"/>
            </a:lvl5pPr>
            <a:lvl6pPr marL="1919630" indent="0">
              <a:buNone/>
              <a:defRPr sz="800"/>
            </a:lvl6pPr>
            <a:lvl7pPr marL="2303544" indent="0">
              <a:buNone/>
              <a:defRPr sz="800"/>
            </a:lvl7pPr>
            <a:lvl8pPr marL="2687471" indent="0">
              <a:buNone/>
              <a:defRPr sz="800"/>
            </a:lvl8pPr>
            <a:lvl9pPr marL="3071403"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68161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0415052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6"/>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3" y="365126"/>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978833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904"/>
            <a:endParaRPr lang="zh-CN" altLang="en-US" sz="2000">
              <a:solidFill>
                <a:prstClr val="white"/>
              </a:solidFill>
            </a:endParaRPr>
          </a:p>
        </p:txBody>
      </p:sp>
    </p:spTree>
    <p:extLst>
      <p:ext uri="{BB962C8B-B14F-4D97-AF65-F5344CB8AC3E}">
        <p14:creationId xmlns:p14="http://schemas.microsoft.com/office/powerpoint/2010/main" val="25822368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5670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9525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0746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02058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5821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830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515923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7381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5157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86251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4812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95972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42913" y="103188"/>
            <a:ext cx="8243887" cy="13144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03663"/>
            <a:ext cx="4038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03663"/>
            <a:ext cx="4038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a:defRPr/>
            </a:pPr>
            <a:fld id="{77D3969B-E976-4EF9-8B3A-9848422318CA}" type="datetimeFigureOut">
              <a:rPr lang="en-US">
                <a:solidFill>
                  <a:prstClr val="black">
                    <a:tint val="75000"/>
                  </a:prstClr>
                </a:solidFill>
              </a:rPr>
              <a:pPr>
                <a:defRPr/>
              </a:pPr>
              <a:t>8/25/2023</a:t>
            </a:fld>
            <a:endParaRPr lang="en-US">
              <a:solidFill>
                <a:prstClr val="black">
                  <a:tint val="75000"/>
                </a:prstClr>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9" name="Rectangle 49"/>
          <p:cNvSpPr>
            <a:spLocks noGrp="1" noChangeArrowheads="1"/>
          </p:cNvSpPr>
          <p:nvPr>
            <p:ph type="sldNum" sz="quarter" idx="12"/>
          </p:nvPr>
        </p:nvSpPr>
        <p:spPr>
          <a:ln/>
        </p:spPr>
        <p:txBody>
          <a:bodyPr/>
          <a:lstStyle>
            <a:lvl1pPr>
              <a:defRPr/>
            </a:lvl1pPr>
          </a:lstStyle>
          <a:p>
            <a:pPr>
              <a:defRPr/>
            </a:pPr>
            <a:fld id="{45D03A28-13A6-4144-A986-127FBF7E77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94205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4880E3-4AA7-4333-A367-17C9CB5EFC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5304942"/>
      </p:ext>
    </p:extLst>
  </p:cSld>
  <p:clrMapOvr>
    <a:masterClrMapping/>
  </p:clrMapOvr>
  <p:transition spd="med">
    <p:checker/>
    <p:sndAc>
      <p:stSnd>
        <p:snd r:embed="rId1" name="wind.wav"/>
      </p:stSnd>
    </p:sndAc>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0817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6981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738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709743"/>
            <a:ext cx="7886700" cy="2852737"/>
          </a:xfrm>
        </p:spPr>
        <p:txBody>
          <a:bodyPr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887" y="4589533"/>
            <a:ext cx="7886700" cy="1500187"/>
          </a:xfrm>
        </p:spPr>
        <p:txBody>
          <a:bodyPr/>
          <a:lstStyle>
            <a:lvl1pPr marL="0" indent="0">
              <a:buNone/>
              <a:defRPr sz="2000">
                <a:solidFill>
                  <a:schemeClr val="tx1">
                    <a:tint val="75000"/>
                  </a:schemeClr>
                </a:solidFill>
              </a:defRPr>
            </a:lvl1pPr>
            <a:lvl2pPr marL="383841" indent="0">
              <a:buNone/>
              <a:defRPr sz="1700">
                <a:solidFill>
                  <a:schemeClr val="tx1">
                    <a:tint val="75000"/>
                  </a:schemeClr>
                </a:solidFill>
              </a:defRPr>
            </a:lvl2pPr>
            <a:lvl3pPr marL="767682" indent="0">
              <a:buNone/>
              <a:defRPr sz="1500">
                <a:solidFill>
                  <a:schemeClr val="tx1">
                    <a:tint val="75000"/>
                  </a:schemeClr>
                </a:solidFill>
              </a:defRPr>
            </a:lvl3pPr>
            <a:lvl4pPr marL="1151523" indent="0">
              <a:buNone/>
              <a:defRPr sz="1300">
                <a:solidFill>
                  <a:schemeClr val="tx1">
                    <a:tint val="75000"/>
                  </a:schemeClr>
                </a:solidFill>
              </a:defRPr>
            </a:lvl4pPr>
            <a:lvl5pPr marL="1535348" indent="0">
              <a:buNone/>
              <a:defRPr sz="1300">
                <a:solidFill>
                  <a:schemeClr val="tx1">
                    <a:tint val="75000"/>
                  </a:schemeClr>
                </a:solidFill>
              </a:defRPr>
            </a:lvl5pPr>
            <a:lvl6pPr marL="1919187" indent="0">
              <a:buNone/>
              <a:defRPr sz="1300">
                <a:solidFill>
                  <a:schemeClr val="tx1">
                    <a:tint val="75000"/>
                  </a:schemeClr>
                </a:solidFill>
              </a:defRPr>
            </a:lvl6pPr>
            <a:lvl7pPr marL="2303003" indent="0">
              <a:buNone/>
              <a:defRPr sz="1300">
                <a:solidFill>
                  <a:schemeClr val="tx1">
                    <a:tint val="75000"/>
                  </a:schemeClr>
                </a:solidFill>
              </a:defRPr>
            </a:lvl7pPr>
            <a:lvl8pPr marL="2686844" indent="0">
              <a:buNone/>
              <a:defRPr sz="1300">
                <a:solidFill>
                  <a:schemeClr val="tx1">
                    <a:tint val="75000"/>
                  </a:schemeClr>
                </a:solidFill>
              </a:defRPr>
            </a:lvl8pPr>
            <a:lvl9pPr marL="3070692" indent="0">
              <a:buNone/>
              <a:defRPr sz="13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10750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19216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1960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4366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0959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20417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22672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68695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83904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42913" y="103188"/>
            <a:ext cx="8243887" cy="13144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03663"/>
            <a:ext cx="4038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03663"/>
            <a:ext cx="4038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a:defRPr/>
            </a:pPr>
            <a:fld id="{77D3969B-E976-4EF9-8B3A-9848422318CA}" type="datetimeFigureOut">
              <a:rPr lang="en-US">
                <a:solidFill>
                  <a:prstClr val="black">
                    <a:tint val="75000"/>
                  </a:prstClr>
                </a:solidFill>
              </a:rPr>
              <a:pPr>
                <a:defRPr/>
              </a:pPr>
              <a:t>8/25/2023</a:t>
            </a:fld>
            <a:endParaRPr lang="en-US">
              <a:solidFill>
                <a:prstClr val="black">
                  <a:tint val="75000"/>
                </a:prstClr>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9" name="Rectangle 49"/>
          <p:cNvSpPr>
            <a:spLocks noGrp="1" noChangeArrowheads="1"/>
          </p:cNvSpPr>
          <p:nvPr>
            <p:ph type="sldNum" sz="quarter" idx="12"/>
          </p:nvPr>
        </p:nvSpPr>
        <p:spPr>
          <a:ln/>
        </p:spPr>
        <p:txBody>
          <a:bodyPr/>
          <a:lstStyle>
            <a:lvl1pPr>
              <a:defRPr/>
            </a:lvl1pPr>
          </a:lstStyle>
          <a:p>
            <a:pPr>
              <a:defRPr/>
            </a:pPr>
            <a:fld id="{45D03A28-13A6-4144-A986-127FBF7E77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584681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4880E3-4AA7-4333-A367-17C9CB5EFC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1304705"/>
      </p:ext>
    </p:extLst>
  </p:cSld>
  <p:clrMapOvr>
    <a:masterClrMapping/>
  </p:clrMapOvr>
  <p:transition spd="med">
    <p:checker/>
    <p:sndAc>
      <p:stSnd>
        <p:snd r:embed="rId1" name="wind.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6"/>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6"/>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7924499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000"/>
            </a:lvl1pPr>
            <a:lvl2pPr marL="383832" indent="0" algn="ctr">
              <a:buNone/>
              <a:defRPr sz="1700"/>
            </a:lvl2pPr>
            <a:lvl3pPr marL="767664" indent="0" algn="ctr">
              <a:buNone/>
              <a:defRPr sz="1500"/>
            </a:lvl3pPr>
            <a:lvl4pPr marL="1151496" indent="0" algn="ctr">
              <a:buNone/>
              <a:defRPr sz="1300"/>
            </a:lvl4pPr>
            <a:lvl5pPr marL="1535311" indent="0" algn="ctr">
              <a:buNone/>
              <a:defRPr sz="1300"/>
            </a:lvl5pPr>
            <a:lvl6pPr marL="1919141" indent="0" algn="ctr">
              <a:buNone/>
              <a:defRPr sz="1300"/>
            </a:lvl6pPr>
            <a:lvl7pPr marL="2302947" indent="0" algn="ctr">
              <a:buNone/>
              <a:defRPr sz="1300"/>
            </a:lvl7pPr>
            <a:lvl8pPr marL="2686779" indent="0" algn="ctr">
              <a:buNone/>
              <a:defRPr sz="1300"/>
            </a:lvl8pPr>
            <a:lvl9pPr marL="3070619" indent="0" algn="ctr">
              <a:buNone/>
              <a:defRPr sz="13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947119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202410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709743"/>
            <a:ext cx="7886700" cy="2852737"/>
          </a:xfrm>
        </p:spPr>
        <p:txBody>
          <a:bodyPr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887" y="4589536"/>
            <a:ext cx="7886700" cy="1500187"/>
          </a:xfrm>
        </p:spPr>
        <p:txBody>
          <a:bodyPr/>
          <a:lstStyle>
            <a:lvl1pPr marL="0" indent="0">
              <a:buNone/>
              <a:defRPr sz="2000">
                <a:solidFill>
                  <a:schemeClr val="tx1">
                    <a:tint val="75000"/>
                  </a:schemeClr>
                </a:solidFill>
              </a:defRPr>
            </a:lvl1pPr>
            <a:lvl2pPr marL="383832" indent="0">
              <a:buNone/>
              <a:defRPr sz="1700">
                <a:solidFill>
                  <a:schemeClr val="tx1">
                    <a:tint val="75000"/>
                  </a:schemeClr>
                </a:solidFill>
              </a:defRPr>
            </a:lvl2pPr>
            <a:lvl3pPr marL="767664" indent="0">
              <a:buNone/>
              <a:defRPr sz="1500">
                <a:solidFill>
                  <a:schemeClr val="tx1">
                    <a:tint val="75000"/>
                  </a:schemeClr>
                </a:solidFill>
              </a:defRPr>
            </a:lvl3pPr>
            <a:lvl4pPr marL="1151496" indent="0">
              <a:buNone/>
              <a:defRPr sz="1300">
                <a:solidFill>
                  <a:schemeClr val="tx1">
                    <a:tint val="75000"/>
                  </a:schemeClr>
                </a:solidFill>
              </a:defRPr>
            </a:lvl4pPr>
            <a:lvl5pPr marL="1535311" indent="0">
              <a:buNone/>
              <a:defRPr sz="1300">
                <a:solidFill>
                  <a:schemeClr val="tx1">
                    <a:tint val="75000"/>
                  </a:schemeClr>
                </a:solidFill>
              </a:defRPr>
            </a:lvl5pPr>
            <a:lvl6pPr marL="1919141" indent="0">
              <a:buNone/>
              <a:defRPr sz="1300">
                <a:solidFill>
                  <a:schemeClr val="tx1">
                    <a:tint val="75000"/>
                  </a:schemeClr>
                </a:solidFill>
              </a:defRPr>
            </a:lvl6pPr>
            <a:lvl7pPr marL="2302947" indent="0">
              <a:buNone/>
              <a:defRPr sz="1300">
                <a:solidFill>
                  <a:schemeClr val="tx1">
                    <a:tint val="75000"/>
                  </a:schemeClr>
                </a:solidFill>
              </a:defRPr>
            </a:lvl7pPr>
            <a:lvl8pPr marL="2686779" indent="0">
              <a:buNone/>
              <a:defRPr sz="1300">
                <a:solidFill>
                  <a:schemeClr val="tx1">
                    <a:tint val="75000"/>
                  </a:schemeClr>
                </a:solidFill>
              </a:defRPr>
            </a:lvl8pPr>
            <a:lvl9pPr marL="3070619" indent="0">
              <a:buNone/>
              <a:defRPr sz="13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8421583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6"/>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6"/>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9268214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1" y="1681163"/>
            <a:ext cx="3868341" cy="823912"/>
          </a:xfrm>
        </p:spPr>
        <p:txBody>
          <a:bodyPr anchor="b"/>
          <a:lstStyle>
            <a:lvl1pPr marL="0" indent="0">
              <a:buNone/>
              <a:defRPr sz="2000" b="1"/>
            </a:lvl1pPr>
            <a:lvl2pPr marL="383832" indent="0">
              <a:buNone/>
              <a:defRPr sz="1700" b="1"/>
            </a:lvl2pPr>
            <a:lvl3pPr marL="767664" indent="0">
              <a:buNone/>
              <a:defRPr sz="1500" b="1"/>
            </a:lvl3pPr>
            <a:lvl4pPr marL="1151496" indent="0">
              <a:buNone/>
              <a:defRPr sz="1300" b="1"/>
            </a:lvl4pPr>
            <a:lvl5pPr marL="1535311" indent="0">
              <a:buNone/>
              <a:defRPr sz="1300" b="1"/>
            </a:lvl5pPr>
            <a:lvl6pPr marL="1919141" indent="0">
              <a:buNone/>
              <a:defRPr sz="1300" b="1"/>
            </a:lvl6pPr>
            <a:lvl7pPr marL="2302947" indent="0">
              <a:buNone/>
              <a:defRPr sz="1300" b="1"/>
            </a:lvl7pPr>
            <a:lvl8pPr marL="2686779" indent="0">
              <a:buNone/>
              <a:defRPr sz="1300" b="1"/>
            </a:lvl8pPr>
            <a:lvl9pPr marL="3070619" indent="0">
              <a:buNone/>
              <a:defRPr sz="1300" b="1"/>
            </a:lvl9pPr>
          </a:lstStyle>
          <a:p>
            <a:pPr lvl="0"/>
            <a:r>
              <a:rPr lang="zh-CN" altLang="en-US"/>
              <a:t>单击此处编辑母版文本样式</a:t>
            </a:r>
          </a:p>
        </p:txBody>
      </p:sp>
      <p:sp>
        <p:nvSpPr>
          <p:cNvPr id="4" name="内容占位符 3"/>
          <p:cNvSpPr>
            <a:spLocks noGrp="1"/>
          </p:cNvSpPr>
          <p:nvPr>
            <p:ph sz="half" idx="2"/>
          </p:nvPr>
        </p:nvSpPr>
        <p:spPr>
          <a:xfrm>
            <a:off x="629841" y="2505075"/>
            <a:ext cx="386834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7" y="1681163"/>
            <a:ext cx="3887391" cy="823912"/>
          </a:xfrm>
        </p:spPr>
        <p:txBody>
          <a:bodyPr anchor="b"/>
          <a:lstStyle>
            <a:lvl1pPr marL="0" indent="0">
              <a:buNone/>
              <a:defRPr sz="2000" b="1"/>
            </a:lvl1pPr>
            <a:lvl2pPr marL="383832" indent="0">
              <a:buNone/>
              <a:defRPr sz="1700" b="1"/>
            </a:lvl2pPr>
            <a:lvl3pPr marL="767664" indent="0">
              <a:buNone/>
              <a:defRPr sz="1500" b="1"/>
            </a:lvl3pPr>
            <a:lvl4pPr marL="1151496" indent="0">
              <a:buNone/>
              <a:defRPr sz="1300" b="1"/>
            </a:lvl4pPr>
            <a:lvl5pPr marL="1535311" indent="0">
              <a:buNone/>
              <a:defRPr sz="1300" b="1"/>
            </a:lvl5pPr>
            <a:lvl6pPr marL="1919141" indent="0">
              <a:buNone/>
              <a:defRPr sz="1300" b="1"/>
            </a:lvl6pPr>
            <a:lvl7pPr marL="2302947" indent="0">
              <a:buNone/>
              <a:defRPr sz="1300" b="1"/>
            </a:lvl7pPr>
            <a:lvl8pPr marL="2686779" indent="0">
              <a:buNone/>
              <a:defRPr sz="1300" b="1"/>
            </a:lvl8pPr>
            <a:lvl9pPr marL="3070619" indent="0">
              <a:buNone/>
              <a:defRPr sz="1300" b="1"/>
            </a:lvl9pPr>
          </a:lstStyle>
          <a:p>
            <a:pPr lvl="0"/>
            <a:r>
              <a:rPr lang="zh-CN" altLang="en-US"/>
              <a:t>单击此处编辑母版文本样式</a:t>
            </a:r>
          </a:p>
        </p:txBody>
      </p:sp>
      <p:sp>
        <p:nvSpPr>
          <p:cNvPr id="6" name="内容占位符 5"/>
          <p:cNvSpPr>
            <a:spLocks noGrp="1"/>
          </p:cNvSpPr>
          <p:nvPr>
            <p:ph sz="quarter" idx="4"/>
          </p:nvPr>
        </p:nvSpPr>
        <p:spPr>
          <a:xfrm>
            <a:off x="4629157"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409208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682564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893764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2" y="2057400"/>
            <a:ext cx="2949178" cy="3811588"/>
          </a:xfrm>
        </p:spPr>
        <p:txBody>
          <a:bodyPr/>
          <a:lstStyle>
            <a:lvl1pPr marL="0" indent="0">
              <a:buNone/>
              <a:defRPr sz="1300"/>
            </a:lvl1pPr>
            <a:lvl2pPr marL="383832" indent="0">
              <a:buNone/>
              <a:defRPr sz="1200"/>
            </a:lvl2pPr>
            <a:lvl3pPr marL="767664" indent="0">
              <a:buNone/>
              <a:defRPr sz="1000"/>
            </a:lvl3pPr>
            <a:lvl4pPr marL="1151496" indent="0">
              <a:buNone/>
              <a:defRPr sz="800"/>
            </a:lvl4pPr>
            <a:lvl5pPr marL="1535311" indent="0">
              <a:buNone/>
              <a:defRPr sz="800"/>
            </a:lvl5pPr>
            <a:lvl6pPr marL="1919141" indent="0">
              <a:buNone/>
              <a:defRPr sz="800"/>
            </a:lvl6pPr>
            <a:lvl7pPr marL="2302947" indent="0">
              <a:buNone/>
              <a:defRPr sz="800"/>
            </a:lvl7pPr>
            <a:lvl8pPr marL="2686779" indent="0">
              <a:buNone/>
              <a:defRPr sz="800"/>
            </a:lvl8pPr>
            <a:lvl9pPr marL="3070619"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176181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700"/>
            </a:lvl1pPr>
            <a:lvl2pPr marL="383832" indent="0">
              <a:buNone/>
              <a:defRPr sz="2400"/>
            </a:lvl2pPr>
            <a:lvl3pPr marL="767664" indent="0">
              <a:buNone/>
              <a:defRPr sz="2000"/>
            </a:lvl3pPr>
            <a:lvl4pPr marL="1151496" indent="0">
              <a:buNone/>
              <a:defRPr sz="1700"/>
            </a:lvl4pPr>
            <a:lvl5pPr marL="1535311" indent="0">
              <a:buNone/>
              <a:defRPr sz="1700"/>
            </a:lvl5pPr>
            <a:lvl6pPr marL="1919141" indent="0">
              <a:buNone/>
              <a:defRPr sz="1700"/>
            </a:lvl6pPr>
            <a:lvl7pPr marL="2302947" indent="0">
              <a:buNone/>
              <a:defRPr sz="1700"/>
            </a:lvl7pPr>
            <a:lvl8pPr marL="2686779" indent="0">
              <a:buNone/>
              <a:defRPr sz="1700"/>
            </a:lvl8pPr>
            <a:lvl9pPr marL="3070619" indent="0">
              <a:buNone/>
              <a:defRPr sz="1700"/>
            </a:lvl9pPr>
          </a:lstStyle>
          <a:p>
            <a:endParaRPr lang="zh-CN" altLang="en-US"/>
          </a:p>
        </p:txBody>
      </p:sp>
      <p:sp>
        <p:nvSpPr>
          <p:cNvPr id="4" name="文本占位符 3"/>
          <p:cNvSpPr>
            <a:spLocks noGrp="1"/>
          </p:cNvSpPr>
          <p:nvPr>
            <p:ph type="body" sz="half" idx="2"/>
          </p:nvPr>
        </p:nvSpPr>
        <p:spPr>
          <a:xfrm>
            <a:off x="629842" y="2057400"/>
            <a:ext cx="2949178" cy="3811588"/>
          </a:xfrm>
        </p:spPr>
        <p:txBody>
          <a:bodyPr/>
          <a:lstStyle>
            <a:lvl1pPr marL="0" indent="0">
              <a:buNone/>
              <a:defRPr sz="1300"/>
            </a:lvl1pPr>
            <a:lvl2pPr marL="383832" indent="0">
              <a:buNone/>
              <a:defRPr sz="1200"/>
            </a:lvl2pPr>
            <a:lvl3pPr marL="767664" indent="0">
              <a:buNone/>
              <a:defRPr sz="1000"/>
            </a:lvl3pPr>
            <a:lvl4pPr marL="1151496" indent="0">
              <a:buNone/>
              <a:defRPr sz="800"/>
            </a:lvl4pPr>
            <a:lvl5pPr marL="1535311" indent="0">
              <a:buNone/>
              <a:defRPr sz="800"/>
            </a:lvl5pPr>
            <a:lvl6pPr marL="1919141" indent="0">
              <a:buNone/>
              <a:defRPr sz="800"/>
            </a:lvl6pPr>
            <a:lvl7pPr marL="2302947" indent="0">
              <a:buNone/>
              <a:defRPr sz="800"/>
            </a:lvl7pPr>
            <a:lvl8pPr marL="2686779" indent="0">
              <a:buNone/>
              <a:defRPr sz="800"/>
            </a:lvl8pPr>
            <a:lvl9pPr marL="3070619"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743701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6202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1" y="1681163"/>
            <a:ext cx="3868341" cy="823912"/>
          </a:xfrm>
        </p:spPr>
        <p:txBody>
          <a:bodyPr anchor="b"/>
          <a:lstStyle>
            <a:lvl1pPr marL="0" indent="0">
              <a:buNone/>
              <a:defRPr sz="2000" b="1"/>
            </a:lvl1pPr>
            <a:lvl2pPr marL="383841" indent="0">
              <a:buNone/>
              <a:defRPr sz="1700" b="1"/>
            </a:lvl2pPr>
            <a:lvl3pPr marL="767682" indent="0">
              <a:buNone/>
              <a:defRPr sz="1500" b="1"/>
            </a:lvl3pPr>
            <a:lvl4pPr marL="1151523" indent="0">
              <a:buNone/>
              <a:defRPr sz="1300" b="1"/>
            </a:lvl4pPr>
            <a:lvl5pPr marL="1535348" indent="0">
              <a:buNone/>
              <a:defRPr sz="1300" b="1"/>
            </a:lvl5pPr>
            <a:lvl6pPr marL="1919187" indent="0">
              <a:buNone/>
              <a:defRPr sz="1300" b="1"/>
            </a:lvl6pPr>
            <a:lvl7pPr marL="2303003" indent="0">
              <a:buNone/>
              <a:defRPr sz="1300" b="1"/>
            </a:lvl7pPr>
            <a:lvl8pPr marL="2686844" indent="0">
              <a:buNone/>
              <a:defRPr sz="1300" b="1"/>
            </a:lvl8pPr>
            <a:lvl9pPr marL="3070692" indent="0">
              <a:buNone/>
              <a:defRPr sz="1300" b="1"/>
            </a:lvl9pPr>
          </a:lstStyle>
          <a:p>
            <a:pPr lvl="0"/>
            <a:r>
              <a:rPr lang="zh-CN" altLang="en-US"/>
              <a:t>单击此处编辑母版文本样式</a:t>
            </a:r>
          </a:p>
        </p:txBody>
      </p:sp>
      <p:sp>
        <p:nvSpPr>
          <p:cNvPr id="4" name="内容占位符 3"/>
          <p:cNvSpPr>
            <a:spLocks noGrp="1"/>
          </p:cNvSpPr>
          <p:nvPr>
            <p:ph sz="half" idx="2"/>
          </p:nvPr>
        </p:nvSpPr>
        <p:spPr>
          <a:xfrm>
            <a:off x="629841" y="2505075"/>
            <a:ext cx="386834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7" y="1681163"/>
            <a:ext cx="3887391" cy="823912"/>
          </a:xfrm>
        </p:spPr>
        <p:txBody>
          <a:bodyPr anchor="b"/>
          <a:lstStyle>
            <a:lvl1pPr marL="0" indent="0">
              <a:buNone/>
              <a:defRPr sz="2000" b="1"/>
            </a:lvl1pPr>
            <a:lvl2pPr marL="383841" indent="0">
              <a:buNone/>
              <a:defRPr sz="1700" b="1"/>
            </a:lvl2pPr>
            <a:lvl3pPr marL="767682" indent="0">
              <a:buNone/>
              <a:defRPr sz="1500" b="1"/>
            </a:lvl3pPr>
            <a:lvl4pPr marL="1151523" indent="0">
              <a:buNone/>
              <a:defRPr sz="1300" b="1"/>
            </a:lvl4pPr>
            <a:lvl5pPr marL="1535348" indent="0">
              <a:buNone/>
              <a:defRPr sz="1300" b="1"/>
            </a:lvl5pPr>
            <a:lvl6pPr marL="1919187" indent="0">
              <a:buNone/>
              <a:defRPr sz="1300" b="1"/>
            </a:lvl6pPr>
            <a:lvl7pPr marL="2303003" indent="0">
              <a:buNone/>
              <a:defRPr sz="1300" b="1"/>
            </a:lvl7pPr>
            <a:lvl8pPr marL="2686844" indent="0">
              <a:buNone/>
              <a:defRPr sz="1300" b="1"/>
            </a:lvl8pPr>
            <a:lvl9pPr marL="3070692" indent="0">
              <a:buNone/>
              <a:defRPr sz="1300" b="1"/>
            </a:lvl9pPr>
          </a:lstStyle>
          <a:p>
            <a:pPr lvl="0"/>
            <a:r>
              <a:rPr lang="zh-CN" altLang="en-US"/>
              <a:t>单击此处编辑母版文本样式</a:t>
            </a:r>
          </a:p>
        </p:txBody>
      </p:sp>
      <p:sp>
        <p:nvSpPr>
          <p:cNvPr id="6" name="内容占位符 5"/>
          <p:cNvSpPr>
            <a:spLocks noGrp="1"/>
          </p:cNvSpPr>
          <p:nvPr>
            <p:ph sz="quarter" idx="4"/>
          </p:nvPr>
        </p:nvSpPr>
        <p:spPr>
          <a:xfrm>
            <a:off x="4629157"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6192526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6"/>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3" y="365126"/>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71106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776"/>
            <a:endParaRPr lang="zh-CN" altLang="en-US" sz="2000">
              <a:solidFill>
                <a:prstClr val="white"/>
              </a:solidFill>
            </a:endParaRPr>
          </a:p>
        </p:txBody>
      </p:sp>
    </p:spTree>
    <p:extLst>
      <p:ext uri="{BB962C8B-B14F-4D97-AF65-F5344CB8AC3E}">
        <p14:creationId xmlns:p14="http://schemas.microsoft.com/office/powerpoint/2010/main" val="376881855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000"/>
            </a:lvl1pPr>
            <a:lvl2pPr marL="383853" indent="0" algn="ctr">
              <a:buNone/>
              <a:defRPr sz="1700"/>
            </a:lvl2pPr>
            <a:lvl3pPr marL="767706" indent="0" algn="ctr">
              <a:buNone/>
              <a:defRPr sz="1500"/>
            </a:lvl3pPr>
            <a:lvl4pPr marL="1151559" indent="0" algn="ctr">
              <a:buNone/>
              <a:defRPr sz="1300"/>
            </a:lvl4pPr>
            <a:lvl5pPr marL="1535397" indent="0" algn="ctr">
              <a:buNone/>
              <a:defRPr sz="1300"/>
            </a:lvl5pPr>
            <a:lvl6pPr marL="1919248" indent="0" algn="ctr">
              <a:buNone/>
              <a:defRPr sz="1300"/>
            </a:lvl6pPr>
            <a:lvl7pPr marL="2303078" indent="0" algn="ctr">
              <a:buNone/>
              <a:defRPr sz="1300"/>
            </a:lvl7pPr>
            <a:lvl8pPr marL="2686930" indent="0" algn="ctr">
              <a:buNone/>
              <a:defRPr sz="1300"/>
            </a:lvl8pPr>
            <a:lvl9pPr marL="3070790" indent="0" algn="ctr">
              <a:buNone/>
              <a:defRPr sz="13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560384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2021461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709743"/>
            <a:ext cx="7886700" cy="2852737"/>
          </a:xfrm>
        </p:spPr>
        <p:txBody>
          <a:bodyPr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887" y="4589529"/>
            <a:ext cx="7886700" cy="1500187"/>
          </a:xfrm>
        </p:spPr>
        <p:txBody>
          <a:bodyPr/>
          <a:lstStyle>
            <a:lvl1pPr marL="0" indent="0">
              <a:buNone/>
              <a:defRPr sz="2000">
                <a:solidFill>
                  <a:schemeClr val="tx1">
                    <a:tint val="75000"/>
                  </a:schemeClr>
                </a:solidFill>
              </a:defRPr>
            </a:lvl1pPr>
            <a:lvl2pPr marL="383853" indent="0">
              <a:buNone/>
              <a:defRPr sz="1700">
                <a:solidFill>
                  <a:schemeClr val="tx1">
                    <a:tint val="75000"/>
                  </a:schemeClr>
                </a:solidFill>
              </a:defRPr>
            </a:lvl2pPr>
            <a:lvl3pPr marL="767706" indent="0">
              <a:buNone/>
              <a:defRPr sz="1500">
                <a:solidFill>
                  <a:schemeClr val="tx1">
                    <a:tint val="75000"/>
                  </a:schemeClr>
                </a:solidFill>
              </a:defRPr>
            </a:lvl3pPr>
            <a:lvl4pPr marL="1151559" indent="0">
              <a:buNone/>
              <a:defRPr sz="1300">
                <a:solidFill>
                  <a:schemeClr val="tx1">
                    <a:tint val="75000"/>
                  </a:schemeClr>
                </a:solidFill>
              </a:defRPr>
            </a:lvl4pPr>
            <a:lvl5pPr marL="1535397" indent="0">
              <a:buNone/>
              <a:defRPr sz="1300">
                <a:solidFill>
                  <a:schemeClr val="tx1">
                    <a:tint val="75000"/>
                  </a:schemeClr>
                </a:solidFill>
              </a:defRPr>
            </a:lvl5pPr>
            <a:lvl6pPr marL="1919248" indent="0">
              <a:buNone/>
              <a:defRPr sz="1300">
                <a:solidFill>
                  <a:schemeClr val="tx1">
                    <a:tint val="75000"/>
                  </a:schemeClr>
                </a:solidFill>
              </a:defRPr>
            </a:lvl6pPr>
            <a:lvl7pPr marL="2303078" indent="0">
              <a:buNone/>
              <a:defRPr sz="1300">
                <a:solidFill>
                  <a:schemeClr val="tx1">
                    <a:tint val="75000"/>
                  </a:schemeClr>
                </a:solidFill>
              </a:defRPr>
            </a:lvl7pPr>
            <a:lvl8pPr marL="2686930" indent="0">
              <a:buNone/>
              <a:defRPr sz="1300">
                <a:solidFill>
                  <a:schemeClr val="tx1">
                    <a:tint val="75000"/>
                  </a:schemeClr>
                </a:solidFill>
              </a:defRPr>
            </a:lvl8pPr>
            <a:lvl9pPr marL="3070790" indent="0">
              <a:buNone/>
              <a:defRPr sz="13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668848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6"/>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6"/>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6902070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1" y="1681163"/>
            <a:ext cx="3868341" cy="823912"/>
          </a:xfrm>
        </p:spPr>
        <p:txBody>
          <a:bodyPr anchor="b"/>
          <a:lstStyle>
            <a:lvl1pPr marL="0" indent="0">
              <a:buNone/>
              <a:defRPr sz="2000" b="1"/>
            </a:lvl1pPr>
            <a:lvl2pPr marL="383853" indent="0">
              <a:buNone/>
              <a:defRPr sz="1700" b="1"/>
            </a:lvl2pPr>
            <a:lvl3pPr marL="767706" indent="0">
              <a:buNone/>
              <a:defRPr sz="1500" b="1"/>
            </a:lvl3pPr>
            <a:lvl4pPr marL="1151559" indent="0">
              <a:buNone/>
              <a:defRPr sz="1300" b="1"/>
            </a:lvl4pPr>
            <a:lvl5pPr marL="1535397" indent="0">
              <a:buNone/>
              <a:defRPr sz="1300" b="1"/>
            </a:lvl5pPr>
            <a:lvl6pPr marL="1919248" indent="0">
              <a:buNone/>
              <a:defRPr sz="1300" b="1"/>
            </a:lvl6pPr>
            <a:lvl7pPr marL="2303078" indent="0">
              <a:buNone/>
              <a:defRPr sz="1300" b="1"/>
            </a:lvl7pPr>
            <a:lvl8pPr marL="2686930" indent="0">
              <a:buNone/>
              <a:defRPr sz="1300" b="1"/>
            </a:lvl8pPr>
            <a:lvl9pPr marL="3070790" indent="0">
              <a:buNone/>
              <a:defRPr sz="1300" b="1"/>
            </a:lvl9pPr>
          </a:lstStyle>
          <a:p>
            <a:pPr lvl="0"/>
            <a:r>
              <a:rPr lang="zh-CN" altLang="en-US"/>
              <a:t>单击此处编辑母版文本样式</a:t>
            </a:r>
          </a:p>
        </p:txBody>
      </p:sp>
      <p:sp>
        <p:nvSpPr>
          <p:cNvPr id="4" name="内容占位符 3"/>
          <p:cNvSpPr>
            <a:spLocks noGrp="1"/>
          </p:cNvSpPr>
          <p:nvPr>
            <p:ph sz="half" idx="2"/>
          </p:nvPr>
        </p:nvSpPr>
        <p:spPr>
          <a:xfrm>
            <a:off x="629841" y="2505075"/>
            <a:ext cx="386834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7" y="1681163"/>
            <a:ext cx="3887391" cy="823912"/>
          </a:xfrm>
        </p:spPr>
        <p:txBody>
          <a:bodyPr anchor="b"/>
          <a:lstStyle>
            <a:lvl1pPr marL="0" indent="0">
              <a:buNone/>
              <a:defRPr sz="2000" b="1"/>
            </a:lvl1pPr>
            <a:lvl2pPr marL="383853" indent="0">
              <a:buNone/>
              <a:defRPr sz="1700" b="1"/>
            </a:lvl2pPr>
            <a:lvl3pPr marL="767706" indent="0">
              <a:buNone/>
              <a:defRPr sz="1500" b="1"/>
            </a:lvl3pPr>
            <a:lvl4pPr marL="1151559" indent="0">
              <a:buNone/>
              <a:defRPr sz="1300" b="1"/>
            </a:lvl4pPr>
            <a:lvl5pPr marL="1535397" indent="0">
              <a:buNone/>
              <a:defRPr sz="1300" b="1"/>
            </a:lvl5pPr>
            <a:lvl6pPr marL="1919248" indent="0">
              <a:buNone/>
              <a:defRPr sz="1300" b="1"/>
            </a:lvl6pPr>
            <a:lvl7pPr marL="2303078" indent="0">
              <a:buNone/>
              <a:defRPr sz="1300" b="1"/>
            </a:lvl7pPr>
            <a:lvl8pPr marL="2686930" indent="0">
              <a:buNone/>
              <a:defRPr sz="1300" b="1"/>
            </a:lvl8pPr>
            <a:lvl9pPr marL="3070790" indent="0">
              <a:buNone/>
              <a:defRPr sz="1300" b="1"/>
            </a:lvl9pPr>
          </a:lstStyle>
          <a:p>
            <a:pPr lvl="0"/>
            <a:r>
              <a:rPr lang="zh-CN" altLang="en-US"/>
              <a:t>单击此处编辑母版文本样式</a:t>
            </a:r>
          </a:p>
        </p:txBody>
      </p:sp>
      <p:sp>
        <p:nvSpPr>
          <p:cNvPr id="6" name="内容占位符 5"/>
          <p:cNvSpPr>
            <a:spLocks noGrp="1"/>
          </p:cNvSpPr>
          <p:nvPr>
            <p:ph sz="quarter" idx="4"/>
          </p:nvPr>
        </p:nvSpPr>
        <p:spPr>
          <a:xfrm>
            <a:off x="4629157"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535536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3060059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5942659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2" y="2057400"/>
            <a:ext cx="2949178" cy="3811588"/>
          </a:xfrm>
        </p:spPr>
        <p:txBody>
          <a:bodyPr/>
          <a:lstStyle>
            <a:lvl1pPr marL="0" indent="0">
              <a:buNone/>
              <a:defRPr sz="1300"/>
            </a:lvl1pPr>
            <a:lvl2pPr marL="383853" indent="0">
              <a:buNone/>
              <a:defRPr sz="1200"/>
            </a:lvl2pPr>
            <a:lvl3pPr marL="767706" indent="0">
              <a:buNone/>
              <a:defRPr sz="1000"/>
            </a:lvl3pPr>
            <a:lvl4pPr marL="1151559" indent="0">
              <a:buNone/>
              <a:defRPr sz="800"/>
            </a:lvl4pPr>
            <a:lvl5pPr marL="1535397" indent="0">
              <a:buNone/>
              <a:defRPr sz="800"/>
            </a:lvl5pPr>
            <a:lvl6pPr marL="1919248" indent="0">
              <a:buNone/>
              <a:defRPr sz="800"/>
            </a:lvl6pPr>
            <a:lvl7pPr marL="2303078" indent="0">
              <a:buNone/>
              <a:defRPr sz="800"/>
            </a:lvl7pPr>
            <a:lvl8pPr marL="2686930" indent="0">
              <a:buNone/>
              <a:defRPr sz="800"/>
            </a:lvl8pPr>
            <a:lvl9pPr marL="307079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15247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419479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700"/>
            </a:lvl1pPr>
            <a:lvl2pPr marL="383853" indent="0">
              <a:buNone/>
              <a:defRPr sz="2400"/>
            </a:lvl2pPr>
            <a:lvl3pPr marL="767706" indent="0">
              <a:buNone/>
              <a:defRPr sz="2000"/>
            </a:lvl3pPr>
            <a:lvl4pPr marL="1151559" indent="0">
              <a:buNone/>
              <a:defRPr sz="1700"/>
            </a:lvl4pPr>
            <a:lvl5pPr marL="1535397" indent="0">
              <a:buNone/>
              <a:defRPr sz="1700"/>
            </a:lvl5pPr>
            <a:lvl6pPr marL="1919248" indent="0">
              <a:buNone/>
              <a:defRPr sz="1700"/>
            </a:lvl6pPr>
            <a:lvl7pPr marL="2303078" indent="0">
              <a:buNone/>
              <a:defRPr sz="1700"/>
            </a:lvl7pPr>
            <a:lvl8pPr marL="2686930" indent="0">
              <a:buNone/>
              <a:defRPr sz="1700"/>
            </a:lvl8pPr>
            <a:lvl9pPr marL="3070790" indent="0">
              <a:buNone/>
              <a:defRPr sz="1700"/>
            </a:lvl9pPr>
          </a:lstStyle>
          <a:p>
            <a:endParaRPr lang="zh-CN" altLang="en-US"/>
          </a:p>
        </p:txBody>
      </p:sp>
      <p:sp>
        <p:nvSpPr>
          <p:cNvPr id="4" name="文本占位符 3"/>
          <p:cNvSpPr>
            <a:spLocks noGrp="1"/>
          </p:cNvSpPr>
          <p:nvPr>
            <p:ph type="body" sz="half" idx="2"/>
          </p:nvPr>
        </p:nvSpPr>
        <p:spPr>
          <a:xfrm>
            <a:off x="629842" y="2057400"/>
            <a:ext cx="2949178" cy="3811588"/>
          </a:xfrm>
        </p:spPr>
        <p:txBody>
          <a:bodyPr/>
          <a:lstStyle>
            <a:lvl1pPr marL="0" indent="0">
              <a:buNone/>
              <a:defRPr sz="1300"/>
            </a:lvl1pPr>
            <a:lvl2pPr marL="383853" indent="0">
              <a:buNone/>
              <a:defRPr sz="1200"/>
            </a:lvl2pPr>
            <a:lvl3pPr marL="767706" indent="0">
              <a:buNone/>
              <a:defRPr sz="1000"/>
            </a:lvl3pPr>
            <a:lvl4pPr marL="1151559" indent="0">
              <a:buNone/>
              <a:defRPr sz="800"/>
            </a:lvl4pPr>
            <a:lvl5pPr marL="1535397" indent="0">
              <a:buNone/>
              <a:defRPr sz="800"/>
            </a:lvl5pPr>
            <a:lvl6pPr marL="1919248" indent="0">
              <a:buNone/>
              <a:defRPr sz="800"/>
            </a:lvl6pPr>
            <a:lvl7pPr marL="2303078" indent="0">
              <a:buNone/>
              <a:defRPr sz="800"/>
            </a:lvl7pPr>
            <a:lvl8pPr marL="2686930" indent="0">
              <a:buNone/>
              <a:defRPr sz="800"/>
            </a:lvl8pPr>
            <a:lvl9pPr marL="307079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2995301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594974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6"/>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3" y="365126"/>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4475913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804"/>
            <a:endParaRPr lang="zh-CN" altLang="en-US" sz="2000">
              <a:solidFill>
                <a:prstClr val="white"/>
              </a:solidFill>
            </a:endParaRPr>
          </a:p>
        </p:txBody>
      </p:sp>
    </p:spTree>
    <p:extLst>
      <p:ext uri="{BB962C8B-B14F-4D97-AF65-F5344CB8AC3E}">
        <p14:creationId xmlns:p14="http://schemas.microsoft.com/office/powerpoint/2010/main" val="2054770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273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9498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2" y="2057400"/>
            <a:ext cx="2949178" cy="3811588"/>
          </a:xfrm>
        </p:spPr>
        <p:txBody>
          <a:bodyPr/>
          <a:lstStyle>
            <a:lvl1pPr marL="0" indent="0">
              <a:buNone/>
              <a:defRPr sz="1300"/>
            </a:lvl1pPr>
            <a:lvl2pPr marL="383841" indent="0">
              <a:buNone/>
              <a:defRPr sz="1200"/>
            </a:lvl2pPr>
            <a:lvl3pPr marL="767682" indent="0">
              <a:buNone/>
              <a:defRPr sz="1000"/>
            </a:lvl3pPr>
            <a:lvl4pPr marL="1151523" indent="0">
              <a:buNone/>
              <a:defRPr sz="800"/>
            </a:lvl4pPr>
            <a:lvl5pPr marL="1535348" indent="0">
              <a:buNone/>
              <a:defRPr sz="800"/>
            </a:lvl5pPr>
            <a:lvl6pPr marL="1919187" indent="0">
              <a:buNone/>
              <a:defRPr sz="800"/>
            </a:lvl6pPr>
            <a:lvl7pPr marL="2303003" indent="0">
              <a:buNone/>
              <a:defRPr sz="800"/>
            </a:lvl7pPr>
            <a:lvl8pPr marL="2686844" indent="0">
              <a:buNone/>
              <a:defRPr sz="800"/>
            </a:lvl8pPr>
            <a:lvl9pPr marL="3070692"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89983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700"/>
            </a:lvl1pPr>
            <a:lvl2pPr marL="383841" indent="0">
              <a:buNone/>
              <a:defRPr sz="2400"/>
            </a:lvl2pPr>
            <a:lvl3pPr marL="767682" indent="0">
              <a:buNone/>
              <a:defRPr sz="2000"/>
            </a:lvl3pPr>
            <a:lvl4pPr marL="1151523" indent="0">
              <a:buNone/>
              <a:defRPr sz="1700"/>
            </a:lvl4pPr>
            <a:lvl5pPr marL="1535348" indent="0">
              <a:buNone/>
              <a:defRPr sz="1700"/>
            </a:lvl5pPr>
            <a:lvl6pPr marL="1919187" indent="0">
              <a:buNone/>
              <a:defRPr sz="1700"/>
            </a:lvl6pPr>
            <a:lvl7pPr marL="2303003" indent="0">
              <a:buNone/>
              <a:defRPr sz="1700"/>
            </a:lvl7pPr>
            <a:lvl8pPr marL="2686844" indent="0">
              <a:buNone/>
              <a:defRPr sz="1700"/>
            </a:lvl8pPr>
            <a:lvl9pPr marL="3070692" indent="0">
              <a:buNone/>
              <a:defRPr sz="1700"/>
            </a:lvl9pPr>
          </a:lstStyle>
          <a:p>
            <a:endParaRPr lang="zh-CN" altLang="en-US"/>
          </a:p>
        </p:txBody>
      </p:sp>
      <p:sp>
        <p:nvSpPr>
          <p:cNvPr id="4" name="文本占位符 3"/>
          <p:cNvSpPr>
            <a:spLocks noGrp="1"/>
          </p:cNvSpPr>
          <p:nvPr>
            <p:ph type="body" sz="half" idx="2"/>
          </p:nvPr>
        </p:nvSpPr>
        <p:spPr>
          <a:xfrm>
            <a:off x="629842" y="2057400"/>
            <a:ext cx="2949178" cy="3811588"/>
          </a:xfrm>
        </p:spPr>
        <p:txBody>
          <a:bodyPr/>
          <a:lstStyle>
            <a:lvl1pPr marL="0" indent="0">
              <a:buNone/>
              <a:defRPr sz="1300"/>
            </a:lvl1pPr>
            <a:lvl2pPr marL="383841" indent="0">
              <a:buNone/>
              <a:defRPr sz="1200"/>
            </a:lvl2pPr>
            <a:lvl3pPr marL="767682" indent="0">
              <a:buNone/>
              <a:defRPr sz="1000"/>
            </a:lvl3pPr>
            <a:lvl4pPr marL="1151523" indent="0">
              <a:buNone/>
              <a:defRPr sz="800"/>
            </a:lvl4pPr>
            <a:lvl5pPr marL="1535348" indent="0">
              <a:buNone/>
              <a:defRPr sz="800"/>
            </a:lvl5pPr>
            <a:lvl6pPr marL="1919187" indent="0">
              <a:buNone/>
              <a:defRPr sz="800"/>
            </a:lvl6pPr>
            <a:lvl7pPr marL="2303003" indent="0">
              <a:buNone/>
              <a:defRPr sz="800"/>
            </a:lvl7pPr>
            <a:lvl8pPr marL="2686844" indent="0">
              <a:buNone/>
              <a:defRPr sz="800"/>
            </a:lvl8pPr>
            <a:lvl9pPr marL="3070692"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949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68054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6"/>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3" y="365126"/>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99422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788"/>
            <a:endParaRPr lang="zh-CN" altLang="en-US" sz="2000">
              <a:solidFill>
                <a:prstClr val="white"/>
              </a:solidFill>
            </a:endParaRPr>
          </a:p>
        </p:txBody>
      </p:sp>
    </p:spTree>
    <p:extLst>
      <p:ext uri="{BB962C8B-B14F-4D97-AF65-F5344CB8AC3E}">
        <p14:creationId xmlns:p14="http://schemas.microsoft.com/office/powerpoint/2010/main" val="627561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000"/>
            </a:lvl1pPr>
            <a:lvl2pPr marL="383868" indent="0" algn="ctr">
              <a:buNone/>
              <a:defRPr sz="1700"/>
            </a:lvl2pPr>
            <a:lvl3pPr marL="767736" indent="0" algn="ctr">
              <a:buNone/>
              <a:defRPr sz="1500"/>
            </a:lvl3pPr>
            <a:lvl4pPr marL="1151604" indent="0" algn="ctr">
              <a:buNone/>
              <a:defRPr sz="1300"/>
            </a:lvl4pPr>
            <a:lvl5pPr marL="1535458" indent="0" algn="ctr">
              <a:buNone/>
              <a:defRPr sz="1300"/>
            </a:lvl5pPr>
            <a:lvl6pPr marL="1919324" indent="0" algn="ctr">
              <a:buNone/>
              <a:defRPr sz="1300"/>
            </a:lvl6pPr>
            <a:lvl7pPr marL="2303171" indent="0" algn="ctr">
              <a:buNone/>
              <a:defRPr sz="1300"/>
            </a:lvl7pPr>
            <a:lvl8pPr marL="2687038" indent="0" algn="ctr">
              <a:buNone/>
              <a:defRPr sz="1300"/>
            </a:lvl8pPr>
            <a:lvl9pPr marL="3070913" indent="0" algn="ctr">
              <a:buNone/>
              <a:defRPr sz="13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1106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2460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709743"/>
            <a:ext cx="7886700" cy="2852737"/>
          </a:xfrm>
        </p:spPr>
        <p:txBody>
          <a:bodyPr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887" y="4589524"/>
            <a:ext cx="7886700" cy="1500187"/>
          </a:xfrm>
        </p:spPr>
        <p:txBody>
          <a:bodyPr/>
          <a:lstStyle>
            <a:lvl1pPr marL="0" indent="0">
              <a:buNone/>
              <a:defRPr sz="2000">
                <a:solidFill>
                  <a:schemeClr val="tx1">
                    <a:tint val="75000"/>
                  </a:schemeClr>
                </a:solidFill>
              </a:defRPr>
            </a:lvl1pPr>
            <a:lvl2pPr marL="383868" indent="0">
              <a:buNone/>
              <a:defRPr sz="1700">
                <a:solidFill>
                  <a:schemeClr val="tx1">
                    <a:tint val="75000"/>
                  </a:schemeClr>
                </a:solidFill>
              </a:defRPr>
            </a:lvl2pPr>
            <a:lvl3pPr marL="767736" indent="0">
              <a:buNone/>
              <a:defRPr sz="1500">
                <a:solidFill>
                  <a:schemeClr val="tx1">
                    <a:tint val="75000"/>
                  </a:schemeClr>
                </a:solidFill>
              </a:defRPr>
            </a:lvl3pPr>
            <a:lvl4pPr marL="1151604" indent="0">
              <a:buNone/>
              <a:defRPr sz="1300">
                <a:solidFill>
                  <a:schemeClr val="tx1">
                    <a:tint val="75000"/>
                  </a:schemeClr>
                </a:solidFill>
              </a:defRPr>
            </a:lvl4pPr>
            <a:lvl5pPr marL="1535458" indent="0">
              <a:buNone/>
              <a:defRPr sz="1300">
                <a:solidFill>
                  <a:schemeClr val="tx1">
                    <a:tint val="75000"/>
                  </a:schemeClr>
                </a:solidFill>
              </a:defRPr>
            </a:lvl5pPr>
            <a:lvl6pPr marL="1919324" indent="0">
              <a:buNone/>
              <a:defRPr sz="1300">
                <a:solidFill>
                  <a:schemeClr val="tx1">
                    <a:tint val="75000"/>
                  </a:schemeClr>
                </a:solidFill>
              </a:defRPr>
            </a:lvl6pPr>
            <a:lvl7pPr marL="2303171" indent="0">
              <a:buNone/>
              <a:defRPr sz="1300">
                <a:solidFill>
                  <a:schemeClr val="tx1">
                    <a:tint val="75000"/>
                  </a:schemeClr>
                </a:solidFill>
              </a:defRPr>
            </a:lvl7pPr>
            <a:lvl8pPr marL="2687038" indent="0">
              <a:buNone/>
              <a:defRPr sz="1300">
                <a:solidFill>
                  <a:schemeClr val="tx1">
                    <a:tint val="75000"/>
                  </a:schemeClr>
                </a:solidFill>
              </a:defRPr>
            </a:lvl8pPr>
            <a:lvl9pPr marL="3070913" indent="0">
              <a:buNone/>
              <a:defRPr sz="13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93091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6"/>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6"/>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4670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1" y="1681163"/>
            <a:ext cx="3868341" cy="823912"/>
          </a:xfrm>
        </p:spPr>
        <p:txBody>
          <a:bodyPr anchor="b"/>
          <a:lstStyle>
            <a:lvl1pPr marL="0" indent="0">
              <a:buNone/>
              <a:defRPr sz="2000" b="1"/>
            </a:lvl1pPr>
            <a:lvl2pPr marL="383868" indent="0">
              <a:buNone/>
              <a:defRPr sz="1700" b="1"/>
            </a:lvl2pPr>
            <a:lvl3pPr marL="767736" indent="0">
              <a:buNone/>
              <a:defRPr sz="1500" b="1"/>
            </a:lvl3pPr>
            <a:lvl4pPr marL="1151604" indent="0">
              <a:buNone/>
              <a:defRPr sz="1300" b="1"/>
            </a:lvl4pPr>
            <a:lvl5pPr marL="1535458" indent="0">
              <a:buNone/>
              <a:defRPr sz="1300" b="1"/>
            </a:lvl5pPr>
            <a:lvl6pPr marL="1919324" indent="0">
              <a:buNone/>
              <a:defRPr sz="1300" b="1"/>
            </a:lvl6pPr>
            <a:lvl7pPr marL="2303171" indent="0">
              <a:buNone/>
              <a:defRPr sz="1300" b="1"/>
            </a:lvl7pPr>
            <a:lvl8pPr marL="2687038" indent="0">
              <a:buNone/>
              <a:defRPr sz="1300" b="1"/>
            </a:lvl8pPr>
            <a:lvl9pPr marL="3070913" indent="0">
              <a:buNone/>
              <a:defRPr sz="1300" b="1"/>
            </a:lvl9pPr>
          </a:lstStyle>
          <a:p>
            <a:pPr lvl="0"/>
            <a:r>
              <a:rPr lang="zh-CN" altLang="en-US"/>
              <a:t>单击此处编辑母版文本样式</a:t>
            </a:r>
          </a:p>
        </p:txBody>
      </p:sp>
      <p:sp>
        <p:nvSpPr>
          <p:cNvPr id="4" name="内容占位符 3"/>
          <p:cNvSpPr>
            <a:spLocks noGrp="1"/>
          </p:cNvSpPr>
          <p:nvPr>
            <p:ph sz="half" idx="2"/>
          </p:nvPr>
        </p:nvSpPr>
        <p:spPr>
          <a:xfrm>
            <a:off x="629841" y="2505075"/>
            <a:ext cx="386834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7" y="1681163"/>
            <a:ext cx="3887391" cy="823912"/>
          </a:xfrm>
        </p:spPr>
        <p:txBody>
          <a:bodyPr anchor="b"/>
          <a:lstStyle>
            <a:lvl1pPr marL="0" indent="0">
              <a:buNone/>
              <a:defRPr sz="2000" b="1"/>
            </a:lvl1pPr>
            <a:lvl2pPr marL="383868" indent="0">
              <a:buNone/>
              <a:defRPr sz="1700" b="1"/>
            </a:lvl2pPr>
            <a:lvl3pPr marL="767736" indent="0">
              <a:buNone/>
              <a:defRPr sz="1500" b="1"/>
            </a:lvl3pPr>
            <a:lvl4pPr marL="1151604" indent="0">
              <a:buNone/>
              <a:defRPr sz="1300" b="1"/>
            </a:lvl4pPr>
            <a:lvl5pPr marL="1535458" indent="0">
              <a:buNone/>
              <a:defRPr sz="1300" b="1"/>
            </a:lvl5pPr>
            <a:lvl6pPr marL="1919324" indent="0">
              <a:buNone/>
              <a:defRPr sz="1300" b="1"/>
            </a:lvl6pPr>
            <a:lvl7pPr marL="2303171" indent="0">
              <a:buNone/>
              <a:defRPr sz="1300" b="1"/>
            </a:lvl7pPr>
            <a:lvl8pPr marL="2687038" indent="0">
              <a:buNone/>
              <a:defRPr sz="1300" b="1"/>
            </a:lvl8pPr>
            <a:lvl9pPr marL="3070913" indent="0">
              <a:buNone/>
              <a:defRPr sz="1300" b="1"/>
            </a:lvl9pPr>
          </a:lstStyle>
          <a:p>
            <a:pPr lvl="0"/>
            <a:r>
              <a:rPr lang="zh-CN" altLang="en-US"/>
              <a:t>单击此处编辑母版文本样式</a:t>
            </a:r>
          </a:p>
        </p:txBody>
      </p:sp>
      <p:sp>
        <p:nvSpPr>
          <p:cNvPr id="6" name="内容占位符 5"/>
          <p:cNvSpPr>
            <a:spLocks noGrp="1"/>
          </p:cNvSpPr>
          <p:nvPr>
            <p:ph sz="quarter" idx="4"/>
          </p:nvPr>
        </p:nvSpPr>
        <p:spPr>
          <a:xfrm>
            <a:off x="4629157"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534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709743"/>
            <a:ext cx="7886700" cy="2852737"/>
          </a:xfrm>
        </p:spPr>
        <p:txBody>
          <a:bodyPr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887" y="4589538"/>
            <a:ext cx="7886700" cy="1500187"/>
          </a:xfrm>
        </p:spPr>
        <p:txBody>
          <a:bodyPr/>
          <a:lstStyle>
            <a:lvl1pPr marL="0" indent="0">
              <a:buNone/>
              <a:defRPr sz="2000">
                <a:solidFill>
                  <a:schemeClr val="tx1">
                    <a:tint val="75000"/>
                  </a:schemeClr>
                </a:solidFill>
              </a:defRPr>
            </a:lvl1pPr>
            <a:lvl2pPr marL="383826" indent="0">
              <a:buNone/>
              <a:defRPr sz="1700">
                <a:solidFill>
                  <a:schemeClr val="tx1">
                    <a:tint val="75000"/>
                  </a:schemeClr>
                </a:solidFill>
              </a:defRPr>
            </a:lvl2pPr>
            <a:lvl3pPr marL="767652" indent="0">
              <a:buNone/>
              <a:defRPr sz="1500">
                <a:solidFill>
                  <a:schemeClr val="tx1">
                    <a:tint val="75000"/>
                  </a:schemeClr>
                </a:solidFill>
              </a:defRPr>
            </a:lvl3pPr>
            <a:lvl4pPr marL="1151478" indent="0">
              <a:buNone/>
              <a:defRPr sz="1300">
                <a:solidFill>
                  <a:schemeClr val="tx1">
                    <a:tint val="75000"/>
                  </a:schemeClr>
                </a:solidFill>
              </a:defRPr>
            </a:lvl4pPr>
            <a:lvl5pPr marL="1535286" indent="0">
              <a:buNone/>
              <a:defRPr sz="1300">
                <a:solidFill>
                  <a:schemeClr val="tx1">
                    <a:tint val="75000"/>
                  </a:schemeClr>
                </a:solidFill>
              </a:defRPr>
            </a:lvl5pPr>
            <a:lvl6pPr marL="1919110" indent="0">
              <a:buNone/>
              <a:defRPr sz="1300">
                <a:solidFill>
                  <a:schemeClr val="tx1">
                    <a:tint val="75000"/>
                  </a:schemeClr>
                </a:solidFill>
              </a:defRPr>
            </a:lvl6pPr>
            <a:lvl7pPr marL="2302910" indent="0">
              <a:buNone/>
              <a:defRPr sz="1300">
                <a:solidFill>
                  <a:schemeClr val="tx1">
                    <a:tint val="75000"/>
                  </a:schemeClr>
                </a:solidFill>
              </a:defRPr>
            </a:lvl7pPr>
            <a:lvl8pPr marL="2686736" indent="0">
              <a:buNone/>
              <a:defRPr sz="1300">
                <a:solidFill>
                  <a:schemeClr val="tx1">
                    <a:tint val="75000"/>
                  </a:schemeClr>
                </a:solidFill>
              </a:defRPr>
            </a:lvl8pPr>
            <a:lvl9pPr marL="3070570" indent="0">
              <a:buNone/>
              <a:defRPr sz="13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02415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6560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63244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2" y="2057400"/>
            <a:ext cx="2949178" cy="3811588"/>
          </a:xfrm>
        </p:spPr>
        <p:txBody>
          <a:bodyPr/>
          <a:lstStyle>
            <a:lvl1pPr marL="0" indent="0">
              <a:buNone/>
              <a:defRPr sz="1300"/>
            </a:lvl1pPr>
            <a:lvl2pPr marL="383868" indent="0">
              <a:buNone/>
              <a:defRPr sz="1200"/>
            </a:lvl2pPr>
            <a:lvl3pPr marL="767736" indent="0">
              <a:buNone/>
              <a:defRPr sz="1000"/>
            </a:lvl3pPr>
            <a:lvl4pPr marL="1151604" indent="0">
              <a:buNone/>
              <a:defRPr sz="800"/>
            </a:lvl4pPr>
            <a:lvl5pPr marL="1535458" indent="0">
              <a:buNone/>
              <a:defRPr sz="800"/>
            </a:lvl5pPr>
            <a:lvl6pPr marL="1919324" indent="0">
              <a:buNone/>
              <a:defRPr sz="800"/>
            </a:lvl6pPr>
            <a:lvl7pPr marL="2303171" indent="0">
              <a:buNone/>
              <a:defRPr sz="800"/>
            </a:lvl7pPr>
            <a:lvl8pPr marL="2687038" indent="0">
              <a:buNone/>
              <a:defRPr sz="800"/>
            </a:lvl8pPr>
            <a:lvl9pPr marL="3070913"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4715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700"/>
            </a:lvl1pPr>
            <a:lvl2pPr marL="383868" indent="0">
              <a:buNone/>
              <a:defRPr sz="2400"/>
            </a:lvl2pPr>
            <a:lvl3pPr marL="767736" indent="0">
              <a:buNone/>
              <a:defRPr sz="2000"/>
            </a:lvl3pPr>
            <a:lvl4pPr marL="1151604" indent="0">
              <a:buNone/>
              <a:defRPr sz="1700"/>
            </a:lvl4pPr>
            <a:lvl5pPr marL="1535458" indent="0">
              <a:buNone/>
              <a:defRPr sz="1700"/>
            </a:lvl5pPr>
            <a:lvl6pPr marL="1919324" indent="0">
              <a:buNone/>
              <a:defRPr sz="1700"/>
            </a:lvl6pPr>
            <a:lvl7pPr marL="2303171" indent="0">
              <a:buNone/>
              <a:defRPr sz="1700"/>
            </a:lvl7pPr>
            <a:lvl8pPr marL="2687038" indent="0">
              <a:buNone/>
              <a:defRPr sz="1700"/>
            </a:lvl8pPr>
            <a:lvl9pPr marL="3070913" indent="0">
              <a:buNone/>
              <a:defRPr sz="1700"/>
            </a:lvl9pPr>
          </a:lstStyle>
          <a:p>
            <a:endParaRPr lang="zh-CN" altLang="en-US"/>
          </a:p>
        </p:txBody>
      </p:sp>
      <p:sp>
        <p:nvSpPr>
          <p:cNvPr id="4" name="文本占位符 3"/>
          <p:cNvSpPr>
            <a:spLocks noGrp="1"/>
          </p:cNvSpPr>
          <p:nvPr>
            <p:ph type="body" sz="half" idx="2"/>
          </p:nvPr>
        </p:nvSpPr>
        <p:spPr>
          <a:xfrm>
            <a:off x="629842" y="2057400"/>
            <a:ext cx="2949178" cy="3811588"/>
          </a:xfrm>
        </p:spPr>
        <p:txBody>
          <a:bodyPr/>
          <a:lstStyle>
            <a:lvl1pPr marL="0" indent="0">
              <a:buNone/>
              <a:defRPr sz="1300"/>
            </a:lvl1pPr>
            <a:lvl2pPr marL="383868" indent="0">
              <a:buNone/>
              <a:defRPr sz="1200"/>
            </a:lvl2pPr>
            <a:lvl3pPr marL="767736" indent="0">
              <a:buNone/>
              <a:defRPr sz="1000"/>
            </a:lvl3pPr>
            <a:lvl4pPr marL="1151604" indent="0">
              <a:buNone/>
              <a:defRPr sz="800"/>
            </a:lvl4pPr>
            <a:lvl5pPr marL="1535458" indent="0">
              <a:buNone/>
              <a:defRPr sz="800"/>
            </a:lvl5pPr>
            <a:lvl6pPr marL="1919324" indent="0">
              <a:buNone/>
              <a:defRPr sz="800"/>
            </a:lvl6pPr>
            <a:lvl7pPr marL="2303171" indent="0">
              <a:buNone/>
              <a:defRPr sz="800"/>
            </a:lvl7pPr>
            <a:lvl8pPr marL="2687038" indent="0">
              <a:buNone/>
              <a:defRPr sz="800"/>
            </a:lvl8pPr>
            <a:lvl9pPr marL="3070913"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602662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2364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6"/>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3" y="365126"/>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7428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824"/>
            <a:endParaRPr lang="zh-CN" altLang="en-US" sz="2000">
              <a:solidFill>
                <a:prstClr val="white"/>
              </a:solidFill>
            </a:endParaRPr>
          </a:p>
        </p:txBody>
      </p:sp>
    </p:spTree>
    <p:extLst>
      <p:ext uri="{BB962C8B-B14F-4D97-AF65-F5344CB8AC3E}">
        <p14:creationId xmlns:p14="http://schemas.microsoft.com/office/powerpoint/2010/main" val="15012504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000"/>
            </a:lvl1pPr>
            <a:lvl2pPr marL="383886" indent="0" algn="ctr">
              <a:buNone/>
              <a:defRPr sz="1700"/>
            </a:lvl2pPr>
            <a:lvl3pPr marL="767772" indent="0" algn="ctr">
              <a:buNone/>
              <a:defRPr sz="1500"/>
            </a:lvl3pPr>
            <a:lvl4pPr marL="1151658" indent="0" algn="ctr">
              <a:buNone/>
              <a:defRPr sz="1300"/>
            </a:lvl4pPr>
            <a:lvl5pPr marL="1535532" indent="0" algn="ctr">
              <a:buNone/>
              <a:defRPr sz="1300"/>
            </a:lvl5pPr>
            <a:lvl6pPr marL="1919416" indent="0" algn="ctr">
              <a:buNone/>
              <a:defRPr sz="1300"/>
            </a:lvl6pPr>
            <a:lvl7pPr marL="2303283" indent="0" algn="ctr">
              <a:buNone/>
              <a:defRPr sz="1300"/>
            </a:lvl7pPr>
            <a:lvl8pPr marL="2687168" indent="0" algn="ctr">
              <a:buNone/>
              <a:defRPr sz="1300"/>
            </a:lvl8pPr>
            <a:lvl9pPr marL="3071060" indent="0" algn="ctr">
              <a:buNone/>
              <a:defRPr sz="13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376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8795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709743"/>
            <a:ext cx="7886700" cy="2852737"/>
          </a:xfrm>
        </p:spPr>
        <p:txBody>
          <a:bodyPr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887" y="4589518"/>
            <a:ext cx="7886700" cy="1500187"/>
          </a:xfrm>
        </p:spPr>
        <p:txBody>
          <a:bodyPr/>
          <a:lstStyle>
            <a:lvl1pPr marL="0" indent="0">
              <a:buNone/>
              <a:defRPr sz="2000">
                <a:solidFill>
                  <a:schemeClr val="tx1">
                    <a:tint val="75000"/>
                  </a:schemeClr>
                </a:solidFill>
              </a:defRPr>
            </a:lvl1pPr>
            <a:lvl2pPr marL="383886" indent="0">
              <a:buNone/>
              <a:defRPr sz="1700">
                <a:solidFill>
                  <a:schemeClr val="tx1">
                    <a:tint val="75000"/>
                  </a:schemeClr>
                </a:solidFill>
              </a:defRPr>
            </a:lvl2pPr>
            <a:lvl3pPr marL="767772" indent="0">
              <a:buNone/>
              <a:defRPr sz="1500">
                <a:solidFill>
                  <a:schemeClr val="tx1">
                    <a:tint val="75000"/>
                  </a:schemeClr>
                </a:solidFill>
              </a:defRPr>
            </a:lvl3pPr>
            <a:lvl4pPr marL="1151658" indent="0">
              <a:buNone/>
              <a:defRPr sz="1300">
                <a:solidFill>
                  <a:schemeClr val="tx1">
                    <a:tint val="75000"/>
                  </a:schemeClr>
                </a:solidFill>
              </a:defRPr>
            </a:lvl4pPr>
            <a:lvl5pPr marL="1535532" indent="0">
              <a:buNone/>
              <a:defRPr sz="1300">
                <a:solidFill>
                  <a:schemeClr val="tx1">
                    <a:tint val="75000"/>
                  </a:schemeClr>
                </a:solidFill>
              </a:defRPr>
            </a:lvl5pPr>
            <a:lvl6pPr marL="1919416" indent="0">
              <a:buNone/>
              <a:defRPr sz="1300">
                <a:solidFill>
                  <a:schemeClr val="tx1">
                    <a:tint val="75000"/>
                  </a:schemeClr>
                </a:solidFill>
              </a:defRPr>
            </a:lvl6pPr>
            <a:lvl7pPr marL="2303283" indent="0">
              <a:buNone/>
              <a:defRPr sz="1300">
                <a:solidFill>
                  <a:schemeClr val="tx1">
                    <a:tint val="75000"/>
                  </a:schemeClr>
                </a:solidFill>
              </a:defRPr>
            </a:lvl7pPr>
            <a:lvl8pPr marL="2687168" indent="0">
              <a:buNone/>
              <a:defRPr sz="1300">
                <a:solidFill>
                  <a:schemeClr val="tx1">
                    <a:tint val="75000"/>
                  </a:schemeClr>
                </a:solidFill>
              </a:defRPr>
            </a:lvl8pPr>
            <a:lvl9pPr marL="3071060" indent="0">
              <a:buNone/>
              <a:defRPr sz="13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4932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6"/>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6"/>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04973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6"/>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6"/>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23880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1" y="1681163"/>
            <a:ext cx="3868341" cy="823912"/>
          </a:xfrm>
        </p:spPr>
        <p:txBody>
          <a:bodyPr anchor="b"/>
          <a:lstStyle>
            <a:lvl1pPr marL="0" indent="0">
              <a:buNone/>
              <a:defRPr sz="2000" b="1"/>
            </a:lvl1pPr>
            <a:lvl2pPr marL="383886" indent="0">
              <a:buNone/>
              <a:defRPr sz="1700" b="1"/>
            </a:lvl2pPr>
            <a:lvl3pPr marL="767772" indent="0">
              <a:buNone/>
              <a:defRPr sz="1500" b="1"/>
            </a:lvl3pPr>
            <a:lvl4pPr marL="1151658" indent="0">
              <a:buNone/>
              <a:defRPr sz="1300" b="1"/>
            </a:lvl4pPr>
            <a:lvl5pPr marL="1535532" indent="0">
              <a:buNone/>
              <a:defRPr sz="1300" b="1"/>
            </a:lvl5pPr>
            <a:lvl6pPr marL="1919416" indent="0">
              <a:buNone/>
              <a:defRPr sz="1300" b="1"/>
            </a:lvl6pPr>
            <a:lvl7pPr marL="2303283" indent="0">
              <a:buNone/>
              <a:defRPr sz="1300" b="1"/>
            </a:lvl7pPr>
            <a:lvl8pPr marL="2687168" indent="0">
              <a:buNone/>
              <a:defRPr sz="1300" b="1"/>
            </a:lvl8pPr>
            <a:lvl9pPr marL="3071060" indent="0">
              <a:buNone/>
              <a:defRPr sz="1300" b="1"/>
            </a:lvl9pPr>
          </a:lstStyle>
          <a:p>
            <a:pPr lvl="0"/>
            <a:r>
              <a:rPr lang="zh-CN" altLang="en-US"/>
              <a:t>单击此处编辑母版文本样式</a:t>
            </a:r>
          </a:p>
        </p:txBody>
      </p:sp>
      <p:sp>
        <p:nvSpPr>
          <p:cNvPr id="4" name="内容占位符 3"/>
          <p:cNvSpPr>
            <a:spLocks noGrp="1"/>
          </p:cNvSpPr>
          <p:nvPr>
            <p:ph sz="half" idx="2"/>
          </p:nvPr>
        </p:nvSpPr>
        <p:spPr>
          <a:xfrm>
            <a:off x="629841" y="2505075"/>
            <a:ext cx="386834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7" y="1681163"/>
            <a:ext cx="3887391" cy="823912"/>
          </a:xfrm>
        </p:spPr>
        <p:txBody>
          <a:bodyPr anchor="b"/>
          <a:lstStyle>
            <a:lvl1pPr marL="0" indent="0">
              <a:buNone/>
              <a:defRPr sz="2000" b="1"/>
            </a:lvl1pPr>
            <a:lvl2pPr marL="383886" indent="0">
              <a:buNone/>
              <a:defRPr sz="1700" b="1"/>
            </a:lvl2pPr>
            <a:lvl3pPr marL="767772" indent="0">
              <a:buNone/>
              <a:defRPr sz="1500" b="1"/>
            </a:lvl3pPr>
            <a:lvl4pPr marL="1151658" indent="0">
              <a:buNone/>
              <a:defRPr sz="1300" b="1"/>
            </a:lvl4pPr>
            <a:lvl5pPr marL="1535532" indent="0">
              <a:buNone/>
              <a:defRPr sz="1300" b="1"/>
            </a:lvl5pPr>
            <a:lvl6pPr marL="1919416" indent="0">
              <a:buNone/>
              <a:defRPr sz="1300" b="1"/>
            </a:lvl6pPr>
            <a:lvl7pPr marL="2303283" indent="0">
              <a:buNone/>
              <a:defRPr sz="1300" b="1"/>
            </a:lvl7pPr>
            <a:lvl8pPr marL="2687168" indent="0">
              <a:buNone/>
              <a:defRPr sz="1300" b="1"/>
            </a:lvl8pPr>
            <a:lvl9pPr marL="3071060" indent="0">
              <a:buNone/>
              <a:defRPr sz="1300" b="1"/>
            </a:lvl9pPr>
          </a:lstStyle>
          <a:p>
            <a:pPr lvl="0"/>
            <a:r>
              <a:rPr lang="zh-CN" altLang="en-US"/>
              <a:t>单击此处编辑母版文本样式</a:t>
            </a:r>
          </a:p>
        </p:txBody>
      </p:sp>
      <p:sp>
        <p:nvSpPr>
          <p:cNvPr id="6" name="内容占位符 5"/>
          <p:cNvSpPr>
            <a:spLocks noGrp="1"/>
          </p:cNvSpPr>
          <p:nvPr>
            <p:ph sz="quarter" idx="4"/>
          </p:nvPr>
        </p:nvSpPr>
        <p:spPr>
          <a:xfrm>
            <a:off x="4629157"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82228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392450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29292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2" y="2057400"/>
            <a:ext cx="2949178" cy="3811588"/>
          </a:xfrm>
        </p:spPr>
        <p:txBody>
          <a:bodyPr/>
          <a:lstStyle>
            <a:lvl1pPr marL="0" indent="0">
              <a:buNone/>
              <a:defRPr sz="1300"/>
            </a:lvl1pPr>
            <a:lvl2pPr marL="383886" indent="0">
              <a:buNone/>
              <a:defRPr sz="1200"/>
            </a:lvl2pPr>
            <a:lvl3pPr marL="767772" indent="0">
              <a:buNone/>
              <a:defRPr sz="1000"/>
            </a:lvl3pPr>
            <a:lvl4pPr marL="1151658" indent="0">
              <a:buNone/>
              <a:defRPr sz="800"/>
            </a:lvl4pPr>
            <a:lvl5pPr marL="1535532" indent="0">
              <a:buNone/>
              <a:defRPr sz="800"/>
            </a:lvl5pPr>
            <a:lvl6pPr marL="1919416" indent="0">
              <a:buNone/>
              <a:defRPr sz="800"/>
            </a:lvl6pPr>
            <a:lvl7pPr marL="2303283" indent="0">
              <a:buNone/>
              <a:defRPr sz="800"/>
            </a:lvl7pPr>
            <a:lvl8pPr marL="2687168" indent="0">
              <a:buNone/>
              <a:defRPr sz="800"/>
            </a:lvl8pPr>
            <a:lvl9pPr marL="307106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31806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700"/>
            </a:lvl1pPr>
            <a:lvl2pPr marL="383886" indent="0">
              <a:buNone/>
              <a:defRPr sz="2400"/>
            </a:lvl2pPr>
            <a:lvl3pPr marL="767772" indent="0">
              <a:buNone/>
              <a:defRPr sz="2000"/>
            </a:lvl3pPr>
            <a:lvl4pPr marL="1151658" indent="0">
              <a:buNone/>
              <a:defRPr sz="1700"/>
            </a:lvl4pPr>
            <a:lvl5pPr marL="1535532" indent="0">
              <a:buNone/>
              <a:defRPr sz="1700"/>
            </a:lvl5pPr>
            <a:lvl6pPr marL="1919416" indent="0">
              <a:buNone/>
              <a:defRPr sz="1700"/>
            </a:lvl6pPr>
            <a:lvl7pPr marL="2303283" indent="0">
              <a:buNone/>
              <a:defRPr sz="1700"/>
            </a:lvl7pPr>
            <a:lvl8pPr marL="2687168" indent="0">
              <a:buNone/>
              <a:defRPr sz="1700"/>
            </a:lvl8pPr>
            <a:lvl9pPr marL="3071060" indent="0">
              <a:buNone/>
              <a:defRPr sz="1700"/>
            </a:lvl9pPr>
          </a:lstStyle>
          <a:p>
            <a:endParaRPr lang="zh-CN" altLang="en-US"/>
          </a:p>
        </p:txBody>
      </p:sp>
      <p:sp>
        <p:nvSpPr>
          <p:cNvPr id="4" name="文本占位符 3"/>
          <p:cNvSpPr>
            <a:spLocks noGrp="1"/>
          </p:cNvSpPr>
          <p:nvPr>
            <p:ph type="body" sz="half" idx="2"/>
          </p:nvPr>
        </p:nvSpPr>
        <p:spPr>
          <a:xfrm>
            <a:off x="629842" y="2057400"/>
            <a:ext cx="2949178" cy="3811588"/>
          </a:xfrm>
        </p:spPr>
        <p:txBody>
          <a:bodyPr/>
          <a:lstStyle>
            <a:lvl1pPr marL="0" indent="0">
              <a:buNone/>
              <a:defRPr sz="1300"/>
            </a:lvl1pPr>
            <a:lvl2pPr marL="383886" indent="0">
              <a:buNone/>
              <a:defRPr sz="1200"/>
            </a:lvl2pPr>
            <a:lvl3pPr marL="767772" indent="0">
              <a:buNone/>
              <a:defRPr sz="1000"/>
            </a:lvl3pPr>
            <a:lvl4pPr marL="1151658" indent="0">
              <a:buNone/>
              <a:defRPr sz="800"/>
            </a:lvl4pPr>
            <a:lvl5pPr marL="1535532" indent="0">
              <a:buNone/>
              <a:defRPr sz="800"/>
            </a:lvl5pPr>
            <a:lvl6pPr marL="1919416" indent="0">
              <a:buNone/>
              <a:defRPr sz="800"/>
            </a:lvl6pPr>
            <a:lvl7pPr marL="2303283" indent="0">
              <a:buNone/>
              <a:defRPr sz="800"/>
            </a:lvl7pPr>
            <a:lvl8pPr marL="2687168" indent="0">
              <a:buNone/>
              <a:defRPr sz="800"/>
            </a:lvl8pPr>
            <a:lvl9pPr marL="307106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04669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33169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6"/>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3" y="365126"/>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21382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848"/>
            <a:endParaRPr lang="zh-CN" altLang="en-US" sz="2000">
              <a:solidFill>
                <a:prstClr val="white"/>
              </a:solidFill>
            </a:endParaRPr>
          </a:p>
        </p:txBody>
      </p:sp>
    </p:spTree>
    <p:extLst>
      <p:ext uri="{BB962C8B-B14F-4D97-AF65-F5344CB8AC3E}">
        <p14:creationId xmlns:p14="http://schemas.microsoft.com/office/powerpoint/2010/main" val="38974311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000"/>
            </a:lvl1pPr>
            <a:lvl2pPr marL="383907" indent="0" algn="ctr">
              <a:buNone/>
              <a:defRPr sz="1700"/>
            </a:lvl2pPr>
            <a:lvl3pPr marL="767814" indent="0" algn="ctr">
              <a:buNone/>
              <a:defRPr sz="1500"/>
            </a:lvl3pPr>
            <a:lvl4pPr marL="1151721" indent="0" algn="ctr">
              <a:buNone/>
              <a:defRPr sz="1300"/>
            </a:lvl4pPr>
            <a:lvl5pPr marL="1535617" indent="0" algn="ctr">
              <a:buNone/>
              <a:defRPr sz="1300"/>
            </a:lvl5pPr>
            <a:lvl6pPr marL="1919523" indent="0" algn="ctr">
              <a:buNone/>
              <a:defRPr sz="1300"/>
            </a:lvl6pPr>
            <a:lvl7pPr marL="2303414" indent="0" algn="ctr">
              <a:buNone/>
              <a:defRPr sz="1300"/>
            </a:lvl7pPr>
            <a:lvl8pPr marL="2687320" indent="0" algn="ctr">
              <a:buNone/>
              <a:defRPr sz="1300"/>
            </a:lvl8pPr>
            <a:lvl9pPr marL="3071232" indent="0" algn="ctr">
              <a:buNone/>
              <a:defRPr sz="13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631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1" y="1681163"/>
            <a:ext cx="3868341" cy="823912"/>
          </a:xfrm>
        </p:spPr>
        <p:txBody>
          <a:bodyPr anchor="b"/>
          <a:lstStyle>
            <a:lvl1pPr marL="0" indent="0">
              <a:buNone/>
              <a:defRPr sz="2000" b="1"/>
            </a:lvl1pPr>
            <a:lvl2pPr marL="383826" indent="0">
              <a:buNone/>
              <a:defRPr sz="1700" b="1"/>
            </a:lvl2pPr>
            <a:lvl3pPr marL="767652" indent="0">
              <a:buNone/>
              <a:defRPr sz="1500" b="1"/>
            </a:lvl3pPr>
            <a:lvl4pPr marL="1151478" indent="0">
              <a:buNone/>
              <a:defRPr sz="1300" b="1"/>
            </a:lvl4pPr>
            <a:lvl5pPr marL="1535286" indent="0">
              <a:buNone/>
              <a:defRPr sz="1300" b="1"/>
            </a:lvl5pPr>
            <a:lvl6pPr marL="1919110" indent="0">
              <a:buNone/>
              <a:defRPr sz="1300" b="1"/>
            </a:lvl6pPr>
            <a:lvl7pPr marL="2302910" indent="0">
              <a:buNone/>
              <a:defRPr sz="1300" b="1"/>
            </a:lvl7pPr>
            <a:lvl8pPr marL="2686736" indent="0">
              <a:buNone/>
              <a:defRPr sz="1300" b="1"/>
            </a:lvl8pPr>
            <a:lvl9pPr marL="3070570" indent="0">
              <a:buNone/>
              <a:defRPr sz="1300" b="1"/>
            </a:lvl9pPr>
          </a:lstStyle>
          <a:p>
            <a:pPr lvl="0"/>
            <a:r>
              <a:rPr lang="zh-CN" altLang="en-US"/>
              <a:t>单击此处编辑母版文本样式</a:t>
            </a:r>
          </a:p>
        </p:txBody>
      </p:sp>
      <p:sp>
        <p:nvSpPr>
          <p:cNvPr id="4" name="内容占位符 3"/>
          <p:cNvSpPr>
            <a:spLocks noGrp="1"/>
          </p:cNvSpPr>
          <p:nvPr>
            <p:ph sz="half" idx="2"/>
          </p:nvPr>
        </p:nvSpPr>
        <p:spPr>
          <a:xfrm>
            <a:off x="629841" y="2505075"/>
            <a:ext cx="386834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7" y="1681163"/>
            <a:ext cx="3887391" cy="823912"/>
          </a:xfrm>
        </p:spPr>
        <p:txBody>
          <a:bodyPr anchor="b"/>
          <a:lstStyle>
            <a:lvl1pPr marL="0" indent="0">
              <a:buNone/>
              <a:defRPr sz="2000" b="1"/>
            </a:lvl1pPr>
            <a:lvl2pPr marL="383826" indent="0">
              <a:buNone/>
              <a:defRPr sz="1700" b="1"/>
            </a:lvl2pPr>
            <a:lvl3pPr marL="767652" indent="0">
              <a:buNone/>
              <a:defRPr sz="1500" b="1"/>
            </a:lvl3pPr>
            <a:lvl4pPr marL="1151478" indent="0">
              <a:buNone/>
              <a:defRPr sz="1300" b="1"/>
            </a:lvl4pPr>
            <a:lvl5pPr marL="1535286" indent="0">
              <a:buNone/>
              <a:defRPr sz="1300" b="1"/>
            </a:lvl5pPr>
            <a:lvl6pPr marL="1919110" indent="0">
              <a:buNone/>
              <a:defRPr sz="1300" b="1"/>
            </a:lvl6pPr>
            <a:lvl7pPr marL="2302910" indent="0">
              <a:buNone/>
              <a:defRPr sz="1300" b="1"/>
            </a:lvl7pPr>
            <a:lvl8pPr marL="2686736" indent="0">
              <a:buNone/>
              <a:defRPr sz="1300" b="1"/>
            </a:lvl8pPr>
            <a:lvl9pPr marL="3070570" indent="0">
              <a:buNone/>
              <a:defRPr sz="1300" b="1"/>
            </a:lvl9pPr>
          </a:lstStyle>
          <a:p>
            <a:pPr lvl="0"/>
            <a:r>
              <a:rPr lang="zh-CN" altLang="en-US"/>
              <a:t>单击此处编辑母版文本样式</a:t>
            </a:r>
          </a:p>
        </p:txBody>
      </p:sp>
      <p:sp>
        <p:nvSpPr>
          <p:cNvPr id="6" name="内容占位符 5"/>
          <p:cNvSpPr>
            <a:spLocks noGrp="1"/>
          </p:cNvSpPr>
          <p:nvPr>
            <p:ph sz="quarter" idx="4"/>
          </p:nvPr>
        </p:nvSpPr>
        <p:spPr>
          <a:xfrm>
            <a:off x="4629157"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56425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4496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709743"/>
            <a:ext cx="7886700" cy="2852737"/>
          </a:xfrm>
        </p:spPr>
        <p:txBody>
          <a:bodyPr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887" y="4589511"/>
            <a:ext cx="7886700" cy="1500187"/>
          </a:xfrm>
        </p:spPr>
        <p:txBody>
          <a:bodyPr/>
          <a:lstStyle>
            <a:lvl1pPr marL="0" indent="0">
              <a:buNone/>
              <a:defRPr sz="2000">
                <a:solidFill>
                  <a:schemeClr val="tx1">
                    <a:tint val="75000"/>
                  </a:schemeClr>
                </a:solidFill>
              </a:defRPr>
            </a:lvl1pPr>
            <a:lvl2pPr marL="383907" indent="0">
              <a:buNone/>
              <a:defRPr sz="1700">
                <a:solidFill>
                  <a:schemeClr val="tx1">
                    <a:tint val="75000"/>
                  </a:schemeClr>
                </a:solidFill>
              </a:defRPr>
            </a:lvl2pPr>
            <a:lvl3pPr marL="767814" indent="0">
              <a:buNone/>
              <a:defRPr sz="1500">
                <a:solidFill>
                  <a:schemeClr val="tx1">
                    <a:tint val="75000"/>
                  </a:schemeClr>
                </a:solidFill>
              </a:defRPr>
            </a:lvl3pPr>
            <a:lvl4pPr marL="1151721" indent="0">
              <a:buNone/>
              <a:defRPr sz="1300">
                <a:solidFill>
                  <a:schemeClr val="tx1">
                    <a:tint val="75000"/>
                  </a:schemeClr>
                </a:solidFill>
              </a:defRPr>
            </a:lvl4pPr>
            <a:lvl5pPr marL="1535617" indent="0">
              <a:buNone/>
              <a:defRPr sz="1300">
                <a:solidFill>
                  <a:schemeClr val="tx1">
                    <a:tint val="75000"/>
                  </a:schemeClr>
                </a:solidFill>
              </a:defRPr>
            </a:lvl5pPr>
            <a:lvl6pPr marL="1919523" indent="0">
              <a:buNone/>
              <a:defRPr sz="1300">
                <a:solidFill>
                  <a:schemeClr val="tx1">
                    <a:tint val="75000"/>
                  </a:schemeClr>
                </a:solidFill>
              </a:defRPr>
            </a:lvl6pPr>
            <a:lvl7pPr marL="2303414" indent="0">
              <a:buNone/>
              <a:defRPr sz="1300">
                <a:solidFill>
                  <a:schemeClr val="tx1">
                    <a:tint val="75000"/>
                  </a:schemeClr>
                </a:solidFill>
              </a:defRPr>
            </a:lvl7pPr>
            <a:lvl8pPr marL="2687320" indent="0">
              <a:buNone/>
              <a:defRPr sz="1300">
                <a:solidFill>
                  <a:schemeClr val="tx1">
                    <a:tint val="75000"/>
                  </a:schemeClr>
                </a:solidFill>
              </a:defRPr>
            </a:lvl8pPr>
            <a:lvl9pPr marL="3071232" indent="0">
              <a:buNone/>
              <a:defRPr sz="13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68149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6"/>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6"/>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072896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1" y="1681163"/>
            <a:ext cx="3868341" cy="823912"/>
          </a:xfrm>
        </p:spPr>
        <p:txBody>
          <a:bodyPr anchor="b"/>
          <a:lstStyle>
            <a:lvl1pPr marL="0" indent="0">
              <a:buNone/>
              <a:defRPr sz="2000" b="1"/>
            </a:lvl1pPr>
            <a:lvl2pPr marL="383907" indent="0">
              <a:buNone/>
              <a:defRPr sz="1700" b="1"/>
            </a:lvl2pPr>
            <a:lvl3pPr marL="767814" indent="0">
              <a:buNone/>
              <a:defRPr sz="1500" b="1"/>
            </a:lvl3pPr>
            <a:lvl4pPr marL="1151721" indent="0">
              <a:buNone/>
              <a:defRPr sz="1300" b="1"/>
            </a:lvl4pPr>
            <a:lvl5pPr marL="1535617" indent="0">
              <a:buNone/>
              <a:defRPr sz="1300" b="1"/>
            </a:lvl5pPr>
            <a:lvl6pPr marL="1919523" indent="0">
              <a:buNone/>
              <a:defRPr sz="1300" b="1"/>
            </a:lvl6pPr>
            <a:lvl7pPr marL="2303414" indent="0">
              <a:buNone/>
              <a:defRPr sz="1300" b="1"/>
            </a:lvl7pPr>
            <a:lvl8pPr marL="2687320" indent="0">
              <a:buNone/>
              <a:defRPr sz="1300" b="1"/>
            </a:lvl8pPr>
            <a:lvl9pPr marL="3071232" indent="0">
              <a:buNone/>
              <a:defRPr sz="1300" b="1"/>
            </a:lvl9pPr>
          </a:lstStyle>
          <a:p>
            <a:pPr lvl="0"/>
            <a:r>
              <a:rPr lang="zh-CN" altLang="en-US"/>
              <a:t>单击此处编辑母版文本样式</a:t>
            </a:r>
          </a:p>
        </p:txBody>
      </p:sp>
      <p:sp>
        <p:nvSpPr>
          <p:cNvPr id="4" name="内容占位符 3"/>
          <p:cNvSpPr>
            <a:spLocks noGrp="1"/>
          </p:cNvSpPr>
          <p:nvPr>
            <p:ph sz="half" idx="2"/>
          </p:nvPr>
        </p:nvSpPr>
        <p:spPr>
          <a:xfrm>
            <a:off x="629841" y="2505075"/>
            <a:ext cx="386834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7" y="1681163"/>
            <a:ext cx="3887391" cy="823912"/>
          </a:xfrm>
        </p:spPr>
        <p:txBody>
          <a:bodyPr anchor="b"/>
          <a:lstStyle>
            <a:lvl1pPr marL="0" indent="0">
              <a:buNone/>
              <a:defRPr sz="2000" b="1"/>
            </a:lvl1pPr>
            <a:lvl2pPr marL="383907" indent="0">
              <a:buNone/>
              <a:defRPr sz="1700" b="1"/>
            </a:lvl2pPr>
            <a:lvl3pPr marL="767814" indent="0">
              <a:buNone/>
              <a:defRPr sz="1500" b="1"/>
            </a:lvl3pPr>
            <a:lvl4pPr marL="1151721" indent="0">
              <a:buNone/>
              <a:defRPr sz="1300" b="1"/>
            </a:lvl4pPr>
            <a:lvl5pPr marL="1535617" indent="0">
              <a:buNone/>
              <a:defRPr sz="1300" b="1"/>
            </a:lvl5pPr>
            <a:lvl6pPr marL="1919523" indent="0">
              <a:buNone/>
              <a:defRPr sz="1300" b="1"/>
            </a:lvl6pPr>
            <a:lvl7pPr marL="2303414" indent="0">
              <a:buNone/>
              <a:defRPr sz="1300" b="1"/>
            </a:lvl7pPr>
            <a:lvl8pPr marL="2687320" indent="0">
              <a:buNone/>
              <a:defRPr sz="1300" b="1"/>
            </a:lvl8pPr>
            <a:lvl9pPr marL="3071232" indent="0">
              <a:buNone/>
              <a:defRPr sz="1300" b="1"/>
            </a:lvl9pPr>
          </a:lstStyle>
          <a:p>
            <a:pPr lvl="0"/>
            <a:r>
              <a:rPr lang="zh-CN" altLang="en-US"/>
              <a:t>单击此处编辑母版文本样式</a:t>
            </a:r>
          </a:p>
        </p:txBody>
      </p:sp>
      <p:sp>
        <p:nvSpPr>
          <p:cNvPr id="6" name="内容占位符 5"/>
          <p:cNvSpPr>
            <a:spLocks noGrp="1"/>
          </p:cNvSpPr>
          <p:nvPr>
            <p:ph sz="quarter" idx="4"/>
          </p:nvPr>
        </p:nvSpPr>
        <p:spPr>
          <a:xfrm>
            <a:off x="4629157"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42106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111617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7028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2" y="2057400"/>
            <a:ext cx="2949178" cy="3811588"/>
          </a:xfrm>
        </p:spPr>
        <p:txBody>
          <a:bodyPr/>
          <a:lstStyle>
            <a:lvl1pPr marL="0" indent="0">
              <a:buNone/>
              <a:defRPr sz="1300"/>
            </a:lvl1pPr>
            <a:lvl2pPr marL="383907" indent="0">
              <a:buNone/>
              <a:defRPr sz="1200"/>
            </a:lvl2pPr>
            <a:lvl3pPr marL="767814" indent="0">
              <a:buNone/>
              <a:defRPr sz="1000"/>
            </a:lvl3pPr>
            <a:lvl4pPr marL="1151721" indent="0">
              <a:buNone/>
              <a:defRPr sz="800"/>
            </a:lvl4pPr>
            <a:lvl5pPr marL="1535617" indent="0">
              <a:buNone/>
              <a:defRPr sz="800"/>
            </a:lvl5pPr>
            <a:lvl6pPr marL="1919523" indent="0">
              <a:buNone/>
              <a:defRPr sz="800"/>
            </a:lvl6pPr>
            <a:lvl7pPr marL="2303414" indent="0">
              <a:buNone/>
              <a:defRPr sz="800"/>
            </a:lvl7pPr>
            <a:lvl8pPr marL="2687320" indent="0">
              <a:buNone/>
              <a:defRPr sz="800"/>
            </a:lvl8pPr>
            <a:lvl9pPr marL="3071232"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59731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700"/>
            </a:lvl1pPr>
            <a:lvl2pPr marL="383907" indent="0">
              <a:buNone/>
              <a:defRPr sz="2400"/>
            </a:lvl2pPr>
            <a:lvl3pPr marL="767814" indent="0">
              <a:buNone/>
              <a:defRPr sz="2000"/>
            </a:lvl3pPr>
            <a:lvl4pPr marL="1151721" indent="0">
              <a:buNone/>
              <a:defRPr sz="1700"/>
            </a:lvl4pPr>
            <a:lvl5pPr marL="1535617" indent="0">
              <a:buNone/>
              <a:defRPr sz="1700"/>
            </a:lvl5pPr>
            <a:lvl6pPr marL="1919523" indent="0">
              <a:buNone/>
              <a:defRPr sz="1700"/>
            </a:lvl6pPr>
            <a:lvl7pPr marL="2303414" indent="0">
              <a:buNone/>
              <a:defRPr sz="1700"/>
            </a:lvl7pPr>
            <a:lvl8pPr marL="2687320" indent="0">
              <a:buNone/>
              <a:defRPr sz="1700"/>
            </a:lvl8pPr>
            <a:lvl9pPr marL="3071232" indent="0">
              <a:buNone/>
              <a:defRPr sz="1700"/>
            </a:lvl9pPr>
          </a:lstStyle>
          <a:p>
            <a:endParaRPr lang="zh-CN" altLang="en-US"/>
          </a:p>
        </p:txBody>
      </p:sp>
      <p:sp>
        <p:nvSpPr>
          <p:cNvPr id="4" name="文本占位符 3"/>
          <p:cNvSpPr>
            <a:spLocks noGrp="1"/>
          </p:cNvSpPr>
          <p:nvPr>
            <p:ph type="body" sz="half" idx="2"/>
          </p:nvPr>
        </p:nvSpPr>
        <p:spPr>
          <a:xfrm>
            <a:off x="629842" y="2057400"/>
            <a:ext cx="2949178" cy="3811588"/>
          </a:xfrm>
        </p:spPr>
        <p:txBody>
          <a:bodyPr/>
          <a:lstStyle>
            <a:lvl1pPr marL="0" indent="0">
              <a:buNone/>
              <a:defRPr sz="1300"/>
            </a:lvl1pPr>
            <a:lvl2pPr marL="383907" indent="0">
              <a:buNone/>
              <a:defRPr sz="1200"/>
            </a:lvl2pPr>
            <a:lvl3pPr marL="767814" indent="0">
              <a:buNone/>
              <a:defRPr sz="1000"/>
            </a:lvl3pPr>
            <a:lvl4pPr marL="1151721" indent="0">
              <a:buNone/>
              <a:defRPr sz="800"/>
            </a:lvl4pPr>
            <a:lvl5pPr marL="1535617" indent="0">
              <a:buNone/>
              <a:defRPr sz="800"/>
            </a:lvl5pPr>
            <a:lvl6pPr marL="1919523" indent="0">
              <a:buNone/>
              <a:defRPr sz="800"/>
            </a:lvl6pPr>
            <a:lvl7pPr marL="2303414" indent="0">
              <a:buNone/>
              <a:defRPr sz="800"/>
            </a:lvl7pPr>
            <a:lvl8pPr marL="2687320" indent="0">
              <a:buNone/>
              <a:defRPr sz="800"/>
            </a:lvl8pPr>
            <a:lvl9pPr marL="3071232"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99294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09856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6"/>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3" y="365126"/>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193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81761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876"/>
            <a:endParaRPr lang="zh-CN" altLang="en-US" sz="2000">
              <a:solidFill>
                <a:prstClr val="white"/>
              </a:solidFill>
            </a:endParaRPr>
          </a:p>
        </p:txBody>
      </p:sp>
    </p:spTree>
    <p:extLst>
      <p:ext uri="{BB962C8B-B14F-4D97-AF65-F5344CB8AC3E}">
        <p14:creationId xmlns:p14="http://schemas.microsoft.com/office/powerpoint/2010/main" val="36564953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000"/>
            </a:lvl1pPr>
            <a:lvl2pPr marL="383985" indent="0" algn="ctr">
              <a:buNone/>
              <a:defRPr sz="1700"/>
            </a:lvl2pPr>
            <a:lvl3pPr marL="767970" indent="0" algn="ctr">
              <a:buNone/>
              <a:defRPr sz="1500"/>
            </a:lvl3pPr>
            <a:lvl4pPr marL="1151955" indent="0" algn="ctr">
              <a:buNone/>
              <a:defRPr sz="1300"/>
            </a:lvl4pPr>
            <a:lvl5pPr marL="1535936" indent="0" algn="ctr">
              <a:buNone/>
              <a:defRPr sz="1300"/>
            </a:lvl5pPr>
            <a:lvl6pPr marL="1919920" indent="0" algn="ctr">
              <a:buNone/>
              <a:defRPr sz="1300"/>
            </a:lvl6pPr>
            <a:lvl7pPr marL="2303899" indent="0" algn="ctr">
              <a:buNone/>
              <a:defRPr sz="1300"/>
            </a:lvl7pPr>
            <a:lvl8pPr marL="2687882" indent="0" algn="ctr">
              <a:buNone/>
              <a:defRPr sz="1300"/>
            </a:lvl8pPr>
            <a:lvl9pPr marL="3071868" indent="0" algn="ctr">
              <a:buNone/>
              <a:defRPr sz="13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42612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088852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709743"/>
            <a:ext cx="7886700" cy="2852737"/>
          </a:xfrm>
        </p:spPr>
        <p:txBody>
          <a:bodyPr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887" y="4589485"/>
            <a:ext cx="7886700" cy="1500187"/>
          </a:xfrm>
        </p:spPr>
        <p:txBody>
          <a:bodyPr/>
          <a:lstStyle>
            <a:lvl1pPr marL="0" indent="0">
              <a:buNone/>
              <a:defRPr sz="2000">
                <a:solidFill>
                  <a:schemeClr val="tx1">
                    <a:tint val="75000"/>
                  </a:schemeClr>
                </a:solidFill>
              </a:defRPr>
            </a:lvl1pPr>
            <a:lvl2pPr marL="383985" indent="0">
              <a:buNone/>
              <a:defRPr sz="1700">
                <a:solidFill>
                  <a:schemeClr val="tx1">
                    <a:tint val="75000"/>
                  </a:schemeClr>
                </a:solidFill>
              </a:defRPr>
            </a:lvl2pPr>
            <a:lvl3pPr marL="767970" indent="0">
              <a:buNone/>
              <a:defRPr sz="1500">
                <a:solidFill>
                  <a:schemeClr val="tx1">
                    <a:tint val="75000"/>
                  </a:schemeClr>
                </a:solidFill>
              </a:defRPr>
            </a:lvl3pPr>
            <a:lvl4pPr marL="1151955" indent="0">
              <a:buNone/>
              <a:defRPr sz="1300">
                <a:solidFill>
                  <a:schemeClr val="tx1">
                    <a:tint val="75000"/>
                  </a:schemeClr>
                </a:solidFill>
              </a:defRPr>
            </a:lvl4pPr>
            <a:lvl5pPr marL="1535936" indent="0">
              <a:buNone/>
              <a:defRPr sz="1300">
                <a:solidFill>
                  <a:schemeClr val="tx1">
                    <a:tint val="75000"/>
                  </a:schemeClr>
                </a:solidFill>
              </a:defRPr>
            </a:lvl5pPr>
            <a:lvl6pPr marL="1919920" indent="0">
              <a:buNone/>
              <a:defRPr sz="1300">
                <a:solidFill>
                  <a:schemeClr val="tx1">
                    <a:tint val="75000"/>
                  </a:schemeClr>
                </a:solidFill>
              </a:defRPr>
            </a:lvl6pPr>
            <a:lvl7pPr marL="2303899" indent="0">
              <a:buNone/>
              <a:defRPr sz="1300">
                <a:solidFill>
                  <a:schemeClr val="tx1">
                    <a:tint val="75000"/>
                  </a:schemeClr>
                </a:solidFill>
              </a:defRPr>
            </a:lvl7pPr>
            <a:lvl8pPr marL="2687882" indent="0">
              <a:buNone/>
              <a:defRPr sz="1300">
                <a:solidFill>
                  <a:schemeClr val="tx1">
                    <a:tint val="75000"/>
                  </a:schemeClr>
                </a:solidFill>
              </a:defRPr>
            </a:lvl8pPr>
            <a:lvl9pPr marL="3071868" indent="0">
              <a:buNone/>
              <a:defRPr sz="13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66312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6"/>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6"/>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41588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1" y="1681163"/>
            <a:ext cx="3868341" cy="823912"/>
          </a:xfrm>
        </p:spPr>
        <p:txBody>
          <a:bodyPr anchor="b"/>
          <a:lstStyle>
            <a:lvl1pPr marL="0" indent="0">
              <a:buNone/>
              <a:defRPr sz="2000" b="1"/>
            </a:lvl1pPr>
            <a:lvl2pPr marL="383985" indent="0">
              <a:buNone/>
              <a:defRPr sz="1700" b="1"/>
            </a:lvl2pPr>
            <a:lvl3pPr marL="767970" indent="0">
              <a:buNone/>
              <a:defRPr sz="1500" b="1"/>
            </a:lvl3pPr>
            <a:lvl4pPr marL="1151955" indent="0">
              <a:buNone/>
              <a:defRPr sz="1300" b="1"/>
            </a:lvl4pPr>
            <a:lvl5pPr marL="1535936" indent="0">
              <a:buNone/>
              <a:defRPr sz="1300" b="1"/>
            </a:lvl5pPr>
            <a:lvl6pPr marL="1919920" indent="0">
              <a:buNone/>
              <a:defRPr sz="1300" b="1"/>
            </a:lvl6pPr>
            <a:lvl7pPr marL="2303899" indent="0">
              <a:buNone/>
              <a:defRPr sz="1300" b="1"/>
            </a:lvl7pPr>
            <a:lvl8pPr marL="2687882" indent="0">
              <a:buNone/>
              <a:defRPr sz="1300" b="1"/>
            </a:lvl8pPr>
            <a:lvl9pPr marL="3071868" indent="0">
              <a:buNone/>
              <a:defRPr sz="1300" b="1"/>
            </a:lvl9pPr>
          </a:lstStyle>
          <a:p>
            <a:pPr lvl="0"/>
            <a:r>
              <a:rPr lang="zh-CN" altLang="en-US"/>
              <a:t>单击此处编辑母版文本样式</a:t>
            </a:r>
          </a:p>
        </p:txBody>
      </p:sp>
      <p:sp>
        <p:nvSpPr>
          <p:cNvPr id="4" name="内容占位符 3"/>
          <p:cNvSpPr>
            <a:spLocks noGrp="1"/>
          </p:cNvSpPr>
          <p:nvPr>
            <p:ph sz="half" idx="2"/>
          </p:nvPr>
        </p:nvSpPr>
        <p:spPr>
          <a:xfrm>
            <a:off x="629841" y="2505075"/>
            <a:ext cx="386834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7" y="1681163"/>
            <a:ext cx="3887391" cy="823912"/>
          </a:xfrm>
        </p:spPr>
        <p:txBody>
          <a:bodyPr anchor="b"/>
          <a:lstStyle>
            <a:lvl1pPr marL="0" indent="0">
              <a:buNone/>
              <a:defRPr sz="2000" b="1"/>
            </a:lvl1pPr>
            <a:lvl2pPr marL="383985" indent="0">
              <a:buNone/>
              <a:defRPr sz="1700" b="1"/>
            </a:lvl2pPr>
            <a:lvl3pPr marL="767970" indent="0">
              <a:buNone/>
              <a:defRPr sz="1500" b="1"/>
            </a:lvl3pPr>
            <a:lvl4pPr marL="1151955" indent="0">
              <a:buNone/>
              <a:defRPr sz="1300" b="1"/>
            </a:lvl4pPr>
            <a:lvl5pPr marL="1535936" indent="0">
              <a:buNone/>
              <a:defRPr sz="1300" b="1"/>
            </a:lvl5pPr>
            <a:lvl6pPr marL="1919920" indent="0">
              <a:buNone/>
              <a:defRPr sz="1300" b="1"/>
            </a:lvl6pPr>
            <a:lvl7pPr marL="2303899" indent="0">
              <a:buNone/>
              <a:defRPr sz="1300" b="1"/>
            </a:lvl7pPr>
            <a:lvl8pPr marL="2687882" indent="0">
              <a:buNone/>
              <a:defRPr sz="1300" b="1"/>
            </a:lvl8pPr>
            <a:lvl9pPr marL="3071868" indent="0">
              <a:buNone/>
              <a:defRPr sz="1300" b="1"/>
            </a:lvl9pPr>
          </a:lstStyle>
          <a:p>
            <a:pPr lvl="0"/>
            <a:r>
              <a:rPr lang="zh-CN" altLang="en-US"/>
              <a:t>单击此处编辑母版文本样式</a:t>
            </a:r>
          </a:p>
        </p:txBody>
      </p:sp>
      <p:sp>
        <p:nvSpPr>
          <p:cNvPr id="6" name="内容占位符 5"/>
          <p:cNvSpPr>
            <a:spLocks noGrp="1"/>
          </p:cNvSpPr>
          <p:nvPr>
            <p:ph sz="quarter" idx="4"/>
          </p:nvPr>
        </p:nvSpPr>
        <p:spPr>
          <a:xfrm>
            <a:off x="4629157"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129163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30203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178469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2" y="2057400"/>
            <a:ext cx="2949178" cy="3811588"/>
          </a:xfrm>
        </p:spPr>
        <p:txBody>
          <a:bodyPr/>
          <a:lstStyle>
            <a:lvl1pPr marL="0" indent="0">
              <a:buNone/>
              <a:defRPr sz="1300"/>
            </a:lvl1pPr>
            <a:lvl2pPr marL="383985" indent="0">
              <a:buNone/>
              <a:defRPr sz="1200"/>
            </a:lvl2pPr>
            <a:lvl3pPr marL="767970" indent="0">
              <a:buNone/>
              <a:defRPr sz="1000"/>
            </a:lvl3pPr>
            <a:lvl4pPr marL="1151955" indent="0">
              <a:buNone/>
              <a:defRPr sz="800"/>
            </a:lvl4pPr>
            <a:lvl5pPr marL="1535936" indent="0">
              <a:buNone/>
              <a:defRPr sz="800"/>
            </a:lvl5pPr>
            <a:lvl6pPr marL="1919920" indent="0">
              <a:buNone/>
              <a:defRPr sz="800"/>
            </a:lvl6pPr>
            <a:lvl7pPr marL="2303899" indent="0">
              <a:buNone/>
              <a:defRPr sz="800"/>
            </a:lvl7pPr>
            <a:lvl8pPr marL="2687882" indent="0">
              <a:buNone/>
              <a:defRPr sz="800"/>
            </a:lvl8pPr>
            <a:lvl9pPr marL="3071868"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038066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700"/>
            </a:lvl1pPr>
            <a:lvl2pPr marL="383985" indent="0">
              <a:buNone/>
              <a:defRPr sz="2400"/>
            </a:lvl2pPr>
            <a:lvl3pPr marL="767970" indent="0">
              <a:buNone/>
              <a:defRPr sz="2000"/>
            </a:lvl3pPr>
            <a:lvl4pPr marL="1151955" indent="0">
              <a:buNone/>
              <a:defRPr sz="1700"/>
            </a:lvl4pPr>
            <a:lvl5pPr marL="1535936" indent="0">
              <a:buNone/>
              <a:defRPr sz="1700"/>
            </a:lvl5pPr>
            <a:lvl6pPr marL="1919920" indent="0">
              <a:buNone/>
              <a:defRPr sz="1700"/>
            </a:lvl6pPr>
            <a:lvl7pPr marL="2303899" indent="0">
              <a:buNone/>
              <a:defRPr sz="1700"/>
            </a:lvl7pPr>
            <a:lvl8pPr marL="2687882" indent="0">
              <a:buNone/>
              <a:defRPr sz="1700"/>
            </a:lvl8pPr>
            <a:lvl9pPr marL="3071868" indent="0">
              <a:buNone/>
              <a:defRPr sz="1700"/>
            </a:lvl9pPr>
          </a:lstStyle>
          <a:p>
            <a:endParaRPr lang="zh-CN" altLang="en-US"/>
          </a:p>
        </p:txBody>
      </p:sp>
      <p:sp>
        <p:nvSpPr>
          <p:cNvPr id="4" name="文本占位符 3"/>
          <p:cNvSpPr>
            <a:spLocks noGrp="1"/>
          </p:cNvSpPr>
          <p:nvPr>
            <p:ph type="body" sz="half" idx="2"/>
          </p:nvPr>
        </p:nvSpPr>
        <p:spPr>
          <a:xfrm>
            <a:off x="629842" y="2057400"/>
            <a:ext cx="2949178" cy="3811588"/>
          </a:xfrm>
        </p:spPr>
        <p:txBody>
          <a:bodyPr/>
          <a:lstStyle>
            <a:lvl1pPr marL="0" indent="0">
              <a:buNone/>
              <a:defRPr sz="1300"/>
            </a:lvl1pPr>
            <a:lvl2pPr marL="383985" indent="0">
              <a:buNone/>
              <a:defRPr sz="1200"/>
            </a:lvl2pPr>
            <a:lvl3pPr marL="767970" indent="0">
              <a:buNone/>
              <a:defRPr sz="1000"/>
            </a:lvl3pPr>
            <a:lvl4pPr marL="1151955" indent="0">
              <a:buNone/>
              <a:defRPr sz="800"/>
            </a:lvl4pPr>
            <a:lvl5pPr marL="1535936" indent="0">
              <a:buNone/>
              <a:defRPr sz="800"/>
            </a:lvl5pPr>
            <a:lvl6pPr marL="1919920" indent="0">
              <a:buNone/>
              <a:defRPr sz="800"/>
            </a:lvl6pPr>
            <a:lvl7pPr marL="2303899" indent="0">
              <a:buNone/>
              <a:defRPr sz="800"/>
            </a:lvl7pPr>
            <a:lvl8pPr marL="2687882" indent="0">
              <a:buNone/>
              <a:defRPr sz="800"/>
            </a:lvl8pPr>
            <a:lvl9pPr marL="3071868"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0412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563186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292088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6"/>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3" y="365126"/>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788358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980"/>
            <a:endParaRPr lang="zh-CN" altLang="en-US" sz="2000">
              <a:solidFill>
                <a:prstClr val="white"/>
              </a:solidFill>
            </a:endParaRPr>
          </a:p>
        </p:txBody>
      </p:sp>
    </p:spTree>
    <p:extLst>
      <p:ext uri="{BB962C8B-B14F-4D97-AF65-F5344CB8AC3E}">
        <p14:creationId xmlns:p14="http://schemas.microsoft.com/office/powerpoint/2010/main" val="25395269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000"/>
            </a:lvl1pPr>
            <a:lvl2pPr marL="384015" indent="0" algn="ctr">
              <a:buNone/>
              <a:defRPr sz="1700"/>
            </a:lvl2pPr>
            <a:lvl3pPr marL="768030" indent="0" algn="ctr">
              <a:buNone/>
              <a:defRPr sz="1500"/>
            </a:lvl3pPr>
            <a:lvl4pPr marL="1152045" indent="0" algn="ctr">
              <a:buNone/>
              <a:defRPr sz="1300"/>
            </a:lvl4pPr>
            <a:lvl5pPr marL="1536058" indent="0" algn="ctr">
              <a:buNone/>
              <a:defRPr sz="1300"/>
            </a:lvl5pPr>
            <a:lvl6pPr marL="1920073" indent="0" algn="ctr">
              <a:buNone/>
              <a:defRPr sz="1300"/>
            </a:lvl6pPr>
            <a:lvl7pPr marL="2304086" indent="0" algn="ctr">
              <a:buNone/>
              <a:defRPr sz="1300"/>
            </a:lvl7pPr>
            <a:lvl8pPr marL="2688099" indent="0" algn="ctr">
              <a:buNone/>
              <a:defRPr sz="1300"/>
            </a:lvl8pPr>
            <a:lvl9pPr marL="3072114" indent="0" algn="ctr">
              <a:buNone/>
              <a:defRPr sz="13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47745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3563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709743"/>
            <a:ext cx="7886700" cy="2852737"/>
          </a:xfrm>
        </p:spPr>
        <p:txBody>
          <a:bodyPr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887" y="4589475"/>
            <a:ext cx="7886700" cy="1500187"/>
          </a:xfrm>
        </p:spPr>
        <p:txBody>
          <a:bodyPr/>
          <a:lstStyle>
            <a:lvl1pPr marL="0" indent="0">
              <a:buNone/>
              <a:defRPr sz="2000">
                <a:solidFill>
                  <a:schemeClr val="tx1">
                    <a:tint val="75000"/>
                  </a:schemeClr>
                </a:solidFill>
              </a:defRPr>
            </a:lvl1pPr>
            <a:lvl2pPr marL="384015" indent="0">
              <a:buNone/>
              <a:defRPr sz="1700">
                <a:solidFill>
                  <a:schemeClr val="tx1">
                    <a:tint val="75000"/>
                  </a:schemeClr>
                </a:solidFill>
              </a:defRPr>
            </a:lvl2pPr>
            <a:lvl3pPr marL="768030" indent="0">
              <a:buNone/>
              <a:defRPr sz="1500">
                <a:solidFill>
                  <a:schemeClr val="tx1">
                    <a:tint val="75000"/>
                  </a:schemeClr>
                </a:solidFill>
              </a:defRPr>
            </a:lvl3pPr>
            <a:lvl4pPr marL="1152045" indent="0">
              <a:buNone/>
              <a:defRPr sz="1300">
                <a:solidFill>
                  <a:schemeClr val="tx1">
                    <a:tint val="75000"/>
                  </a:schemeClr>
                </a:solidFill>
              </a:defRPr>
            </a:lvl4pPr>
            <a:lvl5pPr marL="1536058" indent="0">
              <a:buNone/>
              <a:defRPr sz="1300">
                <a:solidFill>
                  <a:schemeClr val="tx1">
                    <a:tint val="75000"/>
                  </a:schemeClr>
                </a:solidFill>
              </a:defRPr>
            </a:lvl5pPr>
            <a:lvl6pPr marL="1920073" indent="0">
              <a:buNone/>
              <a:defRPr sz="1300">
                <a:solidFill>
                  <a:schemeClr val="tx1">
                    <a:tint val="75000"/>
                  </a:schemeClr>
                </a:solidFill>
              </a:defRPr>
            </a:lvl6pPr>
            <a:lvl7pPr marL="2304086" indent="0">
              <a:buNone/>
              <a:defRPr sz="1300">
                <a:solidFill>
                  <a:schemeClr val="tx1">
                    <a:tint val="75000"/>
                  </a:schemeClr>
                </a:solidFill>
              </a:defRPr>
            </a:lvl7pPr>
            <a:lvl8pPr marL="2688099" indent="0">
              <a:buNone/>
              <a:defRPr sz="1300">
                <a:solidFill>
                  <a:schemeClr val="tx1">
                    <a:tint val="75000"/>
                  </a:schemeClr>
                </a:solidFill>
              </a:defRPr>
            </a:lvl8pPr>
            <a:lvl9pPr marL="3072114" indent="0">
              <a:buNone/>
              <a:defRPr sz="13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36967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6"/>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6"/>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642563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1" y="1681163"/>
            <a:ext cx="3868341" cy="823912"/>
          </a:xfrm>
        </p:spPr>
        <p:txBody>
          <a:bodyPr anchor="b"/>
          <a:lstStyle>
            <a:lvl1pPr marL="0" indent="0">
              <a:buNone/>
              <a:defRPr sz="2000" b="1"/>
            </a:lvl1pPr>
            <a:lvl2pPr marL="384015" indent="0">
              <a:buNone/>
              <a:defRPr sz="1700" b="1"/>
            </a:lvl2pPr>
            <a:lvl3pPr marL="768030" indent="0">
              <a:buNone/>
              <a:defRPr sz="1500" b="1"/>
            </a:lvl3pPr>
            <a:lvl4pPr marL="1152045" indent="0">
              <a:buNone/>
              <a:defRPr sz="1300" b="1"/>
            </a:lvl4pPr>
            <a:lvl5pPr marL="1536058" indent="0">
              <a:buNone/>
              <a:defRPr sz="1300" b="1"/>
            </a:lvl5pPr>
            <a:lvl6pPr marL="1920073" indent="0">
              <a:buNone/>
              <a:defRPr sz="1300" b="1"/>
            </a:lvl6pPr>
            <a:lvl7pPr marL="2304086" indent="0">
              <a:buNone/>
              <a:defRPr sz="1300" b="1"/>
            </a:lvl7pPr>
            <a:lvl8pPr marL="2688099" indent="0">
              <a:buNone/>
              <a:defRPr sz="1300" b="1"/>
            </a:lvl8pPr>
            <a:lvl9pPr marL="3072114" indent="0">
              <a:buNone/>
              <a:defRPr sz="1300" b="1"/>
            </a:lvl9pPr>
          </a:lstStyle>
          <a:p>
            <a:pPr lvl="0"/>
            <a:r>
              <a:rPr lang="zh-CN" altLang="en-US"/>
              <a:t>单击此处编辑母版文本样式</a:t>
            </a:r>
          </a:p>
        </p:txBody>
      </p:sp>
      <p:sp>
        <p:nvSpPr>
          <p:cNvPr id="4" name="内容占位符 3"/>
          <p:cNvSpPr>
            <a:spLocks noGrp="1"/>
          </p:cNvSpPr>
          <p:nvPr>
            <p:ph sz="half" idx="2"/>
          </p:nvPr>
        </p:nvSpPr>
        <p:spPr>
          <a:xfrm>
            <a:off x="629841" y="2505075"/>
            <a:ext cx="386834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7" y="1681163"/>
            <a:ext cx="3887391" cy="823912"/>
          </a:xfrm>
        </p:spPr>
        <p:txBody>
          <a:bodyPr anchor="b"/>
          <a:lstStyle>
            <a:lvl1pPr marL="0" indent="0">
              <a:buNone/>
              <a:defRPr sz="2000" b="1"/>
            </a:lvl1pPr>
            <a:lvl2pPr marL="384015" indent="0">
              <a:buNone/>
              <a:defRPr sz="1700" b="1"/>
            </a:lvl2pPr>
            <a:lvl3pPr marL="768030" indent="0">
              <a:buNone/>
              <a:defRPr sz="1500" b="1"/>
            </a:lvl3pPr>
            <a:lvl4pPr marL="1152045" indent="0">
              <a:buNone/>
              <a:defRPr sz="1300" b="1"/>
            </a:lvl4pPr>
            <a:lvl5pPr marL="1536058" indent="0">
              <a:buNone/>
              <a:defRPr sz="1300" b="1"/>
            </a:lvl5pPr>
            <a:lvl6pPr marL="1920073" indent="0">
              <a:buNone/>
              <a:defRPr sz="1300" b="1"/>
            </a:lvl6pPr>
            <a:lvl7pPr marL="2304086" indent="0">
              <a:buNone/>
              <a:defRPr sz="1300" b="1"/>
            </a:lvl7pPr>
            <a:lvl8pPr marL="2688099" indent="0">
              <a:buNone/>
              <a:defRPr sz="1300" b="1"/>
            </a:lvl8pPr>
            <a:lvl9pPr marL="3072114" indent="0">
              <a:buNone/>
              <a:defRPr sz="1300" b="1"/>
            </a:lvl9pPr>
          </a:lstStyle>
          <a:p>
            <a:pPr lvl="0"/>
            <a:r>
              <a:rPr lang="zh-CN" altLang="en-US"/>
              <a:t>单击此处编辑母版文本样式</a:t>
            </a:r>
          </a:p>
        </p:txBody>
      </p:sp>
      <p:sp>
        <p:nvSpPr>
          <p:cNvPr id="6" name="内容占位符 5"/>
          <p:cNvSpPr>
            <a:spLocks noGrp="1"/>
          </p:cNvSpPr>
          <p:nvPr>
            <p:ph sz="quarter" idx="4"/>
          </p:nvPr>
        </p:nvSpPr>
        <p:spPr>
          <a:xfrm>
            <a:off x="4629157"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060057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360870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812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2" y="2057400"/>
            <a:ext cx="2949178" cy="3811588"/>
          </a:xfrm>
        </p:spPr>
        <p:txBody>
          <a:bodyPr/>
          <a:lstStyle>
            <a:lvl1pPr marL="0" indent="0">
              <a:buNone/>
              <a:defRPr sz="1300"/>
            </a:lvl1pPr>
            <a:lvl2pPr marL="383826" indent="0">
              <a:buNone/>
              <a:defRPr sz="1200"/>
            </a:lvl2pPr>
            <a:lvl3pPr marL="767652" indent="0">
              <a:buNone/>
              <a:defRPr sz="1000"/>
            </a:lvl3pPr>
            <a:lvl4pPr marL="1151478" indent="0">
              <a:buNone/>
              <a:defRPr sz="800"/>
            </a:lvl4pPr>
            <a:lvl5pPr marL="1535286" indent="0">
              <a:buNone/>
              <a:defRPr sz="800"/>
            </a:lvl5pPr>
            <a:lvl6pPr marL="1919110" indent="0">
              <a:buNone/>
              <a:defRPr sz="800"/>
            </a:lvl6pPr>
            <a:lvl7pPr marL="2302910" indent="0">
              <a:buNone/>
              <a:defRPr sz="800"/>
            </a:lvl7pPr>
            <a:lvl8pPr marL="2686736" indent="0">
              <a:buNone/>
              <a:defRPr sz="800"/>
            </a:lvl8pPr>
            <a:lvl9pPr marL="307057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6850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2" y="2057400"/>
            <a:ext cx="2949178" cy="3811588"/>
          </a:xfrm>
        </p:spPr>
        <p:txBody>
          <a:bodyPr/>
          <a:lstStyle>
            <a:lvl1pPr marL="0" indent="0">
              <a:buNone/>
              <a:defRPr sz="1300"/>
            </a:lvl1pPr>
            <a:lvl2pPr marL="384015" indent="0">
              <a:buNone/>
              <a:defRPr sz="1200"/>
            </a:lvl2pPr>
            <a:lvl3pPr marL="768030" indent="0">
              <a:buNone/>
              <a:defRPr sz="1000"/>
            </a:lvl3pPr>
            <a:lvl4pPr marL="1152045" indent="0">
              <a:buNone/>
              <a:defRPr sz="800"/>
            </a:lvl4pPr>
            <a:lvl5pPr marL="1536058" indent="0">
              <a:buNone/>
              <a:defRPr sz="800"/>
            </a:lvl5pPr>
            <a:lvl6pPr marL="1920073" indent="0">
              <a:buNone/>
              <a:defRPr sz="800"/>
            </a:lvl6pPr>
            <a:lvl7pPr marL="2304086" indent="0">
              <a:buNone/>
              <a:defRPr sz="800"/>
            </a:lvl7pPr>
            <a:lvl8pPr marL="2688099" indent="0">
              <a:buNone/>
              <a:defRPr sz="800"/>
            </a:lvl8pPr>
            <a:lvl9pPr marL="3072114"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48171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700"/>
            </a:lvl1pPr>
            <a:lvl2pPr marL="384015" indent="0">
              <a:buNone/>
              <a:defRPr sz="2400"/>
            </a:lvl2pPr>
            <a:lvl3pPr marL="768030" indent="0">
              <a:buNone/>
              <a:defRPr sz="2000"/>
            </a:lvl3pPr>
            <a:lvl4pPr marL="1152045" indent="0">
              <a:buNone/>
              <a:defRPr sz="1700"/>
            </a:lvl4pPr>
            <a:lvl5pPr marL="1536058" indent="0">
              <a:buNone/>
              <a:defRPr sz="1700"/>
            </a:lvl5pPr>
            <a:lvl6pPr marL="1920073" indent="0">
              <a:buNone/>
              <a:defRPr sz="1700"/>
            </a:lvl6pPr>
            <a:lvl7pPr marL="2304086" indent="0">
              <a:buNone/>
              <a:defRPr sz="1700"/>
            </a:lvl7pPr>
            <a:lvl8pPr marL="2688099" indent="0">
              <a:buNone/>
              <a:defRPr sz="1700"/>
            </a:lvl8pPr>
            <a:lvl9pPr marL="3072114" indent="0">
              <a:buNone/>
              <a:defRPr sz="1700"/>
            </a:lvl9pPr>
          </a:lstStyle>
          <a:p>
            <a:endParaRPr lang="zh-CN" altLang="en-US"/>
          </a:p>
        </p:txBody>
      </p:sp>
      <p:sp>
        <p:nvSpPr>
          <p:cNvPr id="4" name="文本占位符 3"/>
          <p:cNvSpPr>
            <a:spLocks noGrp="1"/>
          </p:cNvSpPr>
          <p:nvPr>
            <p:ph type="body" sz="half" idx="2"/>
          </p:nvPr>
        </p:nvSpPr>
        <p:spPr>
          <a:xfrm>
            <a:off x="629842" y="2057400"/>
            <a:ext cx="2949178" cy="3811588"/>
          </a:xfrm>
        </p:spPr>
        <p:txBody>
          <a:bodyPr/>
          <a:lstStyle>
            <a:lvl1pPr marL="0" indent="0">
              <a:buNone/>
              <a:defRPr sz="1300"/>
            </a:lvl1pPr>
            <a:lvl2pPr marL="384015" indent="0">
              <a:buNone/>
              <a:defRPr sz="1200"/>
            </a:lvl2pPr>
            <a:lvl3pPr marL="768030" indent="0">
              <a:buNone/>
              <a:defRPr sz="1000"/>
            </a:lvl3pPr>
            <a:lvl4pPr marL="1152045" indent="0">
              <a:buNone/>
              <a:defRPr sz="800"/>
            </a:lvl4pPr>
            <a:lvl5pPr marL="1536058" indent="0">
              <a:buNone/>
              <a:defRPr sz="800"/>
            </a:lvl5pPr>
            <a:lvl6pPr marL="1920073" indent="0">
              <a:buNone/>
              <a:defRPr sz="800"/>
            </a:lvl6pPr>
            <a:lvl7pPr marL="2304086" indent="0">
              <a:buNone/>
              <a:defRPr sz="800"/>
            </a:lvl7pPr>
            <a:lvl8pPr marL="2688099" indent="0">
              <a:buNone/>
              <a:defRPr sz="800"/>
            </a:lvl8pPr>
            <a:lvl9pPr marL="3072114"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14351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680531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6"/>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3" y="365126"/>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85467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2020"/>
            <a:endParaRPr lang="zh-CN" altLang="en-US" sz="2000">
              <a:solidFill>
                <a:prstClr val="white"/>
              </a:solidFill>
            </a:endParaRPr>
          </a:p>
        </p:txBody>
      </p:sp>
    </p:spTree>
    <p:extLst>
      <p:ext uri="{BB962C8B-B14F-4D97-AF65-F5344CB8AC3E}">
        <p14:creationId xmlns:p14="http://schemas.microsoft.com/office/powerpoint/2010/main" val="41267104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000"/>
            </a:lvl1pPr>
            <a:lvl2pPr marL="384048" indent="0" algn="ctr">
              <a:buNone/>
              <a:defRPr sz="1700"/>
            </a:lvl2pPr>
            <a:lvl3pPr marL="768096" indent="0" algn="ctr">
              <a:buNone/>
              <a:defRPr sz="1500"/>
            </a:lvl3pPr>
            <a:lvl4pPr marL="1152144" indent="0" algn="ctr">
              <a:buNone/>
              <a:defRPr sz="1300"/>
            </a:lvl4pPr>
            <a:lvl5pPr marL="1536192" indent="0" algn="ctr">
              <a:buNone/>
              <a:defRPr sz="1300"/>
            </a:lvl5pPr>
            <a:lvl6pPr marL="1920240" indent="0" algn="ctr">
              <a:buNone/>
              <a:defRPr sz="1300"/>
            </a:lvl6pPr>
            <a:lvl7pPr marL="2304288" indent="0" algn="ctr">
              <a:buNone/>
              <a:defRPr sz="1300"/>
            </a:lvl7pPr>
            <a:lvl8pPr marL="2688336" indent="0" algn="ctr">
              <a:buNone/>
              <a:defRPr sz="1300"/>
            </a:lvl8pPr>
            <a:lvl9pPr marL="3072384" indent="0" algn="ctr">
              <a:buNone/>
              <a:defRPr sz="13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112991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201227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709739"/>
            <a:ext cx="7886700" cy="2852737"/>
          </a:xfrm>
        </p:spPr>
        <p:txBody>
          <a:bodyPr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887" y="4589464"/>
            <a:ext cx="7886700" cy="1500187"/>
          </a:xfrm>
        </p:spPr>
        <p:txBody>
          <a:bodyPr/>
          <a:lstStyle>
            <a:lvl1pPr marL="0" indent="0">
              <a:buNone/>
              <a:defRPr sz="2000">
                <a:solidFill>
                  <a:schemeClr val="tx1">
                    <a:tint val="75000"/>
                  </a:schemeClr>
                </a:solidFill>
              </a:defRPr>
            </a:lvl1pPr>
            <a:lvl2pPr marL="384048" indent="0">
              <a:buNone/>
              <a:defRPr sz="1700">
                <a:solidFill>
                  <a:schemeClr val="tx1">
                    <a:tint val="75000"/>
                  </a:schemeClr>
                </a:solidFill>
              </a:defRPr>
            </a:lvl2pPr>
            <a:lvl3pPr marL="768096" indent="0">
              <a:buNone/>
              <a:defRPr sz="1500">
                <a:solidFill>
                  <a:schemeClr val="tx1">
                    <a:tint val="75000"/>
                  </a:schemeClr>
                </a:solidFill>
              </a:defRPr>
            </a:lvl3pPr>
            <a:lvl4pPr marL="1152144" indent="0">
              <a:buNone/>
              <a:defRPr sz="1300">
                <a:solidFill>
                  <a:schemeClr val="tx1">
                    <a:tint val="75000"/>
                  </a:schemeClr>
                </a:solidFill>
              </a:defRPr>
            </a:lvl4pPr>
            <a:lvl5pPr marL="1536192" indent="0">
              <a:buNone/>
              <a:defRPr sz="1300">
                <a:solidFill>
                  <a:schemeClr val="tx1">
                    <a:tint val="75000"/>
                  </a:schemeClr>
                </a:solidFill>
              </a:defRPr>
            </a:lvl5pPr>
            <a:lvl6pPr marL="1920240" indent="0">
              <a:buNone/>
              <a:defRPr sz="1300">
                <a:solidFill>
                  <a:schemeClr val="tx1">
                    <a:tint val="75000"/>
                  </a:schemeClr>
                </a:solidFill>
              </a:defRPr>
            </a:lvl6pPr>
            <a:lvl7pPr marL="2304288" indent="0">
              <a:buNone/>
              <a:defRPr sz="1300">
                <a:solidFill>
                  <a:schemeClr val="tx1">
                    <a:tint val="75000"/>
                  </a:schemeClr>
                </a:solidFill>
              </a:defRPr>
            </a:lvl7pPr>
            <a:lvl8pPr marL="2688336" indent="0">
              <a:buNone/>
              <a:defRPr sz="1300">
                <a:solidFill>
                  <a:schemeClr val="tx1">
                    <a:tint val="75000"/>
                  </a:schemeClr>
                </a:solidFill>
              </a:defRPr>
            </a:lvl8pPr>
            <a:lvl9pPr marL="3072384" indent="0">
              <a:buNone/>
              <a:defRPr sz="13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50667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6"/>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6"/>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695482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1" y="1681163"/>
            <a:ext cx="3868341" cy="823912"/>
          </a:xfrm>
        </p:spPr>
        <p:txBody>
          <a:bodyPr anchor="b"/>
          <a:lstStyle>
            <a:lvl1pPr marL="0" indent="0">
              <a:buNone/>
              <a:defRPr sz="2000" b="1"/>
            </a:lvl1pPr>
            <a:lvl2pPr marL="384048" indent="0">
              <a:buNone/>
              <a:defRPr sz="1700" b="1"/>
            </a:lvl2pPr>
            <a:lvl3pPr marL="768096" indent="0">
              <a:buNone/>
              <a:defRPr sz="1500" b="1"/>
            </a:lvl3pPr>
            <a:lvl4pPr marL="1152144" indent="0">
              <a:buNone/>
              <a:defRPr sz="1300" b="1"/>
            </a:lvl4pPr>
            <a:lvl5pPr marL="1536192" indent="0">
              <a:buNone/>
              <a:defRPr sz="1300" b="1"/>
            </a:lvl5pPr>
            <a:lvl6pPr marL="1920240" indent="0">
              <a:buNone/>
              <a:defRPr sz="1300" b="1"/>
            </a:lvl6pPr>
            <a:lvl7pPr marL="2304288" indent="0">
              <a:buNone/>
              <a:defRPr sz="1300" b="1"/>
            </a:lvl7pPr>
            <a:lvl8pPr marL="2688336" indent="0">
              <a:buNone/>
              <a:defRPr sz="1300" b="1"/>
            </a:lvl8pPr>
            <a:lvl9pPr marL="3072384" indent="0">
              <a:buNone/>
              <a:defRPr sz="1300" b="1"/>
            </a:lvl9pPr>
          </a:lstStyle>
          <a:p>
            <a:pPr lvl="0"/>
            <a:r>
              <a:rPr lang="zh-CN" altLang="en-US"/>
              <a:t>单击此处编辑母版文本样式</a:t>
            </a:r>
          </a:p>
        </p:txBody>
      </p:sp>
      <p:sp>
        <p:nvSpPr>
          <p:cNvPr id="4" name="内容占位符 3"/>
          <p:cNvSpPr>
            <a:spLocks noGrp="1"/>
          </p:cNvSpPr>
          <p:nvPr>
            <p:ph sz="half" idx="2"/>
          </p:nvPr>
        </p:nvSpPr>
        <p:spPr>
          <a:xfrm>
            <a:off x="629841" y="2505075"/>
            <a:ext cx="386834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000" b="1"/>
            </a:lvl1pPr>
            <a:lvl2pPr marL="384048" indent="0">
              <a:buNone/>
              <a:defRPr sz="1700" b="1"/>
            </a:lvl2pPr>
            <a:lvl3pPr marL="768096" indent="0">
              <a:buNone/>
              <a:defRPr sz="1500" b="1"/>
            </a:lvl3pPr>
            <a:lvl4pPr marL="1152144" indent="0">
              <a:buNone/>
              <a:defRPr sz="1300" b="1"/>
            </a:lvl4pPr>
            <a:lvl5pPr marL="1536192" indent="0">
              <a:buNone/>
              <a:defRPr sz="1300" b="1"/>
            </a:lvl5pPr>
            <a:lvl6pPr marL="1920240" indent="0">
              <a:buNone/>
              <a:defRPr sz="1300" b="1"/>
            </a:lvl6pPr>
            <a:lvl7pPr marL="2304288" indent="0">
              <a:buNone/>
              <a:defRPr sz="1300" b="1"/>
            </a:lvl7pPr>
            <a:lvl8pPr marL="2688336" indent="0">
              <a:buNone/>
              <a:defRPr sz="1300" b="1"/>
            </a:lvl8pPr>
            <a:lvl9pPr marL="3072384" indent="0">
              <a:buNone/>
              <a:defRPr sz="13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6507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700"/>
            </a:lvl1pPr>
            <a:lvl2pPr marL="383826" indent="0">
              <a:buNone/>
              <a:defRPr sz="2400"/>
            </a:lvl2pPr>
            <a:lvl3pPr marL="767652" indent="0">
              <a:buNone/>
              <a:defRPr sz="2000"/>
            </a:lvl3pPr>
            <a:lvl4pPr marL="1151478" indent="0">
              <a:buNone/>
              <a:defRPr sz="1700"/>
            </a:lvl4pPr>
            <a:lvl5pPr marL="1535286" indent="0">
              <a:buNone/>
              <a:defRPr sz="1700"/>
            </a:lvl5pPr>
            <a:lvl6pPr marL="1919110" indent="0">
              <a:buNone/>
              <a:defRPr sz="1700"/>
            </a:lvl6pPr>
            <a:lvl7pPr marL="2302910" indent="0">
              <a:buNone/>
              <a:defRPr sz="1700"/>
            </a:lvl7pPr>
            <a:lvl8pPr marL="2686736" indent="0">
              <a:buNone/>
              <a:defRPr sz="1700"/>
            </a:lvl8pPr>
            <a:lvl9pPr marL="3070570" indent="0">
              <a:buNone/>
              <a:defRPr sz="1700"/>
            </a:lvl9pPr>
          </a:lstStyle>
          <a:p>
            <a:endParaRPr lang="zh-CN" altLang="en-US"/>
          </a:p>
        </p:txBody>
      </p:sp>
      <p:sp>
        <p:nvSpPr>
          <p:cNvPr id="4" name="文本占位符 3"/>
          <p:cNvSpPr>
            <a:spLocks noGrp="1"/>
          </p:cNvSpPr>
          <p:nvPr>
            <p:ph type="body" sz="half" idx="2"/>
          </p:nvPr>
        </p:nvSpPr>
        <p:spPr>
          <a:xfrm>
            <a:off x="629842" y="2057400"/>
            <a:ext cx="2949178" cy="3811588"/>
          </a:xfrm>
        </p:spPr>
        <p:txBody>
          <a:bodyPr/>
          <a:lstStyle>
            <a:lvl1pPr marL="0" indent="0">
              <a:buNone/>
              <a:defRPr sz="1300"/>
            </a:lvl1pPr>
            <a:lvl2pPr marL="383826" indent="0">
              <a:buNone/>
              <a:defRPr sz="1200"/>
            </a:lvl2pPr>
            <a:lvl3pPr marL="767652" indent="0">
              <a:buNone/>
              <a:defRPr sz="1000"/>
            </a:lvl3pPr>
            <a:lvl4pPr marL="1151478" indent="0">
              <a:buNone/>
              <a:defRPr sz="800"/>
            </a:lvl4pPr>
            <a:lvl5pPr marL="1535286" indent="0">
              <a:buNone/>
              <a:defRPr sz="800"/>
            </a:lvl5pPr>
            <a:lvl6pPr marL="1919110" indent="0">
              <a:buNone/>
              <a:defRPr sz="800"/>
            </a:lvl6pPr>
            <a:lvl7pPr marL="2302910" indent="0">
              <a:buNone/>
              <a:defRPr sz="800"/>
            </a:lvl7pPr>
            <a:lvl8pPr marL="2686736" indent="0">
              <a:buNone/>
              <a:defRPr sz="800"/>
            </a:lvl8pPr>
            <a:lvl9pPr marL="307057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02772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765989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23172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2" y="2057400"/>
            <a:ext cx="2949178" cy="3811588"/>
          </a:xfrm>
        </p:spPr>
        <p:txBody>
          <a:bodyPr/>
          <a:lstStyle>
            <a:lvl1pPr marL="0" indent="0">
              <a:buNone/>
              <a:defRPr sz="1300"/>
            </a:lvl1pPr>
            <a:lvl2pPr marL="384048" indent="0">
              <a:buNone/>
              <a:defRPr sz="1200"/>
            </a:lvl2pPr>
            <a:lvl3pPr marL="768096" indent="0">
              <a:buNone/>
              <a:defRPr sz="1000"/>
            </a:lvl3pPr>
            <a:lvl4pPr marL="1152144" indent="0">
              <a:buNone/>
              <a:defRPr sz="800"/>
            </a:lvl4pPr>
            <a:lvl5pPr marL="1536192" indent="0">
              <a:buNone/>
              <a:defRPr sz="800"/>
            </a:lvl5pPr>
            <a:lvl6pPr marL="1920240" indent="0">
              <a:buNone/>
              <a:defRPr sz="800"/>
            </a:lvl6pPr>
            <a:lvl7pPr marL="2304288" indent="0">
              <a:buNone/>
              <a:defRPr sz="800"/>
            </a:lvl7pPr>
            <a:lvl8pPr marL="2688336" indent="0">
              <a:buNone/>
              <a:defRPr sz="800"/>
            </a:lvl8pPr>
            <a:lvl9pPr marL="3072384"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89670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2949178" cy="1600200"/>
          </a:xfrm>
        </p:spPr>
        <p:txBody>
          <a:bodyPr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700"/>
            </a:lvl1pPr>
            <a:lvl2pPr marL="384048" indent="0">
              <a:buNone/>
              <a:defRPr sz="2400"/>
            </a:lvl2pPr>
            <a:lvl3pPr marL="768096" indent="0">
              <a:buNone/>
              <a:defRPr sz="2000"/>
            </a:lvl3pPr>
            <a:lvl4pPr marL="1152144" indent="0">
              <a:buNone/>
              <a:defRPr sz="1700"/>
            </a:lvl4pPr>
            <a:lvl5pPr marL="1536192" indent="0">
              <a:buNone/>
              <a:defRPr sz="1700"/>
            </a:lvl5pPr>
            <a:lvl6pPr marL="1920240" indent="0">
              <a:buNone/>
              <a:defRPr sz="1700"/>
            </a:lvl6pPr>
            <a:lvl7pPr marL="2304288" indent="0">
              <a:buNone/>
              <a:defRPr sz="1700"/>
            </a:lvl7pPr>
            <a:lvl8pPr marL="2688336" indent="0">
              <a:buNone/>
              <a:defRPr sz="1700"/>
            </a:lvl8pPr>
            <a:lvl9pPr marL="3072384" indent="0">
              <a:buNone/>
              <a:defRPr sz="1700"/>
            </a:lvl9pPr>
          </a:lstStyle>
          <a:p>
            <a:endParaRPr lang="zh-CN" altLang="en-US"/>
          </a:p>
        </p:txBody>
      </p:sp>
      <p:sp>
        <p:nvSpPr>
          <p:cNvPr id="4" name="文本占位符 3"/>
          <p:cNvSpPr>
            <a:spLocks noGrp="1"/>
          </p:cNvSpPr>
          <p:nvPr>
            <p:ph type="body" sz="half" idx="2"/>
          </p:nvPr>
        </p:nvSpPr>
        <p:spPr>
          <a:xfrm>
            <a:off x="629842" y="2057400"/>
            <a:ext cx="2949178" cy="3811588"/>
          </a:xfrm>
        </p:spPr>
        <p:txBody>
          <a:bodyPr/>
          <a:lstStyle>
            <a:lvl1pPr marL="0" indent="0">
              <a:buNone/>
              <a:defRPr sz="1300"/>
            </a:lvl1pPr>
            <a:lvl2pPr marL="384048" indent="0">
              <a:buNone/>
              <a:defRPr sz="1200"/>
            </a:lvl2pPr>
            <a:lvl3pPr marL="768096" indent="0">
              <a:buNone/>
              <a:defRPr sz="1000"/>
            </a:lvl3pPr>
            <a:lvl4pPr marL="1152144" indent="0">
              <a:buNone/>
              <a:defRPr sz="800"/>
            </a:lvl4pPr>
            <a:lvl5pPr marL="1536192" indent="0">
              <a:buNone/>
              <a:defRPr sz="800"/>
            </a:lvl5pPr>
            <a:lvl6pPr marL="1920240" indent="0">
              <a:buNone/>
              <a:defRPr sz="800"/>
            </a:lvl6pPr>
            <a:lvl7pPr marL="2304288" indent="0">
              <a:buNone/>
              <a:defRPr sz="800"/>
            </a:lvl7pPr>
            <a:lvl8pPr marL="2688336" indent="0">
              <a:buNone/>
              <a:defRPr sz="800"/>
            </a:lvl8pPr>
            <a:lvl9pPr marL="3072384"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5740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86730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6"/>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6"/>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2023/8/25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63993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2064"/>
            <a:endParaRPr lang="zh-CN" altLang="en-US" sz="2000">
              <a:solidFill>
                <a:prstClr val="white"/>
              </a:solidFill>
            </a:endParaRPr>
          </a:p>
        </p:txBody>
      </p:sp>
    </p:spTree>
    <p:extLst>
      <p:ext uri="{BB962C8B-B14F-4D97-AF65-F5344CB8AC3E}">
        <p14:creationId xmlns:p14="http://schemas.microsoft.com/office/powerpoint/2010/main" val="22806509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3345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6048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30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1.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theme" Target="../theme/theme14.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theme" Target="../theme/theme15.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51206" tIns="25603" rIns="51206" bIns="25603"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6"/>
            <a:ext cx="7886700" cy="4351338"/>
          </a:xfrm>
          <a:prstGeom prst="rect">
            <a:avLst/>
          </a:prstGeom>
        </p:spPr>
        <p:txBody>
          <a:bodyPr vert="horz" lIns="51206" tIns="25603" rIns="51206" bIns="2560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425"/>
            <a:ext cx="2057400" cy="365125"/>
          </a:xfrm>
          <a:prstGeom prst="rect">
            <a:avLst/>
          </a:prstGeom>
        </p:spPr>
        <p:txBody>
          <a:bodyPr vert="horz" lIns="51206" tIns="25603" rIns="51206" bIns="25603" rtlCol="0" anchor="ctr"/>
          <a:lstStyle>
            <a:lvl1pPr algn="l">
              <a:defRPr sz="1000">
                <a:solidFill>
                  <a:schemeClr val="tx1">
                    <a:tint val="75000"/>
                  </a:schemeClr>
                </a:solidFill>
              </a:defRPr>
            </a:lvl1pPr>
          </a:lstStyle>
          <a:p>
            <a:pPr defTabSz="511768"/>
            <a:fld id="{E355C5F4-8241-4297-A607-2414451469E3}" type="datetimeFigureOut">
              <a:rPr lang="zh-CN" altLang="en-US" smtClean="0">
                <a:solidFill>
                  <a:prstClr val="black">
                    <a:tint val="75000"/>
                  </a:prstClr>
                </a:solidFill>
              </a:rPr>
              <a:pPr defTabSz="511768"/>
              <a:t>2023/8/25</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425"/>
            <a:ext cx="3086100" cy="365125"/>
          </a:xfrm>
          <a:prstGeom prst="rect">
            <a:avLst/>
          </a:prstGeom>
        </p:spPr>
        <p:txBody>
          <a:bodyPr vert="horz" lIns="51206" tIns="25603" rIns="51206" bIns="25603" rtlCol="0" anchor="ctr"/>
          <a:lstStyle>
            <a:lvl1pPr algn="ctr">
              <a:defRPr sz="1000">
                <a:solidFill>
                  <a:schemeClr val="tx1">
                    <a:tint val="75000"/>
                  </a:schemeClr>
                </a:solidFill>
              </a:defRPr>
            </a:lvl1pPr>
          </a:lstStyle>
          <a:p>
            <a:pPr defTabSz="511768"/>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425"/>
            <a:ext cx="2057400" cy="365125"/>
          </a:xfrm>
          <a:prstGeom prst="rect">
            <a:avLst/>
          </a:prstGeom>
        </p:spPr>
        <p:txBody>
          <a:bodyPr vert="horz" lIns="51206" tIns="25603" rIns="51206" bIns="25603" rtlCol="0" anchor="ctr"/>
          <a:lstStyle>
            <a:lvl1pPr algn="r">
              <a:defRPr sz="1000">
                <a:solidFill>
                  <a:schemeClr val="tx1">
                    <a:tint val="75000"/>
                  </a:schemeClr>
                </a:solidFill>
              </a:defRPr>
            </a:lvl1pPr>
          </a:lstStyle>
          <a:p>
            <a:pPr defTabSz="511768"/>
            <a:fld id="{91C163BE-6298-434B-9B1B-48173C57E4B7}" type="slidenum">
              <a:rPr lang="zh-CN" altLang="en-US" smtClean="0">
                <a:solidFill>
                  <a:prstClr val="black">
                    <a:tint val="75000"/>
                  </a:prstClr>
                </a:solidFill>
              </a:rPr>
              <a:pPr defTabSz="511768"/>
              <a:t>‹#›</a:t>
            </a:fld>
            <a:endParaRPr lang="zh-CN" altLang="en-US">
              <a:solidFill>
                <a:prstClr val="black">
                  <a:tint val="75000"/>
                </a:prstClr>
              </a:solidFill>
            </a:endParaRPr>
          </a:p>
        </p:txBody>
      </p:sp>
    </p:spTree>
    <p:extLst>
      <p:ext uri="{BB962C8B-B14F-4D97-AF65-F5344CB8AC3E}">
        <p14:creationId xmlns:p14="http://schemas.microsoft.com/office/powerpoint/2010/main" val="2612453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767652"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909" indent="-191909" algn="l" defTabSz="767652" rtl="0" eaLnBrk="1" latinLnBrk="0" hangingPunct="1">
        <a:lnSpc>
          <a:spcPct val="90000"/>
        </a:lnSpc>
        <a:spcBef>
          <a:spcPts val="840"/>
        </a:spcBef>
        <a:buFont typeface="Arial" panose="020B0604020202020204" pitchFamily="34" charset="0"/>
        <a:buChar char="•"/>
        <a:defRPr sz="2400" kern="1200">
          <a:solidFill>
            <a:schemeClr val="tx1"/>
          </a:solidFill>
          <a:latin typeface="+mn-lt"/>
          <a:ea typeface="+mn-ea"/>
          <a:cs typeface="+mn-cs"/>
        </a:defRPr>
      </a:lvl1pPr>
      <a:lvl2pPr marL="575728" indent="-191909" algn="l" defTabSz="767652" rtl="0" eaLnBrk="1" latinLnBrk="0" hangingPunct="1">
        <a:lnSpc>
          <a:spcPct val="90000"/>
        </a:lnSpc>
        <a:spcBef>
          <a:spcPts val="420"/>
        </a:spcBef>
        <a:buFont typeface="Arial" panose="020B0604020202020204" pitchFamily="34" charset="0"/>
        <a:buChar char="•"/>
        <a:defRPr sz="2000" kern="1200">
          <a:solidFill>
            <a:schemeClr val="tx1"/>
          </a:solidFill>
          <a:latin typeface="+mn-lt"/>
          <a:ea typeface="+mn-ea"/>
          <a:cs typeface="+mn-cs"/>
        </a:defRPr>
      </a:lvl2pPr>
      <a:lvl3pPr marL="959544" indent="-191909" algn="l" defTabSz="767652"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3362" indent="-191909" algn="l" defTabSz="76765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7180" indent="-191909" algn="l" defTabSz="76765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1006" indent="-191909" algn="l" defTabSz="76765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4832" indent="-191909" algn="l" defTabSz="76765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8658" indent="-191909" algn="l" defTabSz="76765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2484" indent="-191909" algn="l" defTabSz="76765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767652" rtl="0" eaLnBrk="1" latinLnBrk="0" hangingPunct="1">
        <a:defRPr sz="1500" kern="1200">
          <a:solidFill>
            <a:schemeClr val="tx1"/>
          </a:solidFill>
          <a:latin typeface="+mn-lt"/>
          <a:ea typeface="+mn-ea"/>
          <a:cs typeface="+mn-cs"/>
        </a:defRPr>
      </a:lvl1pPr>
      <a:lvl2pPr marL="383826" algn="l" defTabSz="767652" rtl="0" eaLnBrk="1" latinLnBrk="0" hangingPunct="1">
        <a:defRPr sz="1500" kern="1200">
          <a:solidFill>
            <a:schemeClr val="tx1"/>
          </a:solidFill>
          <a:latin typeface="+mn-lt"/>
          <a:ea typeface="+mn-ea"/>
          <a:cs typeface="+mn-cs"/>
        </a:defRPr>
      </a:lvl2pPr>
      <a:lvl3pPr marL="767652" algn="l" defTabSz="767652" rtl="0" eaLnBrk="1" latinLnBrk="0" hangingPunct="1">
        <a:defRPr sz="1500" kern="1200">
          <a:solidFill>
            <a:schemeClr val="tx1"/>
          </a:solidFill>
          <a:latin typeface="+mn-lt"/>
          <a:ea typeface="+mn-ea"/>
          <a:cs typeface="+mn-cs"/>
        </a:defRPr>
      </a:lvl3pPr>
      <a:lvl4pPr marL="1151478" algn="l" defTabSz="767652" rtl="0" eaLnBrk="1" latinLnBrk="0" hangingPunct="1">
        <a:defRPr sz="1500" kern="1200">
          <a:solidFill>
            <a:schemeClr val="tx1"/>
          </a:solidFill>
          <a:latin typeface="+mn-lt"/>
          <a:ea typeface="+mn-ea"/>
          <a:cs typeface="+mn-cs"/>
        </a:defRPr>
      </a:lvl4pPr>
      <a:lvl5pPr marL="1535286" algn="l" defTabSz="767652" rtl="0" eaLnBrk="1" latinLnBrk="0" hangingPunct="1">
        <a:defRPr sz="1500" kern="1200">
          <a:solidFill>
            <a:schemeClr val="tx1"/>
          </a:solidFill>
          <a:latin typeface="+mn-lt"/>
          <a:ea typeface="+mn-ea"/>
          <a:cs typeface="+mn-cs"/>
        </a:defRPr>
      </a:lvl5pPr>
      <a:lvl6pPr marL="1919110" algn="l" defTabSz="767652" rtl="0" eaLnBrk="1" latinLnBrk="0" hangingPunct="1">
        <a:defRPr sz="1500" kern="1200">
          <a:solidFill>
            <a:schemeClr val="tx1"/>
          </a:solidFill>
          <a:latin typeface="+mn-lt"/>
          <a:ea typeface="+mn-ea"/>
          <a:cs typeface="+mn-cs"/>
        </a:defRPr>
      </a:lvl6pPr>
      <a:lvl7pPr marL="2302910" algn="l" defTabSz="767652" rtl="0" eaLnBrk="1" latinLnBrk="0" hangingPunct="1">
        <a:defRPr sz="1500" kern="1200">
          <a:solidFill>
            <a:schemeClr val="tx1"/>
          </a:solidFill>
          <a:latin typeface="+mn-lt"/>
          <a:ea typeface="+mn-ea"/>
          <a:cs typeface="+mn-cs"/>
        </a:defRPr>
      </a:lvl7pPr>
      <a:lvl8pPr marL="2686736" algn="l" defTabSz="767652" rtl="0" eaLnBrk="1" latinLnBrk="0" hangingPunct="1">
        <a:defRPr sz="1500" kern="1200">
          <a:solidFill>
            <a:schemeClr val="tx1"/>
          </a:solidFill>
          <a:latin typeface="+mn-lt"/>
          <a:ea typeface="+mn-ea"/>
          <a:cs typeface="+mn-cs"/>
        </a:defRPr>
      </a:lvl8pPr>
      <a:lvl9pPr marL="3070570" algn="l" defTabSz="767652" rtl="0" eaLnBrk="1" latinLnBrk="0" hangingPunct="1">
        <a:defRPr sz="15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51206" tIns="25603" rIns="51206" bIns="25603"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6"/>
            <a:ext cx="7886700" cy="4351338"/>
          </a:xfrm>
          <a:prstGeom prst="rect">
            <a:avLst/>
          </a:prstGeom>
        </p:spPr>
        <p:txBody>
          <a:bodyPr vert="horz" lIns="51206" tIns="25603" rIns="51206" bIns="2560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82"/>
            <a:ext cx="2057400" cy="365125"/>
          </a:xfrm>
          <a:prstGeom prst="rect">
            <a:avLst/>
          </a:prstGeom>
        </p:spPr>
        <p:txBody>
          <a:bodyPr vert="horz" lIns="51206" tIns="25603" rIns="51206" bIns="25603" rtlCol="0" anchor="ctr"/>
          <a:lstStyle>
            <a:lvl1pPr algn="l">
              <a:defRPr sz="1000">
                <a:solidFill>
                  <a:schemeClr val="tx1">
                    <a:tint val="75000"/>
                  </a:schemeClr>
                </a:solidFill>
              </a:defRPr>
            </a:lvl1pPr>
          </a:lstStyle>
          <a:p>
            <a:pPr defTabSz="511940"/>
            <a:fld id="{E355C5F4-8241-4297-A607-2414451469E3}" type="datetimeFigureOut">
              <a:rPr lang="zh-CN" altLang="en-US" smtClean="0">
                <a:solidFill>
                  <a:prstClr val="black">
                    <a:tint val="75000"/>
                  </a:prstClr>
                </a:solidFill>
              </a:rPr>
              <a:pPr defTabSz="511940"/>
              <a:t>2023/8/25</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82"/>
            <a:ext cx="3086100" cy="365125"/>
          </a:xfrm>
          <a:prstGeom prst="rect">
            <a:avLst/>
          </a:prstGeom>
        </p:spPr>
        <p:txBody>
          <a:bodyPr vert="horz" lIns="51206" tIns="25603" rIns="51206" bIns="25603" rtlCol="0" anchor="ctr"/>
          <a:lstStyle>
            <a:lvl1pPr algn="ctr">
              <a:defRPr sz="1000">
                <a:solidFill>
                  <a:schemeClr val="tx1">
                    <a:tint val="75000"/>
                  </a:schemeClr>
                </a:solidFill>
              </a:defRPr>
            </a:lvl1pPr>
          </a:lstStyle>
          <a:p>
            <a:pPr defTabSz="51194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82"/>
            <a:ext cx="2057400" cy="365125"/>
          </a:xfrm>
          <a:prstGeom prst="rect">
            <a:avLst/>
          </a:prstGeom>
        </p:spPr>
        <p:txBody>
          <a:bodyPr vert="horz" lIns="51206" tIns="25603" rIns="51206" bIns="25603" rtlCol="0" anchor="ctr"/>
          <a:lstStyle>
            <a:lvl1pPr algn="r">
              <a:defRPr sz="1000">
                <a:solidFill>
                  <a:schemeClr val="tx1">
                    <a:tint val="75000"/>
                  </a:schemeClr>
                </a:solidFill>
              </a:defRPr>
            </a:lvl1pPr>
          </a:lstStyle>
          <a:p>
            <a:pPr defTabSz="511940"/>
            <a:fld id="{91C163BE-6298-434B-9B1B-48173C57E4B7}" type="slidenum">
              <a:rPr lang="zh-CN" altLang="en-US" smtClean="0">
                <a:solidFill>
                  <a:prstClr val="black">
                    <a:tint val="75000"/>
                  </a:prstClr>
                </a:solidFill>
              </a:rPr>
              <a:pPr defTabSz="511940"/>
              <a:t>‹#›</a:t>
            </a:fld>
            <a:endParaRPr lang="zh-CN" altLang="en-US">
              <a:solidFill>
                <a:prstClr val="black">
                  <a:tint val="75000"/>
                </a:prstClr>
              </a:solidFill>
            </a:endParaRPr>
          </a:p>
        </p:txBody>
      </p:sp>
    </p:spTree>
    <p:extLst>
      <p:ext uri="{BB962C8B-B14F-4D97-AF65-F5344CB8AC3E}">
        <p14:creationId xmlns:p14="http://schemas.microsoft.com/office/powerpoint/2010/main" val="214153458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l" defTabSz="767910"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976" indent="-191976" algn="l" defTabSz="767910" rtl="0" eaLnBrk="1" latinLnBrk="0" hangingPunct="1">
        <a:lnSpc>
          <a:spcPct val="90000"/>
        </a:lnSpc>
        <a:spcBef>
          <a:spcPts val="840"/>
        </a:spcBef>
        <a:buFont typeface="Arial" panose="020B0604020202020204" pitchFamily="34" charset="0"/>
        <a:buChar char="•"/>
        <a:defRPr sz="2400" kern="1200">
          <a:solidFill>
            <a:schemeClr val="tx1"/>
          </a:solidFill>
          <a:latin typeface="+mn-lt"/>
          <a:ea typeface="+mn-ea"/>
          <a:cs typeface="+mn-cs"/>
        </a:defRPr>
      </a:lvl1pPr>
      <a:lvl2pPr marL="575929" indent="-191976" algn="l" defTabSz="767910" rtl="0" eaLnBrk="1" latinLnBrk="0" hangingPunct="1">
        <a:lnSpc>
          <a:spcPct val="90000"/>
        </a:lnSpc>
        <a:spcBef>
          <a:spcPts val="420"/>
        </a:spcBef>
        <a:buFont typeface="Arial" panose="020B0604020202020204" pitchFamily="34" charset="0"/>
        <a:buChar char="•"/>
        <a:defRPr sz="2000" kern="1200">
          <a:solidFill>
            <a:schemeClr val="tx1"/>
          </a:solidFill>
          <a:latin typeface="+mn-lt"/>
          <a:ea typeface="+mn-ea"/>
          <a:cs typeface="+mn-cs"/>
        </a:defRPr>
      </a:lvl2pPr>
      <a:lvl3pPr marL="959878" indent="-191976" algn="l" defTabSz="767910"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3831" indent="-191976" algn="l" defTabSz="76791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7782" indent="-191976" algn="l" defTabSz="76791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1737" indent="-191976" algn="l" defTabSz="76791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5692" indent="-191976" algn="l" defTabSz="76791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9647" indent="-191976" algn="l" defTabSz="76791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3602" indent="-191976" algn="l" defTabSz="76791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767910" rtl="0" eaLnBrk="1" latinLnBrk="0" hangingPunct="1">
        <a:defRPr sz="1500" kern="1200">
          <a:solidFill>
            <a:schemeClr val="tx1"/>
          </a:solidFill>
          <a:latin typeface="+mn-lt"/>
          <a:ea typeface="+mn-ea"/>
          <a:cs typeface="+mn-cs"/>
        </a:defRPr>
      </a:lvl1pPr>
      <a:lvl2pPr marL="383955" algn="l" defTabSz="767910" rtl="0" eaLnBrk="1" latinLnBrk="0" hangingPunct="1">
        <a:defRPr sz="1500" kern="1200">
          <a:solidFill>
            <a:schemeClr val="tx1"/>
          </a:solidFill>
          <a:latin typeface="+mn-lt"/>
          <a:ea typeface="+mn-ea"/>
          <a:cs typeface="+mn-cs"/>
        </a:defRPr>
      </a:lvl2pPr>
      <a:lvl3pPr marL="767910" algn="l" defTabSz="767910" rtl="0" eaLnBrk="1" latinLnBrk="0" hangingPunct="1">
        <a:defRPr sz="1500" kern="1200">
          <a:solidFill>
            <a:schemeClr val="tx1"/>
          </a:solidFill>
          <a:latin typeface="+mn-lt"/>
          <a:ea typeface="+mn-ea"/>
          <a:cs typeface="+mn-cs"/>
        </a:defRPr>
      </a:lvl3pPr>
      <a:lvl4pPr marL="1151865" algn="l" defTabSz="767910" rtl="0" eaLnBrk="1" latinLnBrk="0" hangingPunct="1">
        <a:defRPr sz="1500" kern="1200">
          <a:solidFill>
            <a:schemeClr val="tx1"/>
          </a:solidFill>
          <a:latin typeface="+mn-lt"/>
          <a:ea typeface="+mn-ea"/>
          <a:cs typeface="+mn-cs"/>
        </a:defRPr>
      </a:lvl4pPr>
      <a:lvl5pPr marL="1535813" algn="l" defTabSz="767910" rtl="0" eaLnBrk="1" latinLnBrk="0" hangingPunct="1">
        <a:defRPr sz="1500" kern="1200">
          <a:solidFill>
            <a:schemeClr val="tx1"/>
          </a:solidFill>
          <a:latin typeface="+mn-lt"/>
          <a:ea typeface="+mn-ea"/>
          <a:cs typeface="+mn-cs"/>
        </a:defRPr>
      </a:lvl5pPr>
      <a:lvl6pPr marL="1919767" algn="l" defTabSz="767910" rtl="0" eaLnBrk="1" latinLnBrk="0" hangingPunct="1">
        <a:defRPr sz="1500" kern="1200">
          <a:solidFill>
            <a:schemeClr val="tx1"/>
          </a:solidFill>
          <a:latin typeface="+mn-lt"/>
          <a:ea typeface="+mn-ea"/>
          <a:cs typeface="+mn-cs"/>
        </a:defRPr>
      </a:lvl6pPr>
      <a:lvl7pPr marL="2303712" algn="l" defTabSz="767910" rtl="0" eaLnBrk="1" latinLnBrk="0" hangingPunct="1">
        <a:defRPr sz="1500" kern="1200">
          <a:solidFill>
            <a:schemeClr val="tx1"/>
          </a:solidFill>
          <a:latin typeface="+mn-lt"/>
          <a:ea typeface="+mn-ea"/>
          <a:cs typeface="+mn-cs"/>
        </a:defRPr>
      </a:lvl7pPr>
      <a:lvl8pPr marL="2687666" algn="l" defTabSz="767910" rtl="0" eaLnBrk="1" latinLnBrk="0" hangingPunct="1">
        <a:defRPr sz="1500" kern="1200">
          <a:solidFill>
            <a:schemeClr val="tx1"/>
          </a:solidFill>
          <a:latin typeface="+mn-lt"/>
          <a:ea typeface="+mn-ea"/>
          <a:cs typeface="+mn-cs"/>
        </a:defRPr>
      </a:lvl8pPr>
      <a:lvl9pPr marL="3071624" algn="l" defTabSz="767910" rtl="0" eaLnBrk="1" latinLnBrk="0" hangingPunct="1">
        <a:defRPr sz="15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51206" tIns="25603" rIns="51206" bIns="25603"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6"/>
            <a:ext cx="7886700" cy="4351338"/>
          </a:xfrm>
          <a:prstGeom prst="rect">
            <a:avLst/>
          </a:prstGeom>
        </p:spPr>
        <p:txBody>
          <a:bodyPr vert="horz" lIns="51206" tIns="25603" rIns="51206" bIns="2560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91"/>
            <a:ext cx="2057400" cy="365125"/>
          </a:xfrm>
          <a:prstGeom prst="rect">
            <a:avLst/>
          </a:prstGeom>
        </p:spPr>
        <p:txBody>
          <a:bodyPr vert="horz" lIns="51206" tIns="25603" rIns="51206" bIns="25603" rtlCol="0" anchor="ctr"/>
          <a:lstStyle>
            <a:lvl1pPr algn="l">
              <a:defRPr sz="1000">
                <a:solidFill>
                  <a:schemeClr val="tx1">
                    <a:tint val="75000"/>
                  </a:schemeClr>
                </a:solidFill>
              </a:defRPr>
            </a:lvl1pPr>
          </a:lstStyle>
          <a:p>
            <a:pPr defTabSz="511904"/>
            <a:fld id="{E355C5F4-8241-4297-A607-2414451469E3}" type="datetimeFigureOut">
              <a:rPr lang="zh-CN" altLang="en-US" smtClean="0">
                <a:solidFill>
                  <a:prstClr val="black">
                    <a:tint val="75000"/>
                  </a:prstClr>
                </a:solidFill>
              </a:rPr>
              <a:pPr defTabSz="511904"/>
              <a:t>2023/8/25</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91"/>
            <a:ext cx="3086100" cy="365125"/>
          </a:xfrm>
          <a:prstGeom prst="rect">
            <a:avLst/>
          </a:prstGeom>
        </p:spPr>
        <p:txBody>
          <a:bodyPr vert="horz" lIns="51206" tIns="25603" rIns="51206" bIns="25603" rtlCol="0" anchor="ctr"/>
          <a:lstStyle>
            <a:lvl1pPr algn="ctr">
              <a:defRPr sz="1000">
                <a:solidFill>
                  <a:schemeClr val="tx1">
                    <a:tint val="75000"/>
                  </a:schemeClr>
                </a:solidFill>
              </a:defRPr>
            </a:lvl1pPr>
          </a:lstStyle>
          <a:p>
            <a:pPr defTabSz="511904"/>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91"/>
            <a:ext cx="2057400" cy="365125"/>
          </a:xfrm>
          <a:prstGeom prst="rect">
            <a:avLst/>
          </a:prstGeom>
        </p:spPr>
        <p:txBody>
          <a:bodyPr vert="horz" lIns="51206" tIns="25603" rIns="51206" bIns="25603" rtlCol="0" anchor="ctr"/>
          <a:lstStyle>
            <a:lvl1pPr algn="r">
              <a:defRPr sz="1000">
                <a:solidFill>
                  <a:schemeClr val="tx1">
                    <a:tint val="75000"/>
                  </a:schemeClr>
                </a:solidFill>
              </a:defRPr>
            </a:lvl1pPr>
          </a:lstStyle>
          <a:p>
            <a:pPr defTabSz="511904"/>
            <a:fld id="{91C163BE-6298-434B-9B1B-48173C57E4B7}" type="slidenum">
              <a:rPr lang="zh-CN" altLang="en-US" smtClean="0">
                <a:solidFill>
                  <a:prstClr val="black">
                    <a:tint val="75000"/>
                  </a:prstClr>
                </a:solidFill>
              </a:rPr>
              <a:pPr defTabSz="511904"/>
              <a:t>‹#›</a:t>
            </a:fld>
            <a:endParaRPr lang="zh-CN" altLang="en-US">
              <a:solidFill>
                <a:prstClr val="black">
                  <a:tint val="75000"/>
                </a:prstClr>
              </a:solidFill>
            </a:endParaRPr>
          </a:p>
        </p:txBody>
      </p:sp>
    </p:spTree>
    <p:extLst>
      <p:ext uri="{BB962C8B-B14F-4D97-AF65-F5344CB8AC3E}">
        <p14:creationId xmlns:p14="http://schemas.microsoft.com/office/powerpoint/2010/main" val="4082097686"/>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xStyles>
    <p:titleStyle>
      <a:lvl1pPr algn="l" defTabSz="767856"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962" indent="-191962" algn="l" defTabSz="767856" rtl="0" eaLnBrk="1" latinLnBrk="0" hangingPunct="1">
        <a:lnSpc>
          <a:spcPct val="90000"/>
        </a:lnSpc>
        <a:spcBef>
          <a:spcPts val="840"/>
        </a:spcBef>
        <a:buFont typeface="Arial" panose="020B0604020202020204" pitchFamily="34" charset="0"/>
        <a:buChar char="•"/>
        <a:defRPr sz="2400" kern="1200">
          <a:solidFill>
            <a:schemeClr val="tx1"/>
          </a:solidFill>
          <a:latin typeface="+mn-lt"/>
          <a:ea typeface="+mn-ea"/>
          <a:cs typeface="+mn-cs"/>
        </a:defRPr>
      </a:lvl1pPr>
      <a:lvl2pPr marL="575887" indent="-191962" algn="l" defTabSz="767856" rtl="0" eaLnBrk="1" latinLnBrk="0" hangingPunct="1">
        <a:lnSpc>
          <a:spcPct val="90000"/>
        </a:lnSpc>
        <a:spcBef>
          <a:spcPts val="420"/>
        </a:spcBef>
        <a:buFont typeface="Arial" panose="020B0604020202020204" pitchFamily="34" charset="0"/>
        <a:buChar char="•"/>
        <a:defRPr sz="2000" kern="1200">
          <a:solidFill>
            <a:schemeClr val="tx1"/>
          </a:solidFill>
          <a:latin typeface="+mn-lt"/>
          <a:ea typeface="+mn-ea"/>
          <a:cs typeface="+mn-cs"/>
        </a:defRPr>
      </a:lvl2pPr>
      <a:lvl3pPr marL="959808" indent="-191962" algn="l" defTabSz="767856"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3733" indent="-191962" algn="l" defTabSz="76785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7656" indent="-191962" algn="l" defTabSz="76785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1584" indent="-191962" algn="l" defTabSz="76785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5512" indent="-191962" algn="l" defTabSz="76785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9440" indent="-191962" algn="l" defTabSz="76785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3368" indent="-191962" algn="l" defTabSz="76785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767856" rtl="0" eaLnBrk="1" latinLnBrk="0" hangingPunct="1">
        <a:defRPr sz="1500" kern="1200">
          <a:solidFill>
            <a:schemeClr val="tx1"/>
          </a:solidFill>
          <a:latin typeface="+mn-lt"/>
          <a:ea typeface="+mn-ea"/>
          <a:cs typeface="+mn-cs"/>
        </a:defRPr>
      </a:lvl1pPr>
      <a:lvl2pPr marL="383928" algn="l" defTabSz="767856" rtl="0" eaLnBrk="1" latinLnBrk="0" hangingPunct="1">
        <a:defRPr sz="1500" kern="1200">
          <a:solidFill>
            <a:schemeClr val="tx1"/>
          </a:solidFill>
          <a:latin typeface="+mn-lt"/>
          <a:ea typeface="+mn-ea"/>
          <a:cs typeface="+mn-cs"/>
        </a:defRPr>
      </a:lvl2pPr>
      <a:lvl3pPr marL="767856" algn="l" defTabSz="767856" rtl="0" eaLnBrk="1" latinLnBrk="0" hangingPunct="1">
        <a:defRPr sz="1500" kern="1200">
          <a:solidFill>
            <a:schemeClr val="tx1"/>
          </a:solidFill>
          <a:latin typeface="+mn-lt"/>
          <a:ea typeface="+mn-ea"/>
          <a:cs typeface="+mn-cs"/>
        </a:defRPr>
      </a:lvl3pPr>
      <a:lvl4pPr marL="1151784" algn="l" defTabSz="767856" rtl="0" eaLnBrk="1" latinLnBrk="0" hangingPunct="1">
        <a:defRPr sz="1500" kern="1200">
          <a:solidFill>
            <a:schemeClr val="tx1"/>
          </a:solidFill>
          <a:latin typeface="+mn-lt"/>
          <a:ea typeface="+mn-ea"/>
          <a:cs typeface="+mn-cs"/>
        </a:defRPr>
      </a:lvl4pPr>
      <a:lvl5pPr marL="1535703" algn="l" defTabSz="767856" rtl="0" eaLnBrk="1" latinLnBrk="0" hangingPunct="1">
        <a:defRPr sz="1500" kern="1200">
          <a:solidFill>
            <a:schemeClr val="tx1"/>
          </a:solidFill>
          <a:latin typeface="+mn-lt"/>
          <a:ea typeface="+mn-ea"/>
          <a:cs typeface="+mn-cs"/>
        </a:defRPr>
      </a:lvl5pPr>
      <a:lvl6pPr marL="1919630" algn="l" defTabSz="767856" rtl="0" eaLnBrk="1" latinLnBrk="0" hangingPunct="1">
        <a:defRPr sz="1500" kern="1200">
          <a:solidFill>
            <a:schemeClr val="tx1"/>
          </a:solidFill>
          <a:latin typeface="+mn-lt"/>
          <a:ea typeface="+mn-ea"/>
          <a:cs typeface="+mn-cs"/>
        </a:defRPr>
      </a:lvl6pPr>
      <a:lvl7pPr marL="2303544" algn="l" defTabSz="767856" rtl="0" eaLnBrk="1" latinLnBrk="0" hangingPunct="1">
        <a:defRPr sz="1500" kern="1200">
          <a:solidFill>
            <a:schemeClr val="tx1"/>
          </a:solidFill>
          <a:latin typeface="+mn-lt"/>
          <a:ea typeface="+mn-ea"/>
          <a:cs typeface="+mn-cs"/>
        </a:defRPr>
      </a:lvl7pPr>
      <a:lvl8pPr marL="2687471" algn="l" defTabSz="767856" rtl="0" eaLnBrk="1" latinLnBrk="0" hangingPunct="1">
        <a:defRPr sz="1500" kern="1200">
          <a:solidFill>
            <a:schemeClr val="tx1"/>
          </a:solidFill>
          <a:latin typeface="+mn-lt"/>
          <a:ea typeface="+mn-ea"/>
          <a:cs typeface="+mn-cs"/>
        </a:defRPr>
      </a:lvl8pPr>
      <a:lvl9pPr marL="3071403" algn="l" defTabSz="767856" rtl="0" eaLnBrk="1" latinLnBrk="0" hangingPunct="1">
        <a:defRPr sz="15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8/25/2023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82236247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8/25/2023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106954032"/>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51206" tIns="25603" rIns="51206" bIns="25603"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6"/>
            <a:ext cx="7886700" cy="4351338"/>
          </a:xfrm>
          <a:prstGeom prst="rect">
            <a:avLst/>
          </a:prstGeom>
        </p:spPr>
        <p:txBody>
          <a:bodyPr vert="horz" lIns="51206" tIns="25603" rIns="51206" bIns="2560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423"/>
            <a:ext cx="2057400" cy="365125"/>
          </a:xfrm>
          <a:prstGeom prst="rect">
            <a:avLst/>
          </a:prstGeom>
        </p:spPr>
        <p:txBody>
          <a:bodyPr vert="horz" lIns="51206" tIns="25603" rIns="51206" bIns="25603" rtlCol="0" anchor="ctr"/>
          <a:lstStyle>
            <a:lvl1pPr algn="l">
              <a:defRPr sz="1000">
                <a:solidFill>
                  <a:schemeClr val="tx1">
                    <a:tint val="75000"/>
                  </a:schemeClr>
                </a:solidFill>
              </a:defRPr>
            </a:lvl1pPr>
          </a:lstStyle>
          <a:p>
            <a:pPr defTabSz="511776"/>
            <a:fld id="{E355C5F4-8241-4297-A607-2414451469E3}" type="datetimeFigureOut">
              <a:rPr lang="zh-CN" altLang="en-US" smtClean="0">
                <a:solidFill>
                  <a:prstClr val="black">
                    <a:tint val="75000"/>
                  </a:prstClr>
                </a:solidFill>
              </a:rPr>
              <a:pPr defTabSz="511776"/>
              <a:t>2023/8/25</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423"/>
            <a:ext cx="3086100" cy="365125"/>
          </a:xfrm>
          <a:prstGeom prst="rect">
            <a:avLst/>
          </a:prstGeom>
        </p:spPr>
        <p:txBody>
          <a:bodyPr vert="horz" lIns="51206" tIns="25603" rIns="51206" bIns="25603" rtlCol="0" anchor="ctr"/>
          <a:lstStyle>
            <a:lvl1pPr algn="ctr">
              <a:defRPr sz="1000">
                <a:solidFill>
                  <a:schemeClr val="tx1">
                    <a:tint val="75000"/>
                  </a:schemeClr>
                </a:solidFill>
              </a:defRPr>
            </a:lvl1pPr>
          </a:lstStyle>
          <a:p>
            <a:pPr defTabSz="511776"/>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423"/>
            <a:ext cx="2057400" cy="365125"/>
          </a:xfrm>
          <a:prstGeom prst="rect">
            <a:avLst/>
          </a:prstGeom>
        </p:spPr>
        <p:txBody>
          <a:bodyPr vert="horz" lIns="51206" tIns="25603" rIns="51206" bIns="25603" rtlCol="0" anchor="ctr"/>
          <a:lstStyle>
            <a:lvl1pPr algn="r">
              <a:defRPr sz="1000">
                <a:solidFill>
                  <a:schemeClr val="tx1">
                    <a:tint val="75000"/>
                  </a:schemeClr>
                </a:solidFill>
              </a:defRPr>
            </a:lvl1pPr>
          </a:lstStyle>
          <a:p>
            <a:pPr defTabSz="511776"/>
            <a:fld id="{91C163BE-6298-434B-9B1B-48173C57E4B7}" type="slidenum">
              <a:rPr lang="zh-CN" altLang="en-US" smtClean="0">
                <a:solidFill>
                  <a:prstClr val="black">
                    <a:tint val="75000"/>
                  </a:prstClr>
                </a:solidFill>
              </a:rPr>
              <a:pPr defTabSz="511776"/>
              <a:t>‹#›</a:t>
            </a:fld>
            <a:endParaRPr lang="zh-CN" altLang="en-US">
              <a:solidFill>
                <a:prstClr val="black">
                  <a:tint val="75000"/>
                </a:prstClr>
              </a:solidFill>
            </a:endParaRPr>
          </a:p>
        </p:txBody>
      </p:sp>
    </p:spTree>
    <p:extLst>
      <p:ext uri="{BB962C8B-B14F-4D97-AF65-F5344CB8AC3E}">
        <p14:creationId xmlns:p14="http://schemas.microsoft.com/office/powerpoint/2010/main" val="434871709"/>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Lst>
  <p:txStyles>
    <p:titleStyle>
      <a:lvl1pPr algn="l" defTabSz="767664"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913" indent="-191913" algn="l" defTabSz="767664" rtl="0" eaLnBrk="1" latinLnBrk="0" hangingPunct="1">
        <a:lnSpc>
          <a:spcPct val="90000"/>
        </a:lnSpc>
        <a:spcBef>
          <a:spcPts val="840"/>
        </a:spcBef>
        <a:buFont typeface="Arial" panose="020B0604020202020204" pitchFamily="34" charset="0"/>
        <a:buChar char="•"/>
        <a:defRPr sz="2400" kern="1200">
          <a:solidFill>
            <a:schemeClr val="tx1"/>
          </a:solidFill>
          <a:latin typeface="+mn-lt"/>
          <a:ea typeface="+mn-ea"/>
          <a:cs typeface="+mn-cs"/>
        </a:defRPr>
      </a:lvl1pPr>
      <a:lvl2pPr marL="575737" indent="-191913" algn="l" defTabSz="767664" rtl="0" eaLnBrk="1" latinLnBrk="0" hangingPunct="1">
        <a:lnSpc>
          <a:spcPct val="90000"/>
        </a:lnSpc>
        <a:spcBef>
          <a:spcPts val="420"/>
        </a:spcBef>
        <a:buFont typeface="Arial" panose="020B0604020202020204" pitchFamily="34" charset="0"/>
        <a:buChar char="•"/>
        <a:defRPr sz="2000" kern="1200">
          <a:solidFill>
            <a:schemeClr val="tx1"/>
          </a:solidFill>
          <a:latin typeface="+mn-lt"/>
          <a:ea typeface="+mn-ea"/>
          <a:cs typeface="+mn-cs"/>
        </a:defRPr>
      </a:lvl2pPr>
      <a:lvl3pPr marL="959559" indent="-191913" algn="l" defTabSz="767664"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3384" indent="-191913" algn="l" defTabSz="76766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7208" indent="-191913" algn="l" defTabSz="76766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1040" indent="-191913" algn="l" defTabSz="76766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4872" indent="-191913" algn="l" defTabSz="76766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8704" indent="-191913" algn="l" defTabSz="76766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2536" indent="-191913" algn="l" defTabSz="76766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767664" rtl="0" eaLnBrk="1" latinLnBrk="0" hangingPunct="1">
        <a:defRPr sz="1500" kern="1200">
          <a:solidFill>
            <a:schemeClr val="tx1"/>
          </a:solidFill>
          <a:latin typeface="+mn-lt"/>
          <a:ea typeface="+mn-ea"/>
          <a:cs typeface="+mn-cs"/>
        </a:defRPr>
      </a:lvl1pPr>
      <a:lvl2pPr marL="383832" algn="l" defTabSz="767664" rtl="0" eaLnBrk="1" latinLnBrk="0" hangingPunct="1">
        <a:defRPr sz="1500" kern="1200">
          <a:solidFill>
            <a:schemeClr val="tx1"/>
          </a:solidFill>
          <a:latin typeface="+mn-lt"/>
          <a:ea typeface="+mn-ea"/>
          <a:cs typeface="+mn-cs"/>
        </a:defRPr>
      </a:lvl2pPr>
      <a:lvl3pPr marL="767664" algn="l" defTabSz="767664" rtl="0" eaLnBrk="1" latinLnBrk="0" hangingPunct="1">
        <a:defRPr sz="1500" kern="1200">
          <a:solidFill>
            <a:schemeClr val="tx1"/>
          </a:solidFill>
          <a:latin typeface="+mn-lt"/>
          <a:ea typeface="+mn-ea"/>
          <a:cs typeface="+mn-cs"/>
        </a:defRPr>
      </a:lvl3pPr>
      <a:lvl4pPr marL="1151496" algn="l" defTabSz="767664" rtl="0" eaLnBrk="1" latinLnBrk="0" hangingPunct="1">
        <a:defRPr sz="1500" kern="1200">
          <a:solidFill>
            <a:schemeClr val="tx1"/>
          </a:solidFill>
          <a:latin typeface="+mn-lt"/>
          <a:ea typeface="+mn-ea"/>
          <a:cs typeface="+mn-cs"/>
        </a:defRPr>
      </a:lvl4pPr>
      <a:lvl5pPr marL="1535311" algn="l" defTabSz="767664" rtl="0" eaLnBrk="1" latinLnBrk="0" hangingPunct="1">
        <a:defRPr sz="1500" kern="1200">
          <a:solidFill>
            <a:schemeClr val="tx1"/>
          </a:solidFill>
          <a:latin typeface="+mn-lt"/>
          <a:ea typeface="+mn-ea"/>
          <a:cs typeface="+mn-cs"/>
        </a:defRPr>
      </a:lvl5pPr>
      <a:lvl6pPr marL="1919141" algn="l" defTabSz="767664" rtl="0" eaLnBrk="1" latinLnBrk="0" hangingPunct="1">
        <a:defRPr sz="1500" kern="1200">
          <a:solidFill>
            <a:schemeClr val="tx1"/>
          </a:solidFill>
          <a:latin typeface="+mn-lt"/>
          <a:ea typeface="+mn-ea"/>
          <a:cs typeface="+mn-cs"/>
        </a:defRPr>
      </a:lvl6pPr>
      <a:lvl7pPr marL="2302947" algn="l" defTabSz="767664" rtl="0" eaLnBrk="1" latinLnBrk="0" hangingPunct="1">
        <a:defRPr sz="1500" kern="1200">
          <a:solidFill>
            <a:schemeClr val="tx1"/>
          </a:solidFill>
          <a:latin typeface="+mn-lt"/>
          <a:ea typeface="+mn-ea"/>
          <a:cs typeface="+mn-cs"/>
        </a:defRPr>
      </a:lvl7pPr>
      <a:lvl8pPr marL="2686779" algn="l" defTabSz="767664" rtl="0" eaLnBrk="1" latinLnBrk="0" hangingPunct="1">
        <a:defRPr sz="1500" kern="1200">
          <a:solidFill>
            <a:schemeClr val="tx1"/>
          </a:solidFill>
          <a:latin typeface="+mn-lt"/>
          <a:ea typeface="+mn-ea"/>
          <a:cs typeface="+mn-cs"/>
        </a:defRPr>
      </a:lvl8pPr>
      <a:lvl9pPr marL="3070619" algn="l" defTabSz="767664" rtl="0" eaLnBrk="1" latinLnBrk="0" hangingPunct="1">
        <a:defRPr sz="15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51206" tIns="25603" rIns="51206" bIns="25603"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6"/>
            <a:ext cx="7886700" cy="4351338"/>
          </a:xfrm>
          <a:prstGeom prst="rect">
            <a:avLst/>
          </a:prstGeom>
        </p:spPr>
        <p:txBody>
          <a:bodyPr vert="horz" lIns="51206" tIns="25603" rIns="51206" bIns="2560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416"/>
            <a:ext cx="2057400" cy="365125"/>
          </a:xfrm>
          <a:prstGeom prst="rect">
            <a:avLst/>
          </a:prstGeom>
        </p:spPr>
        <p:txBody>
          <a:bodyPr vert="horz" lIns="51206" tIns="25603" rIns="51206" bIns="25603" rtlCol="0" anchor="ctr"/>
          <a:lstStyle>
            <a:lvl1pPr algn="l">
              <a:defRPr sz="1000">
                <a:solidFill>
                  <a:schemeClr val="tx1">
                    <a:tint val="75000"/>
                  </a:schemeClr>
                </a:solidFill>
              </a:defRPr>
            </a:lvl1pPr>
          </a:lstStyle>
          <a:p>
            <a:pPr defTabSz="511804"/>
            <a:fld id="{E355C5F4-8241-4297-A607-2414451469E3}" type="datetimeFigureOut">
              <a:rPr lang="zh-CN" altLang="en-US" smtClean="0">
                <a:solidFill>
                  <a:prstClr val="black">
                    <a:tint val="75000"/>
                  </a:prstClr>
                </a:solidFill>
              </a:rPr>
              <a:pPr defTabSz="511804"/>
              <a:t>2023/8/25</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416"/>
            <a:ext cx="3086100" cy="365125"/>
          </a:xfrm>
          <a:prstGeom prst="rect">
            <a:avLst/>
          </a:prstGeom>
        </p:spPr>
        <p:txBody>
          <a:bodyPr vert="horz" lIns="51206" tIns="25603" rIns="51206" bIns="25603" rtlCol="0" anchor="ctr"/>
          <a:lstStyle>
            <a:lvl1pPr algn="ctr">
              <a:defRPr sz="1000">
                <a:solidFill>
                  <a:schemeClr val="tx1">
                    <a:tint val="75000"/>
                  </a:schemeClr>
                </a:solidFill>
              </a:defRPr>
            </a:lvl1pPr>
          </a:lstStyle>
          <a:p>
            <a:pPr defTabSz="511804"/>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416"/>
            <a:ext cx="2057400" cy="365125"/>
          </a:xfrm>
          <a:prstGeom prst="rect">
            <a:avLst/>
          </a:prstGeom>
        </p:spPr>
        <p:txBody>
          <a:bodyPr vert="horz" lIns="51206" tIns="25603" rIns="51206" bIns="25603" rtlCol="0" anchor="ctr"/>
          <a:lstStyle>
            <a:lvl1pPr algn="r">
              <a:defRPr sz="1000">
                <a:solidFill>
                  <a:schemeClr val="tx1">
                    <a:tint val="75000"/>
                  </a:schemeClr>
                </a:solidFill>
              </a:defRPr>
            </a:lvl1pPr>
          </a:lstStyle>
          <a:p>
            <a:pPr defTabSz="511804"/>
            <a:fld id="{91C163BE-6298-434B-9B1B-48173C57E4B7}" type="slidenum">
              <a:rPr lang="zh-CN" altLang="en-US" smtClean="0">
                <a:solidFill>
                  <a:prstClr val="black">
                    <a:tint val="75000"/>
                  </a:prstClr>
                </a:solidFill>
              </a:rPr>
              <a:pPr defTabSz="511804"/>
              <a:t>‹#›</a:t>
            </a:fld>
            <a:endParaRPr lang="zh-CN" altLang="en-US">
              <a:solidFill>
                <a:prstClr val="black">
                  <a:tint val="75000"/>
                </a:prstClr>
              </a:solidFill>
            </a:endParaRPr>
          </a:p>
        </p:txBody>
      </p:sp>
    </p:spTree>
    <p:extLst>
      <p:ext uri="{BB962C8B-B14F-4D97-AF65-F5344CB8AC3E}">
        <p14:creationId xmlns:p14="http://schemas.microsoft.com/office/powerpoint/2010/main" val="925415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p:txStyles>
    <p:titleStyle>
      <a:lvl1pPr algn="l" defTabSz="767706"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923" indent="-191923" algn="l" defTabSz="767706" rtl="0" eaLnBrk="1" latinLnBrk="0" hangingPunct="1">
        <a:lnSpc>
          <a:spcPct val="90000"/>
        </a:lnSpc>
        <a:spcBef>
          <a:spcPts val="840"/>
        </a:spcBef>
        <a:buFont typeface="Arial" panose="020B0604020202020204" pitchFamily="34" charset="0"/>
        <a:buChar char="•"/>
        <a:defRPr sz="2400" kern="1200">
          <a:solidFill>
            <a:schemeClr val="tx1"/>
          </a:solidFill>
          <a:latin typeface="+mn-lt"/>
          <a:ea typeface="+mn-ea"/>
          <a:cs typeface="+mn-cs"/>
        </a:defRPr>
      </a:lvl1pPr>
      <a:lvl2pPr marL="575770" indent="-191923" algn="l" defTabSz="767706" rtl="0" eaLnBrk="1" latinLnBrk="0" hangingPunct="1">
        <a:lnSpc>
          <a:spcPct val="90000"/>
        </a:lnSpc>
        <a:spcBef>
          <a:spcPts val="420"/>
        </a:spcBef>
        <a:buFont typeface="Arial" panose="020B0604020202020204" pitchFamily="34" charset="0"/>
        <a:buChar char="•"/>
        <a:defRPr sz="2000" kern="1200">
          <a:solidFill>
            <a:schemeClr val="tx1"/>
          </a:solidFill>
          <a:latin typeface="+mn-lt"/>
          <a:ea typeface="+mn-ea"/>
          <a:cs typeface="+mn-cs"/>
        </a:defRPr>
      </a:lvl2pPr>
      <a:lvl3pPr marL="959614" indent="-191923" algn="l" defTabSz="767706"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3460" indent="-191923" algn="l" defTabSz="76770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7306" indent="-191923" algn="l" defTabSz="76770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1159" indent="-191923" algn="l" defTabSz="76770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5012" indent="-191923" algn="l" defTabSz="76770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8865" indent="-191923" algn="l" defTabSz="76770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2718" indent="-191923" algn="l" defTabSz="76770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767706" rtl="0" eaLnBrk="1" latinLnBrk="0" hangingPunct="1">
        <a:defRPr sz="1500" kern="1200">
          <a:solidFill>
            <a:schemeClr val="tx1"/>
          </a:solidFill>
          <a:latin typeface="+mn-lt"/>
          <a:ea typeface="+mn-ea"/>
          <a:cs typeface="+mn-cs"/>
        </a:defRPr>
      </a:lvl1pPr>
      <a:lvl2pPr marL="383853" algn="l" defTabSz="767706" rtl="0" eaLnBrk="1" latinLnBrk="0" hangingPunct="1">
        <a:defRPr sz="1500" kern="1200">
          <a:solidFill>
            <a:schemeClr val="tx1"/>
          </a:solidFill>
          <a:latin typeface="+mn-lt"/>
          <a:ea typeface="+mn-ea"/>
          <a:cs typeface="+mn-cs"/>
        </a:defRPr>
      </a:lvl2pPr>
      <a:lvl3pPr marL="767706" algn="l" defTabSz="767706" rtl="0" eaLnBrk="1" latinLnBrk="0" hangingPunct="1">
        <a:defRPr sz="1500" kern="1200">
          <a:solidFill>
            <a:schemeClr val="tx1"/>
          </a:solidFill>
          <a:latin typeface="+mn-lt"/>
          <a:ea typeface="+mn-ea"/>
          <a:cs typeface="+mn-cs"/>
        </a:defRPr>
      </a:lvl3pPr>
      <a:lvl4pPr marL="1151559" algn="l" defTabSz="767706" rtl="0" eaLnBrk="1" latinLnBrk="0" hangingPunct="1">
        <a:defRPr sz="1500" kern="1200">
          <a:solidFill>
            <a:schemeClr val="tx1"/>
          </a:solidFill>
          <a:latin typeface="+mn-lt"/>
          <a:ea typeface="+mn-ea"/>
          <a:cs typeface="+mn-cs"/>
        </a:defRPr>
      </a:lvl4pPr>
      <a:lvl5pPr marL="1535397" algn="l" defTabSz="767706" rtl="0" eaLnBrk="1" latinLnBrk="0" hangingPunct="1">
        <a:defRPr sz="1500" kern="1200">
          <a:solidFill>
            <a:schemeClr val="tx1"/>
          </a:solidFill>
          <a:latin typeface="+mn-lt"/>
          <a:ea typeface="+mn-ea"/>
          <a:cs typeface="+mn-cs"/>
        </a:defRPr>
      </a:lvl5pPr>
      <a:lvl6pPr marL="1919248" algn="l" defTabSz="767706" rtl="0" eaLnBrk="1" latinLnBrk="0" hangingPunct="1">
        <a:defRPr sz="1500" kern="1200">
          <a:solidFill>
            <a:schemeClr val="tx1"/>
          </a:solidFill>
          <a:latin typeface="+mn-lt"/>
          <a:ea typeface="+mn-ea"/>
          <a:cs typeface="+mn-cs"/>
        </a:defRPr>
      </a:lvl6pPr>
      <a:lvl7pPr marL="2303078" algn="l" defTabSz="767706" rtl="0" eaLnBrk="1" latinLnBrk="0" hangingPunct="1">
        <a:defRPr sz="1500" kern="1200">
          <a:solidFill>
            <a:schemeClr val="tx1"/>
          </a:solidFill>
          <a:latin typeface="+mn-lt"/>
          <a:ea typeface="+mn-ea"/>
          <a:cs typeface="+mn-cs"/>
        </a:defRPr>
      </a:lvl7pPr>
      <a:lvl8pPr marL="2686930" algn="l" defTabSz="767706" rtl="0" eaLnBrk="1" latinLnBrk="0" hangingPunct="1">
        <a:defRPr sz="1500" kern="1200">
          <a:solidFill>
            <a:schemeClr val="tx1"/>
          </a:solidFill>
          <a:latin typeface="+mn-lt"/>
          <a:ea typeface="+mn-ea"/>
          <a:cs typeface="+mn-cs"/>
        </a:defRPr>
      </a:lvl8pPr>
      <a:lvl9pPr marL="3070790" algn="l" defTabSz="767706"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51206" tIns="25603" rIns="51206" bIns="25603"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6"/>
            <a:ext cx="7886700" cy="4351338"/>
          </a:xfrm>
          <a:prstGeom prst="rect">
            <a:avLst/>
          </a:prstGeom>
        </p:spPr>
        <p:txBody>
          <a:bodyPr vert="horz" lIns="51206" tIns="25603" rIns="51206" bIns="2560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420"/>
            <a:ext cx="2057400" cy="365125"/>
          </a:xfrm>
          <a:prstGeom prst="rect">
            <a:avLst/>
          </a:prstGeom>
        </p:spPr>
        <p:txBody>
          <a:bodyPr vert="horz" lIns="51206" tIns="25603" rIns="51206" bIns="25603" rtlCol="0" anchor="ctr"/>
          <a:lstStyle>
            <a:lvl1pPr algn="l">
              <a:defRPr sz="1000">
                <a:solidFill>
                  <a:schemeClr val="tx1">
                    <a:tint val="75000"/>
                  </a:schemeClr>
                </a:solidFill>
              </a:defRPr>
            </a:lvl1pPr>
          </a:lstStyle>
          <a:p>
            <a:pPr defTabSz="511788"/>
            <a:fld id="{E355C5F4-8241-4297-A607-2414451469E3}" type="datetimeFigureOut">
              <a:rPr lang="zh-CN" altLang="en-US" smtClean="0">
                <a:solidFill>
                  <a:prstClr val="black">
                    <a:tint val="75000"/>
                  </a:prstClr>
                </a:solidFill>
              </a:rPr>
              <a:pPr defTabSz="511788"/>
              <a:t>2023/8/25</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420"/>
            <a:ext cx="3086100" cy="365125"/>
          </a:xfrm>
          <a:prstGeom prst="rect">
            <a:avLst/>
          </a:prstGeom>
        </p:spPr>
        <p:txBody>
          <a:bodyPr vert="horz" lIns="51206" tIns="25603" rIns="51206" bIns="25603" rtlCol="0" anchor="ctr"/>
          <a:lstStyle>
            <a:lvl1pPr algn="ctr">
              <a:defRPr sz="1000">
                <a:solidFill>
                  <a:schemeClr val="tx1">
                    <a:tint val="75000"/>
                  </a:schemeClr>
                </a:solidFill>
              </a:defRPr>
            </a:lvl1pPr>
          </a:lstStyle>
          <a:p>
            <a:pPr defTabSz="511788"/>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420"/>
            <a:ext cx="2057400" cy="365125"/>
          </a:xfrm>
          <a:prstGeom prst="rect">
            <a:avLst/>
          </a:prstGeom>
        </p:spPr>
        <p:txBody>
          <a:bodyPr vert="horz" lIns="51206" tIns="25603" rIns="51206" bIns="25603" rtlCol="0" anchor="ctr"/>
          <a:lstStyle>
            <a:lvl1pPr algn="r">
              <a:defRPr sz="1000">
                <a:solidFill>
                  <a:schemeClr val="tx1">
                    <a:tint val="75000"/>
                  </a:schemeClr>
                </a:solidFill>
              </a:defRPr>
            </a:lvl1pPr>
          </a:lstStyle>
          <a:p>
            <a:pPr defTabSz="511788"/>
            <a:fld id="{91C163BE-6298-434B-9B1B-48173C57E4B7}" type="slidenum">
              <a:rPr lang="zh-CN" altLang="en-US" smtClean="0">
                <a:solidFill>
                  <a:prstClr val="black">
                    <a:tint val="75000"/>
                  </a:prstClr>
                </a:solidFill>
              </a:rPr>
              <a:pPr defTabSz="511788"/>
              <a:t>‹#›</a:t>
            </a:fld>
            <a:endParaRPr lang="zh-CN" altLang="en-US">
              <a:solidFill>
                <a:prstClr val="black">
                  <a:tint val="75000"/>
                </a:prstClr>
              </a:solidFill>
            </a:endParaRPr>
          </a:p>
        </p:txBody>
      </p:sp>
    </p:spTree>
    <p:extLst>
      <p:ext uri="{BB962C8B-B14F-4D97-AF65-F5344CB8AC3E}">
        <p14:creationId xmlns:p14="http://schemas.microsoft.com/office/powerpoint/2010/main" val="53174947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767682"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918" indent="-191918" algn="l" defTabSz="767682" rtl="0" eaLnBrk="1" latinLnBrk="0" hangingPunct="1">
        <a:lnSpc>
          <a:spcPct val="90000"/>
        </a:lnSpc>
        <a:spcBef>
          <a:spcPts val="840"/>
        </a:spcBef>
        <a:buFont typeface="Arial" panose="020B0604020202020204" pitchFamily="34" charset="0"/>
        <a:buChar char="•"/>
        <a:defRPr sz="2400" kern="1200">
          <a:solidFill>
            <a:schemeClr val="tx1"/>
          </a:solidFill>
          <a:latin typeface="+mn-lt"/>
          <a:ea typeface="+mn-ea"/>
          <a:cs typeface="+mn-cs"/>
        </a:defRPr>
      </a:lvl1pPr>
      <a:lvl2pPr marL="575751" indent="-191918" algn="l" defTabSz="767682" rtl="0" eaLnBrk="1" latinLnBrk="0" hangingPunct="1">
        <a:lnSpc>
          <a:spcPct val="90000"/>
        </a:lnSpc>
        <a:spcBef>
          <a:spcPts val="420"/>
        </a:spcBef>
        <a:buFont typeface="Arial" panose="020B0604020202020204" pitchFamily="34" charset="0"/>
        <a:buChar char="•"/>
        <a:defRPr sz="2000" kern="1200">
          <a:solidFill>
            <a:schemeClr val="tx1"/>
          </a:solidFill>
          <a:latin typeface="+mn-lt"/>
          <a:ea typeface="+mn-ea"/>
          <a:cs typeface="+mn-cs"/>
        </a:defRPr>
      </a:lvl2pPr>
      <a:lvl3pPr marL="959582" indent="-191918" algn="l" defTabSz="767682"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3417" indent="-191918" algn="l" defTabSz="76768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7250" indent="-191918" algn="l" defTabSz="76768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1091" indent="-191918" algn="l" defTabSz="76768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4932" indent="-191918" algn="l" defTabSz="76768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8773" indent="-191918" algn="l" defTabSz="76768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2614" indent="-191918" algn="l" defTabSz="76768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767682" rtl="0" eaLnBrk="1" latinLnBrk="0" hangingPunct="1">
        <a:defRPr sz="1500" kern="1200">
          <a:solidFill>
            <a:schemeClr val="tx1"/>
          </a:solidFill>
          <a:latin typeface="+mn-lt"/>
          <a:ea typeface="+mn-ea"/>
          <a:cs typeface="+mn-cs"/>
        </a:defRPr>
      </a:lvl1pPr>
      <a:lvl2pPr marL="383841" algn="l" defTabSz="767682" rtl="0" eaLnBrk="1" latinLnBrk="0" hangingPunct="1">
        <a:defRPr sz="1500" kern="1200">
          <a:solidFill>
            <a:schemeClr val="tx1"/>
          </a:solidFill>
          <a:latin typeface="+mn-lt"/>
          <a:ea typeface="+mn-ea"/>
          <a:cs typeface="+mn-cs"/>
        </a:defRPr>
      </a:lvl2pPr>
      <a:lvl3pPr marL="767682" algn="l" defTabSz="767682" rtl="0" eaLnBrk="1" latinLnBrk="0" hangingPunct="1">
        <a:defRPr sz="1500" kern="1200">
          <a:solidFill>
            <a:schemeClr val="tx1"/>
          </a:solidFill>
          <a:latin typeface="+mn-lt"/>
          <a:ea typeface="+mn-ea"/>
          <a:cs typeface="+mn-cs"/>
        </a:defRPr>
      </a:lvl3pPr>
      <a:lvl4pPr marL="1151523" algn="l" defTabSz="767682" rtl="0" eaLnBrk="1" latinLnBrk="0" hangingPunct="1">
        <a:defRPr sz="1500" kern="1200">
          <a:solidFill>
            <a:schemeClr val="tx1"/>
          </a:solidFill>
          <a:latin typeface="+mn-lt"/>
          <a:ea typeface="+mn-ea"/>
          <a:cs typeface="+mn-cs"/>
        </a:defRPr>
      </a:lvl4pPr>
      <a:lvl5pPr marL="1535348" algn="l" defTabSz="767682" rtl="0" eaLnBrk="1" latinLnBrk="0" hangingPunct="1">
        <a:defRPr sz="1500" kern="1200">
          <a:solidFill>
            <a:schemeClr val="tx1"/>
          </a:solidFill>
          <a:latin typeface="+mn-lt"/>
          <a:ea typeface="+mn-ea"/>
          <a:cs typeface="+mn-cs"/>
        </a:defRPr>
      </a:lvl5pPr>
      <a:lvl6pPr marL="1919187" algn="l" defTabSz="767682" rtl="0" eaLnBrk="1" latinLnBrk="0" hangingPunct="1">
        <a:defRPr sz="1500" kern="1200">
          <a:solidFill>
            <a:schemeClr val="tx1"/>
          </a:solidFill>
          <a:latin typeface="+mn-lt"/>
          <a:ea typeface="+mn-ea"/>
          <a:cs typeface="+mn-cs"/>
        </a:defRPr>
      </a:lvl6pPr>
      <a:lvl7pPr marL="2303003" algn="l" defTabSz="767682" rtl="0" eaLnBrk="1" latinLnBrk="0" hangingPunct="1">
        <a:defRPr sz="1500" kern="1200">
          <a:solidFill>
            <a:schemeClr val="tx1"/>
          </a:solidFill>
          <a:latin typeface="+mn-lt"/>
          <a:ea typeface="+mn-ea"/>
          <a:cs typeface="+mn-cs"/>
        </a:defRPr>
      </a:lvl7pPr>
      <a:lvl8pPr marL="2686844" algn="l" defTabSz="767682" rtl="0" eaLnBrk="1" latinLnBrk="0" hangingPunct="1">
        <a:defRPr sz="1500" kern="1200">
          <a:solidFill>
            <a:schemeClr val="tx1"/>
          </a:solidFill>
          <a:latin typeface="+mn-lt"/>
          <a:ea typeface="+mn-ea"/>
          <a:cs typeface="+mn-cs"/>
        </a:defRPr>
      </a:lvl8pPr>
      <a:lvl9pPr marL="3070692" algn="l" defTabSz="767682"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51206" tIns="25603" rIns="51206" bIns="25603"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6"/>
            <a:ext cx="7886700" cy="4351338"/>
          </a:xfrm>
          <a:prstGeom prst="rect">
            <a:avLst/>
          </a:prstGeom>
        </p:spPr>
        <p:txBody>
          <a:bodyPr vert="horz" lIns="51206" tIns="25603" rIns="51206" bIns="2560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411"/>
            <a:ext cx="2057400" cy="365125"/>
          </a:xfrm>
          <a:prstGeom prst="rect">
            <a:avLst/>
          </a:prstGeom>
        </p:spPr>
        <p:txBody>
          <a:bodyPr vert="horz" lIns="51206" tIns="25603" rIns="51206" bIns="25603" rtlCol="0" anchor="ctr"/>
          <a:lstStyle>
            <a:lvl1pPr algn="l">
              <a:defRPr sz="1000">
                <a:solidFill>
                  <a:schemeClr val="tx1">
                    <a:tint val="75000"/>
                  </a:schemeClr>
                </a:solidFill>
              </a:defRPr>
            </a:lvl1pPr>
          </a:lstStyle>
          <a:p>
            <a:pPr defTabSz="511824"/>
            <a:fld id="{E355C5F4-8241-4297-A607-2414451469E3}" type="datetimeFigureOut">
              <a:rPr lang="zh-CN" altLang="en-US" smtClean="0">
                <a:solidFill>
                  <a:prstClr val="black">
                    <a:tint val="75000"/>
                  </a:prstClr>
                </a:solidFill>
              </a:rPr>
              <a:pPr defTabSz="511824"/>
              <a:t>2023/8/25</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411"/>
            <a:ext cx="3086100" cy="365125"/>
          </a:xfrm>
          <a:prstGeom prst="rect">
            <a:avLst/>
          </a:prstGeom>
        </p:spPr>
        <p:txBody>
          <a:bodyPr vert="horz" lIns="51206" tIns="25603" rIns="51206" bIns="25603" rtlCol="0" anchor="ctr"/>
          <a:lstStyle>
            <a:lvl1pPr algn="ctr">
              <a:defRPr sz="1000">
                <a:solidFill>
                  <a:schemeClr val="tx1">
                    <a:tint val="75000"/>
                  </a:schemeClr>
                </a:solidFill>
              </a:defRPr>
            </a:lvl1pPr>
          </a:lstStyle>
          <a:p>
            <a:pPr defTabSz="511824"/>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411"/>
            <a:ext cx="2057400" cy="365125"/>
          </a:xfrm>
          <a:prstGeom prst="rect">
            <a:avLst/>
          </a:prstGeom>
        </p:spPr>
        <p:txBody>
          <a:bodyPr vert="horz" lIns="51206" tIns="25603" rIns="51206" bIns="25603" rtlCol="0" anchor="ctr"/>
          <a:lstStyle>
            <a:lvl1pPr algn="r">
              <a:defRPr sz="1000">
                <a:solidFill>
                  <a:schemeClr val="tx1">
                    <a:tint val="75000"/>
                  </a:schemeClr>
                </a:solidFill>
              </a:defRPr>
            </a:lvl1pPr>
          </a:lstStyle>
          <a:p>
            <a:pPr defTabSz="511824"/>
            <a:fld id="{91C163BE-6298-434B-9B1B-48173C57E4B7}" type="slidenum">
              <a:rPr lang="zh-CN" altLang="en-US" smtClean="0">
                <a:solidFill>
                  <a:prstClr val="black">
                    <a:tint val="75000"/>
                  </a:prstClr>
                </a:solidFill>
              </a:rPr>
              <a:pPr defTabSz="511824"/>
              <a:t>‹#›</a:t>
            </a:fld>
            <a:endParaRPr lang="zh-CN" altLang="en-US">
              <a:solidFill>
                <a:prstClr val="black">
                  <a:tint val="75000"/>
                </a:prstClr>
              </a:solidFill>
            </a:endParaRPr>
          </a:p>
        </p:txBody>
      </p:sp>
    </p:spTree>
    <p:extLst>
      <p:ext uri="{BB962C8B-B14F-4D97-AF65-F5344CB8AC3E}">
        <p14:creationId xmlns:p14="http://schemas.microsoft.com/office/powerpoint/2010/main" val="193594362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767736"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932" indent="-191932" algn="l" defTabSz="767736" rtl="0" eaLnBrk="1" latinLnBrk="0" hangingPunct="1">
        <a:lnSpc>
          <a:spcPct val="90000"/>
        </a:lnSpc>
        <a:spcBef>
          <a:spcPts val="840"/>
        </a:spcBef>
        <a:buFont typeface="Arial" panose="020B0604020202020204" pitchFamily="34" charset="0"/>
        <a:buChar char="•"/>
        <a:defRPr sz="2400" kern="1200">
          <a:solidFill>
            <a:schemeClr val="tx1"/>
          </a:solidFill>
          <a:latin typeface="+mn-lt"/>
          <a:ea typeface="+mn-ea"/>
          <a:cs typeface="+mn-cs"/>
        </a:defRPr>
      </a:lvl1pPr>
      <a:lvl2pPr marL="575793" indent="-191932" algn="l" defTabSz="767736" rtl="0" eaLnBrk="1" latinLnBrk="0" hangingPunct="1">
        <a:lnSpc>
          <a:spcPct val="90000"/>
        </a:lnSpc>
        <a:spcBef>
          <a:spcPts val="420"/>
        </a:spcBef>
        <a:buFont typeface="Arial" panose="020B0604020202020204" pitchFamily="34" charset="0"/>
        <a:buChar char="•"/>
        <a:defRPr sz="2000" kern="1200">
          <a:solidFill>
            <a:schemeClr val="tx1"/>
          </a:solidFill>
          <a:latin typeface="+mn-lt"/>
          <a:ea typeface="+mn-ea"/>
          <a:cs typeface="+mn-cs"/>
        </a:defRPr>
      </a:lvl2pPr>
      <a:lvl3pPr marL="959652" indent="-191932" algn="l" defTabSz="767736"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3515" indent="-191932" algn="l" defTabSz="76773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7376" indent="-191932" algn="l" defTabSz="76773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1244" indent="-191932" algn="l" defTabSz="76773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5112" indent="-191932" algn="l" defTabSz="76773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8980" indent="-191932" algn="l" defTabSz="76773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2848" indent="-191932" algn="l" defTabSz="76773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767736" rtl="0" eaLnBrk="1" latinLnBrk="0" hangingPunct="1">
        <a:defRPr sz="1500" kern="1200">
          <a:solidFill>
            <a:schemeClr val="tx1"/>
          </a:solidFill>
          <a:latin typeface="+mn-lt"/>
          <a:ea typeface="+mn-ea"/>
          <a:cs typeface="+mn-cs"/>
        </a:defRPr>
      </a:lvl1pPr>
      <a:lvl2pPr marL="383868" algn="l" defTabSz="767736" rtl="0" eaLnBrk="1" latinLnBrk="0" hangingPunct="1">
        <a:defRPr sz="1500" kern="1200">
          <a:solidFill>
            <a:schemeClr val="tx1"/>
          </a:solidFill>
          <a:latin typeface="+mn-lt"/>
          <a:ea typeface="+mn-ea"/>
          <a:cs typeface="+mn-cs"/>
        </a:defRPr>
      </a:lvl2pPr>
      <a:lvl3pPr marL="767736" algn="l" defTabSz="767736" rtl="0" eaLnBrk="1" latinLnBrk="0" hangingPunct="1">
        <a:defRPr sz="1500" kern="1200">
          <a:solidFill>
            <a:schemeClr val="tx1"/>
          </a:solidFill>
          <a:latin typeface="+mn-lt"/>
          <a:ea typeface="+mn-ea"/>
          <a:cs typeface="+mn-cs"/>
        </a:defRPr>
      </a:lvl3pPr>
      <a:lvl4pPr marL="1151604" algn="l" defTabSz="767736" rtl="0" eaLnBrk="1" latinLnBrk="0" hangingPunct="1">
        <a:defRPr sz="1500" kern="1200">
          <a:solidFill>
            <a:schemeClr val="tx1"/>
          </a:solidFill>
          <a:latin typeface="+mn-lt"/>
          <a:ea typeface="+mn-ea"/>
          <a:cs typeface="+mn-cs"/>
        </a:defRPr>
      </a:lvl4pPr>
      <a:lvl5pPr marL="1535458" algn="l" defTabSz="767736" rtl="0" eaLnBrk="1" latinLnBrk="0" hangingPunct="1">
        <a:defRPr sz="1500" kern="1200">
          <a:solidFill>
            <a:schemeClr val="tx1"/>
          </a:solidFill>
          <a:latin typeface="+mn-lt"/>
          <a:ea typeface="+mn-ea"/>
          <a:cs typeface="+mn-cs"/>
        </a:defRPr>
      </a:lvl5pPr>
      <a:lvl6pPr marL="1919324" algn="l" defTabSz="767736" rtl="0" eaLnBrk="1" latinLnBrk="0" hangingPunct="1">
        <a:defRPr sz="1500" kern="1200">
          <a:solidFill>
            <a:schemeClr val="tx1"/>
          </a:solidFill>
          <a:latin typeface="+mn-lt"/>
          <a:ea typeface="+mn-ea"/>
          <a:cs typeface="+mn-cs"/>
        </a:defRPr>
      </a:lvl6pPr>
      <a:lvl7pPr marL="2303171" algn="l" defTabSz="767736" rtl="0" eaLnBrk="1" latinLnBrk="0" hangingPunct="1">
        <a:defRPr sz="1500" kern="1200">
          <a:solidFill>
            <a:schemeClr val="tx1"/>
          </a:solidFill>
          <a:latin typeface="+mn-lt"/>
          <a:ea typeface="+mn-ea"/>
          <a:cs typeface="+mn-cs"/>
        </a:defRPr>
      </a:lvl7pPr>
      <a:lvl8pPr marL="2687038" algn="l" defTabSz="767736" rtl="0" eaLnBrk="1" latinLnBrk="0" hangingPunct="1">
        <a:defRPr sz="1500" kern="1200">
          <a:solidFill>
            <a:schemeClr val="tx1"/>
          </a:solidFill>
          <a:latin typeface="+mn-lt"/>
          <a:ea typeface="+mn-ea"/>
          <a:cs typeface="+mn-cs"/>
        </a:defRPr>
      </a:lvl8pPr>
      <a:lvl9pPr marL="3070913" algn="l" defTabSz="767736"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51206" tIns="25603" rIns="51206" bIns="25603"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6"/>
            <a:ext cx="7886700" cy="4351338"/>
          </a:xfrm>
          <a:prstGeom prst="rect">
            <a:avLst/>
          </a:prstGeom>
        </p:spPr>
        <p:txBody>
          <a:bodyPr vert="horz" lIns="51206" tIns="25603" rIns="51206" bIns="2560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405"/>
            <a:ext cx="2057400" cy="365125"/>
          </a:xfrm>
          <a:prstGeom prst="rect">
            <a:avLst/>
          </a:prstGeom>
        </p:spPr>
        <p:txBody>
          <a:bodyPr vert="horz" lIns="51206" tIns="25603" rIns="51206" bIns="25603" rtlCol="0" anchor="ctr"/>
          <a:lstStyle>
            <a:lvl1pPr algn="l">
              <a:defRPr sz="1000">
                <a:solidFill>
                  <a:schemeClr val="tx1">
                    <a:tint val="75000"/>
                  </a:schemeClr>
                </a:solidFill>
              </a:defRPr>
            </a:lvl1pPr>
          </a:lstStyle>
          <a:p>
            <a:pPr defTabSz="511848"/>
            <a:fld id="{E355C5F4-8241-4297-A607-2414451469E3}" type="datetimeFigureOut">
              <a:rPr lang="zh-CN" altLang="en-US" smtClean="0">
                <a:solidFill>
                  <a:prstClr val="black">
                    <a:tint val="75000"/>
                  </a:prstClr>
                </a:solidFill>
              </a:rPr>
              <a:pPr defTabSz="511848"/>
              <a:t>2023/8/25</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405"/>
            <a:ext cx="3086100" cy="365125"/>
          </a:xfrm>
          <a:prstGeom prst="rect">
            <a:avLst/>
          </a:prstGeom>
        </p:spPr>
        <p:txBody>
          <a:bodyPr vert="horz" lIns="51206" tIns="25603" rIns="51206" bIns="25603" rtlCol="0" anchor="ctr"/>
          <a:lstStyle>
            <a:lvl1pPr algn="ctr">
              <a:defRPr sz="1000">
                <a:solidFill>
                  <a:schemeClr val="tx1">
                    <a:tint val="75000"/>
                  </a:schemeClr>
                </a:solidFill>
              </a:defRPr>
            </a:lvl1pPr>
          </a:lstStyle>
          <a:p>
            <a:pPr defTabSz="511848"/>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405"/>
            <a:ext cx="2057400" cy="365125"/>
          </a:xfrm>
          <a:prstGeom prst="rect">
            <a:avLst/>
          </a:prstGeom>
        </p:spPr>
        <p:txBody>
          <a:bodyPr vert="horz" lIns="51206" tIns="25603" rIns="51206" bIns="25603" rtlCol="0" anchor="ctr"/>
          <a:lstStyle>
            <a:lvl1pPr algn="r">
              <a:defRPr sz="1000">
                <a:solidFill>
                  <a:schemeClr val="tx1">
                    <a:tint val="75000"/>
                  </a:schemeClr>
                </a:solidFill>
              </a:defRPr>
            </a:lvl1pPr>
          </a:lstStyle>
          <a:p>
            <a:pPr defTabSz="511848"/>
            <a:fld id="{91C163BE-6298-434B-9B1B-48173C57E4B7}" type="slidenum">
              <a:rPr lang="zh-CN" altLang="en-US" smtClean="0">
                <a:solidFill>
                  <a:prstClr val="black">
                    <a:tint val="75000"/>
                  </a:prstClr>
                </a:solidFill>
              </a:rPr>
              <a:pPr defTabSz="511848"/>
              <a:t>‹#›</a:t>
            </a:fld>
            <a:endParaRPr lang="zh-CN" altLang="en-US">
              <a:solidFill>
                <a:prstClr val="black">
                  <a:tint val="75000"/>
                </a:prstClr>
              </a:solidFill>
            </a:endParaRPr>
          </a:p>
        </p:txBody>
      </p:sp>
    </p:spTree>
    <p:extLst>
      <p:ext uri="{BB962C8B-B14F-4D97-AF65-F5344CB8AC3E}">
        <p14:creationId xmlns:p14="http://schemas.microsoft.com/office/powerpoint/2010/main" val="129272723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767772"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941" indent="-191941" algn="l" defTabSz="767772" rtl="0" eaLnBrk="1" latinLnBrk="0" hangingPunct="1">
        <a:lnSpc>
          <a:spcPct val="90000"/>
        </a:lnSpc>
        <a:spcBef>
          <a:spcPts val="840"/>
        </a:spcBef>
        <a:buFont typeface="Arial" panose="020B0604020202020204" pitchFamily="34" charset="0"/>
        <a:buChar char="•"/>
        <a:defRPr sz="2400" kern="1200">
          <a:solidFill>
            <a:schemeClr val="tx1"/>
          </a:solidFill>
          <a:latin typeface="+mn-lt"/>
          <a:ea typeface="+mn-ea"/>
          <a:cs typeface="+mn-cs"/>
        </a:defRPr>
      </a:lvl1pPr>
      <a:lvl2pPr marL="575821" indent="-191941" algn="l" defTabSz="767772" rtl="0" eaLnBrk="1" latinLnBrk="0" hangingPunct="1">
        <a:lnSpc>
          <a:spcPct val="90000"/>
        </a:lnSpc>
        <a:spcBef>
          <a:spcPts val="420"/>
        </a:spcBef>
        <a:buFont typeface="Arial" panose="020B0604020202020204" pitchFamily="34" charset="0"/>
        <a:buChar char="•"/>
        <a:defRPr sz="2000" kern="1200">
          <a:solidFill>
            <a:schemeClr val="tx1"/>
          </a:solidFill>
          <a:latin typeface="+mn-lt"/>
          <a:ea typeface="+mn-ea"/>
          <a:cs typeface="+mn-cs"/>
        </a:defRPr>
      </a:lvl2pPr>
      <a:lvl3pPr marL="959699" indent="-191941" algn="l" defTabSz="767772"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3580" indent="-191941" algn="l" defTabSz="76777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7460" indent="-191941" algn="l" defTabSz="76777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1346" indent="-191941" algn="l" defTabSz="76777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5232" indent="-191941" algn="l" defTabSz="76777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9118" indent="-191941" algn="l" defTabSz="76777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3004" indent="-191941" algn="l" defTabSz="76777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767772" rtl="0" eaLnBrk="1" latinLnBrk="0" hangingPunct="1">
        <a:defRPr sz="1500" kern="1200">
          <a:solidFill>
            <a:schemeClr val="tx1"/>
          </a:solidFill>
          <a:latin typeface="+mn-lt"/>
          <a:ea typeface="+mn-ea"/>
          <a:cs typeface="+mn-cs"/>
        </a:defRPr>
      </a:lvl1pPr>
      <a:lvl2pPr marL="383886" algn="l" defTabSz="767772" rtl="0" eaLnBrk="1" latinLnBrk="0" hangingPunct="1">
        <a:defRPr sz="1500" kern="1200">
          <a:solidFill>
            <a:schemeClr val="tx1"/>
          </a:solidFill>
          <a:latin typeface="+mn-lt"/>
          <a:ea typeface="+mn-ea"/>
          <a:cs typeface="+mn-cs"/>
        </a:defRPr>
      </a:lvl2pPr>
      <a:lvl3pPr marL="767772" algn="l" defTabSz="767772" rtl="0" eaLnBrk="1" latinLnBrk="0" hangingPunct="1">
        <a:defRPr sz="1500" kern="1200">
          <a:solidFill>
            <a:schemeClr val="tx1"/>
          </a:solidFill>
          <a:latin typeface="+mn-lt"/>
          <a:ea typeface="+mn-ea"/>
          <a:cs typeface="+mn-cs"/>
        </a:defRPr>
      </a:lvl3pPr>
      <a:lvl4pPr marL="1151658" algn="l" defTabSz="767772" rtl="0" eaLnBrk="1" latinLnBrk="0" hangingPunct="1">
        <a:defRPr sz="1500" kern="1200">
          <a:solidFill>
            <a:schemeClr val="tx1"/>
          </a:solidFill>
          <a:latin typeface="+mn-lt"/>
          <a:ea typeface="+mn-ea"/>
          <a:cs typeface="+mn-cs"/>
        </a:defRPr>
      </a:lvl4pPr>
      <a:lvl5pPr marL="1535532" algn="l" defTabSz="767772" rtl="0" eaLnBrk="1" latinLnBrk="0" hangingPunct="1">
        <a:defRPr sz="1500" kern="1200">
          <a:solidFill>
            <a:schemeClr val="tx1"/>
          </a:solidFill>
          <a:latin typeface="+mn-lt"/>
          <a:ea typeface="+mn-ea"/>
          <a:cs typeface="+mn-cs"/>
        </a:defRPr>
      </a:lvl5pPr>
      <a:lvl6pPr marL="1919416" algn="l" defTabSz="767772" rtl="0" eaLnBrk="1" latinLnBrk="0" hangingPunct="1">
        <a:defRPr sz="1500" kern="1200">
          <a:solidFill>
            <a:schemeClr val="tx1"/>
          </a:solidFill>
          <a:latin typeface="+mn-lt"/>
          <a:ea typeface="+mn-ea"/>
          <a:cs typeface="+mn-cs"/>
        </a:defRPr>
      </a:lvl6pPr>
      <a:lvl7pPr marL="2303283" algn="l" defTabSz="767772" rtl="0" eaLnBrk="1" latinLnBrk="0" hangingPunct="1">
        <a:defRPr sz="1500" kern="1200">
          <a:solidFill>
            <a:schemeClr val="tx1"/>
          </a:solidFill>
          <a:latin typeface="+mn-lt"/>
          <a:ea typeface="+mn-ea"/>
          <a:cs typeface="+mn-cs"/>
        </a:defRPr>
      </a:lvl7pPr>
      <a:lvl8pPr marL="2687168" algn="l" defTabSz="767772" rtl="0" eaLnBrk="1" latinLnBrk="0" hangingPunct="1">
        <a:defRPr sz="1500" kern="1200">
          <a:solidFill>
            <a:schemeClr val="tx1"/>
          </a:solidFill>
          <a:latin typeface="+mn-lt"/>
          <a:ea typeface="+mn-ea"/>
          <a:cs typeface="+mn-cs"/>
        </a:defRPr>
      </a:lvl8pPr>
      <a:lvl9pPr marL="3071060" algn="l" defTabSz="767772"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51206" tIns="25603" rIns="51206" bIns="25603"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6"/>
            <a:ext cx="7886700" cy="4351338"/>
          </a:xfrm>
          <a:prstGeom prst="rect">
            <a:avLst/>
          </a:prstGeom>
        </p:spPr>
        <p:txBody>
          <a:bodyPr vert="horz" lIns="51206" tIns="25603" rIns="51206" bIns="2560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98"/>
            <a:ext cx="2057400" cy="365125"/>
          </a:xfrm>
          <a:prstGeom prst="rect">
            <a:avLst/>
          </a:prstGeom>
        </p:spPr>
        <p:txBody>
          <a:bodyPr vert="horz" lIns="51206" tIns="25603" rIns="51206" bIns="25603" rtlCol="0" anchor="ctr"/>
          <a:lstStyle>
            <a:lvl1pPr algn="l">
              <a:defRPr sz="1000">
                <a:solidFill>
                  <a:schemeClr val="tx1">
                    <a:tint val="75000"/>
                  </a:schemeClr>
                </a:solidFill>
              </a:defRPr>
            </a:lvl1pPr>
          </a:lstStyle>
          <a:p>
            <a:pPr defTabSz="511876"/>
            <a:fld id="{E355C5F4-8241-4297-A607-2414451469E3}" type="datetimeFigureOut">
              <a:rPr lang="zh-CN" altLang="en-US" smtClean="0">
                <a:solidFill>
                  <a:prstClr val="black">
                    <a:tint val="75000"/>
                  </a:prstClr>
                </a:solidFill>
              </a:rPr>
              <a:pPr defTabSz="511876"/>
              <a:t>2023/8/25</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98"/>
            <a:ext cx="3086100" cy="365125"/>
          </a:xfrm>
          <a:prstGeom prst="rect">
            <a:avLst/>
          </a:prstGeom>
        </p:spPr>
        <p:txBody>
          <a:bodyPr vert="horz" lIns="51206" tIns="25603" rIns="51206" bIns="25603" rtlCol="0" anchor="ctr"/>
          <a:lstStyle>
            <a:lvl1pPr algn="ctr">
              <a:defRPr sz="1000">
                <a:solidFill>
                  <a:schemeClr val="tx1">
                    <a:tint val="75000"/>
                  </a:schemeClr>
                </a:solidFill>
              </a:defRPr>
            </a:lvl1pPr>
          </a:lstStyle>
          <a:p>
            <a:pPr defTabSz="511876"/>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98"/>
            <a:ext cx="2057400" cy="365125"/>
          </a:xfrm>
          <a:prstGeom prst="rect">
            <a:avLst/>
          </a:prstGeom>
        </p:spPr>
        <p:txBody>
          <a:bodyPr vert="horz" lIns="51206" tIns="25603" rIns="51206" bIns="25603" rtlCol="0" anchor="ctr"/>
          <a:lstStyle>
            <a:lvl1pPr algn="r">
              <a:defRPr sz="1000">
                <a:solidFill>
                  <a:schemeClr val="tx1">
                    <a:tint val="75000"/>
                  </a:schemeClr>
                </a:solidFill>
              </a:defRPr>
            </a:lvl1pPr>
          </a:lstStyle>
          <a:p>
            <a:pPr defTabSz="511876"/>
            <a:fld id="{91C163BE-6298-434B-9B1B-48173C57E4B7}" type="slidenum">
              <a:rPr lang="zh-CN" altLang="en-US" smtClean="0">
                <a:solidFill>
                  <a:prstClr val="black">
                    <a:tint val="75000"/>
                  </a:prstClr>
                </a:solidFill>
              </a:rPr>
              <a:pPr defTabSz="511876"/>
              <a:t>‹#›</a:t>
            </a:fld>
            <a:endParaRPr lang="zh-CN" altLang="en-US">
              <a:solidFill>
                <a:prstClr val="black">
                  <a:tint val="75000"/>
                </a:prstClr>
              </a:solidFill>
            </a:endParaRPr>
          </a:p>
        </p:txBody>
      </p:sp>
    </p:spTree>
    <p:extLst>
      <p:ext uri="{BB962C8B-B14F-4D97-AF65-F5344CB8AC3E}">
        <p14:creationId xmlns:p14="http://schemas.microsoft.com/office/powerpoint/2010/main" val="39963329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767814"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951" indent="-191951" algn="l" defTabSz="767814" rtl="0" eaLnBrk="1" latinLnBrk="0" hangingPunct="1">
        <a:lnSpc>
          <a:spcPct val="90000"/>
        </a:lnSpc>
        <a:spcBef>
          <a:spcPts val="840"/>
        </a:spcBef>
        <a:buFont typeface="Arial" panose="020B0604020202020204" pitchFamily="34" charset="0"/>
        <a:buChar char="•"/>
        <a:defRPr sz="2400" kern="1200">
          <a:solidFill>
            <a:schemeClr val="tx1"/>
          </a:solidFill>
          <a:latin typeface="+mn-lt"/>
          <a:ea typeface="+mn-ea"/>
          <a:cs typeface="+mn-cs"/>
        </a:defRPr>
      </a:lvl1pPr>
      <a:lvl2pPr marL="575854" indent="-191951" algn="l" defTabSz="767814" rtl="0" eaLnBrk="1" latinLnBrk="0" hangingPunct="1">
        <a:lnSpc>
          <a:spcPct val="90000"/>
        </a:lnSpc>
        <a:spcBef>
          <a:spcPts val="420"/>
        </a:spcBef>
        <a:buFont typeface="Arial" panose="020B0604020202020204" pitchFamily="34" charset="0"/>
        <a:buChar char="•"/>
        <a:defRPr sz="2000" kern="1200">
          <a:solidFill>
            <a:schemeClr val="tx1"/>
          </a:solidFill>
          <a:latin typeface="+mn-lt"/>
          <a:ea typeface="+mn-ea"/>
          <a:cs typeface="+mn-cs"/>
        </a:defRPr>
      </a:lvl2pPr>
      <a:lvl3pPr marL="959754" indent="-191951" algn="l" defTabSz="767814"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3656" indent="-191951" algn="l" defTabSz="76781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7558" indent="-191951" algn="l" defTabSz="76781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1465" indent="-191951" algn="l" defTabSz="76781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5372" indent="-191951" algn="l" defTabSz="76781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9279" indent="-191951" algn="l" defTabSz="76781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3186" indent="-191951" algn="l" defTabSz="76781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767814" rtl="0" eaLnBrk="1" latinLnBrk="0" hangingPunct="1">
        <a:defRPr sz="1500" kern="1200">
          <a:solidFill>
            <a:schemeClr val="tx1"/>
          </a:solidFill>
          <a:latin typeface="+mn-lt"/>
          <a:ea typeface="+mn-ea"/>
          <a:cs typeface="+mn-cs"/>
        </a:defRPr>
      </a:lvl1pPr>
      <a:lvl2pPr marL="383907" algn="l" defTabSz="767814" rtl="0" eaLnBrk="1" latinLnBrk="0" hangingPunct="1">
        <a:defRPr sz="1500" kern="1200">
          <a:solidFill>
            <a:schemeClr val="tx1"/>
          </a:solidFill>
          <a:latin typeface="+mn-lt"/>
          <a:ea typeface="+mn-ea"/>
          <a:cs typeface="+mn-cs"/>
        </a:defRPr>
      </a:lvl2pPr>
      <a:lvl3pPr marL="767814" algn="l" defTabSz="767814" rtl="0" eaLnBrk="1" latinLnBrk="0" hangingPunct="1">
        <a:defRPr sz="1500" kern="1200">
          <a:solidFill>
            <a:schemeClr val="tx1"/>
          </a:solidFill>
          <a:latin typeface="+mn-lt"/>
          <a:ea typeface="+mn-ea"/>
          <a:cs typeface="+mn-cs"/>
        </a:defRPr>
      </a:lvl3pPr>
      <a:lvl4pPr marL="1151721" algn="l" defTabSz="767814" rtl="0" eaLnBrk="1" latinLnBrk="0" hangingPunct="1">
        <a:defRPr sz="1500" kern="1200">
          <a:solidFill>
            <a:schemeClr val="tx1"/>
          </a:solidFill>
          <a:latin typeface="+mn-lt"/>
          <a:ea typeface="+mn-ea"/>
          <a:cs typeface="+mn-cs"/>
        </a:defRPr>
      </a:lvl4pPr>
      <a:lvl5pPr marL="1535617" algn="l" defTabSz="767814" rtl="0" eaLnBrk="1" latinLnBrk="0" hangingPunct="1">
        <a:defRPr sz="1500" kern="1200">
          <a:solidFill>
            <a:schemeClr val="tx1"/>
          </a:solidFill>
          <a:latin typeface="+mn-lt"/>
          <a:ea typeface="+mn-ea"/>
          <a:cs typeface="+mn-cs"/>
        </a:defRPr>
      </a:lvl5pPr>
      <a:lvl6pPr marL="1919523" algn="l" defTabSz="767814" rtl="0" eaLnBrk="1" latinLnBrk="0" hangingPunct="1">
        <a:defRPr sz="1500" kern="1200">
          <a:solidFill>
            <a:schemeClr val="tx1"/>
          </a:solidFill>
          <a:latin typeface="+mn-lt"/>
          <a:ea typeface="+mn-ea"/>
          <a:cs typeface="+mn-cs"/>
        </a:defRPr>
      </a:lvl6pPr>
      <a:lvl7pPr marL="2303414" algn="l" defTabSz="767814" rtl="0" eaLnBrk="1" latinLnBrk="0" hangingPunct="1">
        <a:defRPr sz="1500" kern="1200">
          <a:solidFill>
            <a:schemeClr val="tx1"/>
          </a:solidFill>
          <a:latin typeface="+mn-lt"/>
          <a:ea typeface="+mn-ea"/>
          <a:cs typeface="+mn-cs"/>
        </a:defRPr>
      </a:lvl7pPr>
      <a:lvl8pPr marL="2687320" algn="l" defTabSz="767814" rtl="0" eaLnBrk="1" latinLnBrk="0" hangingPunct="1">
        <a:defRPr sz="1500" kern="1200">
          <a:solidFill>
            <a:schemeClr val="tx1"/>
          </a:solidFill>
          <a:latin typeface="+mn-lt"/>
          <a:ea typeface="+mn-ea"/>
          <a:cs typeface="+mn-cs"/>
        </a:defRPr>
      </a:lvl8pPr>
      <a:lvl9pPr marL="3071232" algn="l" defTabSz="767814"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51206" tIns="25603" rIns="51206" bIns="25603"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6"/>
            <a:ext cx="7886700" cy="4351338"/>
          </a:xfrm>
          <a:prstGeom prst="rect">
            <a:avLst/>
          </a:prstGeom>
        </p:spPr>
        <p:txBody>
          <a:bodyPr vert="horz" lIns="51206" tIns="25603" rIns="51206" bIns="2560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72"/>
            <a:ext cx="2057400" cy="365125"/>
          </a:xfrm>
          <a:prstGeom prst="rect">
            <a:avLst/>
          </a:prstGeom>
        </p:spPr>
        <p:txBody>
          <a:bodyPr vert="horz" lIns="51206" tIns="25603" rIns="51206" bIns="25603" rtlCol="0" anchor="ctr"/>
          <a:lstStyle>
            <a:lvl1pPr algn="l">
              <a:defRPr sz="1000">
                <a:solidFill>
                  <a:schemeClr val="tx1">
                    <a:tint val="75000"/>
                  </a:schemeClr>
                </a:solidFill>
              </a:defRPr>
            </a:lvl1pPr>
          </a:lstStyle>
          <a:p>
            <a:pPr defTabSz="511980"/>
            <a:fld id="{E355C5F4-8241-4297-A607-2414451469E3}" type="datetimeFigureOut">
              <a:rPr lang="zh-CN" altLang="en-US" smtClean="0">
                <a:solidFill>
                  <a:prstClr val="black">
                    <a:tint val="75000"/>
                  </a:prstClr>
                </a:solidFill>
              </a:rPr>
              <a:pPr defTabSz="511980"/>
              <a:t>2023/8/25</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72"/>
            <a:ext cx="3086100" cy="365125"/>
          </a:xfrm>
          <a:prstGeom prst="rect">
            <a:avLst/>
          </a:prstGeom>
        </p:spPr>
        <p:txBody>
          <a:bodyPr vert="horz" lIns="51206" tIns="25603" rIns="51206" bIns="25603" rtlCol="0" anchor="ctr"/>
          <a:lstStyle>
            <a:lvl1pPr algn="ctr">
              <a:defRPr sz="1000">
                <a:solidFill>
                  <a:schemeClr val="tx1">
                    <a:tint val="75000"/>
                  </a:schemeClr>
                </a:solidFill>
              </a:defRPr>
            </a:lvl1pPr>
          </a:lstStyle>
          <a:p>
            <a:pPr defTabSz="51198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72"/>
            <a:ext cx="2057400" cy="365125"/>
          </a:xfrm>
          <a:prstGeom prst="rect">
            <a:avLst/>
          </a:prstGeom>
        </p:spPr>
        <p:txBody>
          <a:bodyPr vert="horz" lIns="51206" tIns="25603" rIns="51206" bIns="25603" rtlCol="0" anchor="ctr"/>
          <a:lstStyle>
            <a:lvl1pPr algn="r">
              <a:defRPr sz="1000">
                <a:solidFill>
                  <a:schemeClr val="tx1">
                    <a:tint val="75000"/>
                  </a:schemeClr>
                </a:solidFill>
              </a:defRPr>
            </a:lvl1pPr>
          </a:lstStyle>
          <a:p>
            <a:pPr defTabSz="511980"/>
            <a:fld id="{91C163BE-6298-434B-9B1B-48173C57E4B7}" type="slidenum">
              <a:rPr lang="zh-CN" altLang="en-US" smtClean="0">
                <a:solidFill>
                  <a:prstClr val="black">
                    <a:tint val="75000"/>
                  </a:prstClr>
                </a:solidFill>
              </a:rPr>
              <a:pPr defTabSz="511980"/>
              <a:t>‹#›</a:t>
            </a:fld>
            <a:endParaRPr lang="zh-CN" altLang="en-US">
              <a:solidFill>
                <a:prstClr val="black">
                  <a:tint val="75000"/>
                </a:prstClr>
              </a:solidFill>
            </a:endParaRPr>
          </a:p>
        </p:txBody>
      </p:sp>
    </p:spTree>
    <p:extLst>
      <p:ext uri="{BB962C8B-B14F-4D97-AF65-F5344CB8AC3E}">
        <p14:creationId xmlns:p14="http://schemas.microsoft.com/office/powerpoint/2010/main" val="411633468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767970"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992" indent="-191992" algn="l" defTabSz="767970" rtl="0" eaLnBrk="1" latinLnBrk="0" hangingPunct="1">
        <a:lnSpc>
          <a:spcPct val="90000"/>
        </a:lnSpc>
        <a:spcBef>
          <a:spcPts val="840"/>
        </a:spcBef>
        <a:buFont typeface="Arial" panose="020B0604020202020204" pitchFamily="34" charset="0"/>
        <a:buChar char="•"/>
        <a:defRPr sz="2400" kern="1200">
          <a:solidFill>
            <a:schemeClr val="tx1"/>
          </a:solidFill>
          <a:latin typeface="+mn-lt"/>
          <a:ea typeface="+mn-ea"/>
          <a:cs typeface="+mn-cs"/>
        </a:defRPr>
      </a:lvl1pPr>
      <a:lvl2pPr marL="575975" indent="-191992" algn="l" defTabSz="767970" rtl="0" eaLnBrk="1" latinLnBrk="0" hangingPunct="1">
        <a:lnSpc>
          <a:spcPct val="90000"/>
        </a:lnSpc>
        <a:spcBef>
          <a:spcPts val="420"/>
        </a:spcBef>
        <a:buFont typeface="Arial" panose="020B0604020202020204" pitchFamily="34" charset="0"/>
        <a:buChar char="•"/>
        <a:defRPr sz="2000" kern="1200">
          <a:solidFill>
            <a:schemeClr val="tx1"/>
          </a:solidFill>
          <a:latin typeface="+mn-lt"/>
          <a:ea typeface="+mn-ea"/>
          <a:cs typeface="+mn-cs"/>
        </a:defRPr>
      </a:lvl2pPr>
      <a:lvl3pPr marL="959956" indent="-191992" algn="l" defTabSz="767970"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3940" indent="-191992" algn="l" defTabSz="76797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7922" indent="-191992" algn="l" defTabSz="76797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1907" indent="-191992" algn="l" defTabSz="76797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5892" indent="-191992" algn="l" defTabSz="76797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9877" indent="-191992" algn="l" defTabSz="76797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3862" indent="-191992" algn="l" defTabSz="76797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767970" rtl="0" eaLnBrk="1" latinLnBrk="0" hangingPunct="1">
        <a:defRPr sz="1500" kern="1200">
          <a:solidFill>
            <a:schemeClr val="tx1"/>
          </a:solidFill>
          <a:latin typeface="+mn-lt"/>
          <a:ea typeface="+mn-ea"/>
          <a:cs typeface="+mn-cs"/>
        </a:defRPr>
      </a:lvl1pPr>
      <a:lvl2pPr marL="383985" algn="l" defTabSz="767970" rtl="0" eaLnBrk="1" latinLnBrk="0" hangingPunct="1">
        <a:defRPr sz="1500" kern="1200">
          <a:solidFill>
            <a:schemeClr val="tx1"/>
          </a:solidFill>
          <a:latin typeface="+mn-lt"/>
          <a:ea typeface="+mn-ea"/>
          <a:cs typeface="+mn-cs"/>
        </a:defRPr>
      </a:lvl2pPr>
      <a:lvl3pPr marL="767970" algn="l" defTabSz="767970" rtl="0" eaLnBrk="1" latinLnBrk="0" hangingPunct="1">
        <a:defRPr sz="1500" kern="1200">
          <a:solidFill>
            <a:schemeClr val="tx1"/>
          </a:solidFill>
          <a:latin typeface="+mn-lt"/>
          <a:ea typeface="+mn-ea"/>
          <a:cs typeface="+mn-cs"/>
        </a:defRPr>
      </a:lvl3pPr>
      <a:lvl4pPr marL="1151955" algn="l" defTabSz="767970" rtl="0" eaLnBrk="1" latinLnBrk="0" hangingPunct="1">
        <a:defRPr sz="1500" kern="1200">
          <a:solidFill>
            <a:schemeClr val="tx1"/>
          </a:solidFill>
          <a:latin typeface="+mn-lt"/>
          <a:ea typeface="+mn-ea"/>
          <a:cs typeface="+mn-cs"/>
        </a:defRPr>
      </a:lvl4pPr>
      <a:lvl5pPr marL="1535936" algn="l" defTabSz="767970" rtl="0" eaLnBrk="1" latinLnBrk="0" hangingPunct="1">
        <a:defRPr sz="1500" kern="1200">
          <a:solidFill>
            <a:schemeClr val="tx1"/>
          </a:solidFill>
          <a:latin typeface="+mn-lt"/>
          <a:ea typeface="+mn-ea"/>
          <a:cs typeface="+mn-cs"/>
        </a:defRPr>
      </a:lvl5pPr>
      <a:lvl6pPr marL="1919920" algn="l" defTabSz="767970" rtl="0" eaLnBrk="1" latinLnBrk="0" hangingPunct="1">
        <a:defRPr sz="1500" kern="1200">
          <a:solidFill>
            <a:schemeClr val="tx1"/>
          </a:solidFill>
          <a:latin typeface="+mn-lt"/>
          <a:ea typeface="+mn-ea"/>
          <a:cs typeface="+mn-cs"/>
        </a:defRPr>
      </a:lvl6pPr>
      <a:lvl7pPr marL="2303899" algn="l" defTabSz="767970" rtl="0" eaLnBrk="1" latinLnBrk="0" hangingPunct="1">
        <a:defRPr sz="1500" kern="1200">
          <a:solidFill>
            <a:schemeClr val="tx1"/>
          </a:solidFill>
          <a:latin typeface="+mn-lt"/>
          <a:ea typeface="+mn-ea"/>
          <a:cs typeface="+mn-cs"/>
        </a:defRPr>
      </a:lvl7pPr>
      <a:lvl8pPr marL="2687882" algn="l" defTabSz="767970" rtl="0" eaLnBrk="1" latinLnBrk="0" hangingPunct="1">
        <a:defRPr sz="1500" kern="1200">
          <a:solidFill>
            <a:schemeClr val="tx1"/>
          </a:solidFill>
          <a:latin typeface="+mn-lt"/>
          <a:ea typeface="+mn-ea"/>
          <a:cs typeface="+mn-cs"/>
        </a:defRPr>
      </a:lvl8pPr>
      <a:lvl9pPr marL="3071868" algn="l" defTabSz="767970" rtl="0" eaLnBrk="1" latinLnBrk="0" hangingPunct="1">
        <a:defRPr sz="1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51206" tIns="25603" rIns="51206" bIns="25603"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6"/>
            <a:ext cx="7886700" cy="4351338"/>
          </a:xfrm>
          <a:prstGeom prst="rect">
            <a:avLst/>
          </a:prstGeom>
        </p:spPr>
        <p:txBody>
          <a:bodyPr vert="horz" lIns="51206" tIns="25603" rIns="51206" bIns="2560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62"/>
            <a:ext cx="2057400" cy="365125"/>
          </a:xfrm>
          <a:prstGeom prst="rect">
            <a:avLst/>
          </a:prstGeom>
        </p:spPr>
        <p:txBody>
          <a:bodyPr vert="horz" lIns="51206" tIns="25603" rIns="51206" bIns="25603" rtlCol="0" anchor="ctr"/>
          <a:lstStyle>
            <a:lvl1pPr algn="l">
              <a:defRPr sz="1000">
                <a:solidFill>
                  <a:schemeClr val="tx1">
                    <a:tint val="75000"/>
                  </a:schemeClr>
                </a:solidFill>
              </a:defRPr>
            </a:lvl1pPr>
          </a:lstStyle>
          <a:p>
            <a:pPr defTabSz="512020"/>
            <a:fld id="{E355C5F4-8241-4297-A607-2414451469E3}" type="datetimeFigureOut">
              <a:rPr lang="zh-CN" altLang="en-US" smtClean="0">
                <a:solidFill>
                  <a:prstClr val="black">
                    <a:tint val="75000"/>
                  </a:prstClr>
                </a:solidFill>
              </a:rPr>
              <a:pPr defTabSz="512020"/>
              <a:t>2023/8/25</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62"/>
            <a:ext cx="3086100" cy="365125"/>
          </a:xfrm>
          <a:prstGeom prst="rect">
            <a:avLst/>
          </a:prstGeom>
        </p:spPr>
        <p:txBody>
          <a:bodyPr vert="horz" lIns="51206" tIns="25603" rIns="51206" bIns="25603" rtlCol="0" anchor="ctr"/>
          <a:lstStyle>
            <a:lvl1pPr algn="ctr">
              <a:defRPr sz="1000">
                <a:solidFill>
                  <a:schemeClr val="tx1">
                    <a:tint val="75000"/>
                  </a:schemeClr>
                </a:solidFill>
              </a:defRPr>
            </a:lvl1pPr>
          </a:lstStyle>
          <a:p>
            <a:pPr defTabSz="51202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62"/>
            <a:ext cx="2057400" cy="365125"/>
          </a:xfrm>
          <a:prstGeom prst="rect">
            <a:avLst/>
          </a:prstGeom>
        </p:spPr>
        <p:txBody>
          <a:bodyPr vert="horz" lIns="51206" tIns="25603" rIns="51206" bIns="25603" rtlCol="0" anchor="ctr"/>
          <a:lstStyle>
            <a:lvl1pPr algn="r">
              <a:defRPr sz="1000">
                <a:solidFill>
                  <a:schemeClr val="tx1">
                    <a:tint val="75000"/>
                  </a:schemeClr>
                </a:solidFill>
              </a:defRPr>
            </a:lvl1pPr>
          </a:lstStyle>
          <a:p>
            <a:pPr defTabSz="512020"/>
            <a:fld id="{91C163BE-6298-434B-9B1B-48173C57E4B7}" type="slidenum">
              <a:rPr lang="zh-CN" altLang="en-US" smtClean="0">
                <a:solidFill>
                  <a:prstClr val="black">
                    <a:tint val="75000"/>
                  </a:prstClr>
                </a:solidFill>
              </a:rPr>
              <a:pPr defTabSz="512020"/>
              <a:t>‹#›</a:t>
            </a:fld>
            <a:endParaRPr lang="zh-CN" altLang="en-US">
              <a:solidFill>
                <a:prstClr val="black">
                  <a:tint val="75000"/>
                </a:prstClr>
              </a:solidFill>
            </a:endParaRPr>
          </a:p>
        </p:txBody>
      </p:sp>
    </p:spTree>
    <p:extLst>
      <p:ext uri="{BB962C8B-B14F-4D97-AF65-F5344CB8AC3E}">
        <p14:creationId xmlns:p14="http://schemas.microsoft.com/office/powerpoint/2010/main" val="1860193965"/>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l" defTabSz="768030"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2007" indent="-192007" algn="l" defTabSz="768030" rtl="0" eaLnBrk="1" latinLnBrk="0" hangingPunct="1">
        <a:lnSpc>
          <a:spcPct val="90000"/>
        </a:lnSpc>
        <a:spcBef>
          <a:spcPts val="840"/>
        </a:spcBef>
        <a:buFont typeface="Arial" panose="020B0604020202020204" pitchFamily="34" charset="0"/>
        <a:buChar char="•"/>
        <a:defRPr sz="2400" kern="1200">
          <a:solidFill>
            <a:schemeClr val="tx1"/>
          </a:solidFill>
          <a:latin typeface="+mn-lt"/>
          <a:ea typeface="+mn-ea"/>
          <a:cs typeface="+mn-cs"/>
        </a:defRPr>
      </a:lvl1pPr>
      <a:lvl2pPr marL="576022" indent="-192007" algn="l" defTabSz="768030" rtl="0" eaLnBrk="1" latinLnBrk="0" hangingPunct="1">
        <a:lnSpc>
          <a:spcPct val="90000"/>
        </a:lnSpc>
        <a:spcBef>
          <a:spcPts val="420"/>
        </a:spcBef>
        <a:buFont typeface="Arial" panose="020B0604020202020204" pitchFamily="34" charset="0"/>
        <a:buChar char="•"/>
        <a:defRPr sz="2000" kern="1200">
          <a:solidFill>
            <a:schemeClr val="tx1"/>
          </a:solidFill>
          <a:latin typeface="+mn-lt"/>
          <a:ea typeface="+mn-ea"/>
          <a:cs typeface="+mn-cs"/>
        </a:defRPr>
      </a:lvl2pPr>
      <a:lvl3pPr marL="960033" indent="-192007" algn="l" defTabSz="768030"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4048" indent="-192007" algn="l" defTabSz="76803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8062" indent="-192007" algn="l" defTabSz="76803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2077" indent="-192007" algn="l" defTabSz="76803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6092" indent="-192007" algn="l" defTabSz="76803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80107" indent="-192007" algn="l" defTabSz="76803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4122" indent="-192007" algn="l" defTabSz="76803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768030" rtl="0" eaLnBrk="1" latinLnBrk="0" hangingPunct="1">
        <a:defRPr sz="1500" kern="1200">
          <a:solidFill>
            <a:schemeClr val="tx1"/>
          </a:solidFill>
          <a:latin typeface="+mn-lt"/>
          <a:ea typeface="+mn-ea"/>
          <a:cs typeface="+mn-cs"/>
        </a:defRPr>
      </a:lvl1pPr>
      <a:lvl2pPr marL="384015" algn="l" defTabSz="768030" rtl="0" eaLnBrk="1" latinLnBrk="0" hangingPunct="1">
        <a:defRPr sz="1500" kern="1200">
          <a:solidFill>
            <a:schemeClr val="tx1"/>
          </a:solidFill>
          <a:latin typeface="+mn-lt"/>
          <a:ea typeface="+mn-ea"/>
          <a:cs typeface="+mn-cs"/>
        </a:defRPr>
      </a:lvl2pPr>
      <a:lvl3pPr marL="768030" algn="l" defTabSz="768030" rtl="0" eaLnBrk="1" latinLnBrk="0" hangingPunct="1">
        <a:defRPr sz="1500" kern="1200">
          <a:solidFill>
            <a:schemeClr val="tx1"/>
          </a:solidFill>
          <a:latin typeface="+mn-lt"/>
          <a:ea typeface="+mn-ea"/>
          <a:cs typeface="+mn-cs"/>
        </a:defRPr>
      </a:lvl3pPr>
      <a:lvl4pPr marL="1152045" algn="l" defTabSz="768030" rtl="0" eaLnBrk="1" latinLnBrk="0" hangingPunct="1">
        <a:defRPr sz="1500" kern="1200">
          <a:solidFill>
            <a:schemeClr val="tx1"/>
          </a:solidFill>
          <a:latin typeface="+mn-lt"/>
          <a:ea typeface="+mn-ea"/>
          <a:cs typeface="+mn-cs"/>
        </a:defRPr>
      </a:lvl4pPr>
      <a:lvl5pPr marL="1536058" algn="l" defTabSz="768030" rtl="0" eaLnBrk="1" latinLnBrk="0" hangingPunct="1">
        <a:defRPr sz="1500" kern="1200">
          <a:solidFill>
            <a:schemeClr val="tx1"/>
          </a:solidFill>
          <a:latin typeface="+mn-lt"/>
          <a:ea typeface="+mn-ea"/>
          <a:cs typeface="+mn-cs"/>
        </a:defRPr>
      </a:lvl5pPr>
      <a:lvl6pPr marL="1920073" algn="l" defTabSz="768030" rtl="0" eaLnBrk="1" latinLnBrk="0" hangingPunct="1">
        <a:defRPr sz="1500" kern="1200">
          <a:solidFill>
            <a:schemeClr val="tx1"/>
          </a:solidFill>
          <a:latin typeface="+mn-lt"/>
          <a:ea typeface="+mn-ea"/>
          <a:cs typeface="+mn-cs"/>
        </a:defRPr>
      </a:lvl6pPr>
      <a:lvl7pPr marL="2304086" algn="l" defTabSz="768030" rtl="0" eaLnBrk="1" latinLnBrk="0" hangingPunct="1">
        <a:defRPr sz="1500" kern="1200">
          <a:solidFill>
            <a:schemeClr val="tx1"/>
          </a:solidFill>
          <a:latin typeface="+mn-lt"/>
          <a:ea typeface="+mn-ea"/>
          <a:cs typeface="+mn-cs"/>
        </a:defRPr>
      </a:lvl7pPr>
      <a:lvl8pPr marL="2688099" algn="l" defTabSz="768030" rtl="0" eaLnBrk="1" latinLnBrk="0" hangingPunct="1">
        <a:defRPr sz="1500" kern="1200">
          <a:solidFill>
            <a:schemeClr val="tx1"/>
          </a:solidFill>
          <a:latin typeface="+mn-lt"/>
          <a:ea typeface="+mn-ea"/>
          <a:cs typeface="+mn-cs"/>
        </a:defRPr>
      </a:lvl8pPr>
      <a:lvl9pPr marL="3072114" algn="l" defTabSz="768030" rtl="0" eaLnBrk="1" latinLnBrk="0" hangingPunct="1">
        <a:defRPr sz="15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51206" tIns="25603" rIns="51206" bIns="25603"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6"/>
            <a:ext cx="7886700" cy="4351338"/>
          </a:xfrm>
          <a:prstGeom prst="rect">
            <a:avLst/>
          </a:prstGeom>
        </p:spPr>
        <p:txBody>
          <a:bodyPr vert="horz" lIns="51206" tIns="25603" rIns="51206" bIns="2560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51206" tIns="25603" rIns="51206" bIns="25603" rtlCol="0" anchor="ctr"/>
          <a:lstStyle>
            <a:lvl1pPr algn="l">
              <a:defRPr sz="1000">
                <a:solidFill>
                  <a:schemeClr val="tx1">
                    <a:tint val="75000"/>
                  </a:schemeClr>
                </a:solidFill>
              </a:defRPr>
            </a:lvl1pPr>
          </a:lstStyle>
          <a:p>
            <a:pPr defTabSz="512064"/>
            <a:fld id="{E355C5F4-8241-4297-A607-2414451469E3}" type="datetimeFigureOut">
              <a:rPr lang="zh-CN" altLang="en-US" smtClean="0">
                <a:solidFill>
                  <a:prstClr val="black">
                    <a:tint val="75000"/>
                  </a:prstClr>
                </a:solidFill>
              </a:rPr>
              <a:pPr defTabSz="512064"/>
              <a:t>2023/8/25</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51206" tIns="25603" rIns="51206" bIns="25603" rtlCol="0" anchor="ctr"/>
          <a:lstStyle>
            <a:lvl1pPr algn="ctr">
              <a:defRPr sz="1000">
                <a:solidFill>
                  <a:schemeClr val="tx1">
                    <a:tint val="75000"/>
                  </a:schemeClr>
                </a:solidFill>
              </a:defRPr>
            </a:lvl1pPr>
          </a:lstStyle>
          <a:p>
            <a:pPr defTabSz="512064"/>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51206" tIns="25603" rIns="51206" bIns="25603" rtlCol="0" anchor="ctr"/>
          <a:lstStyle>
            <a:lvl1pPr algn="r">
              <a:defRPr sz="1000">
                <a:solidFill>
                  <a:schemeClr val="tx1">
                    <a:tint val="75000"/>
                  </a:schemeClr>
                </a:solidFill>
              </a:defRPr>
            </a:lvl1pPr>
          </a:lstStyle>
          <a:p>
            <a:pPr defTabSz="512064"/>
            <a:fld id="{91C163BE-6298-434B-9B1B-48173C57E4B7}" type="slidenum">
              <a:rPr lang="zh-CN" altLang="en-US" smtClean="0">
                <a:solidFill>
                  <a:prstClr val="black">
                    <a:tint val="75000"/>
                  </a:prstClr>
                </a:solidFill>
              </a:rPr>
              <a:pPr defTabSz="512064"/>
              <a:t>‹#›</a:t>
            </a:fld>
            <a:endParaRPr lang="zh-CN" altLang="en-US">
              <a:solidFill>
                <a:prstClr val="black">
                  <a:tint val="75000"/>
                </a:prstClr>
              </a:solidFill>
            </a:endParaRPr>
          </a:p>
        </p:txBody>
      </p:sp>
    </p:spTree>
    <p:extLst>
      <p:ext uri="{BB962C8B-B14F-4D97-AF65-F5344CB8AC3E}">
        <p14:creationId xmlns:p14="http://schemas.microsoft.com/office/powerpoint/2010/main" val="3873138113"/>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l" defTabSz="768096"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2024" indent="-192024" algn="l" defTabSz="768096" rtl="0" eaLnBrk="1" latinLnBrk="0" hangingPunct="1">
        <a:lnSpc>
          <a:spcPct val="90000"/>
        </a:lnSpc>
        <a:spcBef>
          <a:spcPts val="840"/>
        </a:spcBef>
        <a:buFont typeface="Arial" panose="020B0604020202020204" pitchFamily="34" charset="0"/>
        <a:buChar char="•"/>
        <a:defRPr sz="2400" kern="1200">
          <a:solidFill>
            <a:schemeClr val="tx1"/>
          </a:solidFill>
          <a:latin typeface="+mn-lt"/>
          <a:ea typeface="+mn-ea"/>
          <a:cs typeface="+mn-cs"/>
        </a:defRPr>
      </a:lvl1pPr>
      <a:lvl2pPr marL="576072" indent="-192024" algn="l" defTabSz="768096" rtl="0" eaLnBrk="1" latinLnBrk="0" hangingPunct="1">
        <a:lnSpc>
          <a:spcPct val="90000"/>
        </a:lnSpc>
        <a:spcBef>
          <a:spcPts val="420"/>
        </a:spcBef>
        <a:buFont typeface="Arial" panose="020B0604020202020204" pitchFamily="34" charset="0"/>
        <a:buChar char="•"/>
        <a:defRPr sz="2000" kern="1200">
          <a:solidFill>
            <a:schemeClr val="tx1"/>
          </a:solidFill>
          <a:latin typeface="+mn-lt"/>
          <a:ea typeface="+mn-ea"/>
          <a:cs typeface="+mn-cs"/>
        </a:defRPr>
      </a:lvl2pPr>
      <a:lvl3pPr marL="960120" indent="-192024" algn="l" defTabSz="768096"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4168" indent="-192024" algn="l" defTabSz="76809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8216" indent="-192024" algn="l" defTabSz="76809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2264" indent="-192024" algn="l" defTabSz="76809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6312" indent="-192024" algn="l" defTabSz="76809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80360" indent="-192024" algn="l" defTabSz="76809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4408" indent="-192024" algn="l" defTabSz="76809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768096" rtl="0" eaLnBrk="1" latinLnBrk="0" hangingPunct="1">
        <a:defRPr sz="1500" kern="1200">
          <a:solidFill>
            <a:schemeClr val="tx1"/>
          </a:solidFill>
          <a:latin typeface="+mn-lt"/>
          <a:ea typeface="+mn-ea"/>
          <a:cs typeface="+mn-cs"/>
        </a:defRPr>
      </a:lvl1pPr>
      <a:lvl2pPr marL="384048" algn="l" defTabSz="768096" rtl="0" eaLnBrk="1" latinLnBrk="0" hangingPunct="1">
        <a:defRPr sz="1500" kern="1200">
          <a:solidFill>
            <a:schemeClr val="tx1"/>
          </a:solidFill>
          <a:latin typeface="+mn-lt"/>
          <a:ea typeface="+mn-ea"/>
          <a:cs typeface="+mn-cs"/>
        </a:defRPr>
      </a:lvl2pPr>
      <a:lvl3pPr marL="768096" algn="l" defTabSz="768096" rtl="0" eaLnBrk="1" latinLnBrk="0" hangingPunct="1">
        <a:defRPr sz="1500" kern="1200">
          <a:solidFill>
            <a:schemeClr val="tx1"/>
          </a:solidFill>
          <a:latin typeface="+mn-lt"/>
          <a:ea typeface="+mn-ea"/>
          <a:cs typeface="+mn-cs"/>
        </a:defRPr>
      </a:lvl3pPr>
      <a:lvl4pPr marL="1152144" algn="l" defTabSz="768096" rtl="0" eaLnBrk="1" latinLnBrk="0" hangingPunct="1">
        <a:defRPr sz="1500" kern="1200">
          <a:solidFill>
            <a:schemeClr val="tx1"/>
          </a:solidFill>
          <a:latin typeface="+mn-lt"/>
          <a:ea typeface="+mn-ea"/>
          <a:cs typeface="+mn-cs"/>
        </a:defRPr>
      </a:lvl4pPr>
      <a:lvl5pPr marL="1536192" algn="l" defTabSz="768096" rtl="0" eaLnBrk="1" latinLnBrk="0" hangingPunct="1">
        <a:defRPr sz="1500" kern="1200">
          <a:solidFill>
            <a:schemeClr val="tx1"/>
          </a:solidFill>
          <a:latin typeface="+mn-lt"/>
          <a:ea typeface="+mn-ea"/>
          <a:cs typeface="+mn-cs"/>
        </a:defRPr>
      </a:lvl5pPr>
      <a:lvl6pPr marL="1920240" algn="l" defTabSz="768096" rtl="0" eaLnBrk="1" latinLnBrk="0" hangingPunct="1">
        <a:defRPr sz="1500" kern="1200">
          <a:solidFill>
            <a:schemeClr val="tx1"/>
          </a:solidFill>
          <a:latin typeface="+mn-lt"/>
          <a:ea typeface="+mn-ea"/>
          <a:cs typeface="+mn-cs"/>
        </a:defRPr>
      </a:lvl6pPr>
      <a:lvl7pPr marL="2304288" algn="l" defTabSz="768096" rtl="0" eaLnBrk="1" latinLnBrk="0" hangingPunct="1">
        <a:defRPr sz="1500" kern="1200">
          <a:solidFill>
            <a:schemeClr val="tx1"/>
          </a:solidFill>
          <a:latin typeface="+mn-lt"/>
          <a:ea typeface="+mn-ea"/>
          <a:cs typeface="+mn-cs"/>
        </a:defRPr>
      </a:lvl7pPr>
      <a:lvl8pPr marL="2688336" algn="l" defTabSz="768096" rtl="0" eaLnBrk="1" latinLnBrk="0" hangingPunct="1">
        <a:defRPr sz="1500" kern="1200">
          <a:solidFill>
            <a:schemeClr val="tx1"/>
          </a:solidFill>
          <a:latin typeface="+mn-lt"/>
          <a:ea typeface="+mn-ea"/>
          <a:cs typeface="+mn-cs"/>
        </a:defRPr>
      </a:lvl8pPr>
      <a:lvl9pPr marL="3072384" algn="l" defTabSz="768096" rtl="0" eaLnBrk="1" latinLnBrk="0" hangingPunct="1">
        <a:defRPr sz="15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8/25/2023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07605151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media1.wma"/><Relationship Id="rId7" Type="http://schemas.openxmlformats.org/officeDocument/2006/relationships/image" Target="../media/image30.jpeg"/><Relationship Id="rId2" Type="http://schemas.microsoft.com/office/2007/relationships/media" Target="../media/media1.wma"/><Relationship Id="rId1" Type="http://schemas.openxmlformats.org/officeDocument/2006/relationships/tags" Target="../tags/tag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slideLayout" Target="../slideLayouts/slideLayout148.xml"/><Relationship Id="rId9"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media1.wma"/><Relationship Id="rId7" Type="http://schemas.openxmlformats.org/officeDocument/2006/relationships/image" Target="../media/image30.jpeg"/><Relationship Id="rId2" Type="http://schemas.microsoft.com/office/2007/relationships/media" Target="../media/media1.wma"/><Relationship Id="rId1" Type="http://schemas.openxmlformats.org/officeDocument/2006/relationships/tags" Target="../tags/tag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slideLayout" Target="../slideLayouts/slideLayout148.xml"/><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0.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Ei1UsHqtUvo" TargetMode="External"/><Relationship Id="rId2" Type="http://schemas.openxmlformats.org/officeDocument/2006/relationships/image" Target="../media/image37.jpeg"/><Relationship Id="rId1" Type="http://schemas.openxmlformats.org/officeDocument/2006/relationships/slideLayout" Target="../slideLayouts/slideLayout13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8.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4400" y="1447086"/>
            <a:ext cx="1981200" cy="2031325"/>
          </a:xfrm>
          <a:prstGeom prst="rect">
            <a:avLst/>
          </a:prstGeom>
          <a:solidFill>
            <a:schemeClr val="bg1"/>
          </a:solidFill>
        </p:spPr>
        <p:txBody>
          <a:bodyPr wrap="square" rtlCol="0">
            <a:spAutoFit/>
          </a:bodyPr>
          <a:lstStyle/>
          <a:p>
            <a:pPr defTabSz="914400"/>
            <a:endParaRPr lang="en-US" dirty="0" smtClean="0">
              <a:solidFill>
                <a:prstClr val="black"/>
              </a:solidFill>
            </a:endParaRPr>
          </a:p>
          <a:p>
            <a:pPr defTabSz="914400"/>
            <a:endParaRPr lang="en-US" dirty="0">
              <a:solidFill>
                <a:prstClr val="black"/>
              </a:solidFill>
            </a:endParaRPr>
          </a:p>
          <a:p>
            <a:pPr defTabSz="914400"/>
            <a:endParaRPr lang="en-US" dirty="0" smtClean="0">
              <a:solidFill>
                <a:prstClr val="black"/>
              </a:solidFill>
            </a:endParaRPr>
          </a:p>
          <a:p>
            <a:pPr defTabSz="914400"/>
            <a:endParaRPr lang="en-US" dirty="0">
              <a:solidFill>
                <a:prstClr val="black"/>
              </a:solidFill>
            </a:endParaRPr>
          </a:p>
          <a:p>
            <a:pPr defTabSz="914400"/>
            <a:endParaRPr lang="en-US" dirty="0" smtClean="0">
              <a:solidFill>
                <a:prstClr val="black"/>
              </a:solidFill>
            </a:endParaRPr>
          </a:p>
          <a:p>
            <a:pPr defTabSz="914400"/>
            <a:endParaRPr lang="en-US" dirty="0">
              <a:solidFill>
                <a:prstClr val="black"/>
              </a:solidFill>
            </a:endParaRPr>
          </a:p>
          <a:p>
            <a:pPr defTabSz="914400"/>
            <a:endParaRPr lang="en-US" dirty="0">
              <a:solidFill>
                <a:prstClr val="black"/>
              </a:solidFill>
            </a:endParaRPr>
          </a:p>
        </p:txBody>
      </p:sp>
      <p:sp>
        <p:nvSpPr>
          <p:cNvPr id="5" name="TextBox 4"/>
          <p:cNvSpPr txBox="1"/>
          <p:nvPr/>
        </p:nvSpPr>
        <p:spPr>
          <a:xfrm>
            <a:off x="228600" y="3010256"/>
            <a:ext cx="798163" cy="2585323"/>
          </a:xfrm>
          <a:prstGeom prst="rect">
            <a:avLst/>
          </a:prstGeom>
          <a:solidFill>
            <a:schemeClr val="bg1"/>
          </a:solidFill>
        </p:spPr>
        <p:txBody>
          <a:bodyPr wrap="square" rtlCol="0">
            <a:spAutoFit/>
          </a:bodyPr>
          <a:lstStyle/>
          <a:p>
            <a:pPr defTabSz="914400"/>
            <a:endParaRPr lang="en-US" dirty="0" smtClean="0">
              <a:solidFill>
                <a:prstClr val="black"/>
              </a:solidFill>
            </a:endParaRPr>
          </a:p>
          <a:p>
            <a:pPr defTabSz="914400"/>
            <a:endParaRPr lang="en-US" dirty="0">
              <a:solidFill>
                <a:prstClr val="black"/>
              </a:solidFill>
            </a:endParaRPr>
          </a:p>
          <a:p>
            <a:pPr defTabSz="914400"/>
            <a:endParaRPr lang="en-US" dirty="0" smtClean="0">
              <a:solidFill>
                <a:prstClr val="black"/>
              </a:solidFill>
            </a:endParaRPr>
          </a:p>
          <a:p>
            <a:pPr defTabSz="914400"/>
            <a:endParaRPr lang="en-US" dirty="0">
              <a:solidFill>
                <a:prstClr val="black"/>
              </a:solidFill>
            </a:endParaRPr>
          </a:p>
          <a:p>
            <a:pPr defTabSz="914400"/>
            <a:endParaRPr lang="en-US" dirty="0" smtClean="0">
              <a:solidFill>
                <a:prstClr val="black"/>
              </a:solidFill>
            </a:endParaRPr>
          </a:p>
          <a:p>
            <a:pPr defTabSz="914400"/>
            <a:endParaRPr lang="en-US" dirty="0">
              <a:solidFill>
                <a:prstClr val="black"/>
              </a:solidFill>
            </a:endParaRPr>
          </a:p>
          <a:p>
            <a:pPr defTabSz="914400"/>
            <a:endParaRPr lang="en-US" dirty="0" smtClean="0">
              <a:solidFill>
                <a:prstClr val="black"/>
              </a:solidFill>
            </a:endParaRPr>
          </a:p>
          <a:p>
            <a:pPr defTabSz="914400"/>
            <a:endParaRPr lang="en-US" dirty="0">
              <a:solidFill>
                <a:prstClr val="black"/>
              </a:solidFill>
            </a:endParaRPr>
          </a:p>
          <a:p>
            <a:pPr defTabSz="914400"/>
            <a:endParaRPr lang="en-US" dirty="0" smtClean="0">
              <a:solidFill>
                <a:prstClr val="black"/>
              </a:solidFill>
            </a:endParaRPr>
          </a:p>
        </p:txBody>
      </p:sp>
      <p:sp>
        <p:nvSpPr>
          <p:cNvPr id="9" name="TextBox 8"/>
          <p:cNvSpPr txBox="1"/>
          <p:nvPr/>
        </p:nvSpPr>
        <p:spPr>
          <a:xfrm>
            <a:off x="4724400" y="3657600"/>
            <a:ext cx="1981200" cy="2031325"/>
          </a:xfrm>
          <a:prstGeom prst="rect">
            <a:avLst/>
          </a:prstGeom>
          <a:solidFill>
            <a:schemeClr val="bg1"/>
          </a:solidFill>
        </p:spPr>
        <p:txBody>
          <a:bodyPr wrap="square" rtlCol="0">
            <a:spAutoFit/>
          </a:bodyPr>
          <a:lstStyle/>
          <a:p>
            <a:pPr defTabSz="914400"/>
            <a:endParaRPr lang="en-US" dirty="0" smtClean="0">
              <a:solidFill>
                <a:prstClr val="black"/>
              </a:solidFill>
            </a:endParaRPr>
          </a:p>
          <a:p>
            <a:pPr defTabSz="914400"/>
            <a:endParaRPr lang="en-US" dirty="0">
              <a:solidFill>
                <a:prstClr val="black"/>
              </a:solidFill>
            </a:endParaRPr>
          </a:p>
          <a:p>
            <a:pPr defTabSz="914400"/>
            <a:endParaRPr lang="en-US" dirty="0" smtClean="0">
              <a:solidFill>
                <a:prstClr val="black"/>
              </a:solidFill>
            </a:endParaRPr>
          </a:p>
          <a:p>
            <a:pPr defTabSz="914400"/>
            <a:endParaRPr lang="en-US" dirty="0">
              <a:solidFill>
                <a:prstClr val="black"/>
              </a:solidFill>
            </a:endParaRPr>
          </a:p>
          <a:p>
            <a:pPr defTabSz="914400"/>
            <a:endParaRPr lang="en-US" dirty="0" smtClean="0">
              <a:solidFill>
                <a:prstClr val="black"/>
              </a:solidFill>
            </a:endParaRPr>
          </a:p>
          <a:p>
            <a:pPr defTabSz="914400"/>
            <a:endParaRPr lang="en-US" dirty="0">
              <a:solidFill>
                <a:prstClr val="black"/>
              </a:solidFill>
            </a:endParaRPr>
          </a:p>
          <a:p>
            <a:pPr defTabSz="914400"/>
            <a:endParaRPr lang="en-US" dirty="0">
              <a:solidFill>
                <a:prstClr val="black"/>
              </a:solidFill>
            </a:endParaRPr>
          </a:p>
        </p:txBody>
      </p:sp>
      <p:sp>
        <p:nvSpPr>
          <p:cNvPr id="10" name="Explosion 1 9"/>
          <p:cNvSpPr/>
          <p:nvPr/>
        </p:nvSpPr>
        <p:spPr>
          <a:xfrm>
            <a:off x="5181600" y="533400"/>
            <a:ext cx="3810000" cy="51054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b="1" dirty="0" err="1">
                <a:solidFill>
                  <a:srgbClr val="FF0000"/>
                </a:solidFill>
                <a:latin typeface="Times New Roman"/>
                <a:ea typeface="Times New Roman"/>
              </a:rPr>
              <a:t>Nêu</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cấu</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tạo</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chức</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năng</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hệ</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hô</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hấp</a:t>
            </a:r>
            <a:r>
              <a:rPr lang="en-US" sz="2800" b="1" dirty="0">
                <a:solidFill>
                  <a:srgbClr val="FF0000"/>
                </a:solidFill>
                <a:latin typeface="Times New Roman"/>
                <a:ea typeface="Times New Roman"/>
              </a:rPr>
              <a:t> ở </a:t>
            </a:r>
            <a:r>
              <a:rPr lang="en-US" sz="2800" b="1" dirty="0" err="1">
                <a:solidFill>
                  <a:srgbClr val="FF0000"/>
                </a:solidFill>
                <a:latin typeface="Times New Roman"/>
                <a:ea typeface="Times New Roman"/>
              </a:rPr>
              <a:t>người</a:t>
            </a:r>
            <a:r>
              <a:rPr lang="en-US" sz="2800" b="1" dirty="0">
                <a:solidFill>
                  <a:srgbClr val="FF0000"/>
                </a:solidFill>
                <a:latin typeface="Times New Roman"/>
                <a:ea typeface="Times New Roman"/>
              </a:rPr>
              <a:t>?</a:t>
            </a:r>
            <a:endParaRPr lang="en-US" sz="2800" b="1" dirty="0">
              <a:solidFill>
                <a:srgbClr val="FF0000"/>
              </a:solidFill>
            </a:endParaRPr>
          </a:p>
        </p:txBody>
      </p:sp>
      <p:sp>
        <p:nvSpPr>
          <p:cNvPr id="2" name="TextBox 1"/>
          <p:cNvSpPr txBox="1"/>
          <p:nvPr/>
        </p:nvSpPr>
        <p:spPr>
          <a:xfrm>
            <a:off x="4648200" y="4431268"/>
            <a:ext cx="762000" cy="369332"/>
          </a:xfrm>
          <a:prstGeom prst="rect">
            <a:avLst/>
          </a:prstGeom>
          <a:solidFill>
            <a:schemeClr val="bg1"/>
          </a:solidFill>
        </p:spPr>
        <p:txBody>
          <a:bodyPr wrap="square" rtlCol="0">
            <a:spAutoFit/>
          </a:bodyPr>
          <a:lstStyle/>
          <a:p>
            <a:pPr defTabSz="914400"/>
            <a:endParaRPr lang="en-US" dirty="0">
              <a:solidFill>
                <a:prstClr val="black"/>
              </a:solidFill>
            </a:endParaRPr>
          </a:p>
        </p:txBody>
      </p:sp>
      <p:pic>
        <p:nvPicPr>
          <p:cNvPr id="3" name="Picture 2" descr="Đọc thông tin kết hợp quan sát Hình 34.1 nêu tên các cơ quan của hệ hô hấ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4419599"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61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grpId="0" nodeType="clickEffect">
                                  <p:stCondLst>
                                    <p:cond delay="0"/>
                                  </p:stCondLst>
                                  <p:childTnLst>
                                    <p:animEffect transition="out" filter="barn(inVertical)">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par>
                                <p:cTn id="15" presetID="4" presetClass="exit" presetSubtype="32" fill="hold" grpId="0" nodeType="withEffect">
                                  <p:stCondLst>
                                    <p:cond delay="0"/>
                                  </p:stCondLst>
                                  <p:childTnLst>
                                    <p:animEffect transition="out" filter="box(out)">
                                      <p:cBhvr>
                                        <p:cTn id="16" dur="2000"/>
                                        <p:tgtEl>
                                          <p:spTgt spid="5"/>
                                        </p:tgtEl>
                                      </p:cBhvr>
                                    </p:animEffect>
                                    <p:set>
                                      <p:cBhvr>
                                        <p:cTn id="17" dur="1" fill="hold">
                                          <p:stCondLst>
                                            <p:cond delay="19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7646">
              <a:defRPr/>
            </a:pPr>
            <a:endParaRPr lang="zh-CN" altLang="en-US" sz="1500">
              <a:solidFill>
                <a:prstClr val="white"/>
              </a:solidFill>
            </a:endParaRPr>
          </a:p>
        </p:txBody>
      </p:sp>
      <p:sp>
        <p:nvSpPr>
          <p:cNvPr id="34" name="矩形 33"/>
          <p:cNvSpPr/>
          <p:nvPr/>
        </p:nvSpPr>
        <p:spPr>
          <a:xfrm>
            <a:off x="-615204" y="2248787"/>
            <a:ext cx="494180"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7646">
              <a:defRPr/>
            </a:pPr>
            <a:endParaRPr lang="zh-CN" altLang="en-US" sz="1500">
              <a:solidFill>
                <a:prstClr val="white"/>
              </a:solidFill>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427" y="3698502"/>
            <a:ext cx="3451143" cy="1715470"/>
          </a:xfrm>
          <a:prstGeom prst="rect">
            <a:avLst/>
          </a:prstGeom>
        </p:spPr>
      </p:pic>
      <p:sp>
        <p:nvSpPr>
          <p:cNvPr id="32" name="文本框 31"/>
          <p:cNvSpPr txBox="1"/>
          <p:nvPr/>
        </p:nvSpPr>
        <p:spPr>
          <a:xfrm>
            <a:off x="533400" y="2243863"/>
            <a:ext cx="1142158" cy="1544422"/>
          </a:xfrm>
          <a:prstGeom prst="rect">
            <a:avLst/>
          </a:prstGeom>
          <a:noFill/>
        </p:spPr>
        <p:txBody>
          <a:bodyPr wrap="none" lIns="51206" tIns="25603" rIns="51206" bIns="25603" rtlCol="0">
            <a:spAutoFit/>
          </a:bodyPr>
          <a:lstStyle/>
          <a:p>
            <a:pPr defTabSz="767646">
              <a:defRPr/>
            </a:pPr>
            <a:r>
              <a:rPr lang="en-US" altLang="zh-CN" sz="9700" b="1" dirty="0">
                <a:solidFill>
                  <a:srgbClr val="FF0000"/>
                </a:solidFill>
                <a:effectLst>
                  <a:outerShdw blurRad="38100" dist="38100" dir="2700000" algn="tl">
                    <a:srgbClr val="000000">
                      <a:alpha val="43137"/>
                    </a:srgbClr>
                  </a:outerShdw>
                </a:effectLst>
                <a:latin typeface="#9Slide03 Arima Madurai Black" panose="00000A00000000000000" pitchFamily="2" charset="-93"/>
                <a:ea typeface="微软雅黑" panose="020B0503020204020204" pitchFamily="34" charset="-122"/>
                <a:cs typeface="#9Slide03 Arima Madurai Black" panose="00000A00000000000000" pitchFamily="2" charset="-93"/>
              </a:rPr>
              <a:t>II.</a:t>
            </a:r>
            <a:endParaRPr lang="zh-CN" altLang="en-US" sz="9700" b="1" dirty="0">
              <a:solidFill>
                <a:srgbClr val="FF0000"/>
              </a:solidFill>
              <a:effectLst>
                <a:outerShdw blurRad="38100" dist="38100" dir="2700000" algn="tl">
                  <a:srgbClr val="000000">
                    <a:alpha val="43137"/>
                  </a:srgbClr>
                </a:outerShdw>
              </a:effectLst>
              <a:latin typeface="#9Slide03 Arima Madurai Black" panose="00000A00000000000000" pitchFamily="2" charset="-93"/>
              <a:ea typeface="微软雅黑" panose="020B0503020204020204" pitchFamily="34" charset="-122"/>
              <a:cs typeface="#9Slide03 Arima Madurai Black" panose="00000A00000000000000" pitchFamily="2" charset="-93"/>
            </a:endParaRPr>
          </a:p>
        </p:txBody>
      </p:sp>
      <p:sp>
        <p:nvSpPr>
          <p:cNvPr id="33" name="文本框 32"/>
          <p:cNvSpPr txBox="1"/>
          <p:nvPr/>
        </p:nvSpPr>
        <p:spPr>
          <a:xfrm>
            <a:off x="1981200" y="2248712"/>
            <a:ext cx="6190250" cy="1529034"/>
          </a:xfrm>
          <a:prstGeom prst="rect">
            <a:avLst/>
          </a:prstGeom>
          <a:noFill/>
        </p:spPr>
        <p:txBody>
          <a:bodyPr wrap="square" lIns="51206" tIns="25603" rIns="51206" bIns="25603" rtlCol="0">
            <a:spAutoFit/>
          </a:bodyPr>
          <a:lstStyle/>
          <a:p>
            <a:pPr algn="ctr" defTabSz="767646"/>
            <a:r>
              <a:rPr lang="en-US" altLang="zh-CN" sz="4800" b="1" dirty="0" err="1">
                <a:solidFill>
                  <a:srgbClr val="FF0000"/>
                </a:solidFill>
                <a:latin typeface="Times New Roman" pitchFamily="18" charset="0"/>
                <a:ea typeface="幼圆" panose="02010509060101010101" pitchFamily="49" charset="-122"/>
                <a:cs typeface="Times New Roman" pitchFamily="18" charset="0"/>
              </a:rPr>
              <a:t>Một</a:t>
            </a:r>
            <a:r>
              <a:rPr lang="en-US" altLang="zh-CN" sz="4800" b="1" dirty="0">
                <a:solidFill>
                  <a:srgbClr val="FF0000"/>
                </a:solidFill>
                <a:latin typeface="Times New Roman" pitchFamily="18" charset="0"/>
                <a:ea typeface="幼圆" panose="02010509060101010101" pitchFamily="49" charset="-122"/>
                <a:cs typeface="Times New Roman" pitchFamily="18" charset="0"/>
              </a:rPr>
              <a:t> </a:t>
            </a:r>
            <a:r>
              <a:rPr lang="en-US" altLang="zh-CN" sz="4800" b="1" dirty="0" err="1">
                <a:solidFill>
                  <a:srgbClr val="FF0000"/>
                </a:solidFill>
                <a:latin typeface="Times New Roman" pitchFamily="18" charset="0"/>
                <a:ea typeface="幼圆" panose="02010509060101010101" pitchFamily="49" charset="-122"/>
                <a:cs typeface="Times New Roman" pitchFamily="18" charset="0"/>
              </a:rPr>
              <a:t>số</a:t>
            </a:r>
            <a:r>
              <a:rPr lang="en-US" altLang="zh-CN" sz="4800" b="1" dirty="0">
                <a:solidFill>
                  <a:srgbClr val="FF0000"/>
                </a:solidFill>
                <a:latin typeface="Times New Roman" pitchFamily="18" charset="0"/>
                <a:ea typeface="幼圆" panose="02010509060101010101" pitchFamily="49" charset="-122"/>
                <a:cs typeface="Times New Roman" pitchFamily="18" charset="0"/>
              </a:rPr>
              <a:t> </a:t>
            </a:r>
            <a:r>
              <a:rPr lang="en-US" altLang="zh-CN" sz="4800" b="1" dirty="0" err="1">
                <a:solidFill>
                  <a:srgbClr val="FF0000"/>
                </a:solidFill>
                <a:latin typeface="Times New Roman" pitchFamily="18" charset="0"/>
                <a:ea typeface="幼圆" panose="02010509060101010101" pitchFamily="49" charset="-122"/>
                <a:cs typeface="Times New Roman" pitchFamily="18" charset="0"/>
              </a:rPr>
              <a:t>bệnh</a:t>
            </a:r>
            <a:r>
              <a:rPr lang="en-US" altLang="zh-CN" sz="4800" b="1" dirty="0">
                <a:solidFill>
                  <a:srgbClr val="FF0000"/>
                </a:solidFill>
                <a:latin typeface="Times New Roman" pitchFamily="18" charset="0"/>
                <a:ea typeface="幼圆" panose="02010509060101010101" pitchFamily="49" charset="-122"/>
                <a:cs typeface="Times New Roman" pitchFamily="18" charset="0"/>
              </a:rPr>
              <a:t> </a:t>
            </a:r>
            <a:r>
              <a:rPr lang="en-US" altLang="zh-CN" sz="4800" b="1" dirty="0" err="1">
                <a:solidFill>
                  <a:srgbClr val="FF0000"/>
                </a:solidFill>
                <a:latin typeface="Times New Roman" pitchFamily="18" charset="0"/>
                <a:ea typeface="幼圆" panose="02010509060101010101" pitchFamily="49" charset="-122"/>
                <a:cs typeface="Times New Roman" pitchFamily="18" charset="0"/>
              </a:rPr>
              <a:t>về</a:t>
            </a:r>
            <a:r>
              <a:rPr lang="en-US" altLang="zh-CN" sz="4800" b="1" dirty="0">
                <a:solidFill>
                  <a:srgbClr val="FF0000"/>
                </a:solidFill>
                <a:latin typeface="Times New Roman" pitchFamily="18" charset="0"/>
                <a:ea typeface="幼圆" panose="02010509060101010101" pitchFamily="49" charset="-122"/>
                <a:cs typeface="Times New Roman" pitchFamily="18" charset="0"/>
              </a:rPr>
              <a:t> </a:t>
            </a:r>
            <a:r>
              <a:rPr lang="en-US" altLang="zh-CN" sz="4800" b="1" dirty="0" err="1">
                <a:solidFill>
                  <a:srgbClr val="FF0000"/>
                </a:solidFill>
                <a:latin typeface="Times New Roman" pitchFamily="18" charset="0"/>
                <a:ea typeface="幼圆" panose="02010509060101010101" pitchFamily="49" charset="-122"/>
                <a:cs typeface="Times New Roman" pitchFamily="18" charset="0"/>
              </a:rPr>
              <a:t>phổi</a:t>
            </a:r>
            <a:r>
              <a:rPr lang="en-US" altLang="zh-CN" sz="4800" b="1" dirty="0">
                <a:solidFill>
                  <a:srgbClr val="FF0000"/>
                </a:solidFill>
                <a:latin typeface="Times New Roman" pitchFamily="18" charset="0"/>
                <a:ea typeface="幼圆" panose="02010509060101010101" pitchFamily="49" charset="-122"/>
                <a:cs typeface="Times New Roman" pitchFamily="18" charset="0"/>
              </a:rPr>
              <a:t>, </a:t>
            </a:r>
          </a:p>
          <a:p>
            <a:pPr algn="ctr" defTabSz="767646"/>
            <a:r>
              <a:rPr lang="en-US" altLang="zh-CN" sz="4800" b="1" dirty="0" err="1">
                <a:solidFill>
                  <a:srgbClr val="FF0000"/>
                </a:solidFill>
                <a:latin typeface="Times New Roman" pitchFamily="18" charset="0"/>
                <a:ea typeface="幼圆" panose="02010509060101010101" pitchFamily="49" charset="-122"/>
                <a:cs typeface="Times New Roman" pitchFamily="18" charset="0"/>
              </a:rPr>
              <a:t>đường</a:t>
            </a:r>
            <a:r>
              <a:rPr lang="en-US" altLang="zh-CN" sz="4800" b="1" dirty="0">
                <a:solidFill>
                  <a:srgbClr val="FF0000"/>
                </a:solidFill>
                <a:latin typeface="Times New Roman" pitchFamily="18" charset="0"/>
                <a:ea typeface="幼圆" panose="02010509060101010101" pitchFamily="49" charset="-122"/>
                <a:cs typeface="Times New Roman" pitchFamily="18" charset="0"/>
              </a:rPr>
              <a:t> </a:t>
            </a:r>
            <a:r>
              <a:rPr lang="en-US" altLang="zh-CN" sz="4800" b="1" dirty="0" err="1">
                <a:solidFill>
                  <a:srgbClr val="FF0000"/>
                </a:solidFill>
                <a:latin typeface="Times New Roman" pitchFamily="18" charset="0"/>
                <a:ea typeface="幼圆" panose="02010509060101010101" pitchFamily="49" charset="-122"/>
                <a:cs typeface="Times New Roman" pitchFamily="18" charset="0"/>
              </a:rPr>
              <a:t>hô</a:t>
            </a:r>
            <a:r>
              <a:rPr lang="en-US" altLang="zh-CN" sz="4800" b="1" dirty="0">
                <a:solidFill>
                  <a:srgbClr val="FF0000"/>
                </a:solidFill>
                <a:latin typeface="Times New Roman" pitchFamily="18" charset="0"/>
                <a:ea typeface="幼圆" panose="02010509060101010101" pitchFamily="49" charset="-122"/>
                <a:cs typeface="Times New Roman" pitchFamily="18" charset="0"/>
              </a:rPr>
              <a:t> </a:t>
            </a:r>
            <a:r>
              <a:rPr lang="en-US" altLang="zh-CN" sz="4800" b="1" dirty="0" err="1">
                <a:solidFill>
                  <a:srgbClr val="FF0000"/>
                </a:solidFill>
                <a:latin typeface="Times New Roman" pitchFamily="18" charset="0"/>
                <a:ea typeface="幼圆" panose="02010509060101010101" pitchFamily="49" charset="-122"/>
                <a:cs typeface="Times New Roman" pitchFamily="18" charset="0"/>
              </a:rPr>
              <a:t>hấp</a:t>
            </a:r>
            <a:endParaRPr lang="zh-CN" altLang="en-US" sz="4800" b="1" dirty="0">
              <a:solidFill>
                <a:srgbClr val="FF0000"/>
              </a:solidFill>
              <a:latin typeface="Times New Roman" pitchFamily="18" charset="0"/>
              <a:ea typeface="幼圆" panose="02010509060101010101" pitchFamily="49" charset="-122"/>
              <a:cs typeface="Times New Roman" pitchFamily="18" charset="0"/>
            </a:endParaRPr>
          </a:p>
        </p:txBody>
      </p:sp>
    </p:spTree>
    <p:extLst>
      <p:ext uri="{BB962C8B-B14F-4D97-AF65-F5344CB8AC3E}">
        <p14:creationId xmlns:p14="http://schemas.microsoft.com/office/powerpoint/2010/main" val="3322211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 y="0"/>
            <a:ext cx="4322299" cy="6858000"/>
          </a:xfrm>
          <a:prstGeom prst="rect">
            <a:avLst/>
          </a:prstGeom>
        </p:spPr>
      </p:pic>
      <p:sp>
        <p:nvSpPr>
          <p:cNvPr id="9" name="TextBox 8"/>
          <p:cNvSpPr txBox="1"/>
          <p:nvPr/>
        </p:nvSpPr>
        <p:spPr>
          <a:xfrm>
            <a:off x="4743451" y="970985"/>
            <a:ext cx="4019549" cy="3463102"/>
          </a:xfrm>
          <a:prstGeom prst="rect">
            <a:avLst/>
          </a:prstGeom>
          <a:noFill/>
        </p:spPr>
        <p:txBody>
          <a:bodyPr wrap="square" lIns="76810" tIns="38405" rIns="76810" bIns="38405" rtlCol="0">
            <a:spAutoFit/>
          </a:bodyPr>
          <a:lstStyle/>
          <a:p>
            <a:pPr defTabSz="511764"/>
            <a:r>
              <a:rPr lang="en-US" sz="2400" b="1" dirty="0">
                <a:solidFill>
                  <a:srgbClr val="FF0000"/>
                </a:solidFill>
                <a:latin typeface="Times New Roman" pitchFamily="18" charset="0"/>
                <a:cs typeface="Times New Roman" pitchFamily="18" charset="0"/>
              </a:rPr>
              <a:t> ⃰ </a:t>
            </a:r>
            <a:r>
              <a:rPr lang="en-US" sz="2500" b="1" dirty="0" err="1">
                <a:solidFill>
                  <a:srgbClr val="FF0000"/>
                </a:solidFill>
                <a:latin typeface="Times New Roman" pitchFamily="18" charset="0"/>
                <a:cs typeface="Times New Roman" pitchFamily="18" charset="0"/>
              </a:rPr>
              <a:t>Quan</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sát</a:t>
            </a:r>
            <a:r>
              <a:rPr lang="en-US" sz="2500" b="1" dirty="0">
                <a:solidFill>
                  <a:srgbClr val="FF0000"/>
                </a:solidFill>
                <a:latin typeface="Times New Roman" pitchFamily="18" charset="0"/>
                <a:cs typeface="Times New Roman" pitchFamily="18" charset="0"/>
              </a:rPr>
              <a:t> H34.1</a:t>
            </a:r>
            <a:r>
              <a:rPr lang="en-US" sz="2500" b="1" dirty="0" smtClean="0">
                <a:solidFill>
                  <a:srgbClr val="FF0000"/>
                </a:solidFill>
                <a:latin typeface="Times New Roman" pitchFamily="18" charset="0"/>
                <a:cs typeface="Times New Roman" pitchFamily="18" charset="0"/>
              </a:rPr>
              <a:t>.(+ </a:t>
            </a:r>
            <a:r>
              <a:rPr lang="en-US" sz="2500" b="1" dirty="0" err="1" smtClean="0">
                <a:solidFill>
                  <a:srgbClr val="FF0000"/>
                </a:solidFill>
                <a:latin typeface="Times New Roman" pitchFamily="18" charset="0"/>
                <a:cs typeface="Times New Roman" pitchFamily="18" charset="0"/>
              </a:rPr>
              <a:t>Đã</a:t>
            </a:r>
            <a:r>
              <a:rPr lang="en-US" sz="2500" b="1" dirty="0" smtClean="0">
                <a:solidFill>
                  <a:srgbClr val="FF0000"/>
                </a:solidFill>
                <a:latin typeface="Times New Roman" pitchFamily="18" charset="0"/>
                <a:cs typeface="Times New Roman" pitchFamily="18" charset="0"/>
              </a:rPr>
              <a:t> </a:t>
            </a:r>
            <a:r>
              <a:rPr lang="en-US" sz="2500" b="1" dirty="0" err="1" smtClean="0">
                <a:solidFill>
                  <a:srgbClr val="FF0000"/>
                </a:solidFill>
                <a:latin typeface="Times New Roman" pitchFamily="18" charset="0"/>
                <a:cs typeface="Times New Roman" pitchFamily="18" charset="0"/>
              </a:rPr>
              <a:t>xem</a:t>
            </a:r>
            <a:r>
              <a:rPr lang="en-US" sz="2500" b="1" dirty="0" smtClean="0">
                <a:solidFill>
                  <a:srgbClr val="FF0000"/>
                </a:solidFill>
                <a:latin typeface="Times New Roman" pitchFamily="18" charset="0"/>
                <a:cs typeface="Times New Roman" pitchFamily="18" charset="0"/>
              </a:rPr>
              <a:t> </a:t>
            </a:r>
            <a:r>
              <a:rPr lang="en-US" sz="2500" b="1" dirty="0" err="1" smtClean="0">
                <a:solidFill>
                  <a:srgbClr val="FF0000"/>
                </a:solidFill>
                <a:latin typeface="Times New Roman" pitchFamily="18" charset="0"/>
                <a:cs typeface="Times New Roman" pitchFamily="18" charset="0"/>
              </a:rPr>
              <a:t>các</a:t>
            </a:r>
            <a:r>
              <a:rPr lang="en-US" sz="2500" b="1" dirty="0" smtClean="0">
                <a:solidFill>
                  <a:srgbClr val="FF0000"/>
                </a:solidFill>
                <a:latin typeface="Times New Roman" pitchFamily="18" charset="0"/>
                <a:cs typeface="Times New Roman" pitchFamily="18" charset="0"/>
              </a:rPr>
              <a:t> </a:t>
            </a:r>
            <a:r>
              <a:rPr lang="en-US" sz="2500" b="1" dirty="0" err="1" smtClean="0">
                <a:solidFill>
                  <a:srgbClr val="FF0000"/>
                </a:solidFill>
                <a:latin typeface="Times New Roman" pitchFamily="18" charset="0"/>
                <a:cs typeface="Times New Roman" pitchFamily="18" charset="0"/>
              </a:rPr>
              <a:t>đường</a:t>
            </a:r>
            <a:r>
              <a:rPr lang="en-US" sz="2500" b="1" dirty="0" smtClean="0">
                <a:solidFill>
                  <a:srgbClr val="FF0000"/>
                </a:solidFill>
                <a:latin typeface="Times New Roman" pitchFamily="18" charset="0"/>
                <a:cs typeface="Times New Roman" pitchFamily="18" charset="0"/>
              </a:rPr>
              <a:t> link </a:t>
            </a:r>
            <a:r>
              <a:rPr lang="en-US" sz="2500" b="1" dirty="0" err="1" smtClean="0">
                <a:solidFill>
                  <a:srgbClr val="FF0000"/>
                </a:solidFill>
                <a:latin typeface="Times New Roman" pitchFamily="18" charset="0"/>
                <a:cs typeface="Times New Roman" pitchFamily="18" charset="0"/>
              </a:rPr>
              <a:t>về</a:t>
            </a:r>
            <a:r>
              <a:rPr lang="en-US" sz="2500" b="1" dirty="0" smtClean="0">
                <a:solidFill>
                  <a:srgbClr val="FF0000"/>
                </a:solidFill>
                <a:latin typeface="Times New Roman" pitchFamily="18" charset="0"/>
                <a:cs typeface="Times New Roman" pitchFamily="18" charset="0"/>
              </a:rPr>
              <a:t> </a:t>
            </a:r>
            <a:r>
              <a:rPr lang="en-US" sz="2500" b="1" dirty="0" err="1" smtClean="0">
                <a:solidFill>
                  <a:srgbClr val="FF0000"/>
                </a:solidFill>
                <a:latin typeface="Times New Roman" pitchFamily="18" charset="0"/>
                <a:cs typeface="Times New Roman" pitchFamily="18" charset="0"/>
              </a:rPr>
              <a:t>các</a:t>
            </a:r>
            <a:r>
              <a:rPr lang="en-US" sz="2500" b="1" dirty="0" smtClean="0">
                <a:solidFill>
                  <a:srgbClr val="FF0000"/>
                </a:solidFill>
                <a:latin typeface="Times New Roman" pitchFamily="18" charset="0"/>
                <a:cs typeface="Times New Roman" pitchFamily="18" charset="0"/>
              </a:rPr>
              <a:t> </a:t>
            </a:r>
            <a:r>
              <a:rPr lang="en-US" sz="2500" b="1" dirty="0" err="1" smtClean="0">
                <a:solidFill>
                  <a:srgbClr val="FF0000"/>
                </a:solidFill>
                <a:latin typeface="Times New Roman" pitchFamily="18" charset="0"/>
                <a:cs typeface="Times New Roman" pitchFamily="18" charset="0"/>
              </a:rPr>
              <a:t>bệnh</a:t>
            </a:r>
            <a:r>
              <a:rPr lang="en-US" sz="2500" b="1" dirty="0" smtClean="0">
                <a:solidFill>
                  <a:srgbClr val="FF0000"/>
                </a:solidFill>
                <a:latin typeface="Times New Roman" pitchFamily="18" charset="0"/>
                <a:cs typeface="Times New Roman" pitchFamily="18" charset="0"/>
              </a:rPr>
              <a:t> ở </a:t>
            </a:r>
            <a:r>
              <a:rPr lang="en-US" sz="2500" b="1" dirty="0" err="1" smtClean="0">
                <a:solidFill>
                  <a:srgbClr val="FF0000"/>
                </a:solidFill>
                <a:latin typeface="Times New Roman" pitchFamily="18" charset="0"/>
                <a:cs typeface="Times New Roman" pitchFamily="18" charset="0"/>
              </a:rPr>
              <a:t>nhà</a:t>
            </a:r>
            <a:r>
              <a:rPr lang="en-US" sz="2500" b="1" dirty="0" smtClean="0">
                <a:solidFill>
                  <a:srgbClr val="FF0000"/>
                </a:solidFill>
                <a:latin typeface="Times New Roman" pitchFamily="18" charset="0"/>
                <a:cs typeface="Times New Roman" pitchFamily="18" charset="0"/>
              </a:rPr>
              <a:t>)</a:t>
            </a:r>
            <a:endParaRPr lang="en-US" sz="2500" b="1" dirty="0">
              <a:solidFill>
                <a:srgbClr val="FF0000"/>
              </a:solidFill>
              <a:latin typeface="Times New Roman" pitchFamily="18" charset="0"/>
              <a:cs typeface="Times New Roman" pitchFamily="18" charset="0"/>
            </a:endParaRPr>
          </a:p>
          <a:p>
            <a:pPr defTabSz="511764"/>
            <a:endParaRPr lang="en-US" sz="2500" b="1" dirty="0">
              <a:solidFill>
                <a:srgbClr val="FF0000"/>
              </a:solidFill>
              <a:latin typeface="Times New Roman" pitchFamily="18" charset="0"/>
              <a:cs typeface="Times New Roman" pitchFamily="18" charset="0"/>
            </a:endParaRPr>
          </a:p>
          <a:p>
            <a:pPr defTabSz="511764"/>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a:t>
            </a:r>
            <a:r>
              <a:rPr lang="en-US" sz="2400" b="1" dirty="0" err="1" smtClean="0">
                <a:solidFill>
                  <a:srgbClr val="FF0000"/>
                </a:solidFill>
                <a:latin typeface="Times New Roman" pitchFamily="18" charset="0"/>
                <a:cs typeface="Times New Roman" pitchFamily="18" charset="0"/>
              </a:rPr>
              <a:t>hực</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hiện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theo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nhóm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hoàn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thành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phiếu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tập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số</a:t>
            </a:r>
            <a:r>
              <a:rPr lang="en-US" sz="2400" b="1" dirty="0">
                <a:solidFill>
                  <a:srgbClr val="FF0000"/>
                </a:solidFill>
                <a:latin typeface="Times New Roman" pitchFamily="18" charset="0"/>
                <a:cs typeface="Times New Roman" pitchFamily="18" charset="0"/>
              </a:rPr>
              <a:t> 2.</a:t>
            </a:r>
          </a:p>
          <a:p>
            <a:pPr defTabSz="511764"/>
            <a:endParaRPr lang="en-US" sz="2400" b="1" dirty="0">
              <a:solidFill>
                <a:srgbClr val="FF0000"/>
              </a:solidFill>
              <a:latin typeface="Times New Roman" pitchFamily="18" charset="0"/>
              <a:cs typeface="Times New Roman" pitchFamily="18" charset="0"/>
            </a:endParaRPr>
          </a:p>
          <a:p>
            <a:pPr defTabSz="511764"/>
            <a:r>
              <a:rPr lang="en-US" sz="2400" b="1" dirty="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Thời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gian</a:t>
            </a:r>
            <a:r>
              <a:rPr lang="en-US" sz="2400" b="1" dirty="0">
                <a:solidFill>
                  <a:srgbClr val="FF0000"/>
                </a:solidFill>
                <a:latin typeface="Times New Roman" pitchFamily="18" charset="0"/>
                <a:cs typeface="Times New Roman" pitchFamily="18" charset="0"/>
              </a:rPr>
              <a:t>: 5</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phút</a:t>
            </a:r>
            <a:r>
              <a:rPr lang="en-US" sz="24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59133234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normAutofit/>
          </a:bodyPr>
          <a:lstStyle/>
          <a:p>
            <a:pPr algn="ctr"/>
            <a:r>
              <a:rPr lang="en-US" sz="2200" b="1" dirty="0">
                <a:solidFill>
                  <a:srgbClr val="C00000"/>
                </a:solidFill>
                <a:latin typeface="Times New Roman" pitchFamily="18" charset="0"/>
                <a:cs typeface="Times New Roman" pitchFamily="18" charset="0"/>
              </a:rPr>
              <a:t>PHIẾU HỌC TẬP SỐ 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660897"/>
              </p:ext>
            </p:extLst>
          </p:nvPr>
        </p:nvGraphicFramePr>
        <p:xfrm>
          <a:off x="228600" y="1397002"/>
          <a:ext cx="8534400" cy="5147915"/>
        </p:xfrm>
        <a:graphic>
          <a:graphicData uri="http://schemas.openxmlformats.org/drawingml/2006/table">
            <a:tbl>
              <a:tblPr firstRow="1" firstCol="1" bandRow="1">
                <a:tableStyleId>{5C22544A-7EE6-4342-B048-85BDC9FD1C3A}</a:tableStyleId>
              </a:tblPr>
              <a:tblGrid>
                <a:gridCol w="1600200">
                  <a:extLst>
                    <a:ext uri="{9D8B030D-6E8A-4147-A177-3AD203B41FA5}">
                      <a16:colId xmlns:a16="http://schemas.microsoft.com/office/drawing/2014/main" xmlns="" val="20000"/>
                    </a:ext>
                  </a:extLst>
                </a:gridCol>
                <a:gridCol w="2857500">
                  <a:extLst>
                    <a:ext uri="{9D8B030D-6E8A-4147-A177-3AD203B41FA5}">
                      <a16:colId xmlns:a16="http://schemas.microsoft.com/office/drawing/2014/main" xmlns="" val="20001"/>
                    </a:ext>
                  </a:extLst>
                </a:gridCol>
                <a:gridCol w="4076700">
                  <a:extLst>
                    <a:ext uri="{9D8B030D-6E8A-4147-A177-3AD203B41FA5}">
                      <a16:colId xmlns:a16="http://schemas.microsoft.com/office/drawing/2014/main" xmlns="" val="20002"/>
                    </a:ext>
                  </a:extLst>
                </a:gridCol>
              </a:tblGrid>
              <a:tr h="479044">
                <a:tc>
                  <a:txBody>
                    <a:bodyPr/>
                    <a:lstStyle/>
                    <a:p>
                      <a:pPr marL="0" marR="0" algn="ctr">
                        <a:lnSpc>
                          <a:spcPct val="115000"/>
                        </a:lnSpc>
                        <a:spcBef>
                          <a:spcPts val="0"/>
                        </a:spcBef>
                        <a:spcAft>
                          <a:spcPts val="0"/>
                        </a:spcAft>
                      </a:pPr>
                      <a:r>
                        <a:rPr lang="en-US" sz="2700" dirty="0" err="1">
                          <a:solidFill>
                            <a:srgbClr val="7030A0"/>
                          </a:solidFill>
                          <a:effectLst/>
                          <a:latin typeface="Times New Roman" pitchFamily="18" charset="0"/>
                          <a:cs typeface="Times New Roman" pitchFamily="18" charset="0"/>
                        </a:rPr>
                        <a:t>Tên</a:t>
                      </a:r>
                      <a:r>
                        <a:rPr lang="en-US" sz="2700" dirty="0">
                          <a:solidFill>
                            <a:srgbClr val="7030A0"/>
                          </a:solidFill>
                          <a:effectLst/>
                          <a:latin typeface="Times New Roman" pitchFamily="18" charset="0"/>
                          <a:cs typeface="Times New Roman" pitchFamily="18" charset="0"/>
                        </a:rPr>
                        <a:t> </a:t>
                      </a:r>
                      <a:r>
                        <a:rPr lang="en-US" sz="2700" dirty="0" err="1">
                          <a:solidFill>
                            <a:srgbClr val="7030A0"/>
                          </a:solidFill>
                          <a:effectLst/>
                          <a:latin typeface="Times New Roman" pitchFamily="18" charset="0"/>
                          <a:cs typeface="Times New Roman" pitchFamily="18" charset="0"/>
                        </a:rPr>
                        <a:t>bệnh</a:t>
                      </a:r>
                      <a:endParaRPr lang="en-US" sz="2700" dirty="0">
                        <a:solidFill>
                          <a:srgbClr val="7030A0"/>
                        </a:solidFill>
                        <a:effectLst/>
                        <a:latin typeface="Times New Roman" pitchFamily="18" charset="0"/>
                        <a:ea typeface="Times New Roman"/>
                        <a:cs typeface="Times New Roman" pitchFamily="18" charset="0"/>
                      </a:endParaRPr>
                    </a:p>
                  </a:txBody>
                  <a:tcPr marL="34290" marR="34290" marT="0" marB="0"/>
                </a:tc>
                <a:tc>
                  <a:txBody>
                    <a:bodyPr/>
                    <a:lstStyle/>
                    <a:p>
                      <a:pPr marL="0" marR="0" algn="ctr">
                        <a:lnSpc>
                          <a:spcPct val="115000"/>
                        </a:lnSpc>
                        <a:spcBef>
                          <a:spcPts val="0"/>
                        </a:spcBef>
                        <a:spcAft>
                          <a:spcPts val="0"/>
                        </a:spcAft>
                      </a:pPr>
                      <a:r>
                        <a:rPr lang="en-US" sz="2700" dirty="0" err="1">
                          <a:solidFill>
                            <a:srgbClr val="7030A0"/>
                          </a:solidFill>
                          <a:effectLst/>
                          <a:latin typeface="Times New Roman" pitchFamily="18" charset="0"/>
                          <a:cs typeface="Times New Roman" pitchFamily="18" charset="0"/>
                        </a:rPr>
                        <a:t>Nguyên</a:t>
                      </a:r>
                      <a:r>
                        <a:rPr lang="en-US" sz="2700" dirty="0">
                          <a:solidFill>
                            <a:srgbClr val="7030A0"/>
                          </a:solidFill>
                          <a:effectLst/>
                          <a:latin typeface="Times New Roman" pitchFamily="18" charset="0"/>
                          <a:cs typeface="Times New Roman" pitchFamily="18" charset="0"/>
                        </a:rPr>
                        <a:t> </a:t>
                      </a:r>
                      <a:r>
                        <a:rPr lang="en-US" sz="2700" dirty="0" err="1">
                          <a:solidFill>
                            <a:srgbClr val="7030A0"/>
                          </a:solidFill>
                          <a:effectLst/>
                          <a:latin typeface="Times New Roman" pitchFamily="18" charset="0"/>
                          <a:cs typeface="Times New Roman" pitchFamily="18" charset="0"/>
                        </a:rPr>
                        <a:t>nhân</a:t>
                      </a:r>
                      <a:endParaRPr lang="en-US" sz="2700" dirty="0">
                        <a:solidFill>
                          <a:srgbClr val="7030A0"/>
                        </a:solidFill>
                        <a:effectLst/>
                        <a:latin typeface="Times New Roman" pitchFamily="18" charset="0"/>
                        <a:ea typeface="Times New Roman"/>
                        <a:cs typeface="Times New Roman" pitchFamily="18" charset="0"/>
                      </a:endParaRPr>
                    </a:p>
                  </a:txBody>
                  <a:tcPr marL="34290" marR="34290" marT="0" marB="0"/>
                </a:tc>
                <a:tc>
                  <a:txBody>
                    <a:bodyPr/>
                    <a:lstStyle/>
                    <a:p>
                      <a:pPr marL="0" marR="0" algn="ctr">
                        <a:lnSpc>
                          <a:spcPct val="115000"/>
                        </a:lnSpc>
                        <a:spcBef>
                          <a:spcPts val="0"/>
                        </a:spcBef>
                        <a:spcAft>
                          <a:spcPts val="0"/>
                        </a:spcAft>
                      </a:pPr>
                      <a:r>
                        <a:rPr lang="en-US" sz="2700" dirty="0" err="1" smtClean="0">
                          <a:solidFill>
                            <a:srgbClr val="7030A0"/>
                          </a:solidFill>
                          <a:effectLst/>
                          <a:latin typeface="Times New Roman" pitchFamily="18" charset="0"/>
                          <a:ea typeface="+mn-ea"/>
                          <a:cs typeface="Times New Roman" pitchFamily="18" charset="0"/>
                        </a:rPr>
                        <a:t>Triệu</a:t>
                      </a:r>
                      <a:r>
                        <a:rPr lang="en-US" sz="2700" baseline="0" dirty="0" smtClean="0">
                          <a:solidFill>
                            <a:srgbClr val="7030A0"/>
                          </a:solidFill>
                          <a:effectLst/>
                          <a:latin typeface="Times New Roman" pitchFamily="18" charset="0"/>
                          <a:ea typeface="+mn-ea"/>
                          <a:cs typeface="Times New Roman" pitchFamily="18" charset="0"/>
                        </a:rPr>
                        <a:t> </a:t>
                      </a:r>
                      <a:r>
                        <a:rPr lang="en-US" sz="2700" baseline="0" dirty="0" err="1" smtClean="0">
                          <a:solidFill>
                            <a:srgbClr val="7030A0"/>
                          </a:solidFill>
                          <a:effectLst/>
                          <a:latin typeface="Times New Roman" pitchFamily="18" charset="0"/>
                          <a:ea typeface="+mn-ea"/>
                          <a:cs typeface="Times New Roman" pitchFamily="18" charset="0"/>
                        </a:rPr>
                        <a:t>chứng</a:t>
                      </a:r>
                      <a:endParaRPr lang="en-US" sz="2700" dirty="0">
                        <a:solidFill>
                          <a:srgbClr val="7030A0"/>
                        </a:solidFill>
                        <a:effectLst/>
                        <a:latin typeface="Times New Roman" pitchFamily="18" charset="0"/>
                        <a:ea typeface="Times New Roman"/>
                        <a:cs typeface="Times New Roman" pitchFamily="18" charset="0"/>
                      </a:endParaRPr>
                    </a:p>
                  </a:txBody>
                  <a:tcPr marL="34290" marR="34290" marT="0" marB="0"/>
                </a:tc>
                <a:extLst>
                  <a:ext uri="{0D108BD9-81ED-4DB2-BD59-A6C34878D82A}">
                    <a16:rowId xmlns:a16="http://schemas.microsoft.com/office/drawing/2014/main" xmlns="" val="10000"/>
                  </a:ext>
                </a:extLst>
              </a:tr>
              <a:tr h="1551305">
                <a:tc>
                  <a:txBody>
                    <a:bodyPr/>
                    <a:lstStyle/>
                    <a:p>
                      <a:pPr marL="0" marR="0" algn="just">
                        <a:lnSpc>
                          <a:spcPct val="115000"/>
                        </a:lnSpc>
                        <a:spcBef>
                          <a:spcPts val="0"/>
                        </a:spcBef>
                        <a:spcAft>
                          <a:spcPts val="0"/>
                        </a:spcAft>
                      </a:pPr>
                      <a:r>
                        <a:rPr lang="en-US" sz="2700" dirty="0" err="1">
                          <a:solidFill>
                            <a:schemeClr val="bg2"/>
                          </a:solidFill>
                          <a:effectLst/>
                          <a:latin typeface="Times New Roman" pitchFamily="18" charset="0"/>
                          <a:cs typeface="Times New Roman" pitchFamily="18" charset="0"/>
                        </a:rPr>
                        <a:t>Viêm</a:t>
                      </a:r>
                      <a:r>
                        <a:rPr lang="en-US" sz="2700" dirty="0">
                          <a:solidFill>
                            <a:schemeClr val="bg2"/>
                          </a:solidFill>
                          <a:effectLst/>
                          <a:latin typeface="Times New Roman" pitchFamily="18" charset="0"/>
                          <a:cs typeface="Times New Roman" pitchFamily="18" charset="0"/>
                        </a:rPr>
                        <a:t> </a:t>
                      </a:r>
                      <a:r>
                        <a:rPr lang="en-US" sz="2700" dirty="0" err="1">
                          <a:solidFill>
                            <a:schemeClr val="bg2"/>
                          </a:solidFill>
                          <a:effectLst/>
                          <a:latin typeface="Times New Roman" pitchFamily="18" charset="0"/>
                          <a:cs typeface="Times New Roman" pitchFamily="18" charset="0"/>
                        </a:rPr>
                        <a:t>đường</a:t>
                      </a:r>
                      <a:r>
                        <a:rPr lang="en-US" sz="2700" dirty="0">
                          <a:solidFill>
                            <a:schemeClr val="bg2"/>
                          </a:solidFill>
                          <a:effectLst/>
                          <a:latin typeface="Times New Roman" pitchFamily="18" charset="0"/>
                          <a:cs typeface="Times New Roman" pitchFamily="18" charset="0"/>
                        </a:rPr>
                        <a:t> </a:t>
                      </a:r>
                      <a:r>
                        <a:rPr lang="en-US" sz="2700" dirty="0" err="1">
                          <a:solidFill>
                            <a:schemeClr val="bg2"/>
                          </a:solidFill>
                          <a:effectLst/>
                          <a:latin typeface="Times New Roman" pitchFamily="18" charset="0"/>
                          <a:cs typeface="Times New Roman" pitchFamily="18" charset="0"/>
                        </a:rPr>
                        <a:t>hô</a:t>
                      </a:r>
                      <a:r>
                        <a:rPr lang="en-US" sz="2700" dirty="0">
                          <a:solidFill>
                            <a:schemeClr val="bg2"/>
                          </a:solidFill>
                          <a:effectLst/>
                          <a:latin typeface="Times New Roman" pitchFamily="18" charset="0"/>
                          <a:cs typeface="Times New Roman" pitchFamily="18" charset="0"/>
                        </a:rPr>
                        <a:t> </a:t>
                      </a:r>
                      <a:r>
                        <a:rPr lang="en-US" sz="2700" dirty="0" err="1">
                          <a:solidFill>
                            <a:schemeClr val="bg2"/>
                          </a:solidFill>
                          <a:effectLst/>
                          <a:latin typeface="Times New Roman" pitchFamily="18" charset="0"/>
                          <a:cs typeface="Times New Roman" pitchFamily="18" charset="0"/>
                        </a:rPr>
                        <a:t>hấp</a:t>
                      </a:r>
                      <a:endParaRPr lang="en-US" sz="2700" dirty="0">
                        <a:solidFill>
                          <a:schemeClr val="bg2"/>
                        </a:solidFill>
                        <a:effectLst/>
                        <a:latin typeface="Times New Roman" pitchFamily="18" charset="0"/>
                        <a:ea typeface="Times New Roman"/>
                        <a:cs typeface="Times New Roman" pitchFamily="18" charset="0"/>
                      </a:endParaRPr>
                    </a:p>
                  </a:txBody>
                  <a:tcPr marL="34290" marR="34290" marT="0" marB="0"/>
                </a:tc>
                <a:tc>
                  <a:txBody>
                    <a:bodyPr/>
                    <a:lstStyle/>
                    <a:p>
                      <a:pPr marL="0" marR="0" algn="just">
                        <a:lnSpc>
                          <a:spcPct val="115000"/>
                        </a:lnSpc>
                        <a:spcBef>
                          <a:spcPts val="0"/>
                        </a:spcBef>
                        <a:spcAft>
                          <a:spcPts val="0"/>
                        </a:spcAft>
                      </a:pPr>
                      <a:endParaRPr lang="en-US" sz="2700" dirty="0">
                        <a:solidFill>
                          <a:srgbClr val="000000"/>
                        </a:solidFill>
                        <a:effectLst/>
                        <a:latin typeface="Times New Roman" pitchFamily="18" charset="0"/>
                        <a:ea typeface="Times New Roman"/>
                        <a:cs typeface="Times New Roman" pitchFamily="18" charset="0"/>
                      </a:endParaRPr>
                    </a:p>
                  </a:txBody>
                  <a:tcPr marL="34290" marR="34290" marT="0" marB="0"/>
                </a:tc>
                <a:tc>
                  <a:txBody>
                    <a:bodyPr/>
                    <a:lstStyle/>
                    <a:p>
                      <a:pPr marL="0" marR="0" algn="just">
                        <a:lnSpc>
                          <a:spcPct val="115000"/>
                        </a:lnSpc>
                        <a:spcBef>
                          <a:spcPts val="0"/>
                        </a:spcBef>
                        <a:spcAft>
                          <a:spcPts val="0"/>
                        </a:spcAft>
                      </a:pPr>
                      <a:endParaRPr lang="en-US" sz="2700" dirty="0">
                        <a:solidFill>
                          <a:srgbClr val="000000"/>
                        </a:solidFill>
                        <a:effectLst/>
                        <a:latin typeface="Times New Roman" pitchFamily="18" charset="0"/>
                        <a:ea typeface="Times New Roman"/>
                        <a:cs typeface="Times New Roman" pitchFamily="18" charset="0"/>
                      </a:endParaRPr>
                    </a:p>
                  </a:txBody>
                  <a:tcPr marL="34290" marR="34290" marT="0" marB="0"/>
                </a:tc>
                <a:extLst>
                  <a:ext uri="{0D108BD9-81ED-4DB2-BD59-A6C34878D82A}">
                    <a16:rowId xmlns:a16="http://schemas.microsoft.com/office/drawing/2014/main" xmlns="" val="10001"/>
                  </a:ext>
                </a:extLst>
              </a:tr>
              <a:tr h="1586667">
                <a:tc>
                  <a:txBody>
                    <a:bodyPr/>
                    <a:lstStyle/>
                    <a:p>
                      <a:pPr marL="0" marR="0" algn="just">
                        <a:lnSpc>
                          <a:spcPct val="115000"/>
                        </a:lnSpc>
                        <a:spcBef>
                          <a:spcPts val="0"/>
                        </a:spcBef>
                        <a:spcAft>
                          <a:spcPts val="0"/>
                        </a:spcAft>
                      </a:pPr>
                      <a:r>
                        <a:rPr lang="en-US" sz="2700" dirty="0" err="1">
                          <a:solidFill>
                            <a:schemeClr val="bg2"/>
                          </a:solidFill>
                          <a:effectLst/>
                          <a:latin typeface="Times New Roman" pitchFamily="18" charset="0"/>
                          <a:cs typeface="Times New Roman" pitchFamily="18" charset="0"/>
                        </a:rPr>
                        <a:t>Viêm</a:t>
                      </a:r>
                      <a:r>
                        <a:rPr lang="en-US" sz="2700" dirty="0">
                          <a:solidFill>
                            <a:schemeClr val="bg2"/>
                          </a:solidFill>
                          <a:effectLst/>
                          <a:latin typeface="Times New Roman" pitchFamily="18" charset="0"/>
                          <a:cs typeface="Times New Roman" pitchFamily="18" charset="0"/>
                        </a:rPr>
                        <a:t> </a:t>
                      </a:r>
                      <a:r>
                        <a:rPr lang="en-US" sz="2700" dirty="0" err="1">
                          <a:solidFill>
                            <a:schemeClr val="bg2"/>
                          </a:solidFill>
                          <a:effectLst/>
                          <a:latin typeface="Times New Roman" pitchFamily="18" charset="0"/>
                          <a:cs typeface="Times New Roman" pitchFamily="18" charset="0"/>
                        </a:rPr>
                        <a:t>phổi</a:t>
                      </a:r>
                      <a:endParaRPr lang="en-US" sz="2700" dirty="0">
                        <a:solidFill>
                          <a:schemeClr val="bg2"/>
                        </a:solidFill>
                        <a:effectLst/>
                        <a:latin typeface="Times New Roman" pitchFamily="18" charset="0"/>
                        <a:ea typeface="Times New Roman"/>
                        <a:cs typeface="Times New Roman" pitchFamily="18" charset="0"/>
                      </a:endParaRPr>
                    </a:p>
                  </a:txBody>
                  <a:tcPr marL="34290" marR="34290" marT="0" marB="0"/>
                </a:tc>
                <a:tc>
                  <a:txBody>
                    <a:bodyPr/>
                    <a:lstStyle/>
                    <a:p>
                      <a:pPr marL="0" marR="0" algn="just">
                        <a:lnSpc>
                          <a:spcPct val="115000"/>
                        </a:lnSpc>
                        <a:spcBef>
                          <a:spcPts val="0"/>
                        </a:spcBef>
                        <a:spcAft>
                          <a:spcPts val="0"/>
                        </a:spcAft>
                      </a:pPr>
                      <a:endParaRPr lang="en-US" sz="2700" dirty="0">
                        <a:solidFill>
                          <a:srgbClr val="000000"/>
                        </a:solidFill>
                        <a:effectLst/>
                        <a:latin typeface="Times New Roman" pitchFamily="18" charset="0"/>
                        <a:ea typeface="Times New Roman"/>
                        <a:cs typeface="Times New Roman" pitchFamily="18" charset="0"/>
                      </a:endParaRPr>
                    </a:p>
                  </a:txBody>
                  <a:tcPr marL="34290" marR="34290" marT="0" marB="0"/>
                </a:tc>
                <a:tc>
                  <a:txBody>
                    <a:bodyPr/>
                    <a:lstStyle/>
                    <a:p>
                      <a:pPr marL="0" marR="0" algn="just">
                        <a:lnSpc>
                          <a:spcPct val="115000"/>
                        </a:lnSpc>
                        <a:spcBef>
                          <a:spcPts val="0"/>
                        </a:spcBef>
                        <a:spcAft>
                          <a:spcPts val="0"/>
                        </a:spcAft>
                      </a:pPr>
                      <a:endParaRPr lang="en-US" sz="2700">
                        <a:solidFill>
                          <a:srgbClr val="000000"/>
                        </a:solidFill>
                        <a:effectLst/>
                        <a:latin typeface="Times New Roman" pitchFamily="18" charset="0"/>
                        <a:ea typeface="Times New Roman"/>
                        <a:cs typeface="Times New Roman" pitchFamily="18" charset="0"/>
                      </a:endParaRPr>
                    </a:p>
                  </a:txBody>
                  <a:tcPr marL="34290" marR="34290" marT="0" marB="0"/>
                </a:tc>
                <a:extLst>
                  <a:ext uri="{0D108BD9-81ED-4DB2-BD59-A6C34878D82A}">
                    <a16:rowId xmlns:a16="http://schemas.microsoft.com/office/drawing/2014/main" xmlns="" val="10002"/>
                  </a:ext>
                </a:extLst>
              </a:tr>
              <a:tr h="1530899">
                <a:tc>
                  <a:txBody>
                    <a:bodyPr/>
                    <a:lstStyle/>
                    <a:p>
                      <a:pPr marL="0" marR="0" algn="just">
                        <a:lnSpc>
                          <a:spcPct val="115000"/>
                        </a:lnSpc>
                        <a:spcBef>
                          <a:spcPts val="0"/>
                        </a:spcBef>
                        <a:spcAft>
                          <a:spcPts val="0"/>
                        </a:spcAft>
                      </a:pPr>
                      <a:r>
                        <a:rPr lang="en-US" sz="2700" dirty="0">
                          <a:solidFill>
                            <a:schemeClr val="bg1"/>
                          </a:solidFill>
                          <a:effectLst/>
                          <a:latin typeface="Times New Roman" pitchFamily="18" charset="0"/>
                          <a:cs typeface="Times New Roman" pitchFamily="18" charset="0"/>
                        </a:rPr>
                        <a:t>Lao </a:t>
                      </a:r>
                      <a:r>
                        <a:rPr lang="en-US" sz="2700" dirty="0" err="1">
                          <a:solidFill>
                            <a:schemeClr val="bg1"/>
                          </a:solidFill>
                          <a:effectLst/>
                          <a:latin typeface="Times New Roman" pitchFamily="18" charset="0"/>
                          <a:cs typeface="Times New Roman" pitchFamily="18" charset="0"/>
                        </a:rPr>
                        <a:t>phổi</a:t>
                      </a:r>
                      <a:endParaRPr lang="en-US" sz="2700" dirty="0">
                        <a:solidFill>
                          <a:schemeClr val="bg1"/>
                        </a:solidFill>
                        <a:effectLst/>
                        <a:latin typeface="Times New Roman" pitchFamily="18" charset="0"/>
                        <a:ea typeface="Times New Roman"/>
                        <a:cs typeface="Times New Roman" pitchFamily="18" charset="0"/>
                      </a:endParaRPr>
                    </a:p>
                  </a:txBody>
                  <a:tcPr marL="34290" marR="34290" marT="0" marB="0"/>
                </a:tc>
                <a:tc>
                  <a:txBody>
                    <a:bodyPr/>
                    <a:lstStyle/>
                    <a:p>
                      <a:pPr marL="0" marR="0" algn="just">
                        <a:lnSpc>
                          <a:spcPct val="115000"/>
                        </a:lnSpc>
                        <a:spcBef>
                          <a:spcPts val="0"/>
                        </a:spcBef>
                        <a:spcAft>
                          <a:spcPts val="0"/>
                        </a:spcAft>
                      </a:pPr>
                      <a:endParaRPr lang="en-US" sz="2700">
                        <a:solidFill>
                          <a:srgbClr val="000000"/>
                        </a:solidFill>
                        <a:effectLst/>
                        <a:latin typeface="Times New Roman" pitchFamily="18" charset="0"/>
                        <a:ea typeface="Times New Roman"/>
                        <a:cs typeface="Times New Roman" pitchFamily="18" charset="0"/>
                      </a:endParaRPr>
                    </a:p>
                  </a:txBody>
                  <a:tcPr marL="34290" marR="34290" marT="0" marB="0"/>
                </a:tc>
                <a:tc>
                  <a:txBody>
                    <a:bodyPr/>
                    <a:lstStyle/>
                    <a:p>
                      <a:pPr marL="0" marR="0" algn="just">
                        <a:lnSpc>
                          <a:spcPct val="115000"/>
                        </a:lnSpc>
                        <a:spcBef>
                          <a:spcPts val="0"/>
                        </a:spcBef>
                        <a:spcAft>
                          <a:spcPts val="0"/>
                        </a:spcAft>
                      </a:pPr>
                      <a:endParaRPr lang="en-US" sz="2700" dirty="0">
                        <a:solidFill>
                          <a:srgbClr val="000000"/>
                        </a:solidFill>
                        <a:effectLst/>
                        <a:latin typeface="Times New Roman" pitchFamily="18" charset="0"/>
                        <a:ea typeface="Times New Roman"/>
                        <a:cs typeface="Times New Roman" pitchFamily="18" charset="0"/>
                      </a:endParaRPr>
                    </a:p>
                  </a:txBody>
                  <a:tcPr marL="34290" marR="3429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56452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7549526"/>
              </p:ext>
            </p:extLst>
          </p:nvPr>
        </p:nvGraphicFramePr>
        <p:xfrm>
          <a:off x="228600" y="431806"/>
          <a:ext cx="8534400" cy="4942424"/>
        </p:xfrm>
        <a:graphic>
          <a:graphicData uri="http://schemas.openxmlformats.org/drawingml/2006/table">
            <a:tbl>
              <a:tblPr firstRow="1" firstCol="1" bandRow="1">
                <a:tableStyleId>{5C22544A-7EE6-4342-B048-85BDC9FD1C3A}</a:tableStyleId>
              </a:tblPr>
              <a:tblGrid>
                <a:gridCol w="1600200">
                  <a:extLst>
                    <a:ext uri="{9D8B030D-6E8A-4147-A177-3AD203B41FA5}">
                      <a16:colId xmlns:a16="http://schemas.microsoft.com/office/drawing/2014/main" xmlns="" val="20000"/>
                    </a:ext>
                  </a:extLst>
                </a:gridCol>
                <a:gridCol w="2857500">
                  <a:extLst>
                    <a:ext uri="{9D8B030D-6E8A-4147-A177-3AD203B41FA5}">
                      <a16:colId xmlns:a16="http://schemas.microsoft.com/office/drawing/2014/main" xmlns="" val="20001"/>
                    </a:ext>
                  </a:extLst>
                </a:gridCol>
                <a:gridCol w="4076700">
                  <a:extLst>
                    <a:ext uri="{9D8B030D-6E8A-4147-A177-3AD203B41FA5}">
                      <a16:colId xmlns:a16="http://schemas.microsoft.com/office/drawing/2014/main" xmlns="" val="20002"/>
                    </a:ext>
                  </a:extLst>
                </a:gridCol>
              </a:tblGrid>
              <a:tr h="479044">
                <a:tc>
                  <a:txBody>
                    <a:bodyPr/>
                    <a:lstStyle/>
                    <a:p>
                      <a:pPr marL="0" marR="0" algn="ctr">
                        <a:lnSpc>
                          <a:spcPct val="115000"/>
                        </a:lnSpc>
                        <a:spcBef>
                          <a:spcPts val="0"/>
                        </a:spcBef>
                        <a:spcAft>
                          <a:spcPts val="0"/>
                        </a:spcAft>
                      </a:pPr>
                      <a:r>
                        <a:rPr lang="en-US" sz="2700" dirty="0" err="1">
                          <a:solidFill>
                            <a:srgbClr val="7030A0"/>
                          </a:solidFill>
                          <a:effectLst/>
                          <a:latin typeface="Times New Roman" pitchFamily="18" charset="0"/>
                          <a:cs typeface="Times New Roman" pitchFamily="18" charset="0"/>
                        </a:rPr>
                        <a:t>Tên</a:t>
                      </a:r>
                      <a:r>
                        <a:rPr lang="en-US" sz="2700" dirty="0">
                          <a:solidFill>
                            <a:srgbClr val="7030A0"/>
                          </a:solidFill>
                          <a:effectLst/>
                          <a:latin typeface="Times New Roman" pitchFamily="18" charset="0"/>
                          <a:cs typeface="Times New Roman" pitchFamily="18" charset="0"/>
                        </a:rPr>
                        <a:t> </a:t>
                      </a:r>
                      <a:r>
                        <a:rPr lang="en-US" sz="2700" dirty="0" err="1">
                          <a:solidFill>
                            <a:srgbClr val="7030A0"/>
                          </a:solidFill>
                          <a:effectLst/>
                          <a:latin typeface="Times New Roman" pitchFamily="18" charset="0"/>
                          <a:cs typeface="Times New Roman" pitchFamily="18" charset="0"/>
                        </a:rPr>
                        <a:t>bệnh</a:t>
                      </a:r>
                      <a:endParaRPr lang="en-US" sz="2700" dirty="0">
                        <a:solidFill>
                          <a:srgbClr val="7030A0"/>
                        </a:solidFill>
                        <a:effectLst/>
                        <a:latin typeface="Times New Roman" pitchFamily="18" charset="0"/>
                        <a:ea typeface="Times New Roman"/>
                        <a:cs typeface="Times New Roman" pitchFamily="18" charset="0"/>
                      </a:endParaRPr>
                    </a:p>
                  </a:txBody>
                  <a:tcPr marL="34290" marR="34290" marT="0" marB="0"/>
                </a:tc>
                <a:tc>
                  <a:txBody>
                    <a:bodyPr/>
                    <a:lstStyle/>
                    <a:p>
                      <a:pPr marL="0" marR="0" algn="ctr">
                        <a:lnSpc>
                          <a:spcPct val="115000"/>
                        </a:lnSpc>
                        <a:spcBef>
                          <a:spcPts val="0"/>
                        </a:spcBef>
                        <a:spcAft>
                          <a:spcPts val="0"/>
                        </a:spcAft>
                      </a:pPr>
                      <a:r>
                        <a:rPr lang="en-US" sz="2700" dirty="0" err="1">
                          <a:solidFill>
                            <a:srgbClr val="7030A0"/>
                          </a:solidFill>
                          <a:effectLst/>
                          <a:latin typeface="Times New Roman" pitchFamily="18" charset="0"/>
                          <a:cs typeface="Times New Roman" pitchFamily="18" charset="0"/>
                        </a:rPr>
                        <a:t>Nguyên</a:t>
                      </a:r>
                      <a:r>
                        <a:rPr lang="en-US" sz="2700" dirty="0">
                          <a:solidFill>
                            <a:srgbClr val="7030A0"/>
                          </a:solidFill>
                          <a:effectLst/>
                          <a:latin typeface="Times New Roman" pitchFamily="18" charset="0"/>
                          <a:cs typeface="Times New Roman" pitchFamily="18" charset="0"/>
                        </a:rPr>
                        <a:t> </a:t>
                      </a:r>
                      <a:r>
                        <a:rPr lang="en-US" sz="2700" dirty="0" err="1">
                          <a:solidFill>
                            <a:srgbClr val="7030A0"/>
                          </a:solidFill>
                          <a:effectLst/>
                          <a:latin typeface="Times New Roman" pitchFamily="18" charset="0"/>
                          <a:cs typeface="Times New Roman" pitchFamily="18" charset="0"/>
                        </a:rPr>
                        <a:t>nhân</a:t>
                      </a:r>
                      <a:endParaRPr lang="en-US" sz="2700" dirty="0">
                        <a:solidFill>
                          <a:srgbClr val="7030A0"/>
                        </a:solidFill>
                        <a:effectLst/>
                        <a:latin typeface="Times New Roman" pitchFamily="18" charset="0"/>
                        <a:ea typeface="Times New Roman"/>
                        <a:cs typeface="Times New Roman" pitchFamily="18" charset="0"/>
                      </a:endParaRPr>
                    </a:p>
                  </a:txBody>
                  <a:tcPr marL="34290" marR="34290" marT="0" marB="0"/>
                </a:tc>
                <a:tc>
                  <a:txBody>
                    <a:bodyPr/>
                    <a:lstStyle/>
                    <a:p>
                      <a:pPr marL="0" marR="0" algn="ctr">
                        <a:lnSpc>
                          <a:spcPct val="115000"/>
                        </a:lnSpc>
                        <a:spcBef>
                          <a:spcPts val="0"/>
                        </a:spcBef>
                        <a:spcAft>
                          <a:spcPts val="0"/>
                        </a:spcAft>
                      </a:pPr>
                      <a:r>
                        <a:rPr lang="en-US" sz="2700" dirty="0" err="1" smtClean="0">
                          <a:solidFill>
                            <a:srgbClr val="7030A0"/>
                          </a:solidFill>
                          <a:effectLst/>
                          <a:latin typeface="Times New Roman" pitchFamily="18" charset="0"/>
                          <a:ea typeface="+mn-ea"/>
                          <a:cs typeface="Times New Roman" pitchFamily="18" charset="0"/>
                        </a:rPr>
                        <a:t>Triệu</a:t>
                      </a:r>
                      <a:r>
                        <a:rPr lang="en-US" sz="2700" baseline="0" dirty="0" smtClean="0">
                          <a:solidFill>
                            <a:srgbClr val="7030A0"/>
                          </a:solidFill>
                          <a:effectLst/>
                          <a:latin typeface="Times New Roman" pitchFamily="18" charset="0"/>
                          <a:ea typeface="+mn-ea"/>
                          <a:cs typeface="Times New Roman" pitchFamily="18" charset="0"/>
                        </a:rPr>
                        <a:t> </a:t>
                      </a:r>
                      <a:r>
                        <a:rPr lang="en-US" sz="2700" baseline="0" dirty="0" err="1" smtClean="0">
                          <a:solidFill>
                            <a:srgbClr val="7030A0"/>
                          </a:solidFill>
                          <a:effectLst/>
                          <a:latin typeface="Times New Roman" pitchFamily="18" charset="0"/>
                          <a:ea typeface="+mn-ea"/>
                          <a:cs typeface="Times New Roman" pitchFamily="18" charset="0"/>
                        </a:rPr>
                        <a:t>chứng</a:t>
                      </a:r>
                      <a:endParaRPr lang="en-US" sz="2700" dirty="0">
                        <a:solidFill>
                          <a:srgbClr val="7030A0"/>
                        </a:solidFill>
                        <a:effectLst/>
                        <a:latin typeface="Times New Roman" pitchFamily="18" charset="0"/>
                        <a:ea typeface="Times New Roman"/>
                        <a:cs typeface="Times New Roman" pitchFamily="18" charset="0"/>
                      </a:endParaRPr>
                    </a:p>
                  </a:txBody>
                  <a:tcPr marL="34290" marR="34290" marT="0" marB="0"/>
                </a:tc>
                <a:extLst>
                  <a:ext uri="{0D108BD9-81ED-4DB2-BD59-A6C34878D82A}">
                    <a16:rowId xmlns:a16="http://schemas.microsoft.com/office/drawing/2014/main" xmlns="" val="10000"/>
                  </a:ext>
                </a:extLst>
              </a:tr>
              <a:tr h="1989738">
                <a:tc>
                  <a:txBody>
                    <a:bodyPr/>
                    <a:lstStyle/>
                    <a:p>
                      <a:pPr marL="0" marR="0" algn="just">
                        <a:lnSpc>
                          <a:spcPct val="115000"/>
                        </a:lnSpc>
                        <a:spcBef>
                          <a:spcPts val="0"/>
                        </a:spcBef>
                        <a:spcAft>
                          <a:spcPts val="0"/>
                        </a:spcAft>
                      </a:pPr>
                      <a:r>
                        <a:rPr lang="en-US" sz="2700" dirty="0" err="1">
                          <a:solidFill>
                            <a:srgbClr val="7030A0"/>
                          </a:solidFill>
                          <a:effectLst/>
                          <a:latin typeface="Times New Roman" pitchFamily="18" charset="0"/>
                          <a:cs typeface="Times New Roman" pitchFamily="18" charset="0"/>
                        </a:rPr>
                        <a:t>Viêm</a:t>
                      </a:r>
                      <a:r>
                        <a:rPr lang="en-US" sz="2700" dirty="0">
                          <a:solidFill>
                            <a:srgbClr val="7030A0"/>
                          </a:solidFill>
                          <a:effectLst/>
                          <a:latin typeface="Times New Roman" pitchFamily="18" charset="0"/>
                          <a:cs typeface="Times New Roman" pitchFamily="18" charset="0"/>
                        </a:rPr>
                        <a:t> </a:t>
                      </a:r>
                      <a:r>
                        <a:rPr lang="en-US" sz="2700" dirty="0" err="1">
                          <a:solidFill>
                            <a:srgbClr val="7030A0"/>
                          </a:solidFill>
                          <a:effectLst/>
                          <a:latin typeface="Times New Roman" pitchFamily="18" charset="0"/>
                          <a:cs typeface="Times New Roman" pitchFamily="18" charset="0"/>
                        </a:rPr>
                        <a:t>đường</a:t>
                      </a:r>
                      <a:r>
                        <a:rPr lang="en-US" sz="2700" dirty="0">
                          <a:solidFill>
                            <a:srgbClr val="7030A0"/>
                          </a:solidFill>
                          <a:effectLst/>
                          <a:latin typeface="Times New Roman" pitchFamily="18" charset="0"/>
                          <a:cs typeface="Times New Roman" pitchFamily="18" charset="0"/>
                        </a:rPr>
                        <a:t> </a:t>
                      </a:r>
                      <a:r>
                        <a:rPr lang="en-US" sz="2700" dirty="0" err="1">
                          <a:solidFill>
                            <a:srgbClr val="7030A0"/>
                          </a:solidFill>
                          <a:effectLst/>
                          <a:latin typeface="Times New Roman" pitchFamily="18" charset="0"/>
                          <a:cs typeface="Times New Roman" pitchFamily="18" charset="0"/>
                        </a:rPr>
                        <a:t>hô</a:t>
                      </a:r>
                      <a:r>
                        <a:rPr lang="en-US" sz="2700" dirty="0">
                          <a:solidFill>
                            <a:srgbClr val="7030A0"/>
                          </a:solidFill>
                          <a:effectLst/>
                          <a:latin typeface="Times New Roman" pitchFamily="18" charset="0"/>
                          <a:cs typeface="Times New Roman" pitchFamily="18" charset="0"/>
                        </a:rPr>
                        <a:t> </a:t>
                      </a:r>
                      <a:r>
                        <a:rPr lang="en-US" sz="2700" dirty="0" err="1">
                          <a:solidFill>
                            <a:srgbClr val="7030A0"/>
                          </a:solidFill>
                          <a:effectLst/>
                          <a:latin typeface="Times New Roman" pitchFamily="18" charset="0"/>
                          <a:cs typeface="Times New Roman" pitchFamily="18" charset="0"/>
                        </a:rPr>
                        <a:t>hấp</a:t>
                      </a:r>
                      <a:endParaRPr lang="en-US" sz="2700" dirty="0">
                        <a:solidFill>
                          <a:srgbClr val="7030A0"/>
                        </a:solidFill>
                        <a:effectLst/>
                        <a:latin typeface="Times New Roman" pitchFamily="18" charset="0"/>
                        <a:ea typeface="Times New Roman"/>
                        <a:cs typeface="Times New Roman" pitchFamily="18" charset="0"/>
                      </a:endParaRPr>
                    </a:p>
                  </a:txBody>
                  <a:tcPr marL="34290" marR="34290" marT="0" marB="0"/>
                </a:tc>
                <a:tc>
                  <a:txBody>
                    <a:bodyPr/>
                    <a:lstStyle/>
                    <a:p>
                      <a:pPr marL="0" marR="0" algn="just">
                        <a:lnSpc>
                          <a:spcPct val="115000"/>
                        </a:lnSpc>
                        <a:spcBef>
                          <a:spcPts val="0"/>
                        </a:spcBef>
                        <a:spcAft>
                          <a:spcPts val="0"/>
                        </a:spcAft>
                      </a:pPr>
                      <a:r>
                        <a:rPr lang="en-US" sz="2700" dirty="0">
                          <a:effectLst/>
                          <a:latin typeface="Times New Roman" pitchFamily="18" charset="0"/>
                          <a:cs typeface="Times New Roman" pitchFamily="18" charset="0"/>
                        </a:rPr>
                        <a:t>- </a:t>
                      </a:r>
                      <a:r>
                        <a:rPr lang="en-US" sz="2700" b="1" dirty="0" err="1">
                          <a:effectLst/>
                          <a:latin typeface="Times New Roman" pitchFamily="18" charset="0"/>
                          <a:cs typeface="Times New Roman" pitchFamily="18" charset="0"/>
                        </a:rPr>
                        <a:t>Tiếp</a:t>
                      </a:r>
                      <a:r>
                        <a:rPr lang="en-US" sz="2700" b="1" dirty="0">
                          <a:effectLst/>
                          <a:latin typeface="Times New Roman" pitchFamily="18" charset="0"/>
                          <a:cs typeface="Times New Roman" pitchFamily="18" charset="0"/>
                        </a:rPr>
                        <a:t> </a:t>
                      </a:r>
                      <a:r>
                        <a:rPr lang="en-US" sz="2700" b="1" dirty="0" err="1">
                          <a:effectLst/>
                          <a:latin typeface="Times New Roman" pitchFamily="18" charset="0"/>
                          <a:cs typeface="Times New Roman" pitchFamily="18" charset="0"/>
                        </a:rPr>
                        <a:t>xúc</a:t>
                      </a:r>
                      <a:r>
                        <a:rPr lang="en-US" sz="2700" b="1" dirty="0">
                          <a:effectLst/>
                          <a:latin typeface="Times New Roman" pitchFamily="18" charset="0"/>
                          <a:cs typeface="Times New Roman" pitchFamily="18" charset="0"/>
                        </a:rPr>
                        <a:t> </a:t>
                      </a:r>
                      <a:r>
                        <a:rPr lang="en-US" sz="2700" b="1" dirty="0" err="1">
                          <a:effectLst/>
                          <a:latin typeface="Times New Roman" pitchFamily="18" charset="0"/>
                          <a:cs typeface="Times New Roman" pitchFamily="18" charset="0"/>
                        </a:rPr>
                        <a:t>với</a:t>
                      </a:r>
                      <a:r>
                        <a:rPr lang="en-US" sz="2700" b="1" dirty="0">
                          <a:effectLst/>
                          <a:latin typeface="Times New Roman" pitchFamily="18" charset="0"/>
                          <a:cs typeface="Times New Roman" pitchFamily="18" charset="0"/>
                        </a:rPr>
                        <a:t> </a:t>
                      </a:r>
                      <a:r>
                        <a:rPr lang="en-US" sz="2700" b="1" dirty="0" err="1">
                          <a:effectLst/>
                          <a:latin typeface="Times New Roman" pitchFamily="18" charset="0"/>
                          <a:cs typeface="Times New Roman" pitchFamily="18" charset="0"/>
                        </a:rPr>
                        <a:t>không</a:t>
                      </a:r>
                      <a:r>
                        <a:rPr lang="en-US" sz="2700" b="1" dirty="0">
                          <a:effectLst/>
                          <a:latin typeface="Times New Roman" pitchFamily="18" charset="0"/>
                          <a:cs typeface="Times New Roman" pitchFamily="18" charset="0"/>
                        </a:rPr>
                        <a:t> </a:t>
                      </a:r>
                      <a:r>
                        <a:rPr lang="en-US" sz="2700" b="1" dirty="0" err="1">
                          <a:effectLst/>
                          <a:latin typeface="Times New Roman" pitchFamily="18" charset="0"/>
                          <a:cs typeface="Times New Roman" pitchFamily="18" charset="0"/>
                        </a:rPr>
                        <a:t>khí</a:t>
                      </a:r>
                      <a:r>
                        <a:rPr lang="en-US" sz="2700" b="1" dirty="0">
                          <a:effectLst/>
                          <a:latin typeface="Times New Roman" pitchFamily="18" charset="0"/>
                          <a:cs typeface="Times New Roman" pitchFamily="18" charset="0"/>
                        </a:rPr>
                        <a:t> </a:t>
                      </a:r>
                      <a:r>
                        <a:rPr lang="en-US" sz="2700" b="1" dirty="0" err="1" smtClean="0">
                          <a:effectLst/>
                          <a:latin typeface="Times New Roman" pitchFamily="18" charset="0"/>
                          <a:cs typeface="Times New Roman" pitchFamily="18" charset="0"/>
                        </a:rPr>
                        <a:t>chứa</a:t>
                      </a:r>
                      <a:r>
                        <a:rPr lang="en-US" sz="2700" b="1" dirty="0" smtClean="0">
                          <a:effectLst/>
                          <a:latin typeface="Times New Roman" pitchFamily="18" charset="0"/>
                          <a:cs typeface="Times New Roman" pitchFamily="18" charset="0"/>
                        </a:rPr>
                        <a:t> </a:t>
                      </a:r>
                      <a:r>
                        <a:rPr lang="en-US" sz="2700" b="1" dirty="0">
                          <a:effectLst/>
                          <a:latin typeface="Times New Roman" pitchFamily="18" charset="0"/>
                          <a:cs typeface="Times New Roman" pitchFamily="18" charset="0"/>
                        </a:rPr>
                        <a:t>vi </a:t>
                      </a:r>
                      <a:r>
                        <a:rPr lang="en-US" sz="2700" b="1" dirty="0" err="1">
                          <a:effectLst/>
                          <a:latin typeface="Times New Roman" pitchFamily="18" charset="0"/>
                          <a:cs typeface="Times New Roman" pitchFamily="18" charset="0"/>
                        </a:rPr>
                        <a:t>sinh</a:t>
                      </a:r>
                      <a:r>
                        <a:rPr lang="en-US" sz="2700" b="1" dirty="0">
                          <a:effectLst/>
                          <a:latin typeface="Times New Roman" pitchFamily="18" charset="0"/>
                          <a:cs typeface="Times New Roman" pitchFamily="18" charset="0"/>
                        </a:rPr>
                        <a:t> </a:t>
                      </a:r>
                      <a:r>
                        <a:rPr lang="en-US" sz="2700" b="1" dirty="0" err="1">
                          <a:effectLst/>
                          <a:latin typeface="Times New Roman" pitchFamily="18" charset="0"/>
                          <a:cs typeface="Times New Roman" pitchFamily="18" charset="0"/>
                        </a:rPr>
                        <a:t>vật</a:t>
                      </a:r>
                      <a:r>
                        <a:rPr lang="en-US" sz="2700" b="1" dirty="0">
                          <a:effectLst/>
                          <a:latin typeface="Times New Roman" pitchFamily="18" charset="0"/>
                          <a:cs typeface="Times New Roman" pitchFamily="18" charset="0"/>
                        </a:rPr>
                        <a:t> </a:t>
                      </a:r>
                      <a:r>
                        <a:rPr lang="en-US" sz="2700" b="1" dirty="0" err="1">
                          <a:effectLst/>
                          <a:latin typeface="Times New Roman" pitchFamily="18" charset="0"/>
                          <a:cs typeface="Times New Roman" pitchFamily="18" charset="0"/>
                        </a:rPr>
                        <a:t>hoặc</a:t>
                      </a:r>
                      <a:r>
                        <a:rPr lang="en-US" sz="2700" b="1" dirty="0">
                          <a:effectLst/>
                          <a:latin typeface="Times New Roman" pitchFamily="18" charset="0"/>
                          <a:cs typeface="Times New Roman" pitchFamily="18" charset="0"/>
                        </a:rPr>
                        <a:t> </a:t>
                      </a:r>
                      <a:r>
                        <a:rPr lang="en-US" sz="2700" b="1" dirty="0" err="1" smtClean="0">
                          <a:effectLst/>
                          <a:latin typeface="Times New Roman" pitchFamily="18" charset="0"/>
                          <a:cs typeface="Times New Roman" pitchFamily="18" charset="0"/>
                        </a:rPr>
                        <a:t>các</a:t>
                      </a:r>
                      <a:r>
                        <a:rPr lang="en-US" sz="2700" b="1" baseline="0" dirty="0" smtClean="0">
                          <a:effectLst/>
                          <a:latin typeface="Times New Roman" pitchFamily="18" charset="0"/>
                          <a:cs typeface="Times New Roman" pitchFamily="18" charset="0"/>
                        </a:rPr>
                        <a:t> </a:t>
                      </a:r>
                      <a:r>
                        <a:rPr lang="en-US" sz="2700" b="1" dirty="0" err="1" smtClean="0">
                          <a:effectLst/>
                          <a:latin typeface="Times New Roman" pitchFamily="18" charset="0"/>
                          <a:cs typeface="Times New Roman" pitchFamily="18" charset="0"/>
                        </a:rPr>
                        <a:t>chất</a:t>
                      </a:r>
                      <a:r>
                        <a:rPr lang="en-US" sz="2700" b="1" dirty="0" smtClean="0">
                          <a:effectLst/>
                          <a:latin typeface="Times New Roman" pitchFamily="18" charset="0"/>
                          <a:cs typeface="Times New Roman" pitchFamily="18" charset="0"/>
                        </a:rPr>
                        <a:t> </a:t>
                      </a:r>
                      <a:r>
                        <a:rPr lang="en-US" sz="2700" b="1" dirty="0" err="1">
                          <a:effectLst/>
                          <a:latin typeface="Times New Roman" pitchFamily="18" charset="0"/>
                          <a:cs typeface="Times New Roman" pitchFamily="18" charset="0"/>
                        </a:rPr>
                        <a:t>có</a:t>
                      </a:r>
                      <a:r>
                        <a:rPr lang="en-US" sz="2700" b="1" dirty="0">
                          <a:effectLst/>
                          <a:latin typeface="Times New Roman" pitchFamily="18" charset="0"/>
                          <a:cs typeface="Times New Roman" pitchFamily="18" charset="0"/>
                        </a:rPr>
                        <a:t> </a:t>
                      </a:r>
                      <a:r>
                        <a:rPr lang="en-US" sz="2700" b="1" dirty="0" err="1">
                          <a:effectLst/>
                          <a:latin typeface="Times New Roman" pitchFamily="18" charset="0"/>
                          <a:cs typeface="Times New Roman" pitchFamily="18" charset="0"/>
                        </a:rPr>
                        <a:t>hại</a:t>
                      </a:r>
                      <a:endParaRPr lang="en-US" sz="2700" b="1" dirty="0">
                        <a:solidFill>
                          <a:srgbClr val="000000"/>
                        </a:solidFill>
                        <a:effectLst/>
                        <a:latin typeface="Times New Roman" pitchFamily="18" charset="0"/>
                        <a:ea typeface="Times New Roman"/>
                        <a:cs typeface="Times New Roman" pitchFamily="18" charset="0"/>
                      </a:endParaRPr>
                    </a:p>
                  </a:txBody>
                  <a:tcPr marL="34290" marR="34290" marT="0" marB="0"/>
                </a:tc>
                <a:tc>
                  <a:txBody>
                    <a:bodyPr/>
                    <a:lstStyle/>
                    <a:p>
                      <a:pPr marL="0" marR="0" algn="just">
                        <a:lnSpc>
                          <a:spcPct val="115000"/>
                        </a:lnSpc>
                        <a:spcBef>
                          <a:spcPts val="0"/>
                        </a:spcBef>
                        <a:spcAft>
                          <a:spcPts val="0"/>
                        </a:spcAft>
                      </a:pPr>
                      <a:r>
                        <a:rPr lang="en-US" sz="2800" b="1" dirty="0" err="1" smtClean="0">
                          <a:solidFill>
                            <a:srgbClr val="FF0000"/>
                          </a:solidFill>
                          <a:effectLst/>
                          <a:latin typeface="Times New Roman"/>
                          <a:ea typeface="Calibri"/>
                        </a:rPr>
                        <a:t>Ngứa</a:t>
                      </a:r>
                      <a:r>
                        <a:rPr lang="en-US" sz="2800" b="1" dirty="0" smtClean="0">
                          <a:solidFill>
                            <a:srgbClr val="FF0000"/>
                          </a:solidFill>
                          <a:effectLst/>
                          <a:latin typeface="Times New Roman"/>
                          <a:ea typeface="Calibri"/>
                        </a:rPr>
                        <a:t> </a:t>
                      </a:r>
                      <a:r>
                        <a:rPr lang="en-US" sz="2800" b="1" dirty="0" err="1" smtClean="0">
                          <a:solidFill>
                            <a:srgbClr val="FF0000"/>
                          </a:solidFill>
                          <a:effectLst/>
                          <a:latin typeface="Times New Roman"/>
                          <a:ea typeface="Calibri"/>
                        </a:rPr>
                        <a:t>mũi</a:t>
                      </a:r>
                      <a:r>
                        <a:rPr lang="en-US" sz="2800" b="1" dirty="0" smtClean="0">
                          <a:solidFill>
                            <a:srgbClr val="FF0000"/>
                          </a:solidFill>
                          <a:effectLst/>
                          <a:latin typeface="Times New Roman"/>
                          <a:ea typeface="Calibri"/>
                        </a:rPr>
                        <a:t>, </a:t>
                      </a:r>
                      <a:r>
                        <a:rPr lang="en-US" sz="2800" b="1" dirty="0" err="1" smtClean="0">
                          <a:solidFill>
                            <a:srgbClr val="FF0000"/>
                          </a:solidFill>
                          <a:effectLst/>
                          <a:latin typeface="Times New Roman"/>
                          <a:ea typeface="Calibri"/>
                        </a:rPr>
                        <a:t>chảy</a:t>
                      </a:r>
                      <a:r>
                        <a:rPr lang="en-US" sz="2800" b="1" dirty="0" smtClean="0">
                          <a:solidFill>
                            <a:srgbClr val="FF0000"/>
                          </a:solidFill>
                          <a:effectLst/>
                          <a:latin typeface="Times New Roman"/>
                          <a:ea typeface="Calibri"/>
                        </a:rPr>
                        <a:t> </a:t>
                      </a:r>
                      <a:r>
                        <a:rPr lang="en-US" sz="2800" b="1" dirty="0" err="1" smtClean="0">
                          <a:solidFill>
                            <a:srgbClr val="FF0000"/>
                          </a:solidFill>
                          <a:effectLst/>
                          <a:latin typeface="Times New Roman"/>
                          <a:ea typeface="Calibri"/>
                        </a:rPr>
                        <a:t>nước</a:t>
                      </a:r>
                      <a:r>
                        <a:rPr lang="en-US" sz="2800" b="1" dirty="0" smtClean="0">
                          <a:solidFill>
                            <a:srgbClr val="FF0000"/>
                          </a:solidFill>
                          <a:effectLst/>
                          <a:latin typeface="Times New Roman"/>
                          <a:ea typeface="Calibri"/>
                        </a:rPr>
                        <a:t> </a:t>
                      </a:r>
                      <a:r>
                        <a:rPr lang="en-US" sz="2800" b="1" dirty="0" err="1" smtClean="0">
                          <a:solidFill>
                            <a:srgbClr val="FF0000"/>
                          </a:solidFill>
                          <a:effectLst/>
                          <a:latin typeface="Times New Roman"/>
                          <a:ea typeface="Calibri"/>
                        </a:rPr>
                        <a:t>mũi</a:t>
                      </a:r>
                      <a:r>
                        <a:rPr lang="en-US" sz="2800" b="1" dirty="0" smtClean="0">
                          <a:solidFill>
                            <a:srgbClr val="FF0000"/>
                          </a:solidFill>
                          <a:effectLst/>
                          <a:latin typeface="Times New Roman"/>
                          <a:ea typeface="Calibri"/>
                        </a:rPr>
                        <a:t>, </a:t>
                      </a:r>
                      <a:r>
                        <a:rPr lang="en-US" sz="2800" b="1" dirty="0" err="1" smtClean="0">
                          <a:solidFill>
                            <a:srgbClr val="FF0000"/>
                          </a:solidFill>
                          <a:effectLst/>
                          <a:latin typeface="Times New Roman"/>
                          <a:ea typeface="Calibri"/>
                        </a:rPr>
                        <a:t>ớn</a:t>
                      </a:r>
                      <a:r>
                        <a:rPr lang="en-US" sz="2800" b="1" dirty="0" smtClean="0">
                          <a:solidFill>
                            <a:srgbClr val="FF0000"/>
                          </a:solidFill>
                          <a:effectLst/>
                          <a:latin typeface="Times New Roman"/>
                          <a:ea typeface="Calibri"/>
                        </a:rPr>
                        <a:t> </a:t>
                      </a:r>
                      <a:r>
                        <a:rPr lang="en-US" sz="2800" b="1" dirty="0" err="1" smtClean="0">
                          <a:solidFill>
                            <a:srgbClr val="FF0000"/>
                          </a:solidFill>
                          <a:effectLst/>
                          <a:latin typeface="Times New Roman"/>
                          <a:ea typeface="Calibri"/>
                        </a:rPr>
                        <a:t>lạnh</a:t>
                      </a:r>
                      <a:r>
                        <a:rPr lang="en-US" sz="2800" b="1" dirty="0" smtClean="0">
                          <a:solidFill>
                            <a:srgbClr val="FF0000"/>
                          </a:solidFill>
                          <a:effectLst/>
                          <a:latin typeface="Times New Roman"/>
                          <a:ea typeface="Calibri"/>
                        </a:rPr>
                        <a:t>, </a:t>
                      </a:r>
                      <a:r>
                        <a:rPr lang="en-US" sz="2800" b="1" dirty="0" err="1" smtClean="0">
                          <a:solidFill>
                            <a:srgbClr val="FF0000"/>
                          </a:solidFill>
                          <a:effectLst/>
                          <a:latin typeface="Times New Roman"/>
                          <a:ea typeface="Calibri"/>
                        </a:rPr>
                        <a:t>Ngứa</a:t>
                      </a:r>
                      <a:r>
                        <a:rPr lang="en-US" sz="2800" b="1" dirty="0" smtClean="0">
                          <a:solidFill>
                            <a:srgbClr val="FF0000"/>
                          </a:solidFill>
                          <a:effectLst/>
                          <a:latin typeface="Times New Roman"/>
                          <a:ea typeface="Calibri"/>
                        </a:rPr>
                        <a:t> </a:t>
                      </a:r>
                      <a:r>
                        <a:rPr lang="en-US" sz="2800" b="1" dirty="0" err="1" smtClean="0">
                          <a:solidFill>
                            <a:srgbClr val="FF0000"/>
                          </a:solidFill>
                          <a:effectLst/>
                          <a:latin typeface="Times New Roman"/>
                          <a:ea typeface="Calibri"/>
                        </a:rPr>
                        <a:t>họng</a:t>
                      </a:r>
                      <a:r>
                        <a:rPr lang="en-US" sz="2800" b="1" dirty="0" smtClean="0">
                          <a:solidFill>
                            <a:srgbClr val="FF0000"/>
                          </a:solidFill>
                          <a:effectLst/>
                          <a:latin typeface="Times New Roman"/>
                          <a:ea typeface="Calibri"/>
                        </a:rPr>
                        <a:t>, </a:t>
                      </a:r>
                      <a:r>
                        <a:rPr lang="en-US" sz="2800" b="1" dirty="0" err="1" smtClean="0">
                          <a:solidFill>
                            <a:srgbClr val="FF0000"/>
                          </a:solidFill>
                          <a:effectLst/>
                          <a:latin typeface="Times New Roman"/>
                          <a:ea typeface="Calibri"/>
                        </a:rPr>
                        <a:t>đau</a:t>
                      </a:r>
                      <a:r>
                        <a:rPr lang="en-US" sz="2800" b="1" dirty="0" smtClean="0">
                          <a:solidFill>
                            <a:srgbClr val="FF0000"/>
                          </a:solidFill>
                          <a:effectLst/>
                          <a:latin typeface="Times New Roman"/>
                          <a:ea typeface="Calibri"/>
                        </a:rPr>
                        <a:t> </a:t>
                      </a:r>
                      <a:r>
                        <a:rPr lang="en-US" sz="2800" b="1" dirty="0" err="1" smtClean="0">
                          <a:solidFill>
                            <a:srgbClr val="FF0000"/>
                          </a:solidFill>
                          <a:effectLst/>
                          <a:latin typeface="Times New Roman"/>
                          <a:ea typeface="Calibri"/>
                        </a:rPr>
                        <a:t>họng</a:t>
                      </a:r>
                      <a:r>
                        <a:rPr lang="en-US" sz="2800" b="1" dirty="0" smtClean="0">
                          <a:solidFill>
                            <a:srgbClr val="FF0000"/>
                          </a:solidFill>
                          <a:effectLst/>
                          <a:latin typeface="Times New Roman"/>
                          <a:ea typeface="Calibri"/>
                        </a:rPr>
                        <a:t>, ho </a:t>
                      </a:r>
                      <a:r>
                        <a:rPr lang="en-US" sz="2800" b="1" dirty="0" err="1" smtClean="0">
                          <a:solidFill>
                            <a:srgbClr val="FF0000"/>
                          </a:solidFill>
                          <a:effectLst/>
                          <a:latin typeface="Times New Roman"/>
                          <a:ea typeface="Calibri"/>
                        </a:rPr>
                        <a:t>có</a:t>
                      </a:r>
                      <a:r>
                        <a:rPr lang="en-US" sz="2800" b="1" baseline="0" dirty="0" smtClean="0">
                          <a:solidFill>
                            <a:srgbClr val="FF0000"/>
                          </a:solidFill>
                          <a:effectLst/>
                          <a:latin typeface="Times New Roman"/>
                          <a:ea typeface="Calibri"/>
                        </a:rPr>
                        <a:t> </a:t>
                      </a:r>
                      <a:r>
                        <a:rPr lang="en-US" sz="2800" b="1" baseline="0" dirty="0" err="1" smtClean="0">
                          <a:solidFill>
                            <a:srgbClr val="FF0000"/>
                          </a:solidFill>
                          <a:effectLst/>
                          <a:latin typeface="Times New Roman"/>
                          <a:ea typeface="Calibri"/>
                        </a:rPr>
                        <a:t>đờm</a:t>
                      </a:r>
                      <a:r>
                        <a:rPr lang="en-US" sz="2800" b="1" baseline="0" dirty="0" smtClean="0">
                          <a:solidFill>
                            <a:srgbClr val="FF0000"/>
                          </a:solidFill>
                          <a:effectLst/>
                          <a:latin typeface="Times New Roman"/>
                          <a:ea typeface="Calibri"/>
                        </a:rPr>
                        <a:t>,</a:t>
                      </a:r>
                      <a:r>
                        <a:rPr lang="en-US" sz="2800" b="1" dirty="0" smtClean="0">
                          <a:solidFill>
                            <a:srgbClr val="FF0000"/>
                          </a:solidFill>
                          <a:effectLst/>
                          <a:latin typeface="Times New Roman"/>
                          <a:ea typeface="Calibri"/>
                        </a:rPr>
                        <a:t> </a:t>
                      </a:r>
                      <a:r>
                        <a:rPr lang="en-US" sz="2800" b="1" dirty="0" err="1" smtClean="0">
                          <a:solidFill>
                            <a:srgbClr val="FF0000"/>
                          </a:solidFill>
                          <a:effectLst/>
                          <a:latin typeface="Times New Roman"/>
                          <a:ea typeface="Calibri"/>
                        </a:rPr>
                        <a:t>sốt</a:t>
                      </a:r>
                      <a:r>
                        <a:rPr lang="en-US" sz="2800" b="1" dirty="0" smtClean="0">
                          <a:solidFill>
                            <a:srgbClr val="FF0000"/>
                          </a:solidFill>
                          <a:effectLst/>
                          <a:latin typeface="Times New Roman"/>
                          <a:ea typeface="Calibri"/>
                        </a:rPr>
                        <a:t>, </a:t>
                      </a:r>
                      <a:r>
                        <a:rPr lang="en-US" sz="2800" b="1" dirty="0" err="1" smtClean="0">
                          <a:solidFill>
                            <a:srgbClr val="FF0000"/>
                          </a:solidFill>
                          <a:effectLst/>
                          <a:latin typeface="Times New Roman"/>
                          <a:ea typeface="Calibri"/>
                        </a:rPr>
                        <a:t>nhức</a:t>
                      </a:r>
                      <a:r>
                        <a:rPr lang="en-US" sz="2800" b="1" baseline="0" dirty="0" smtClean="0">
                          <a:solidFill>
                            <a:srgbClr val="FF0000"/>
                          </a:solidFill>
                          <a:effectLst/>
                          <a:latin typeface="Times New Roman"/>
                          <a:ea typeface="Calibri"/>
                        </a:rPr>
                        <a:t> </a:t>
                      </a:r>
                      <a:r>
                        <a:rPr lang="en-US" sz="2800" b="1" baseline="0" dirty="0" err="1" smtClean="0">
                          <a:solidFill>
                            <a:srgbClr val="FF0000"/>
                          </a:solidFill>
                          <a:effectLst/>
                          <a:latin typeface="Times New Roman"/>
                          <a:ea typeface="Calibri"/>
                        </a:rPr>
                        <a:t>đầu</a:t>
                      </a:r>
                      <a:r>
                        <a:rPr lang="en-US" sz="2800" b="1" baseline="0" dirty="0" smtClean="0">
                          <a:solidFill>
                            <a:srgbClr val="FF0000"/>
                          </a:solidFill>
                          <a:effectLst/>
                          <a:latin typeface="Times New Roman"/>
                          <a:ea typeface="Calibri"/>
                        </a:rPr>
                        <a:t>, </a:t>
                      </a:r>
                      <a:r>
                        <a:rPr lang="en-US" sz="2800" b="1" baseline="0" dirty="0" err="1" smtClean="0">
                          <a:solidFill>
                            <a:srgbClr val="FF0000"/>
                          </a:solidFill>
                          <a:effectLst/>
                          <a:latin typeface="Times New Roman"/>
                          <a:ea typeface="Calibri"/>
                        </a:rPr>
                        <a:t>mệt</a:t>
                      </a:r>
                      <a:r>
                        <a:rPr lang="en-US" sz="2800" b="1" baseline="0" dirty="0" smtClean="0">
                          <a:solidFill>
                            <a:srgbClr val="FF0000"/>
                          </a:solidFill>
                          <a:effectLst/>
                          <a:latin typeface="Times New Roman"/>
                          <a:ea typeface="Calibri"/>
                        </a:rPr>
                        <a:t> </a:t>
                      </a:r>
                      <a:r>
                        <a:rPr lang="en-US" sz="2800" b="1" baseline="0" dirty="0" err="1" smtClean="0">
                          <a:solidFill>
                            <a:srgbClr val="FF0000"/>
                          </a:solidFill>
                          <a:effectLst/>
                          <a:latin typeface="Times New Roman"/>
                          <a:ea typeface="Calibri"/>
                        </a:rPr>
                        <a:t>mỏi</a:t>
                      </a:r>
                      <a:r>
                        <a:rPr lang="en-US" sz="2800" b="1" dirty="0" smtClean="0">
                          <a:solidFill>
                            <a:srgbClr val="FF0000"/>
                          </a:solidFill>
                          <a:effectLst/>
                          <a:latin typeface="Times New Roman"/>
                          <a:ea typeface="Calibri"/>
                        </a:rPr>
                        <a:t>, </a:t>
                      </a:r>
                      <a:r>
                        <a:rPr lang="en-US" sz="2800" b="1" dirty="0" err="1" smtClean="0">
                          <a:solidFill>
                            <a:srgbClr val="FF0000"/>
                          </a:solidFill>
                          <a:effectLst/>
                          <a:latin typeface="Times New Roman"/>
                          <a:ea typeface="Calibri"/>
                        </a:rPr>
                        <a:t>thở</a:t>
                      </a:r>
                      <a:r>
                        <a:rPr lang="en-US" sz="2800" b="1" dirty="0" smtClean="0">
                          <a:solidFill>
                            <a:srgbClr val="FF0000"/>
                          </a:solidFill>
                          <a:effectLst/>
                          <a:latin typeface="Times New Roman"/>
                          <a:ea typeface="Calibri"/>
                        </a:rPr>
                        <a:t> </a:t>
                      </a:r>
                      <a:r>
                        <a:rPr lang="en-US" sz="2800" b="1" dirty="0" err="1" smtClean="0">
                          <a:solidFill>
                            <a:srgbClr val="FF0000"/>
                          </a:solidFill>
                          <a:effectLst/>
                          <a:latin typeface="Times New Roman"/>
                          <a:ea typeface="Calibri"/>
                        </a:rPr>
                        <a:t>khò</a:t>
                      </a:r>
                      <a:r>
                        <a:rPr lang="en-US" sz="2800" b="1" dirty="0" smtClean="0">
                          <a:solidFill>
                            <a:srgbClr val="FF0000"/>
                          </a:solidFill>
                          <a:effectLst/>
                          <a:latin typeface="Times New Roman"/>
                          <a:ea typeface="Calibri"/>
                        </a:rPr>
                        <a:t> </a:t>
                      </a:r>
                      <a:r>
                        <a:rPr lang="en-US" sz="2800" b="1" dirty="0" err="1" smtClean="0">
                          <a:solidFill>
                            <a:srgbClr val="FF0000"/>
                          </a:solidFill>
                          <a:effectLst/>
                          <a:latin typeface="Times New Roman"/>
                          <a:ea typeface="Calibri"/>
                        </a:rPr>
                        <a:t>khè</a:t>
                      </a:r>
                      <a:r>
                        <a:rPr lang="en-US" sz="2800" b="1" dirty="0" smtClean="0">
                          <a:solidFill>
                            <a:srgbClr val="FF0000"/>
                          </a:solidFill>
                          <a:effectLst/>
                          <a:latin typeface="Times New Roman"/>
                          <a:ea typeface="Calibri"/>
                        </a:rPr>
                        <a:t>, </a:t>
                      </a:r>
                      <a:r>
                        <a:rPr lang="en-US" sz="2800" b="1" dirty="0" err="1" smtClean="0">
                          <a:solidFill>
                            <a:srgbClr val="FF0000"/>
                          </a:solidFill>
                          <a:effectLst/>
                          <a:latin typeface="Times New Roman"/>
                          <a:ea typeface="Calibri"/>
                        </a:rPr>
                        <a:t>khó</a:t>
                      </a:r>
                      <a:r>
                        <a:rPr lang="en-US" sz="2800" b="1" baseline="0" dirty="0" smtClean="0">
                          <a:solidFill>
                            <a:srgbClr val="FF0000"/>
                          </a:solidFill>
                          <a:effectLst/>
                          <a:latin typeface="Times New Roman"/>
                          <a:ea typeface="Calibri"/>
                        </a:rPr>
                        <a:t> </a:t>
                      </a:r>
                      <a:r>
                        <a:rPr lang="en-US" sz="2800" b="1" baseline="0" dirty="0" err="1" smtClean="0">
                          <a:solidFill>
                            <a:srgbClr val="FF0000"/>
                          </a:solidFill>
                          <a:effectLst/>
                          <a:latin typeface="Times New Roman"/>
                          <a:ea typeface="Calibri"/>
                        </a:rPr>
                        <a:t>thở</a:t>
                      </a:r>
                      <a:r>
                        <a:rPr lang="en-US" sz="2800" b="1" baseline="0" dirty="0" smtClean="0">
                          <a:solidFill>
                            <a:srgbClr val="FF0000"/>
                          </a:solidFill>
                          <a:effectLst/>
                          <a:latin typeface="Times New Roman"/>
                          <a:ea typeface="Calibri"/>
                        </a:rPr>
                        <a:t>, </a:t>
                      </a:r>
                      <a:r>
                        <a:rPr lang="en-US" sz="2800" b="1" baseline="0" dirty="0" err="1" smtClean="0">
                          <a:solidFill>
                            <a:srgbClr val="FF0000"/>
                          </a:solidFill>
                          <a:effectLst/>
                          <a:latin typeface="Times New Roman"/>
                          <a:ea typeface="Calibri"/>
                        </a:rPr>
                        <a:t>tức</a:t>
                      </a:r>
                      <a:r>
                        <a:rPr lang="en-US" sz="2800" b="1" baseline="0" dirty="0" smtClean="0">
                          <a:solidFill>
                            <a:srgbClr val="FF0000"/>
                          </a:solidFill>
                          <a:effectLst/>
                          <a:latin typeface="Times New Roman"/>
                          <a:ea typeface="Calibri"/>
                        </a:rPr>
                        <a:t> </a:t>
                      </a:r>
                      <a:r>
                        <a:rPr lang="en-US" sz="2800" b="1" baseline="0" dirty="0" err="1" smtClean="0">
                          <a:solidFill>
                            <a:srgbClr val="FF0000"/>
                          </a:solidFill>
                          <a:effectLst/>
                          <a:latin typeface="Times New Roman"/>
                          <a:ea typeface="Calibri"/>
                        </a:rPr>
                        <a:t>ngực</a:t>
                      </a:r>
                      <a:r>
                        <a:rPr lang="en-US" sz="2800" b="1" baseline="0" dirty="0" smtClean="0">
                          <a:solidFill>
                            <a:srgbClr val="FF0000"/>
                          </a:solidFill>
                          <a:effectLst/>
                          <a:latin typeface="Times New Roman"/>
                          <a:ea typeface="Calibri"/>
                        </a:rPr>
                        <a:t>…</a:t>
                      </a:r>
                      <a:endParaRPr lang="en-US" sz="2700" b="1" dirty="0">
                        <a:solidFill>
                          <a:srgbClr val="FF0000"/>
                        </a:solidFill>
                        <a:effectLst/>
                        <a:latin typeface="Times New Roman" pitchFamily="18" charset="0"/>
                        <a:ea typeface="Times New Roman"/>
                        <a:cs typeface="Times New Roman" pitchFamily="18" charset="0"/>
                      </a:endParaRPr>
                    </a:p>
                  </a:txBody>
                  <a:tcPr marL="34290" marR="34290" marT="0" marB="0"/>
                </a:tc>
                <a:extLst>
                  <a:ext uri="{0D108BD9-81ED-4DB2-BD59-A6C34878D82A}">
                    <a16:rowId xmlns:a16="http://schemas.microsoft.com/office/drawing/2014/main" xmlns="" val="10001"/>
                  </a:ext>
                </a:extLst>
              </a:tr>
              <a:tr h="757012">
                <a:tc>
                  <a:txBody>
                    <a:bodyPr/>
                    <a:lstStyle/>
                    <a:p>
                      <a:pPr marL="0" marR="0" algn="just">
                        <a:lnSpc>
                          <a:spcPct val="115000"/>
                        </a:lnSpc>
                        <a:spcBef>
                          <a:spcPts val="0"/>
                        </a:spcBef>
                        <a:spcAft>
                          <a:spcPts val="0"/>
                        </a:spcAft>
                      </a:pPr>
                      <a:endParaRPr lang="en-US" sz="2700" dirty="0">
                        <a:solidFill>
                          <a:srgbClr val="7030A0"/>
                        </a:solidFill>
                        <a:effectLst/>
                        <a:latin typeface="Times New Roman" pitchFamily="18" charset="0"/>
                        <a:ea typeface="Times New Roman"/>
                        <a:cs typeface="Times New Roman" pitchFamily="18" charset="0"/>
                      </a:endParaRPr>
                    </a:p>
                  </a:txBody>
                  <a:tcPr marL="34290" marR="34290" marT="0" marB="0"/>
                </a:tc>
                <a:tc>
                  <a:txBody>
                    <a:bodyPr/>
                    <a:lstStyle/>
                    <a:p>
                      <a:pPr marL="0" marR="0" algn="just">
                        <a:lnSpc>
                          <a:spcPct val="115000"/>
                        </a:lnSpc>
                        <a:spcBef>
                          <a:spcPts val="0"/>
                        </a:spcBef>
                        <a:spcAft>
                          <a:spcPts val="0"/>
                        </a:spcAft>
                      </a:pPr>
                      <a:endParaRPr lang="en-US" sz="2700" dirty="0">
                        <a:solidFill>
                          <a:srgbClr val="000000"/>
                        </a:solidFill>
                        <a:effectLst/>
                        <a:latin typeface="Times New Roman" pitchFamily="18" charset="0"/>
                        <a:ea typeface="Times New Roman"/>
                        <a:cs typeface="Times New Roman" pitchFamily="18" charset="0"/>
                      </a:endParaRPr>
                    </a:p>
                  </a:txBody>
                  <a:tcPr marL="34290" marR="34290" marT="0" marB="0"/>
                </a:tc>
                <a:tc>
                  <a:txBody>
                    <a:bodyPr/>
                    <a:lstStyle/>
                    <a:p>
                      <a:pPr marL="0" marR="0" algn="just">
                        <a:lnSpc>
                          <a:spcPct val="115000"/>
                        </a:lnSpc>
                        <a:spcBef>
                          <a:spcPts val="0"/>
                        </a:spcBef>
                        <a:spcAft>
                          <a:spcPts val="0"/>
                        </a:spcAft>
                      </a:pPr>
                      <a:endParaRPr lang="en-US" sz="2700" dirty="0">
                        <a:solidFill>
                          <a:srgbClr val="000000"/>
                        </a:solidFill>
                        <a:effectLst/>
                        <a:latin typeface="Times New Roman" pitchFamily="18" charset="0"/>
                        <a:ea typeface="Times New Roman"/>
                        <a:cs typeface="Times New Roman" pitchFamily="18" charset="0"/>
                      </a:endParaRPr>
                    </a:p>
                  </a:txBody>
                  <a:tcPr marL="34290" marR="34290" marT="0" marB="0"/>
                </a:tc>
                <a:extLst>
                  <a:ext uri="{0D108BD9-81ED-4DB2-BD59-A6C34878D82A}">
                    <a16:rowId xmlns:a16="http://schemas.microsoft.com/office/drawing/2014/main" xmlns="" val="10002"/>
                  </a:ext>
                </a:extLst>
              </a:tr>
              <a:tr h="762000">
                <a:tc>
                  <a:txBody>
                    <a:bodyPr/>
                    <a:lstStyle/>
                    <a:p>
                      <a:pPr marL="0" marR="0" algn="just">
                        <a:lnSpc>
                          <a:spcPct val="115000"/>
                        </a:lnSpc>
                        <a:spcBef>
                          <a:spcPts val="0"/>
                        </a:spcBef>
                        <a:spcAft>
                          <a:spcPts val="0"/>
                        </a:spcAft>
                      </a:pPr>
                      <a:endParaRPr lang="en-US" sz="2700" dirty="0">
                        <a:solidFill>
                          <a:srgbClr val="7030A0"/>
                        </a:solidFill>
                        <a:effectLst/>
                        <a:latin typeface="Times New Roman" pitchFamily="18" charset="0"/>
                        <a:ea typeface="Times New Roman"/>
                        <a:cs typeface="Times New Roman" pitchFamily="18" charset="0"/>
                      </a:endParaRPr>
                    </a:p>
                  </a:txBody>
                  <a:tcPr marL="34290" marR="34290" marT="0" marB="0"/>
                </a:tc>
                <a:tc>
                  <a:txBody>
                    <a:bodyPr/>
                    <a:lstStyle/>
                    <a:p>
                      <a:pPr marL="0" marR="0" algn="just">
                        <a:lnSpc>
                          <a:spcPct val="115000"/>
                        </a:lnSpc>
                        <a:spcBef>
                          <a:spcPts val="0"/>
                        </a:spcBef>
                        <a:spcAft>
                          <a:spcPts val="0"/>
                        </a:spcAft>
                      </a:pPr>
                      <a:endParaRPr lang="en-US" sz="2700" dirty="0">
                        <a:solidFill>
                          <a:srgbClr val="000000"/>
                        </a:solidFill>
                        <a:effectLst/>
                        <a:latin typeface="Times New Roman" pitchFamily="18" charset="0"/>
                        <a:ea typeface="Times New Roman"/>
                        <a:cs typeface="Times New Roman" pitchFamily="18" charset="0"/>
                      </a:endParaRPr>
                    </a:p>
                  </a:txBody>
                  <a:tcPr marL="34290" marR="34290" marT="0" marB="0"/>
                </a:tc>
                <a:tc>
                  <a:txBody>
                    <a:bodyPr/>
                    <a:lstStyle/>
                    <a:p>
                      <a:pPr marL="0" marR="0" algn="just">
                        <a:lnSpc>
                          <a:spcPct val="115000"/>
                        </a:lnSpc>
                        <a:spcBef>
                          <a:spcPts val="0"/>
                        </a:spcBef>
                        <a:spcAft>
                          <a:spcPts val="0"/>
                        </a:spcAft>
                      </a:pPr>
                      <a:endParaRPr lang="en-US" sz="2700" dirty="0">
                        <a:solidFill>
                          <a:srgbClr val="000000"/>
                        </a:solidFill>
                        <a:effectLst/>
                        <a:latin typeface="Times New Roman" pitchFamily="18" charset="0"/>
                        <a:ea typeface="Times New Roman"/>
                        <a:cs typeface="Times New Roman" pitchFamily="18" charset="0"/>
                      </a:endParaRPr>
                    </a:p>
                  </a:txBody>
                  <a:tcPr marL="34290" marR="3429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148450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0764955"/>
              </p:ext>
            </p:extLst>
          </p:nvPr>
        </p:nvGraphicFramePr>
        <p:xfrm>
          <a:off x="228600" y="762000"/>
          <a:ext cx="8534400" cy="5525770"/>
        </p:xfrm>
        <a:graphic>
          <a:graphicData uri="http://schemas.openxmlformats.org/drawingml/2006/table">
            <a:tbl>
              <a:tblPr firstRow="1" firstCol="1" bandRow="1">
                <a:tableStyleId>{5C22544A-7EE6-4342-B048-85BDC9FD1C3A}</a:tableStyleId>
              </a:tblPr>
              <a:tblGrid>
                <a:gridCol w="1600200">
                  <a:extLst>
                    <a:ext uri="{9D8B030D-6E8A-4147-A177-3AD203B41FA5}">
                      <a16:colId xmlns:a16="http://schemas.microsoft.com/office/drawing/2014/main" xmlns="" val="20000"/>
                    </a:ext>
                  </a:extLst>
                </a:gridCol>
                <a:gridCol w="2362200">
                  <a:extLst>
                    <a:ext uri="{9D8B030D-6E8A-4147-A177-3AD203B41FA5}">
                      <a16:colId xmlns:a16="http://schemas.microsoft.com/office/drawing/2014/main" xmlns="" val="20001"/>
                    </a:ext>
                  </a:extLst>
                </a:gridCol>
                <a:gridCol w="4572000">
                  <a:extLst>
                    <a:ext uri="{9D8B030D-6E8A-4147-A177-3AD203B41FA5}">
                      <a16:colId xmlns:a16="http://schemas.microsoft.com/office/drawing/2014/main" xmlns="" val="20002"/>
                    </a:ext>
                  </a:extLst>
                </a:gridCol>
              </a:tblGrid>
              <a:tr h="479044">
                <a:tc>
                  <a:txBody>
                    <a:bodyPr/>
                    <a:lstStyle/>
                    <a:p>
                      <a:pPr marL="0" marR="0" algn="ctr">
                        <a:lnSpc>
                          <a:spcPct val="115000"/>
                        </a:lnSpc>
                        <a:spcBef>
                          <a:spcPts val="0"/>
                        </a:spcBef>
                        <a:spcAft>
                          <a:spcPts val="0"/>
                        </a:spcAft>
                      </a:pPr>
                      <a:r>
                        <a:rPr lang="en-US" sz="2700" dirty="0" err="1">
                          <a:solidFill>
                            <a:srgbClr val="7030A0"/>
                          </a:solidFill>
                          <a:effectLst/>
                          <a:latin typeface="Times New Roman" pitchFamily="18" charset="0"/>
                          <a:cs typeface="Times New Roman" pitchFamily="18" charset="0"/>
                        </a:rPr>
                        <a:t>Tên</a:t>
                      </a:r>
                      <a:r>
                        <a:rPr lang="en-US" sz="2700" dirty="0">
                          <a:solidFill>
                            <a:srgbClr val="7030A0"/>
                          </a:solidFill>
                          <a:effectLst/>
                          <a:latin typeface="Times New Roman" pitchFamily="18" charset="0"/>
                          <a:cs typeface="Times New Roman" pitchFamily="18" charset="0"/>
                        </a:rPr>
                        <a:t> </a:t>
                      </a:r>
                      <a:r>
                        <a:rPr lang="en-US" sz="2700" dirty="0" err="1">
                          <a:solidFill>
                            <a:srgbClr val="7030A0"/>
                          </a:solidFill>
                          <a:effectLst/>
                          <a:latin typeface="Times New Roman" pitchFamily="18" charset="0"/>
                          <a:cs typeface="Times New Roman" pitchFamily="18" charset="0"/>
                        </a:rPr>
                        <a:t>bệnh</a:t>
                      </a:r>
                      <a:endParaRPr lang="en-US" sz="2700" dirty="0">
                        <a:solidFill>
                          <a:srgbClr val="7030A0"/>
                        </a:solidFill>
                        <a:effectLst/>
                        <a:latin typeface="Times New Roman" pitchFamily="18" charset="0"/>
                        <a:ea typeface="Times New Roman"/>
                        <a:cs typeface="Times New Roman" pitchFamily="18" charset="0"/>
                      </a:endParaRPr>
                    </a:p>
                  </a:txBody>
                  <a:tcPr marL="34290" marR="34290" marT="0" marB="0"/>
                </a:tc>
                <a:tc>
                  <a:txBody>
                    <a:bodyPr/>
                    <a:lstStyle/>
                    <a:p>
                      <a:pPr marL="0" marR="0" algn="ctr">
                        <a:lnSpc>
                          <a:spcPct val="115000"/>
                        </a:lnSpc>
                        <a:spcBef>
                          <a:spcPts val="0"/>
                        </a:spcBef>
                        <a:spcAft>
                          <a:spcPts val="0"/>
                        </a:spcAft>
                      </a:pPr>
                      <a:r>
                        <a:rPr lang="en-US" sz="2700" dirty="0" err="1">
                          <a:solidFill>
                            <a:srgbClr val="7030A0"/>
                          </a:solidFill>
                          <a:effectLst/>
                          <a:latin typeface="Times New Roman" pitchFamily="18" charset="0"/>
                          <a:cs typeface="Times New Roman" pitchFamily="18" charset="0"/>
                        </a:rPr>
                        <a:t>Nguyên</a:t>
                      </a:r>
                      <a:r>
                        <a:rPr lang="en-US" sz="2700" dirty="0">
                          <a:solidFill>
                            <a:srgbClr val="7030A0"/>
                          </a:solidFill>
                          <a:effectLst/>
                          <a:latin typeface="Times New Roman" pitchFamily="18" charset="0"/>
                          <a:cs typeface="Times New Roman" pitchFamily="18" charset="0"/>
                        </a:rPr>
                        <a:t> </a:t>
                      </a:r>
                      <a:r>
                        <a:rPr lang="en-US" sz="2700" dirty="0" err="1">
                          <a:solidFill>
                            <a:srgbClr val="7030A0"/>
                          </a:solidFill>
                          <a:effectLst/>
                          <a:latin typeface="Times New Roman" pitchFamily="18" charset="0"/>
                          <a:cs typeface="Times New Roman" pitchFamily="18" charset="0"/>
                        </a:rPr>
                        <a:t>nhân</a:t>
                      </a:r>
                      <a:endParaRPr lang="en-US" sz="2700" dirty="0">
                        <a:solidFill>
                          <a:srgbClr val="7030A0"/>
                        </a:solidFill>
                        <a:effectLst/>
                        <a:latin typeface="Times New Roman" pitchFamily="18" charset="0"/>
                        <a:ea typeface="Times New Roman"/>
                        <a:cs typeface="Times New Roman" pitchFamily="18" charset="0"/>
                      </a:endParaRPr>
                    </a:p>
                  </a:txBody>
                  <a:tcPr marL="34290" marR="34290" marT="0" marB="0"/>
                </a:tc>
                <a:tc>
                  <a:txBody>
                    <a:bodyPr/>
                    <a:lstStyle/>
                    <a:p>
                      <a:pPr marL="0" marR="0" algn="ctr">
                        <a:lnSpc>
                          <a:spcPct val="115000"/>
                        </a:lnSpc>
                        <a:spcBef>
                          <a:spcPts val="0"/>
                        </a:spcBef>
                        <a:spcAft>
                          <a:spcPts val="0"/>
                        </a:spcAft>
                      </a:pPr>
                      <a:r>
                        <a:rPr lang="en-US" sz="2700" dirty="0" err="1" smtClean="0">
                          <a:solidFill>
                            <a:srgbClr val="7030A0"/>
                          </a:solidFill>
                          <a:effectLst/>
                          <a:latin typeface="Times New Roman" pitchFamily="18" charset="0"/>
                          <a:ea typeface="+mn-ea"/>
                          <a:cs typeface="Times New Roman" pitchFamily="18" charset="0"/>
                        </a:rPr>
                        <a:t>Triệu</a:t>
                      </a:r>
                      <a:r>
                        <a:rPr lang="en-US" sz="2700" baseline="0" dirty="0" smtClean="0">
                          <a:solidFill>
                            <a:srgbClr val="7030A0"/>
                          </a:solidFill>
                          <a:effectLst/>
                          <a:latin typeface="Times New Roman" pitchFamily="18" charset="0"/>
                          <a:ea typeface="+mn-ea"/>
                          <a:cs typeface="Times New Roman" pitchFamily="18" charset="0"/>
                        </a:rPr>
                        <a:t> </a:t>
                      </a:r>
                      <a:r>
                        <a:rPr lang="en-US" sz="2700" baseline="0" dirty="0" err="1" smtClean="0">
                          <a:solidFill>
                            <a:srgbClr val="7030A0"/>
                          </a:solidFill>
                          <a:effectLst/>
                          <a:latin typeface="Times New Roman" pitchFamily="18" charset="0"/>
                          <a:ea typeface="+mn-ea"/>
                          <a:cs typeface="Times New Roman" pitchFamily="18" charset="0"/>
                        </a:rPr>
                        <a:t>chứng</a:t>
                      </a:r>
                      <a:endParaRPr lang="en-US" sz="2700" dirty="0">
                        <a:solidFill>
                          <a:srgbClr val="7030A0"/>
                        </a:solidFill>
                        <a:effectLst/>
                        <a:latin typeface="Times New Roman" pitchFamily="18" charset="0"/>
                        <a:ea typeface="Times New Roman"/>
                        <a:cs typeface="Times New Roman" pitchFamily="18" charset="0"/>
                      </a:endParaRPr>
                    </a:p>
                  </a:txBody>
                  <a:tcPr marL="34290" marR="34290" marT="0" marB="0"/>
                </a:tc>
                <a:extLst>
                  <a:ext uri="{0D108BD9-81ED-4DB2-BD59-A6C34878D82A}">
                    <a16:rowId xmlns:a16="http://schemas.microsoft.com/office/drawing/2014/main" xmlns="" val="10000"/>
                  </a:ext>
                </a:extLst>
              </a:tr>
              <a:tr h="536950">
                <a:tc>
                  <a:txBody>
                    <a:bodyPr/>
                    <a:lstStyle/>
                    <a:p>
                      <a:pPr marL="0" marR="0" algn="just">
                        <a:lnSpc>
                          <a:spcPct val="115000"/>
                        </a:lnSpc>
                        <a:spcBef>
                          <a:spcPts val="0"/>
                        </a:spcBef>
                        <a:spcAft>
                          <a:spcPts val="0"/>
                        </a:spcAft>
                      </a:pPr>
                      <a:endParaRPr lang="en-US" sz="2700" dirty="0">
                        <a:solidFill>
                          <a:srgbClr val="7030A0"/>
                        </a:solidFill>
                        <a:effectLst/>
                        <a:latin typeface="Times New Roman" pitchFamily="18" charset="0"/>
                        <a:ea typeface="Times New Roman"/>
                        <a:cs typeface="Times New Roman" pitchFamily="18" charset="0"/>
                      </a:endParaRPr>
                    </a:p>
                  </a:txBody>
                  <a:tcPr marL="34290" marR="34290" marT="0" marB="0"/>
                </a:tc>
                <a:tc>
                  <a:txBody>
                    <a:bodyPr/>
                    <a:lstStyle/>
                    <a:p>
                      <a:pPr marL="0" marR="0" algn="just">
                        <a:lnSpc>
                          <a:spcPct val="115000"/>
                        </a:lnSpc>
                        <a:spcBef>
                          <a:spcPts val="0"/>
                        </a:spcBef>
                        <a:spcAft>
                          <a:spcPts val="0"/>
                        </a:spcAft>
                      </a:pPr>
                      <a:endParaRPr lang="en-US" sz="2700" dirty="0">
                        <a:solidFill>
                          <a:srgbClr val="000000"/>
                        </a:solidFill>
                        <a:effectLst/>
                        <a:latin typeface="Times New Roman" pitchFamily="18" charset="0"/>
                        <a:ea typeface="Times New Roman"/>
                        <a:cs typeface="Times New Roman" pitchFamily="18" charset="0"/>
                      </a:endParaRPr>
                    </a:p>
                  </a:txBody>
                  <a:tcPr marL="34290" marR="34290" marT="0" marB="0"/>
                </a:tc>
                <a:tc>
                  <a:txBody>
                    <a:bodyPr/>
                    <a:lstStyle/>
                    <a:p>
                      <a:pPr marL="0" marR="0" algn="just">
                        <a:lnSpc>
                          <a:spcPct val="115000"/>
                        </a:lnSpc>
                        <a:spcBef>
                          <a:spcPts val="0"/>
                        </a:spcBef>
                        <a:spcAft>
                          <a:spcPts val="0"/>
                        </a:spcAft>
                      </a:pPr>
                      <a:endParaRPr lang="en-US" sz="2700" dirty="0">
                        <a:solidFill>
                          <a:srgbClr val="000000"/>
                        </a:solidFill>
                        <a:effectLst/>
                        <a:latin typeface="Times New Roman" pitchFamily="18" charset="0"/>
                        <a:ea typeface="Times New Roman"/>
                        <a:cs typeface="Times New Roman" pitchFamily="18" charset="0"/>
                      </a:endParaRPr>
                    </a:p>
                  </a:txBody>
                  <a:tcPr marL="34290" marR="34290" marT="0" marB="0"/>
                </a:tc>
                <a:extLst>
                  <a:ext uri="{0D108BD9-81ED-4DB2-BD59-A6C34878D82A}">
                    <a16:rowId xmlns:a16="http://schemas.microsoft.com/office/drawing/2014/main" xmlns="" val="10001"/>
                  </a:ext>
                </a:extLst>
              </a:tr>
              <a:tr h="1586667">
                <a:tc>
                  <a:txBody>
                    <a:bodyPr/>
                    <a:lstStyle/>
                    <a:p>
                      <a:pPr marL="0" marR="0" algn="just">
                        <a:lnSpc>
                          <a:spcPct val="115000"/>
                        </a:lnSpc>
                        <a:spcBef>
                          <a:spcPts val="0"/>
                        </a:spcBef>
                        <a:spcAft>
                          <a:spcPts val="0"/>
                        </a:spcAft>
                      </a:pPr>
                      <a:r>
                        <a:rPr lang="en-US" sz="2700">
                          <a:solidFill>
                            <a:srgbClr val="7030A0"/>
                          </a:solidFill>
                          <a:effectLst/>
                          <a:latin typeface="Times New Roman" pitchFamily="18" charset="0"/>
                          <a:cs typeface="Times New Roman" pitchFamily="18" charset="0"/>
                        </a:rPr>
                        <a:t>Viêm phổi</a:t>
                      </a:r>
                      <a:endParaRPr lang="en-US" sz="2700">
                        <a:solidFill>
                          <a:srgbClr val="7030A0"/>
                        </a:solidFill>
                        <a:effectLst/>
                        <a:latin typeface="Times New Roman" pitchFamily="18" charset="0"/>
                        <a:ea typeface="Times New Roman"/>
                        <a:cs typeface="Times New Roman" pitchFamily="18" charset="0"/>
                      </a:endParaRPr>
                    </a:p>
                  </a:txBody>
                  <a:tcPr marL="34290" marR="34290" marT="0" marB="0"/>
                </a:tc>
                <a:tc>
                  <a:txBody>
                    <a:bodyPr/>
                    <a:lstStyle/>
                    <a:p>
                      <a:pPr marL="457200" marR="0" indent="-457200" algn="ctr">
                        <a:lnSpc>
                          <a:spcPct val="115000"/>
                        </a:lnSpc>
                        <a:spcBef>
                          <a:spcPts val="0"/>
                        </a:spcBef>
                        <a:spcAft>
                          <a:spcPts val="0"/>
                        </a:spcAft>
                        <a:buFontTx/>
                        <a:buChar char="-"/>
                      </a:pPr>
                      <a:r>
                        <a:rPr lang="en-US" sz="2700" b="1" dirty="0" smtClean="0">
                          <a:effectLst/>
                          <a:latin typeface="Times New Roman" pitchFamily="18" charset="0"/>
                          <a:cs typeface="Times New Roman" pitchFamily="18" charset="0"/>
                        </a:rPr>
                        <a:t>Vi </a:t>
                      </a:r>
                      <a:r>
                        <a:rPr lang="en-US" sz="2700" b="1" dirty="0" err="1" smtClean="0">
                          <a:effectLst/>
                          <a:latin typeface="Times New Roman" pitchFamily="18" charset="0"/>
                          <a:cs typeface="Times New Roman" pitchFamily="18" charset="0"/>
                        </a:rPr>
                        <a:t>rút</a:t>
                      </a:r>
                      <a:r>
                        <a:rPr lang="en-US" sz="2700" b="1" dirty="0" smtClean="0">
                          <a:effectLst/>
                          <a:latin typeface="Times New Roman" pitchFamily="18" charset="0"/>
                          <a:cs typeface="Times New Roman" pitchFamily="18" charset="0"/>
                        </a:rPr>
                        <a:t>,</a:t>
                      </a:r>
                      <a:r>
                        <a:rPr lang="en-US" sz="2700" b="1" baseline="0" dirty="0" smtClean="0">
                          <a:effectLst/>
                          <a:latin typeface="Times New Roman" pitchFamily="18" charset="0"/>
                          <a:cs typeface="Times New Roman" pitchFamily="18" charset="0"/>
                        </a:rPr>
                        <a:t> </a:t>
                      </a:r>
                    </a:p>
                    <a:p>
                      <a:pPr marL="0" marR="0" indent="0" algn="ctr">
                        <a:lnSpc>
                          <a:spcPct val="115000"/>
                        </a:lnSpc>
                        <a:spcBef>
                          <a:spcPts val="0"/>
                        </a:spcBef>
                        <a:spcAft>
                          <a:spcPts val="0"/>
                        </a:spcAft>
                        <a:buFontTx/>
                        <a:buNone/>
                      </a:pPr>
                      <a:r>
                        <a:rPr lang="en-US" sz="2700" b="1" dirty="0" smtClean="0">
                          <a:effectLst/>
                          <a:latin typeface="Times New Roman" pitchFamily="18" charset="0"/>
                          <a:cs typeface="Times New Roman" pitchFamily="18" charset="0"/>
                        </a:rPr>
                        <a:t>Vi </a:t>
                      </a:r>
                      <a:r>
                        <a:rPr lang="en-US" sz="2700" b="1" dirty="0" err="1">
                          <a:effectLst/>
                          <a:latin typeface="Times New Roman" pitchFamily="18" charset="0"/>
                          <a:cs typeface="Times New Roman" pitchFamily="18" charset="0"/>
                        </a:rPr>
                        <a:t>khuẩn</a:t>
                      </a:r>
                      <a:r>
                        <a:rPr lang="en-US" sz="2700" b="1" dirty="0">
                          <a:effectLst/>
                          <a:latin typeface="Times New Roman" pitchFamily="18" charset="0"/>
                          <a:cs typeface="Times New Roman" pitchFamily="18" charset="0"/>
                        </a:rPr>
                        <a:t>, </a:t>
                      </a:r>
                      <a:r>
                        <a:rPr lang="en-US" sz="2700" b="1" dirty="0" err="1">
                          <a:effectLst/>
                          <a:latin typeface="Times New Roman" pitchFamily="18" charset="0"/>
                          <a:cs typeface="Times New Roman" pitchFamily="18" charset="0"/>
                        </a:rPr>
                        <a:t>nấm</a:t>
                      </a:r>
                      <a:r>
                        <a:rPr lang="en-US" sz="2700" b="1" dirty="0">
                          <a:effectLst/>
                          <a:latin typeface="Times New Roman" pitchFamily="18" charset="0"/>
                          <a:cs typeface="Times New Roman" pitchFamily="18" charset="0"/>
                        </a:rPr>
                        <a:t>, </a:t>
                      </a:r>
                      <a:r>
                        <a:rPr lang="en-US" sz="2700" b="1" dirty="0" err="1">
                          <a:effectLst/>
                          <a:latin typeface="Times New Roman" pitchFamily="18" charset="0"/>
                          <a:cs typeface="Times New Roman" pitchFamily="18" charset="0"/>
                        </a:rPr>
                        <a:t>hóa</a:t>
                      </a:r>
                      <a:r>
                        <a:rPr lang="en-US" sz="2700" b="1" dirty="0">
                          <a:effectLst/>
                          <a:latin typeface="Times New Roman" pitchFamily="18" charset="0"/>
                          <a:cs typeface="Times New Roman" pitchFamily="18" charset="0"/>
                        </a:rPr>
                        <a:t> </a:t>
                      </a:r>
                      <a:r>
                        <a:rPr lang="en-US" sz="2700" b="1" dirty="0" err="1">
                          <a:effectLst/>
                          <a:latin typeface="Times New Roman" pitchFamily="18" charset="0"/>
                          <a:cs typeface="Times New Roman" pitchFamily="18" charset="0"/>
                        </a:rPr>
                        <a:t>chất</a:t>
                      </a:r>
                      <a:r>
                        <a:rPr lang="en-US" sz="2700" b="1" dirty="0">
                          <a:effectLst/>
                          <a:latin typeface="Times New Roman" pitchFamily="18" charset="0"/>
                          <a:cs typeface="Times New Roman" pitchFamily="18" charset="0"/>
                        </a:rPr>
                        <a:t> </a:t>
                      </a:r>
                      <a:r>
                        <a:rPr lang="en-US" sz="2700" b="1" dirty="0" err="1">
                          <a:effectLst/>
                          <a:latin typeface="Times New Roman" pitchFamily="18" charset="0"/>
                          <a:cs typeface="Times New Roman" pitchFamily="18" charset="0"/>
                        </a:rPr>
                        <a:t>độc</a:t>
                      </a:r>
                      <a:endParaRPr lang="en-US" sz="2700" b="1" dirty="0">
                        <a:solidFill>
                          <a:srgbClr val="000000"/>
                        </a:solidFill>
                        <a:effectLst/>
                        <a:latin typeface="Times New Roman" pitchFamily="18" charset="0"/>
                        <a:ea typeface="Times New Roman"/>
                        <a:cs typeface="Times New Roman" pitchFamily="18" charset="0"/>
                      </a:endParaRPr>
                    </a:p>
                  </a:txBody>
                  <a:tcPr marL="34290" marR="34290" marT="0" marB="0"/>
                </a:tc>
                <a:tc>
                  <a:txBody>
                    <a:bodyPr/>
                    <a:lstStyle/>
                    <a:p>
                      <a:pPr marL="0" marR="0" algn="just">
                        <a:lnSpc>
                          <a:spcPct val="115000"/>
                        </a:lnSpc>
                        <a:spcBef>
                          <a:spcPts val="0"/>
                        </a:spcBef>
                        <a:spcAft>
                          <a:spcPts val="0"/>
                        </a:spcAft>
                      </a:pPr>
                      <a:r>
                        <a:rPr lang="en-US" sz="2800" b="1" dirty="0" smtClean="0">
                          <a:solidFill>
                            <a:srgbClr val="FF0000"/>
                          </a:solidFill>
                          <a:effectLst/>
                          <a:latin typeface="Times New Roman"/>
                          <a:ea typeface="Times New Roman"/>
                        </a:rPr>
                        <a:t>C</a:t>
                      </a:r>
                      <a:r>
                        <a:rPr lang="vi-VN" sz="2800" b="1" dirty="0" smtClean="0">
                          <a:solidFill>
                            <a:srgbClr val="FF0000"/>
                          </a:solidFill>
                          <a:effectLst/>
                          <a:latin typeface="Times New Roman"/>
                          <a:ea typeface="Times New Roman"/>
                        </a:rPr>
                        <a:t>ác phế nang bị viêm, tiết nhiếu dịch làm ảnh hưởng đến chức năng trao đ</a:t>
                      </a:r>
                      <a:r>
                        <a:rPr lang="en-US" sz="2800" b="1" dirty="0" smtClean="0">
                          <a:solidFill>
                            <a:srgbClr val="FF0000"/>
                          </a:solidFill>
                          <a:effectLst/>
                          <a:latin typeface="Times New Roman"/>
                          <a:ea typeface="Times New Roman"/>
                        </a:rPr>
                        <a:t>ổ</a:t>
                      </a:r>
                      <a:r>
                        <a:rPr lang="vi-VN" sz="2800" b="1" dirty="0" smtClean="0">
                          <a:solidFill>
                            <a:srgbClr val="FF0000"/>
                          </a:solidFill>
                          <a:effectLst/>
                          <a:latin typeface="Times New Roman"/>
                          <a:ea typeface="Times New Roman"/>
                        </a:rPr>
                        <a:t>i khí của phổi. Các triệu chứng của bệnh bao g</a:t>
                      </a:r>
                      <a:r>
                        <a:rPr lang="en-US" sz="2800" b="1" dirty="0" smtClean="0">
                          <a:solidFill>
                            <a:srgbClr val="FF0000"/>
                          </a:solidFill>
                          <a:effectLst/>
                          <a:latin typeface="Times New Roman"/>
                          <a:ea typeface="Times New Roman"/>
                        </a:rPr>
                        <a:t>ồ</a:t>
                      </a:r>
                      <a:r>
                        <a:rPr lang="vi-VN" sz="2800" b="1" dirty="0" smtClean="0">
                          <a:solidFill>
                            <a:srgbClr val="FF0000"/>
                          </a:solidFill>
                          <a:effectLst/>
                          <a:latin typeface="Times New Roman"/>
                          <a:ea typeface="Times New Roman"/>
                        </a:rPr>
                        <a:t>m đau ngực, ho, mệt mỏi, sốt, đổ m</a:t>
                      </a:r>
                      <a:r>
                        <a:rPr lang="en-US" sz="2800" b="1" dirty="0" smtClean="0">
                          <a:solidFill>
                            <a:srgbClr val="FF0000"/>
                          </a:solidFill>
                          <a:effectLst/>
                          <a:latin typeface="Times New Roman"/>
                          <a:ea typeface="Times New Roman"/>
                        </a:rPr>
                        <a:t>ồ</a:t>
                      </a:r>
                      <a:r>
                        <a:rPr lang="vi-VN" sz="2800" b="1" dirty="0" smtClean="0">
                          <a:solidFill>
                            <a:srgbClr val="FF0000"/>
                          </a:solidFill>
                          <a:effectLst/>
                          <a:latin typeface="Times New Roman"/>
                          <a:ea typeface="Times New Roman"/>
                        </a:rPr>
                        <a:t> hôi và ớn lạnh, buồn nôn, khó thở,... </a:t>
                      </a:r>
                      <a:endParaRPr lang="en-US" sz="2700" b="1" dirty="0">
                        <a:solidFill>
                          <a:srgbClr val="FF0000"/>
                        </a:solidFill>
                        <a:effectLst/>
                        <a:latin typeface="Times New Roman" pitchFamily="18" charset="0"/>
                        <a:ea typeface="Times New Roman"/>
                        <a:cs typeface="Times New Roman" pitchFamily="18" charset="0"/>
                      </a:endParaRPr>
                    </a:p>
                  </a:txBody>
                  <a:tcPr marL="34290" marR="34290" marT="0" marB="0"/>
                </a:tc>
                <a:extLst>
                  <a:ext uri="{0D108BD9-81ED-4DB2-BD59-A6C34878D82A}">
                    <a16:rowId xmlns:a16="http://schemas.microsoft.com/office/drawing/2014/main" xmlns="" val="10002"/>
                  </a:ext>
                </a:extLst>
              </a:tr>
              <a:tr h="583952">
                <a:tc>
                  <a:txBody>
                    <a:bodyPr/>
                    <a:lstStyle/>
                    <a:p>
                      <a:pPr marL="0" marR="0" algn="just">
                        <a:lnSpc>
                          <a:spcPct val="115000"/>
                        </a:lnSpc>
                        <a:spcBef>
                          <a:spcPts val="0"/>
                        </a:spcBef>
                        <a:spcAft>
                          <a:spcPts val="0"/>
                        </a:spcAft>
                      </a:pPr>
                      <a:endParaRPr lang="en-US" sz="2700" dirty="0">
                        <a:solidFill>
                          <a:srgbClr val="7030A0"/>
                        </a:solidFill>
                        <a:effectLst/>
                        <a:latin typeface="Times New Roman" pitchFamily="18" charset="0"/>
                        <a:ea typeface="Times New Roman"/>
                        <a:cs typeface="Times New Roman" pitchFamily="18" charset="0"/>
                      </a:endParaRPr>
                    </a:p>
                  </a:txBody>
                  <a:tcPr marL="34290" marR="34290" marT="0" marB="0"/>
                </a:tc>
                <a:tc>
                  <a:txBody>
                    <a:bodyPr/>
                    <a:lstStyle/>
                    <a:p>
                      <a:pPr marL="0" marR="0" algn="just">
                        <a:lnSpc>
                          <a:spcPct val="115000"/>
                        </a:lnSpc>
                        <a:spcBef>
                          <a:spcPts val="0"/>
                        </a:spcBef>
                        <a:spcAft>
                          <a:spcPts val="0"/>
                        </a:spcAft>
                      </a:pPr>
                      <a:endParaRPr lang="en-US" sz="2700" dirty="0">
                        <a:solidFill>
                          <a:srgbClr val="000000"/>
                        </a:solidFill>
                        <a:effectLst/>
                        <a:latin typeface="Times New Roman" pitchFamily="18" charset="0"/>
                        <a:ea typeface="Times New Roman"/>
                        <a:cs typeface="Times New Roman" pitchFamily="18" charset="0"/>
                      </a:endParaRPr>
                    </a:p>
                  </a:txBody>
                  <a:tcPr marL="34290" marR="34290" marT="0" marB="0"/>
                </a:tc>
                <a:tc>
                  <a:txBody>
                    <a:bodyPr/>
                    <a:lstStyle/>
                    <a:p>
                      <a:pPr marL="0" marR="0" algn="just">
                        <a:lnSpc>
                          <a:spcPct val="115000"/>
                        </a:lnSpc>
                        <a:spcBef>
                          <a:spcPts val="0"/>
                        </a:spcBef>
                        <a:spcAft>
                          <a:spcPts val="0"/>
                        </a:spcAft>
                      </a:pPr>
                      <a:endParaRPr lang="en-US" sz="2700" dirty="0">
                        <a:solidFill>
                          <a:srgbClr val="000000"/>
                        </a:solidFill>
                        <a:effectLst/>
                        <a:latin typeface="Times New Roman" pitchFamily="18" charset="0"/>
                        <a:ea typeface="Times New Roman"/>
                        <a:cs typeface="Times New Roman" pitchFamily="18" charset="0"/>
                      </a:endParaRPr>
                    </a:p>
                  </a:txBody>
                  <a:tcPr marL="34290" marR="3429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55836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5453878"/>
              </p:ext>
            </p:extLst>
          </p:nvPr>
        </p:nvGraphicFramePr>
        <p:xfrm>
          <a:off x="228600" y="431806"/>
          <a:ext cx="8534400" cy="5932418"/>
        </p:xfrm>
        <a:graphic>
          <a:graphicData uri="http://schemas.openxmlformats.org/drawingml/2006/table">
            <a:tbl>
              <a:tblPr firstRow="1" firstCol="1" bandRow="1">
                <a:tableStyleId>{5C22544A-7EE6-4342-B048-85BDC9FD1C3A}</a:tableStyleId>
              </a:tblPr>
              <a:tblGrid>
                <a:gridCol w="1600200">
                  <a:extLst>
                    <a:ext uri="{9D8B030D-6E8A-4147-A177-3AD203B41FA5}">
                      <a16:colId xmlns:a16="http://schemas.microsoft.com/office/drawing/2014/main" xmlns="" val="20000"/>
                    </a:ext>
                  </a:extLst>
                </a:gridCol>
                <a:gridCol w="2514600">
                  <a:extLst>
                    <a:ext uri="{9D8B030D-6E8A-4147-A177-3AD203B41FA5}">
                      <a16:colId xmlns:a16="http://schemas.microsoft.com/office/drawing/2014/main" xmlns="" val="20001"/>
                    </a:ext>
                  </a:extLst>
                </a:gridCol>
                <a:gridCol w="4419600">
                  <a:extLst>
                    <a:ext uri="{9D8B030D-6E8A-4147-A177-3AD203B41FA5}">
                      <a16:colId xmlns:a16="http://schemas.microsoft.com/office/drawing/2014/main" xmlns="" val="20002"/>
                    </a:ext>
                  </a:extLst>
                </a:gridCol>
              </a:tblGrid>
              <a:tr h="479044">
                <a:tc>
                  <a:txBody>
                    <a:bodyPr/>
                    <a:lstStyle/>
                    <a:p>
                      <a:pPr marL="0" marR="0" algn="ctr">
                        <a:lnSpc>
                          <a:spcPct val="115000"/>
                        </a:lnSpc>
                        <a:spcBef>
                          <a:spcPts val="0"/>
                        </a:spcBef>
                        <a:spcAft>
                          <a:spcPts val="0"/>
                        </a:spcAft>
                      </a:pPr>
                      <a:r>
                        <a:rPr lang="en-US" sz="2700" dirty="0" err="1">
                          <a:solidFill>
                            <a:srgbClr val="7030A0"/>
                          </a:solidFill>
                          <a:effectLst/>
                          <a:latin typeface="Times New Roman" pitchFamily="18" charset="0"/>
                          <a:cs typeface="Times New Roman" pitchFamily="18" charset="0"/>
                        </a:rPr>
                        <a:t>Tên</a:t>
                      </a:r>
                      <a:r>
                        <a:rPr lang="en-US" sz="2700" dirty="0">
                          <a:solidFill>
                            <a:srgbClr val="7030A0"/>
                          </a:solidFill>
                          <a:effectLst/>
                          <a:latin typeface="Times New Roman" pitchFamily="18" charset="0"/>
                          <a:cs typeface="Times New Roman" pitchFamily="18" charset="0"/>
                        </a:rPr>
                        <a:t> </a:t>
                      </a:r>
                      <a:r>
                        <a:rPr lang="en-US" sz="2700" dirty="0" err="1">
                          <a:solidFill>
                            <a:srgbClr val="7030A0"/>
                          </a:solidFill>
                          <a:effectLst/>
                          <a:latin typeface="Times New Roman" pitchFamily="18" charset="0"/>
                          <a:cs typeface="Times New Roman" pitchFamily="18" charset="0"/>
                        </a:rPr>
                        <a:t>bệnh</a:t>
                      </a:r>
                      <a:endParaRPr lang="en-US" sz="2700" dirty="0">
                        <a:solidFill>
                          <a:srgbClr val="7030A0"/>
                        </a:solidFill>
                        <a:effectLst/>
                        <a:latin typeface="Times New Roman" pitchFamily="18" charset="0"/>
                        <a:ea typeface="Times New Roman"/>
                        <a:cs typeface="Times New Roman" pitchFamily="18" charset="0"/>
                      </a:endParaRPr>
                    </a:p>
                  </a:txBody>
                  <a:tcPr marL="34290" marR="34290" marT="0" marB="0"/>
                </a:tc>
                <a:tc>
                  <a:txBody>
                    <a:bodyPr/>
                    <a:lstStyle/>
                    <a:p>
                      <a:pPr marL="0" marR="0" algn="ctr">
                        <a:lnSpc>
                          <a:spcPct val="115000"/>
                        </a:lnSpc>
                        <a:spcBef>
                          <a:spcPts val="0"/>
                        </a:spcBef>
                        <a:spcAft>
                          <a:spcPts val="0"/>
                        </a:spcAft>
                      </a:pPr>
                      <a:r>
                        <a:rPr lang="en-US" sz="2700" dirty="0" err="1">
                          <a:solidFill>
                            <a:srgbClr val="7030A0"/>
                          </a:solidFill>
                          <a:effectLst/>
                          <a:latin typeface="Times New Roman" pitchFamily="18" charset="0"/>
                          <a:cs typeface="Times New Roman" pitchFamily="18" charset="0"/>
                        </a:rPr>
                        <a:t>Nguyên</a:t>
                      </a:r>
                      <a:r>
                        <a:rPr lang="en-US" sz="2700" dirty="0">
                          <a:solidFill>
                            <a:srgbClr val="7030A0"/>
                          </a:solidFill>
                          <a:effectLst/>
                          <a:latin typeface="Times New Roman" pitchFamily="18" charset="0"/>
                          <a:cs typeface="Times New Roman" pitchFamily="18" charset="0"/>
                        </a:rPr>
                        <a:t> </a:t>
                      </a:r>
                      <a:r>
                        <a:rPr lang="en-US" sz="2700" dirty="0" err="1">
                          <a:solidFill>
                            <a:srgbClr val="7030A0"/>
                          </a:solidFill>
                          <a:effectLst/>
                          <a:latin typeface="Times New Roman" pitchFamily="18" charset="0"/>
                          <a:cs typeface="Times New Roman" pitchFamily="18" charset="0"/>
                        </a:rPr>
                        <a:t>nhân</a:t>
                      </a:r>
                      <a:endParaRPr lang="en-US" sz="2700" dirty="0">
                        <a:solidFill>
                          <a:srgbClr val="7030A0"/>
                        </a:solidFill>
                        <a:effectLst/>
                        <a:latin typeface="Times New Roman" pitchFamily="18" charset="0"/>
                        <a:ea typeface="Times New Roman"/>
                        <a:cs typeface="Times New Roman" pitchFamily="18" charset="0"/>
                      </a:endParaRPr>
                    </a:p>
                  </a:txBody>
                  <a:tcPr marL="34290" marR="34290" marT="0" marB="0"/>
                </a:tc>
                <a:tc>
                  <a:txBody>
                    <a:bodyPr/>
                    <a:lstStyle/>
                    <a:p>
                      <a:pPr marL="0" marR="0" algn="ctr">
                        <a:lnSpc>
                          <a:spcPct val="115000"/>
                        </a:lnSpc>
                        <a:spcBef>
                          <a:spcPts val="0"/>
                        </a:spcBef>
                        <a:spcAft>
                          <a:spcPts val="0"/>
                        </a:spcAft>
                      </a:pPr>
                      <a:r>
                        <a:rPr lang="en-US" sz="2700" dirty="0" err="1" smtClean="0">
                          <a:solidFill>
                            <a:srgbClr val="7030A0"/>
                          </a:solidFill>
                          <a:effectLst/>
                          <a:latin typeface="Times New Roman" pitchFamily="18" charset="0"/>
                          <a:ea typeface="+mn-ea"/>
                          <a:cs typeface="Times New Roman" pitchFamily="18" charset="0"/>
                        </a:rPr>
                        <a:t>Triệu</a:t>
                      </a:r>
                      <a:r>
                        <a:rPr lang="en-US" sz="2700" baseline="0" dirty="0" smtClean="0">
                          <a:solidFill>
                            <a:srgbClr val="7030A0"/>
                          </a:solidFill>
                          <a:effectLst/>
                          <a:latin typeface="Times New Roman" pitchFamily="18" charset="0"/>
                          <a:ea typeface="+mn-ea"/>
                          <a:cs typeface="Times New Roman" pitchFamily="18" charset="0"/>
                        </a:rPr>
                        <a:t> </a:t>
                      </a:r>
                      <a:r>
                        <a:rPr lang="en-US" sz="2700" baseline="0" dirty="0" err="1" smtClean="0">
                          <a:solidFill>
                            <a:srgbClr val="7030A0"/>
                          </a:solidFill>
                          <a:effectLst/>
                          <a:latin typeface="Times New Roman" pitchFamily="18" charset="0"/>
                          <a:ea typeface="+mn-ea"/>
                          <a:cs typeface="Times New Roman" pitchFamily="18" charset="0"/>
                        </a:rPr>
                        <a:t>chứng</a:t>
                      </a:r>
                      <a:endParaRPr lang="en-US" sz="2700" dirty="0">
                        <a:solidFill>
                          <a:srgbClr val="7030A0"/>
                        </a:solidFill>
                        <a:effectLst/>
                        <a:latin typeface="Times New Roman" pitchFamily="18" charset="0"/>
                        <a:ea typeface="Times New Roman"/>
                        <a:cs typeface="Times New Roman" pitchFamily="18" charset="0"/>
                      </a:endParaRPr>
                    </a:p>
                  </a:txBody>
                  <a:tcPr marL="34290" marR="34290" marT="0" marB="0"/>
                </a:tc>
                <a:extLst>
                  <a:ext uri="{0D108BD9-81ED-4DB2-BD59-A6C34878D82A}">
                    <a16:rowId xmlns:a16="http://schemas.microsoft.com/office/drawing/2014/main" xmlns="" val="10000"/>
                  </a:ext>
                </a:extLst>
              </a:tr>
              <a:tr h="917950">
                <a:tc>
                  <a:txBody>
                    <a:bodyPr/>
                    <a:lstStyle/>
                    <a:p>
                      <a:pPr marL="0" marR="0" algn="just">
                        <a:lnSpc>
                          <a:spcPct val="115000"/>
                        </a:lnSpc>
                        <a:spcBef>
                          <a:spcPts val="0"/>
                        </a:spcBef>
                        <a:spcAft>
                          <a:spcPts val="0"/>
                        </a:spcAft>
                      </a:pPr>
                      <a:endParaRPr lang="en-US" sz="2700" dirty="0">
                        <a:solidFill>
                          <a:srgbClr val="7030A0"/>
                        </a:solidFill>
                        <a:effectLst/>
                        <a:latin typeface="Times New Roman" pitchFamily="18" charset="0"/>
                        <a:ea typeface="Times New Roman"/>
                        <a:cs typeface="Times New Roman" pitchFamily="18" charset="0"/>
                      </a:endParaRPr>
                    </a:p>
                  </a:txBody>
                  <a:tcPr marL="34290" marR="34290" marT="0" marB="0"/>
                </a:tc>
                <a:tc>
                  <a:txBody>
                    <a:bodyPr/>
                    <a:lstStyle/>
                    <a:p>
                      <a:pPr marL="0" marR="0" algn="just">
                        <a:lnSpc>
                          <a:spcPct val="115000"/>
                        </a:lnSpc>
                        <a:spcBef>
                          <a:spcPts val="0"/>
                        </a:spcBef>
                        <a:spcAft>
                          <a:spcPts val="0"/>
                        </a:spcAft>
                      </a:pPr>
                      <a:endParaRPr lang="en-US" sz="2700" dirty="0">
                        <a:solidFill>
                          <a:srgbClr val="000000"/>
                        </a:solidFill>
                        <a:effectLst/>
                        <a:latin typeface="Times New Roman" pitchFamily="18" charset="0"/>
                        <a:ea typeface="Times New Roman"/>
                        <a:cs typeface="Times New Roman" pitchFamily="18" charset="0"/>
                      </a:endParaRPr>
                    </a:p>
                  </a:txBody>
                  <a:tcPr marL="34290" marR="34290" marT="0" marB="0"/>
                </a:tc>
                <a:tc>
                  <a:txBody>
                    <a:bodyPr/>
                    <a:lstStyle/>
                    <a:p>
                      <a:pPr marL="0" marR="0" algn="just">
                        <a:lnSpc>
                          <a:spcPct val="115000"/>
                        </a:lnSpc>
                        <a:spcBef>
                          <a:spcPts val="0"/>
                        </a:spcBef>
                        <a:spcAft>
                          <a:spcPts val="0"/>
                        </a:spcAft>
                      </a:pPr>
                      <a:endParaRPr lang="en-US" sz="2700" dirty="0">
                        <a:solidFill>
                          <a:srgbClr val="000000"/>
                        </a:solidFill>
                        <a:effectLst/>
                        <a:latin typeface="Times New Roman" pitchFamily="18" charset="0"/>
                        <a:ea typeface="Times New Roman"/>
                        <a:cs typeface="Times New Roman" pitchFamily="18" charset="0"/>
                      </a:endParaRPr>
                    </a:p>
                  </a:txBody>
                  <a:tcPr marL="34290" marR="34290" marT="0" marB="0"/>
                </a:tc>
                <a:extLst>
                  <a:ext uri="{0D108BD9-81ED-4DB2-BD59-A6C34878D82A}">
                    <a16:rowId xmlns:a16="http://schemas.microsoft.com/office/drawing/2014/main" xmlns="" val="10001"/>
                  </a:ext>
                </a:extLst>
              </a:tr>
              <a:tr h="609600">
                <a:tc>
                  <a:txBody>
                    <a:bodyPr/>
                    <a:lstStyle/>
                    <a:p>
                      <a:pPr marL="0" marR="0" algn="just">
                        <a:lnSpc>
                          <a:spcPct val="115000"/>
                        </a:lnSpc>
                        <a:spcBef>
                          <a:spcPts val="0"/>
                        </a:spcBef>
                        <a:spcAft>
                          <a:spcPts val="0"/>
                        </a:spcAft>
                      </a:pPr>
                      <a:endParaRPr lang="en-US" sz="2700" dirty="0">
                        <a:solidFill>
                          <a:srgbClr val="7030A0"/>
                        </a:solidFill>
                        <a:effectLst/>
                        <a:latin typeface="Times New Roman" pitchFamily="18" charset="0"/>
                        <a:ea typeface="Times New Roman"/>
                        <a:cs typeface="Times New Roman" pitchFamily="18" charset="0"/>
                      </a:endParaRPr>
                    </a:p>
                  </a:txBody>
                  <a:tcPr marL="34290" marR="34290" marT="0" marB="0"/>
                </a:tc>
                <a:tc>
                  <a:txBody>
                    <a:bodyPr/>
                    <a:lstStyle/>
                    <a:p>
                      <a:pPr marL="0" marR="0" algn="just">
                        <a:lnSpc>
                          <a:spcPct val="115000"/>
                        </a:lnSpc>
                        <a:spcBef>
                          <a:spcPts val="0"/>
                        </a:spcBef>
                        <a:spcAft>
                          <a:spcPts val="0"/>
                        </a:spcAft>
                      </a:pPr>
                      <a:endParaRPr lang="en-US" sz="2700" dirty="0">
                        <a:solidFill>
                          <a:srgbClr val="000000"/>
                        </a:solidFill>
                        <a:effectLst/>
                        <a:latin typeface="Times New Roman" pitchFamily="18" charset="0"/>
                        <a:ea typeface="Times New Roman"/>
                        <a:cs typeface="Times New Roman" pitchFamily="18" charset="0"/>
                      </a:endParaRPr>
                    </a:p>
                  </a:txBody>
                  <a:tcPr marL="34290" marR="34290" marT="0" marB="0"/>
                </a:tc>
                <a:tc>
                  <a:txBody>
                    <a:bodyPr/>
                    <a:lstStyle/>
                    <a:p>
                      <a:pPr marL="0" marR="0" algn="just">
                        <a:lnSpc>
                          <a:spcPct val="115000"/>
                        </a:lnSpc>
                        <a:spcBef>
                          <a:spcPts val="0"/>
                        </a:spcBef>
                        <a:spcAft>
                          <a:spcPts val="0"/>
                        </a:spcAft>
                      </a:pPr>
                      <a:endParaRPr lang="en-US" sz="2700" dirty="0">
                        <a:solidFill>
                          <a:srgbClr val="000000"/>
                        </a:solidFill>
                        <a:effectLst/>
                        <a:latin typeface="Times New Roman" pitchFamily="18" charset="0"/>
                        <a:ea typeface="Times New Roman"/>
                        <a:cs typeface="Times New Roman" pitchFamily="18" charset="0"/>
                      </a:endParaRPr>
                    </a:p>
                  </a:txBody>
                  <a:tcPr marL="34290" marR="34290" marT="0" marB="0"/>
                </a:tc>
                <a:extLst>
                  <a:ext uri="{0D108BD9-81ED-4DB2-BD59-A6C34878D82A}">
                    <a16:rowId xmlns:a16="http://schemas.microsoft.com/office/drawing/2014/main" xmlns="" val="10002"/>
                  </a:ext>
                </a:extLst>
              </a:tr>
              <a:tr h="2366010">
                <a:tc>
                  <a:txBody>
                    <a:bodyPr/>
                    <a:lstStyle/>
                    <a:p>
                      <a:pPr marL="0" marR="0" algn="just">
                        <a:lnSpc>
                          <a:spcPct val="115000"/>
                        </a:lnSpc>
                        <a:spcBef>
                          <a:spcPts val="0"/>
                        </a:spcBef>
                        <a:spcAft>
                          <a:spcPts val="0"/>
                        </a:spcAft>
                      </a:pPr>
                      <a:r>
                        <a:rPr lang="en-US" sz="2700" dirty="0">
                          <a:solidFill>
                            <a:srgbClr val="7030A0"/>
                          </a:solidFill>
                          <a:effectLst/>
                          <a:latin typeface="Times New Roman" pitchFamily="18" charset="0"/>
                          <a:cs typeface="Times New Roman" pitchFamily="18" charset="0"/>
                        </a:rPr>
                        <a:t>Lao </a:t>
                      </a:r>
                      <a:r>
                        <a:rPr lang="en-US" sz="2700" dirty="0" err="1">
                          <a:solidFill>
                            <a:srgbClr val="7030A0"/>
                          </a:solidFill>
                          <a:effectLst/>
                          <a:latin typeface="Times New Roman" pitchFamily="18" charset="0"/>
                          <a:cs typeface="Times New Roman" pitchFamily="18" charset="0"/>
                        </a:rPr>
                        <a:t>phổi</a:t>
                      </a:r>
                      <a:endParaRPr lang="en-US" sz="2700" dirty="0">
                        <a:solidFill>
                          <a:srgbClr val="7030A0"/>
                        </a:solidFill>
                        <a:effectLst/>
                        <a:latin typeface="Times New Roman" pitchFamily="18" charset="0"/>
                        <a:ea typeface="Times New Roman"/>
                        <a:cs typeface="Times New Roman" pitchFamily="18" charset="0"/>
                      </a:endParaRPr>
                    </a:p>
                  </a:txBody>
                  <a:tcPr marL="34290" marR="34290" marT="0" marB="0"/>
                </a:tc>
                <a:tc>
                  <a:txBody>
                    <a:bodyPr/>
                    <a:lstStyle/>
                    <a:p>
                      <a:pPr marL="0" marR="0" algn="ctr">
                        <a:lnSpc>
                          <a:spcPct val="115000"/>
                        </a:lnSpc>
                        <a:spcBef>
                          <a:spcPts val="0"/>
                        </a:spcBef>
                        <a:spcAft>
                          <a:spcPts val="0"/>
                        </a:spcAft>
                      </a:pPr>
                      <a:r>
                        <a:rPr lang="en-US" sz="2700" b="1" dirty="0">
                          <a:effectLst/>
                          <a:latin typeface="Times New Roman" pitchFamily="18" charset="0"/>
                          <a:cs typeface="Times New Roman" pitchFamily="18" charset="0"/>
                        </a:rPr>
                        <a:t>- Vi </a:t>
                      </a:r>
                      <a:r>
                        <a:rPr lang="en-US" sz="2700" b="1" dirty="0" err="1">
                          <a:effectLst/>
                          <a:latin typeface="Times New Roman" pitchFamily="18" charset="0"/>
                          <a:cs typeface="Times New Roman" pitchFamily="18" charset="0"/>
                        </a:rPr>
                        <a:t>khuẩn</a:t>
                      </a:r>
                      <a:r>
                        <a:rPr lang="en-US" sz="2700" b="1" dirty="0">
                          <a:effectLst/>
                          <a:latin typeface="Times New Roman" pitchFamily="18" charset="0"/>
                          <a:cs typeface="Times New Roman" pitchFamily="18" charset="0"/>
                        </a:rPr>
                        <a:t> Mycobacterium tuberculosis.</a:t>
                      </a:r>
                      <a:endParaRPr lang="en-US" sz="2700" b="1" dirty="0">
                        <a:solidFill>
                          <a:srgbClr val="000000"/>
                        </a:solidFill>
                        <a:effectLst/>
                        <a:latin typeface="Times New Roman" pitchFamily="18" charset="0"/>
                        <a:ea typeface="Times New Roman"/>
                        <a:cs typeface="Times New Roman" pitchFamily="18" charset="0"/>
                      </a:endParaRPr>
                    </a:p>
                  </a:txBody>
                  <a:tcPr marL="34290" marR="34290" marT="0" marB="0"/>
                </a:tc>
                <a:tc>
                  <a:txBody>
                    <a:bodyPr/>
                    <a:lstStyle/>
                    <a:p>
                      <a:pPr marL="0" marR="0" algn="just">
                        <a:lnSpc>
                          <a:spcPct val="115000"/>
                        </a:lnSpc>
                        <a:spcBef>
                          <a:spcPts val="0"/>
                        </a:spcBef>
                        <a:spcAft>
                          <a:spcPts val="0"/>
                        </a:spcAft>
                      </a:pPr>
                      <a:r>
                        <a:rPr lang="vi-VN" sz="2800" b="1" dirty="0" smtClean="0">
                          <a:solidFill>
                            <a:srgbClr val="FF0000"/>
                          </a:solidFill>
                          <a:effectLst/>
                          <a:latin typeface="Times New Roman"/>
                          <a:ea typeface="Times New Roman"/>
                        </a:rPr>
                        <a:t>Người bị bệnh có biểu hiện đau ngực, ho khạc kéo dài, có thể ho khạc ra máu, sốt nhẹ về chi</a:t>
                      </a:r>
                      <a:r>
                        <a:rPr lang="en-US" sz="2800" b="1" dirty="0" smtClean="0">
                          <a:solidFill>
                            <a:srgbClr val="FF0000"/>
                          </a:solidFill>
                          <a:effectLst/>
                          <a:latin typeface="Times New Roman"/>
                          <a:ea typeface="Times New Roman"/>
                        </a:rPr>
                        <a:t>ề</a:t>
                      </a:r>
                      <a:r>
                        <a:rPr lang="vi-VN" sz="2800" b="1" dirty="0" smtClean="0">
                          <a:solidFill>
                            <a:srgbClr val="FF0000"/>
                          </a:solidFill>
                          <a:effectLst/>
                          <a:latin typeface="Times New Roman"/>
                          <a:ea typeface="Times New Roman"/>
                        </a:rPr>
                        <a:t>u, đổ mồ hôi, sút cân, kém ăn, mệt mỏi,... Bệnh dễ lây lan qua đường hô hấp khi tiếp xúc g</a:t>
                      </a:r>
                      <a:r>
                        <a:rPr lang="en-US" sz="2800" b="1" dirty="0" smtClean="0">
                          <a:solidFill>
                            <a:srgbClr val="FF0000"/>
                          </a:solidFill>
                          <a:effectLst/>
                          <a:latin typeface="Times New Roman"/>
                          <a:ea typeface="Times New Roman"/>
                        </a:rPr>
                        <a:t>ầ</a:t>
                      </a:r>
                      <a:r>
                        <a:rPr lang="vi-VN" sz="2800" b="1" dirty="0" smtClean="0">
                          <a:solidFill>
                            <a:srgbClr val="FF0000"/>
                          </a:solidFill>
                          <a:effectLst/>
                          <a:latin typeface="Times New Roman"/>
                          <a:ea typeface="Times New Roman"/>
                        </a:rPr>
                        <a:t>n với người bệnh</a:t>
                      </a:r>
                      <a:endParaRPr lang="en-US" sz="2700" b="1" dirty="0">
                        <a:solidFill>
                          <a:srgbClr val="FF0000"/>
                        </a:solidFill>
                        <a:effectLst/>
                        <a:latin typeface="Times New Roman" pitchFamily="18" charset="0"/>
                        <a:ea typeface="Times New Roman"/>
                        <a:cs typeface="Times New Roman" pitchFamily="18" charset="0"/>
                      </a:endParaRPr>
                    </a:p>
                  </a:txBody>
                  <a:tcPr marL="34290" marR="3429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55836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839200" cy="6477000"/>
          </a:xfrm>
        </p:spPr>
        <p:txBody>
          <a:bodyPr>
            <a:noAutofit/>
          </a:bodyPr>
          <a:lstStyle/>
          <a:p>
            <a:pPr>
              <a:lnSpc>
                <a:spcPct val="100000"/>
              </a:lnSpc>
              <a:spcAft>
                <a:spcPts val="1000"/>
              </a:spcAft>
            </a:pPr>
            <a:r>
              <a:rPr lang="en-US" b="1" dirty="0" err="1" smtClean="0">
                <a:solidFill>
                  <a:srgbClr val="FF0000"/>
                </a:solidFill>
                <a:latin typeface="Times New Roman" pitchFamily="18" charset="0"/>
                <a:ea typeface="Times New Roman"/>
                <a:cs typeface="Times New Roman" pitchFamily="18" charset="0"/>
              </a:rPr>
              <a:t>Biện</a:t>
            </a:r>
            <a:r>
              <a:rPr lang="en-US" b="1" dirty="0" smtClean="0">
                <a:solidFill>
                  <a:srgbClr val="FF0000"/>
                </a:solidFill>
                <a:latin typeface="Times New Roman" pitchFamily="18" charset="0"/>
                <a:ea typeface="Times New Roman"/>
                <a:cs typeface="Times New Roman" pitchFamily="18" charset="0"/>
              </a:rPr>
              <a:t> </a:t>
            </a:r>
            <a:r>
              <a:rPr lang="en-US" b="1" dirty="0" err="1">
                <a:solidFill>
                  <a:srgbClr val="FF0000"/>
                </a:solidFill>
                <a:latin typeface="Times New Roman" pitchFamily="18" charset="0"/>
                <a:ea typeface="Times New Roman"/>
                <a:cs typeface="Times New Roman" pitchFamily="18" charset="0"/>
              </a:rPr>
              <a:t>pháp</a:t>
            </a:r>
            <a:r>
              <a:rPr lang="en-US" b="1" dirty="0">
                <a:solidFill>
                  <a:srgbClr val="FF0000"/>
                </a:solidFill>
                <a:latin typeface="Times New Roman" pitchFamily="18" charset="0"/>
                <a:ea typeface="Times New Roman"/>
                <a:cs typeface="Times New Roman" pitchFamily="18" charset="0"/>
              </a:rPr>
              <a:t> </a:t>
            </a:r>
            <a:r>
              <a:rPr lang="en-US" b="1" dirty="0" err="1">
                <a:solidFill>
                  <a:srgbClr val="FF0000"/>
                </a:solidFill>
                <a:latin typeface="Times New Roman" pitchFamily="18" charset="0"/>
                <a:ea typeface="Times New Roman"/>
                <a:cs typeface="Times New Roman" pitchFamily="18" charset="0"/>
              </a:rPr>
              <a:t>phòng</a:t>
            </a:r>
            <a:r>
              <a:rPr lang="en-US" b="1" dirty="0">
                <a:solidFill>
                  <a:srgbClr val="FF0000"/>
                </a:solidFill>
                <a:latin typeface="Times New Roman" pitchFamily="18" charset="0"/>
                <a:ea typeface="Times New Roman"/>
                <a:cs typeface="Times New Roman" pitchFamily="18" charset="0"/>
              </a:rPr>
              <a:t> </a:t>
            </a:r>
            <a:r>
              <a:rPr lang="en-US" b="1" dirty="0" err="1">
                <a:solidFill>
                  <a:srgbClr val="FF0000"/>
                </a:solidFill>
                <a:latin typeface="Times New Roman" pitchFamily="18" charset="0"/>
                <a:ea typeface="Times New Roman"/>
                <a:cs typeface="Times New Roman" pitchFamily="18" charset="0"/>
              </a:rPr>
              <a:t>chống</a:t>
            </a:r>
            <a:r>
              <a:rPr lang="en-US" b="1" dirty="0">
                <a:solidFill>
                  <a:srgbClr val="FF0000"/>
                </a:solidFill>
                <a:latin typeface="Times New Roman" pitchFamily="18" charset="0"/>
                <a:ea typeface="Times New Roman"/>
                <a:cs typeface="Times New Roman" pitchFamily="18" charset="0"/>
              </a:rPr>
              <a:t> </a:t>
            </a:r>
            <a:r>
              <a:rPr lang="en-US" b="1" dirty="0" err="1">
                <a:solidFill>
                  <a:srgbClr val="FF0000"/>
                </a:solidFill>
                <a:latin typeface="Times New Roman" pitchFamily="18" charset="0"/>
                <a:ea typeface="Times New Roman"/>
                <a:cs typeface="Times New Roman" pitchFamily="18" charset="0"/>
              </a:rPr>
              <a:t>bệnh</a:t>
            </a:r>
            <a:r>
              <a:rPr lang="en-US" b="1" dirty="0">
                <a:solidFill>
                  <a:srgbClr val="FF0000"/>
                </a:solidFill>
                <a:latin typeface="Times New Roman" pitchFamily="18" charset="0"/>
                <a:ea typeface="Times New Roman"/>
                <a:cs typeface="Times New Roman" pitchFamily="18" charset="0"/>
              </a:rPr>
              <a:t> </a:t>
            </a:r>
            <a:r>
              <a:rPr lang="en-US" b="1" dirty="0" err="1">
                <a:solidFill>
                  <a:srgbClr val="FF0000"/>
                </a:solidFill>
                <a:latin typeface="Times New Roman" pitchFamily="18" charset="0"/>
                <a:ea typeface="Times New Roman"/>
                <a:cs typeface="Times New Roman" pitchFamily="18" charset="0"/>
              </a:rPr>
              <a:t>để</a:t>
            </a:r>
            <a:r>
              <a:rPr lang="en-US" b="1" dirty="0">
                <a:solidFill>
                  <a:srgbClr val="FF0000"/>
                </a:solidFill>
                <a:latin typeface="Times New Roman" pitchFamily="18" charset="0"/>
                <a:ea typeface="Times New Roman"/>
                <a:cs typeface="Times New Roman" pitchFamily="18" charset="0"/>
              </a:rPr>
              <a:t> </a:t>
            </a:r>
            <a:r>
              <a:rPr lang="en-US" b="1" dirty="0" err="1">
                <a:solidFill>
                  <a:srgbClr val="FF0000"/>
                </a:solidFill>
                <a:latin typeface="Times New Roman" pitchFamily="18" charset="0"/>
                <a:ea typeface="Times New Roman"/>
                <a:cs typeface="Times New Roman" pitchFamily="18" charset="0"/>
              </a:rPr>
              <a:t>bảo</a:t>
            </a:r>
            <a:r>
              <a:rPr lang="en-US" b="1" dirty="0">
                <a:solidFill>
                  <a:srgbClr val="FF0000"/>
                </a:solidFill>
                <a:latin typeface="Times New Roman" pitchFamily="18" charset="0"/>
                <a:ea typeface="Times New Roman"/>
                <a:cs typeface="Times New Roman" pitchFamily="18" charset="0"/>
              </a:rPr>
              <a:t> </a:t>
            </a:r>
            <a:r>
              <a:rPr lang="en-US" b="1" dirty="0" err="1">
                <a:solidFill>
                  <a:srgbClr val="FF0000"/>
                </a:solidFill>
                <a:latin typeface="Times New Roman" pitchFamily="18" charset="0"/>
                <a:ea typeface="Times New Roman"/>
                <a:cs typeface="Times New Roman" pitchFamily="18" charset="0"/>
              </a:rPr>
              <a:t>vệ</a:t>
            </a:r>
            <a:r>
              <a:rPr lang="en-US" b="1" dirty="0">
                <a:solidFill>
                  <a:srgbClr val="FF0000"/>
                </a:solidFill>
                <a:latin typeface="Times New Roman" pitchFamily="18" charset="0"/>
                <a:ea typeface="Times New Roman"/>
                <a:cs typeface="Times New Roman" pitchFamily="18" charset="0"/>
              </a:rPr>
              <a:t> </a:t>
            </a:r>
            <a:r>
              <a:rPr lang="en-US" b="1" dirty="0" err="1">
                <a:solidFill>
                  <a:srgbClr val="FF0000"/>
                </a:solidFill>
                <a:latin typeface="Times New Roman" pitchFamily="18" charset="0"/>
                <a:ea typeface="Times New Roman"/>
                <a:cs typeface="Times New Roman" pitchFamily="18" charset="0"/>
              </a:rPr>
              <a:t>sức</a:t>
            </a:r>
            <a:r>
              <a:rPr lang="en-US" b="1" dirty="0">
                <a:solidFill>
                  <a:srgbClr val="FF0000"/>
                </a:solidFill>
                <a:latin typeface="Times New Roman" pitchFamily="18" charset="0"/>
                <a:ea typeface="Times New Roman"/>
                <a:cs typeface="Times New Roman" pitchFamily="18" charset="0"/>
              </a:rPr>
              <a:t> </a:t>
            </a:r>
            <a:r>
              <a:rPr lang="en-US" b="1" dirty="0" err="1">
                <a:solidFill>
                  <a:srgbClr val="FF0000"/>
                </a:solidFill>
                <a:latin typeface="Times New Roman" pitchFamily="18" charset="0"/>
                <a:ea typeface="Times New Roman"/>
                <a:cs typeface="Times New Roman" pitchFamily="18" charset="0"/>
              </a:rPr>
              <a:t>khoẻ</a:t>
            </a:r>
            <a:r>
              <a:rPr lang="en-US" b="1" dirty="0">
                <a:solidFill>
                  <a:srgbClr val="FF0000"/>
                </a:solidFill>
                <a:latin typeface="Times New Roman" pitchFamily="18" charset="0"/>
                <a:ea typeface="Times New Roman"/>
                <a:cs typeface="Times New Roman" pitchFamily="18" charset="0"/>
              </a:rPr>
              <a:t> </a:t>
            </a:r>
            <a:r>
              <a:rPr lang="en-US" b="1" dirty="0" err="1">
                <a:solidFill>
                  <a:srgbClr val="FF0000"/>
                </a:solidFill>
                <a:latin typeface="Times New Roman" pitchFamily="18" charset="0"/>
                <a:ea typeface="Times New Roman"/>
                <a:cs typeface="Times New Roman" pitchFamily="18" charset="0"/>
              </a:rPr>
              <a:t>bản</a:t>
            </a:r>
            <a:r>
              <a:rPr lang="en-US" b="1" dirty="0">
                <a:solidFill>
                  <a:srgbClr val="FF0000"/>
                </a:solidFill>
                <a:latin typeface="Times New Roman" pitchFamily="18" charset="0"/>
                <a:ea typeface="Times New Roman"/>
                <a:cs typeface="Times New Roman" pitchFamily="18" charset="0"/>
              </a:rPr>
              <a:t> </a:t>
            </a:r>
            <a:r>
              <a:rPr lang="en-US" b="1" dirty="0" err="1" smtClean="0">
                <a:solidFill>
                  <a:srgbClr val="FF0000"/>
                </a:solidFill>
                <a:latin typeface="Times New Roman" pitchFamily="18" charset="0"/>
                <a:ea typeface="Times New Roman"/>
                <a:cs typeface="Times New Roman" pitchFamily="18" charset="0"/>
              </a:rPr>
              <a:t>thân</a:t>
            </a:r>
            <a:r>
              <a:rPr lang="en-US" b="1" dirty="0" smtClean="0">
                <a:solidFill>
                  <a:srgbClr val="FF0000"/>
                </a:solidFill>
                <a:latin typeface="Times New Roman" pitchFamily="18" charset="0"/>
                <a:ea typeface="Times New Roman"/>
                <a:cs typeface="Times New Roman" pitchFamily="18" charset="0"/>
              </a:rPr>
              <a:t> </a:t>
            </a:r>
            <a:r>
              <a:rPr lang="en-US" b="1" dirty="0" err="1">
                <a:solidFill>
                  <a:srgbClr val="FF0000"/>
                </a:solidFill>
                <a:latin typeface="Times New Roman" pitchFamily="18" charset="0"/>
                <a:ea typeface="Times New Roman"/>
                <a:cs typeface="Times New Roman" pitchFamily="18" charset="0"/>
              </a:rPr>
              <a:t>và</a:t>
            </a:r>
            <a:r>
              <a:rPr lang="en-US" b="1" dirty="0">
                <a:solidFill>
                  <a:srgbClr val="FF0000"/>
                </a:solidFill>
                <a:latin typeface="Times New Roman" pitchFamily="18" charset="0"/>
                <a:ea typeface="Times New Roman"/>
                <a:cs typeface="Times New Roman" pitchFamily="18" charset="0"/>
              </a:rPr>
              <a:t> </a:t>
            </a:r>
            <a:r>
              <a:rPr lang="en-US" b="1" dirty="0" err="1">
                <a:solidFill>
                  <a:srgbClr val="FF0000"/>
                </a:solidFill>
                <a:latin typeface="Times New Roman" pitchFamily="18" charset="0"/>
                <a:ea typeface="Times New Roman"/>
                <a:cs typeface="Times New Roman" pitchFamily="18" charset="0"/>
              </a:rPr>
              <a:t>gia</a:t>
            </a:r>
            <a:r>
              <a:rPr lang="en-US" b="1" dirty="0">
                <a:solidFill>
                  <a:srgbClr val="FF0000"/>
                </a:solidFill>
                <a:latin typeface="Times New Roman" pitchFamily="18" charset="0"/>
                <a:ea typeface="Times New Roman"/>
                <a:cs typeface="Times New Roman" pitchFamily="18" charset="0"/>
              </a:rPr>
              <a:t> </a:t>
            </a:r>
            <a:r>
              <a:rPr lang="en-US" b="1" dirty="0" err="1" smtClean="0">
                <a:solidFill>
                  <a:srgbClr val="FF0000"/>
                </a:solidFill>
                <a:latin typeface="Times New Roman" pitchFamily="18" charset="0"/>
                <a:ea typeface="Times New Roman"/>
                <a:cs typeface="Times New Roman" pitchFamily="18" charset="0"/>
              </a:rPr>
              <a:t>đình</a:t>
            </a:r>
            <a:r>
              <a:rPr lang="en-US" b="1" dirty="0" smtClean="0">
                <a:solidFill>
                  <a:srgbClr val="FF0000"/>
                </a:solidFill>
                <a:latin typeface="Times New Roman" pitchFamily="18" charset="0"/>
                <a:ea typeface="Times New Roman"/>
                <a:cs typeface="Times New Roman" pitchFamily="18" charset="0"/>
              </a:rPr>
              <a:t>?</a:t>
            </a:r>
          </a:p>
          <a:p>
            <a:pPr marL="0" lvl="0" indent="0">
              <a:lnSpc>
                <a:spcPct val="100000"/>
              </a:lnSpc>
              <a:buNone/>
            </a:pPr>
            <a:r>
              <a:rPr lang="en-US" b="1" dirty="0" smtClean="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Tiêm</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vacxin</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phòng</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bệnh</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dinh</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dưỡng</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hợp</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lý</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để</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có</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sức</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đề</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kháng</a:t>
            </a:r>
            <a:r>
              <a:rPr lang="en-US" b="1" dirty="0">
                <a:solidFill>
                  <a:srgbClr val="0000FF"/>
                </a:solidFill>
                <a:latin typeface="Times New Roman" pitchFamily="18" charset="0"/>
                <a:ea typeface="Times New Roman"/>
                <a:cs typeface="Times New Roman" pitchFamily="18" charset="0"/>
              </a:rPr>
              <a:t> </a:t>
            </a:r>
            <a:r>
              <a:rPr lang="en-US" b="1" dirty="0" err="1" smtClean="0">
                <a:solidFill>
                  <a:srgbClr val="0000FF"/>
                </a:solidFill>
                <a:latin typeface="Times New Roman" pitchFamily="18" charset="0"/>
                <a:ea typeface="Times New Roman"/>
                <a:cs typeface="Times New Roman" pitchFamily="18" charset="0"/>
              </a:rPr>
              <a:t>tốt</a:t>
            </a:r>
            <a:r>
              <a:rPr lang="en-US" b="1" dirty="0" smtClean="0">
                <a:solidFill>
                  <a:srgbClr val="0000FF"/>
                </a:solidFill>
                <a:latin typeface="Times New Roman" pitchFamily="18" charset="0"/>
                <a:ea typeface="Times New Roman"/>
                <a:cs typeface="Times New Roman" pitchFamily="18" charset="0"/>
              </a:rPr>
              <a:t>, </a:t>
            </a:r>
            <a:r>
              <a:rPr lang="en-US" b="1" dirty="0" err="1" smtClean="0">
                <a:solidFill>
                  <a:srgbClr val="0000FF"/>
                </a:solidFill>
                <a:latin typeface="Times New Roman" pitchFamily="18" charset="0"/>
                <a:ea typeface="Times New Roman"/>
                <a:cs typeface="Times New Roman" pitchFamily="18" charset="0"/>
              </a:rPr>
              <a:t>Giữ</a:t>
            </a:r>
            <a:r>
              <a:rPr lang="en-US" b="1" dirty="0" smtClean="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ấm</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cơ</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thể</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khi</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thời</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tiết</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lạnh</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Luyện</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tập</a:t>
            </a:r>
            <a:r>
              <a:rPr lang="en-US" b="1" dirty="0">
                <a:solidFill>
                  <a:srgbClr val="0000FF"/>
                </a:solidFill>
                <a:latin typeface="Times New Roman" pitchFamily="18" charset="0"/>
                <a:ea typeface="Times New Roman"/>
                <a:cs typeface="Times New Roman" pitchFamily="18" charset="0"/>
              </a:rPr>
              <a:t> </a:t>
            </a:r>
            <a:r>
              <a:rPr lang="en-US" b="1" dirty="0" smtClean="0">
                <a:solidFill>
                  <a:srgbClr val="0000FF"/>
                </a:solidFill>
                <a:latin typeface="Times New Roman" pitchFamily="18" charset="0"/>
                <a:ea typeface="Times New Roman"/>
                <a:cs typeface="Times New Roman" pitchFamily="18" charset="0"/>
              </a:rPr>
              <a:t>TDTT </a:t>
            </a:r>
            <a:r>
              <a:rPr lang="en-US" b="1" dirty="0" err="1">
                <a:solidFill>
                  <a:srgbClr val="0000FF"/>
                </a:solidFill>
                <a:latin typeface="Times New Roman" pitchFamily="18" charset="0"/>
                <a:ea typeface="Times New Roman"/>
                <a:cs typeface="Times New Roman" pitchFamily="18" charset="0"/>
              </a:rPr>
              <a:t>phù</a:t>
            </a:r>
            <a:r>
              <a:rPr lang="en-US" b="1" dirty="0">
                <a:solidFill>
                  <a:srgbClr val="0000FF"/>
                </a:solidFill>
                <a:latin typeface="Times New Roman" pitchFamily="18" charset="0"/>
                <a:ea typeface="Times New Roman"/>
                <a:cs typeface="Times New Roman" pitchFamily="18" charset="0"/>
              </a:rPr>
              <a:t> </a:t>
            </a:r>
            <a:r>
              <a:rPr lang="en-US" b="1" dirty="0" err="1" smtClean="0">
                <a:solidFill>
                  <a:srgbClr val="0000FF"/>
                </a:solidFill>
                <a:latin typeface="Times New Roman" pitchFamily="18" charset="0"/>
                <a:ea typeface="Times New Roman"/>
                <a:cs typeface="Times New Roman" pitchFamily="18" charset="0"/>
              </a:rPr>
              <a:t>hợp</a:t>
            </a:r>
            <a:endParaRPr lang="en-US" b="1" dirty="0">
              <a:solidFill>
                <a:srgbClr val="0000FF"/>
              </a:solidFill>
              <a:latin typeface="Times New Roman" pitchFamily="18" charset="0"/>
              <a:ea typeface="Calibri"/>
              <a:cs typeface="Times New Roman" pitchFamily="18" charset="0"/>
            </a:endParaRPr>
          </a:p>
          <a:p>
            <a:pPr>
              <a:lnSpc>
                <a:spcPct val="100000"/>
              </a:lnSpc>
              <a:spcAft>
                <a:spcPts val="1000"/>
              </a:spcAft>
              <a:buFontTx/>
              <a:buChar char="-"/>
            </a:pPr>
            <a:r>
              <a:rPr lang="en-US" b="1" dirty="0" err="1" smtClean="0">
                <a:solidFill>
                  <a:srgbClr val="0000FF"/>
                </a:solidFill>
                <a:latin typeface="Times New Roman" pitchFamily="18" charset="0"/>
                <a:ea typeface="Times New Roman"/>
                <a:cs typeface="Times New Roman" pitchFamily="18" charset="0"/>
              </a:rPr>
              <a:t>Không</a:t>
            </a:r>
            <a:r>
              <a:rPr lang="en-US" b="1" dirty="0" smtClean="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dùng</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tay</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chạm</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lên</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mặt</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miệng</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mũi</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để</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tránh</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lây</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nhiễm</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tác</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nhân</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gây</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bệnh</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Rửa</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tay</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thường</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xuyên</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để</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diệt</a:t>
            </a:r>
            <a:r>
              <a:rPr lang="en-US" b="1" dirty="0">
                <a:solidFill>
                  <a:srgbClr val="0000FF"/>
                </a:solidFill>
                <a:latin typeface="Times New Roman" pitchFamily="18" charset="0"/>
                <a:ea typeface="Times New Roman"/>
                <a:cs typeface="Times New Roman" pitchFamily="18" charset="0"/>
              </a:rPr>
              <a:t> </a:t>
            </a:r>
            <a:r>
              <a:rPr lang="en-US" b="1" dirty="0" err="1" smtClean="0">
                <a:solidFill>
                  <a:srgbClr val="0000FF"/>
                </a:solidFill>
                <a:latin typeface="Times New Roman" pitchFamily="18" charset="0"/>
                <a:ea typeface="Times New Roman"/>
                <a:cs typeface="Times New Roman" pitchFamily="18" charset="0"/>
              </a:rPr>
              <a:t>khuẩn</a:t>
            </a:r>
            <a:endParaRPr lang="en-US" b="1" dirty="0" smtClean="0">
              <a:solidFill>
                <a:srgbClr val="0000FF"/>
              </a:solidFill>
              <a:latin typeface="Times New Roman" pitchFamily="18" charset="0"/>
              <a:ea typeface="Times New Roman"/>
              <a:cs typeface="Times New Roman" pitchFamily="18" charset="0"/>
            </a:endParaRPr>
          </a:p>
          <a:p>
            <a:pPr>
              <a:lnSpc>
                <a:spcPct val="100000"/>
              </a:lnSpc>
              <a:spcAft>
                <a:spcPts val="1000"/>
              </a:spcAft>
              <a:buFontTx/>
              <a:buChar char="-"/>
            </a:pPr>
            <a:r>
              <a:rPr lang="en-US" b="1" dirty="0" err="1" smtClean="0">
                <a:solidFill>
                  <a:srgbClr val="0000FF"/>
                </a:solidFill>
                <a:latin typeface="Times New Roman" pitchFamily="18" charset="0"/>
                <a:ea typeface="Times New Roman"/>
                <a:cs typeface="Times New Roman" pitchFamily="18" charset="0"/>
              </a:rPr>
              <a:t>Vệ</a:t>
            </a:r>
            <a:r>
              <a:rPr lang="en-US" b="1" dirty="0" smtClean="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sinh</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răng</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miệng</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sạch</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sẽ</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dùng</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nước</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muối</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súc</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miệng</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rửa</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mũi</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hàng</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ngày</a:t>
            </a:r>
            <a:r>
              <a:rPr lang="en-US" b="1" dirty="0">
                <a:solidFill>
                  <a:srgbClr val="0000FF"/>
                </a:solidFill>
                <a:latin typeface="Times New Roman" pitchFamily="18" charset="0"/>
                <a:ea typeface="Times New Roman"/>
                <a:cs typeface="Times New Roman" pitchFamily="18" charset="0"/>
              </a:rPr>
              <a:t>.</a:t>
            </a:r>
            <a:endParaRPr lang="en-US" b="1" dirty="0">
              <a:solidFill>
                <a:srgbClr val="0000FF"/>
              </a:solidFill>
              <a:latin typeface="Times New Roman" pitchFamily="18" charset="0"/>
              <a:ea typeface="Calibri"/>
              <a:cs typeface="Times New Roman" pitchFamily="18" charset="0"/>
            </a:endParaRPr>
          </a:p>
          <a:p>
            <a:pPr>
              <a:lnSpc>
                <a:spcPct val="100000"/>
              </a:lnSpc>
              <a:spcAft>
                <a:spcPts val="1000"/>
              </a:spcAft>
              <a:buFontTx/>
              <a:buChar char="-"/>
            </a:pPr>
            <a:r>
              <a:rPr lang="en-US" b="1" dirty="0" err="1" smtClean="0">
                <a:solidFill>
                  <a:srgbClr val="0000FF"/>
                </a:solidFill>
                <a:latin typeface="Times New Roman" pitchFamily="18" charset="0"/>
                <a:ea typeface="Times New Roman"/>
                <a:cs typeface="Times New Roman" pitchFamily="18" charset="0"/>
              </a:rPr>
              <a:t>Hạn</a:t>
            </a:r>
            <a:r>
              <a:rPr lang="en-US" b="1" dirty="0" smtClean="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chế</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tiếp</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xúc</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với</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người</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bệnh</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giữ</a:t>
            </a:r>
            <a:r>
              <a:rPr lang="en-US" b="1" dirty="0">
                <a:solidFill>
                  <a:srgbClr val="0000FF"/>
                </a:solidFill>
                <a:latin typeface="Times New Roman" pitchFamily="18" charset="0"/>
                <a:ea typeface="Times New Roman"/>
                <a:cs typeface="Times New Roman" pitchFamily="18" charset="0"/>
              </a:rPr>
              <a:t> an </a:t>
            </a:r>
            <a:r>
              <a:rPr lang="en-US" b="1" dirty="0" err="1">
                <a:solidFill>
                  <a:srgbClr val="0000FF"/>
                </a:solidFill>
                <a:latin typeface="Times New Roman" pitchFamily="18" charset="0"/>
                <a:ea typeface="Times New Roman"/>
                <a:cs typeface="Times New Roman" pitchFamily="18" charset="0"/>
              </a:rPr>
              <a:t>toàn</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khi</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tiếp</a:t>
            </a:r>
            <a:r>
              <a:rPr lang="en-US" b="1" dirty="0">
                <a:solidFill>
                  <a:srgbClr val="0000FF"/>
                </a:solidFill>
                <a:latin typeface="Times New Roman" pitchFamily="18" charset="0"/>
                <a:ea typeface="Times New Roman"/>
                <a:cs typeface="Times New Roman" pitchFamily="18" charset="0"/>
              </a:rPr>
              <a:t> </a:t>
            </a:r>
            <a:r>
              <a:rPr lang="en-US" b="1" dirty="0" err="1" smtClean="0">
                <a:solidFill>
                  <a:srgbClr val="0000FF"/>
                </a:solidFill>
                <a:latin typeface="Times New Roman" pitchFamily="18" charset="0"/>
                <a:ea typeface="Times New Roman"/>
                <a:cs typeface="Times New Roman" pitchFamily="18" charset="0"/>
              </a:rPr>
              <a:t>xúc</a:t>
            </a:r>
            <a:endParaRPr lang="en-US" b="1" dirty="0" smtClean="0">
              <a:solidFill>
                <a:srgbClr val="0000FF"/>
              </a:solidFill>
              <a:latin typeface="Times New Roman" pitchFamily="18" charset="0"/>
              <a:ea typeface="Times New Roman"/>
              <a:cs typeface="Times New Roman" pitchFamily="18" charset="0"/>
            </a:endParaRPr>
          </a:p>
          <a:p>
            <a:pPr marL="0" indent="0">
              <a:lnSpc>
                <a:spcPct val="100000"/>
              </a:lnSpc>
              <a:spcAft>
                <a:spcPts val="1000"/>
              </a:spcAft>
              <a:buNone/>
            </a:pPr>
            <a:r>
              <a:rPr lang="en-US" b="1" dirty="0" smtClean="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Tránh</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xa</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nguồn</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không</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khí</a:t>
            </a:r>
            <a:r>
              <a:rPr lang="en-US" b="1" dirty="0">
                <a:solidFill>
                  <a:srgbClr val="0000FF"/>
                </a:solidFill>
                <a:latin typeface="Times New Roman" pitchFamily="18" charset="0"/>
                <a:ea typeface="Times New Roman"/>
                <a:cs typeface="Times New Roman" pitchFamily="18" charset="0"/>
              </a:rPr>
              <a:t> ô </a:t>
            </a:r>
            <a:r>
              <a:rPr lang="en-US" b="1" dirty="0" err="1">
                <a:solidFill>
                  <a:srgbClr val="0000FF"/>
                </a:solidFill>
                <a:latin typeface="Times New Roman" pitchFamily="18" charset="0"/>
                <a:ea typeface="Times New Roman"/>
                <a:cs typeface="Times New Roman" pitchFamily="18" charset="0"/>
              </a:rPr>
              <a:t>nhiễm</a:t>
            </a:r>
            <a:r>
              <a:rPr lang="en-US" b="1" dirty="0">
                <a:solidFill>
                  <a:srgbClr val="0000FF"/>
                </a:solidFill>
                <a:latin typeface="Times New Roman" pitchFamily="18" charset="0"/>
                <a:ea typeface="Times New Roman"/>
                <a:cs typeface="Times New Roman" pitchFamily="18" charset="0"/>
              </a:rPr>
              <a:t> ( NO</a:t>
            </a:r>
            <a:r>
              <a:rPr lang="en-US" b="1" baseline="-25000" dirty="0">
                <a:solidFill>
                  <a:srgbClr val="0000FF"/>
                </a:solidFill>
                <a:latin typeface="Times New Roman" pitchFamily="18" charset="0"/>
                <a:ea typeface="Times New Roman"/>
                <a:cs typeface="Times New Roman" pitchFamily="18" charset="0"/>
              </a:rPr>
              <a:t>X; </a:t>
            </a:r>
            <a:r>
              <a:rPr lang="en-US" b="1" dirty="0">
                <a:solidFill>
                  <a:srgbClr val="0000FF"/>
                </a:solidFill>
                <a:latin typeface="Times New Roman" pitchFamily="18" charset="0"/>
                <a:ea typeface="Times New Roman"/>
                <a:cs typeface="Times New Roman" pitchFamily="18" charset="0"/>
              </a:rPr>
              <a:t>SO</a:t>
            </a:r>
            <a:r>
              <a:rPr lang="en-US" b="1" baseline="-25000" dirty="0">
                <a:solidFill>
                  <a:srgbClr val="0000FF"/>
                </a:solidFill>
                <a:latin typeface="Times New Roman" pitchFamily="18" charset="0"/>
                <a:ea typeface="Times New Roman"/>
                <a:cs typeface="Times New Roman" pitchFamily="18" charset="0"/>
              </a:rPr>
              <a:t>X; </a:t>
            </a:r>
            <a:r>
              <a:rPr lang="en-US" b="1" dirty="0">
                <a:solidFill>
                  <a:srgbClr val="0000FF"/>
                </a:solidFill>
                <a:latin typeface="Times New Roman" pitchFamily="18" charset="0"/>
                <a:ea typeface="Times New Roman"/>
                <a:cs typeface="Times New Roman" pitchFamily="18" charset="0"/>
              </a:rPr>
              <a:t>CO</a:t>
            </a:r>
            <a:r>
              <a:rPr lang="en-US" b="1" baseline="-25000" dirty="0">
                <a:solidFill>
                  <a:srgbClr val="0000FF"/>
                </a:solidFill>
                <a:latin typeface="Times New Roman" pitchFamily="18" charset="0"/>
                <a:ea typeface="Times New Roman"/>
                <a:cs typeface="Times New Roman" pitchFamily="18" charset="0"/>
              </a:rPr>
              <a:t>X) ;</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khói</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thuốc</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lá</a:t>
            </a:r>
            <a:r>
              <a:rPr lang="en-US" b="1" dirty="0">
                <a:solidFill>
                  <a:srgbClr val="0000FF"/>
                </a:solidFill>
                <a:latin typeface="Times New Roman" pitchFamily="18" charset="0"/>
                <a:ea typeface="Times New Roman"/>
                <a:cs typeface="Times New Roman" pitchFamily="18" charset="0"/>
              </a:rPr>
              <a:t> </a:t>
            </a:r>
            <a:r>
              <a:rPr lang="en-US" b="1" dirty="0" smtClean="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chất</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độc</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hại</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như</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nicotin</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nitrozamin</a:t>
            </a:r>
            <a:r>
              <a:rPr lang="en-US" b="1" dirty="0">
                <a:solidFill>
                  <a:srgbClr val="0000FF"/>
                </a:solidFill>
                <a:latin typeface="Times New Roman" pitchFamily="18" charset="0"/>
                <a:ea typeface="Times New Roman"/>
                <a:cs typeface="Times New Roman" pitchFamily="18" charset="0"/>
              </a:rPr>
              <a:t> </a:t>
            </a:r>
            <a:r>
              <a:rPr lang="en-US" b="1" dirty="0" smtClean="0">
                <a:solidFill>
                  <a:srgbClr val="0000FF"/>
                </a:solidFill>
                <a:latin typeface="Times New Roman" pitchFamily="18" charset="0"/>
                <a:ea typeface="Times New Roman"/>
                <a:cs typeface="Times New Roman" pitchFamily="18" charset="0"/>
              </a:rPr>
              <a:t>)</a:t>
            </a:r>
            <a:endParaRPr lang="en-US" b="1" dirty="0">
              <a:solidFill>
                <a:srgbClr val="0000FF"/>
              </a:solidFill>
              <a:latin typeface="Times New Roman" pitchFamily="18" charset="0"/>
              <a:ea typeface="Calibri"/>
              <a:cs typeface="Times New Roman" pitchFamily="18" charset="0"/>
            </a:endParaRPr>
          </a:p>
          <a:p>
            <a:pPr marL="0" indent="0">
              <a:lnSpc>
                <a:spcPct val="100000"/>
              </a:lnSpc>
              <a:spcAft>
                <a:spcPts val="1000"/>
              </a:spcAft>
              <a:buNone/>
            </a:pP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Đeo</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khẩu</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trang</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khi</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lao</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động</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khi</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đi</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ra</a:t>
            </a:r>
            <a:r>
              <a:rPr lang="en-US" b="1" dirty="0">
                <a:solidFill>
                  <a:srgbClr val="0000FF"/>
                </a:solidFill>
                <a:latin typeface="Times New Roman" pitchFamily="18" charset="0"/>
                <a:ea typeface="Times New Roman"/>
                <a:cs typeface="Times New Roman" pitchFamily="18" charset="0"/>
              </a:rPr>
              <a:t> </a:t>
            </a:r>
            <a:r>
              <a:rPr lang="en-US" b="1" dirty="0" err="1">
                <a:solidFill>
                  <a:srgbClr val="0000FF"/>
                </a:solidFill>
                <a:latin typeface="Times New Roman" pitchFamily="18" charset="0"/>
                <a:ea typeface="Times New Roman"/>
                <a:cs typeface="Times New Roman" pitchFamily="18" charset="0"/>
              </a:rPr>
              <a:t>ngoài</a:t>
            </a:r>
            <a:r>
              <a:rPr lang="en-US" b="1" dirty="0">
                <a:solidFill>
                  <a:srgbClr val="0000FF"/>
                </a:solidFill>
                <a:latin typeface="Times New Roman" pitchFamily="18" charset="0"/>
                <a:ea typeface="Times New Roman"/>
                <a:cs typeface="Times New Roman" pitchFamily="18" charset="0"/>
              </a:rPr>
              <a:t> </a:t>
            </a:r>
            <a:r>
              <a:rPr lang="en-US" b="1" dirty="0" err="1" smtClean="0">
                <a:solidFill>
                  <a:srgbClr val="0000FF"/>
                </a:solidFill>
                <a:latin typeface="Times New Roman" pitchFamily="18" charset="0"/>
                <a:ea typeface="Times New Roman"/>
                <a:cs typeface="Times New Roman" pitchFamily="18" charset="0"/>
              </a:rPr>
              <a:t>đường</a:t>
            </a:r>
            <a:endParaRPr lang="en-US" b="1" dirty="0">
              <a:solidFill>
                <a:srgbClr val="0000FF"/>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96591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8">
            <a:extLst>
              <a:ext uri="{FF2B5EF4-FFF2-40B4-BE49-F238E27FC236}">
                <a16:creationId xmlns:a16="http://schemas.microsoft.com/office/drawing/2014/main" xmlns="" id="{2D5D23DD-44FA-411B-B568-49B9C0F9C36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33400" y="0"/>
            <a:ext cx="2675231" cy="3566975"/>
          </a:xfrm>
          <a:prstGeom prst="rect">
            <a:avLst/>
          </a:prstGeom>
        </p:spPr>
      </p:pic>
      <p:sp>
        <p:nvSpPr>
          <p:cNvPr id="8" name="Rectangle 7"/>
          <p:cNvSpPr/>
          <p:nvPr/>
        </p:nvSpPr>
        <p:spPr>
          <a:xfrm>
            <a:off x="3361031" y="228600"/>
            <a:ext cx="5478169" cy="3065455"/>
          </a:xfrm>
          <a:prstGeom prst="rect">
            <a:avLst/>
          </a:prstGeom>
        </p:spPr>
        <p:txBody>
          <a:bodyPr wrap="square">
            <a:spAutoFit/>
          </a:bodyPr>
          <a:lstStyle/>
          <a:p>
            <a:pPr algn="just">
              <a:lnSpc>
                <a:spcPct val="115000"/>
              </a:lnSpc>
              <a:spcAft>
                <a:spcPts val="1000"/>
              </a:spcAft>
            </a:pPr>
            <a:r>
              <a:rPr lang="en-US" sz="2800" b="1" dirty="0">
                <a:solidFill>
                  <a:srgbClr val="FF0000"/>
                </a:solidFill>
                <a:latin typeface="Times New Roman"/>
                <a:ea typeface="Arial"/>
                <a:cs typeface="Times New Roman"/>
              </a:rPr>
              <a:t>? </a:t>
            </a:r>
            <a:r>
              <a:rPr lang="vi-VN" sz="2800" b="1" dirty="0">
                <a:solidFill>
                  <a:srgbClr val="FF0000"/>
                </a:solidFill>
                <a:latin typeface="Times New Roman"/>
                <a:ea typeface="Times New Roman"/>
                <a:cs typeface="Times New Roman"/>
              </a:rPr>
              <a:t>Đi</a:t>
            </a:r>
            <a:r>
              <a:rPr lang="en-US" sz="2800" b="1" dirty="0">
                <a:solidFill>
                  <a:srgbClr val="FF0000"/>
                </a:solidFill>
                <a:latin typeface="Times New Roman"/>
                <a:ea typeface="Times New Roman"/>
                <a:cs typeface="Times New Roman"/>
              </a:rPr>
              <a:t>ề</a:t>
            </a:r>
            <a:r>
              <a:rPr lang="vi-VN" sz="2800" b="1" dirty="0">
                <a:solidFill>
                  <a:srgbClr val="FF0000"/>
                </a:solidFill>
                <a:latin typeface="Times New Roman"/>
                <a:ea typeface="Times New Roman"/>
                <a:cs typeface="Times New Roman"/>
              </a:rPr>
              <a:t>u tra một số bệnh về đường hô hấp trong trường học hoặc địa phương, số lượng người mắc và đế xuất biện pháp phòng chổng bệnh rồi hoàn thành thông tin điếu tra theo mẫu Bảng 34.1.</a:t>
            </a:r>
            <a:r>
              <a:rPr lang="vi-VN" sz="2800" b="1" dirty="0">
                <a:solidFill>
                  <a:srgbClr val="FF0000"/>
                </a:solidFill>
                <a:latin typeface="Times New Roman"/>
                <a:ea typeface="Calibri"/>
                <a:cs typeface="Times New Roman"/>
              </a:rPr>
              <a:t> </a:t>
            </a:r>
            <a:endParaRPr lang="en-US" sz="2800" b="1" dirty="0">
              <a:solidFill>
                <a:srgbClr val="FF0000"/>
              </a:solidFill>
              <a:ea typeface="Calibri"/>
              <a:cs typeface="Times New Roman"/>
            </a:endParaRPr>
          </a:p>
        </p:txBody>
      </p:sp>
      <p:graphicFrame>
        <p:nvGraphicFramePr>
          <p:cNvPr id="9" name="Table 8"/>
          <p:cNvGraphicFramePr>
            <a:graphicFrameLocks noGrp="1"/>
          </p:cNvGraphicFramePr>
          <p:nvPr>
            <p:extLst>
              <p:ext uri="{D42A27DB-BD31-4B8C-83A1-F6EECF244321}">
                <p14:modId xmlns:p14="http://schemas.microsoft.com/office/powerpoint/2010/main" val="2205877551"/>
              </p:ext>
            </p:extLst>
          </p:nvPr>
        </p:nvGraphicFramePr>
        <p:xfrm>
          <a:off x="762000" y="3532791"/>
          <a:ext cx="7924799" cy="1962912"/>
        </p:xfrm>
        <a:graphic>
          <a:graphicData uri="http://schemas.openxmlformats.org/drawingml/2006/table">
            <a:tbl>
              <a:tblPr/>
              <a:tblGrid>
                <a:gridCol w="2671454"/>
                <a:gridCol w="2407397"/>
                <a:gridCol w="2845948"/>
              </a:tblGrid>
              <a:tr h="406400">
                <a:tc>
                  <a:txBody>
                    <a:bodyPr/>
                    <a:lstStyle/>
                    <a:p>
                      <a:pPr algn="ctr">
                        <a:lnSpc>
                          <a:spcPct val="115000"/>
                        </a:lnSpc>
                        <a:spcAft>
                          <a:spcPts val="0"/>
                        </a:spcAft>
                      </a:pPr>
                      <a:r>
                        <a:rPr lang="en-US" sz="2800" b="1" kern="100" dirty="0" err="1">
                          <a:solidFill>
                            <a:srgbClr val="000000"/>
                          </a:solidFill>
                          <a:effectLst/>
                          <a:latin typeface="Times New Roman" pitchFamily="18" charset="0"/>
                          <a:ea typeface="Arial"/>
                          <a:cs typeface="Times New Roman" pitchFamily="18" charset="0"/>
                        </a:rPr>
                        <a:t>Tên</a:t>
                      </a:r>
                      <a:r>
                        <a:rPr lang="en-US" sz="2800" b="1" kern="100" dirty="0">
                          <a:solidFill>
                            <a:srgbClr val="000000"/>
                          </a:solidFill>
                          <a:effectLst/>
                          <a:latin typeface="Times New Roman" pitchFamily="18" charset="0"/>
                          <a:ea typeface="Arial"/>
                          <a:cs typeface="Times New Roman" pitchFamily="18" charset="0"/>
                        </a:rPr>
                        <a:t> </a:t>
                      </a:r>
                      <a:r>
                        <a:rPr lang="en-US" sz="2800" b="1" kern="100" dirty="0" err="1">
                          <a:solidFill>
                            <a:srgbClr val="000000"/>
                          </a:solidFill>
                          <a:effectLst/>
                          <a:latin typeface="Times New Roman" pitchFamily="18" charset="0"/>
                          <a:ea typeface="Arial"/>
                          <a:cs typeface="Times New Roman" pitchFamily="18" charset="0"/>
                        </a:rPr>
                        <a:t>bệnh</a:t>
                      </a:r>
                      <a:endParaRPr lang="en-US" sz="2800" b="1" dirty="0">
                        <a:effectLst/>
                        <a:latin typeface="Times New Roman" pitchFamily="18" charset="0"/>
                        <a:ea typeface="Calibri"/>
                        <a:cs typeface="Times New Roman"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9C9"/>
                    </a:solidFill>
                  </a:tcPr>
                </a:tc>
                <a:tc>
                  <a:txBody>
                    <a:bodyPr/>
                    <a:lstStyle/>
                    <a:p>
                      <a:pPr algn="ctr">
                        <a:lnSpc>
                          <a:spcPct val="115000"/>
                        </a:lnSpc>
                        <a:spcAft>
                          <a:spcPts val="0"/>
                        </a:spcAft>
                      </a:pPr>
                      <a:r>
                        <a:rPr lang="en-US" sz="2800" b="1" kern="100" dirty="0" err="1">
                          <a:solidFill>
                            <a:srgbClr val="000000"/>
                          </a:solidFill>
                          <a:effectLst/>
                          <a:latin typeface="Times New Roman" pitchFamily="18" charset="0"/>
                          <a:ea typeface="Arial"/>
                          <a:cs typeface="Times New Roman" pitchFamily="18" charset="0"/>
                        </a:rPr>
                        <a:t>Số</a:t>
                      </a:r>
                      <a:r>
                        <a:rPr lang="en-US" sz="2800" b="1" kern="100" dirty="0">
                          <a:solidFill>
                            <a:srgbClr val="000000"/>
                          </a:solidFill>
                          <a:effectLst/>
                          <a:latin typeface="Times New Roman" pitchFamily="18" charset="0"/>
                          <a:ea typeface="Arial"/>
                          <a:cs typeface="Times New Roman" pitchFamily="18" charset="0"/>
                        </a:rPr>
                        <a:t> </a:t>
                      </a:r>
                      <a:r>
                        <a:rPr lang="en-US" sz="2800" b="1" kern="100" dirty="0" err="1">
                          <a:solidFill>
                            <a:srgbClr val="000000"/>
                          </a:solidFill>
                          <a:effectLst/>
                          <a:latin typeface="Times New Roman" pitchFamily="18" charset="0"/>
                          <a:ea typeface="Arial"/>
                          <a:cs typeface="Times New Roman" pitchFamily="18" charset="0"/>
                        </a:rPr>
                        <a:t>lượng</a:t>
                      </a:r>
                      <a:r>
                        <a:rPr lang="en-US" sz="2800" b="1" kern="100" dirty="0">
                          <a:solidFill>
                            <a:srgbClr val="000000"/>
                          </a:solidFill>
                          <a:effectLst/>
                          <a:latin typeface="Times New Roman" pitchFamily="18" charset="0"/>
                          <a:ea typeface="Arial"/>
                          <a:cs typeface="Times New Roman" pitchFamily="18" charset="0"/>
                        </a:rPr>
                        <a:t> </a:t>
                      </a:r>
                      <a:endParaRPr lang="en-US" sz="2800" b="1" dirty="0">
                        <a:effectLst/>
                        <a:latin typeface="Times New Roman" pitchFamily="18" charset="0"/>
                        <a:ea typeface="Calibri"/>
                        <a:cs typeface="Times New Roman" pitchFamily="18" charset="0"/>
                      </a:endParaRPr>
                    </a:p>
                    <a:p>
                      <a:pPr algn="ctr">
                        <a:lnSpc>
                          <a:spcPct val="115000"/>
                        </a:lnSpc>
                        <a:spcAft>
                          <a:spcPts val="0"/>
                        </a:spcAft>
                      </a:pPr>
                      <a:r>
                        <a:rPr lang="en-US" sz="2800" b="1" kern="100" dirty="0" err="1">
                          <a:solidFill>
                            <a:srgbClr val="000000"/>
                          </a:solidFill>
                          <a:effectLst/>
                          <a:latin typeface="Times New Roman" pitchFamily="18" charset="0"/>
                          <a:ea typeface="Arial"/>
                          <a:cs typeface="Times New Roman" pitchFamily="18" charset="0"/>
                        </a:rPr>
                        <a:t>người</a:t>
                      </a:r>
                      <a:r>
                        <a:rPr lang="en-US" sz="2800" b="1" kern="100" dirty="0">
                          <a:solidFill>
                            <a:srgbClr val="000000"/>
                          </a:solidFill>
                          <a:effectLst/>
                          <a:latin typeface="Times New Roman" pitchFamily="18" charset="0"/>
                          <a:ea typeface="Arial"/>
                          <a:cs typeface="Times New Roman" pitchFamily="18" charset="0"/>
                        </a:rPr>
                        <a:t> </a:t>
                      </a:r>
                      <a:r>
                        <a:rPr lang="en-US" sz="2800" b="1" kern="100" dirty="0" err="1">
                          <a:solidFill>
                            <a:srgbClr val="000000"/>
                          </a:solidFill>
                          <a:effectLst/>
                          <a:latin typeface="Times New Roman" pitchFamily="18" charset="0"/>
                          <a:ea typeface="Arial"/>
                          <a:cs typeface="Times New Roman" pitchFamily="18" charset="0"/>
                        </a:rPr>
                        <a:t>mắc</a:t>
                      </a:r>
                      <a:endParaRPr lang="en-US" sz="2800" b="1" dirty="0">
                        <a:effectLst/>
                        <a:latin typeface="Times New Roman" pitchFamily="18" charset="0"/>
                        <a:ea typeface="Calibri"/>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9C9"/>
                    </a:solidFill>
                  </a:tcPr>
                </a:tc>
                <a:tc>
                  <a:txBody>
                    <a:bodyPr/>
                    <a:lstStyle/>
                    <a:p>
                      <a:pPr algn="ctr">
                        <a:lnSpc>
                          <a:spcPct val="115000"/>
                        </a:lnSpc>
                        <a:spcAft>
                          <a:spcPts val="0"/>
                        </a:spcAft>
                      </a:pPr>
                      <a:r>
                        <a:rPr lang="en-US" sz="2800" b="1" kern="100">
                          <a:solidFill>
                            <a:srgbClr val="000000"/>
                          </a:solidFill>
                          <a:effectLst/>
                          <a:latin typeface="Times New Roman" pitchFamily="18" charset="0"/>
                          <a:ea typeface="Arial"/>
                          <a:cs typeface="Times New Roman" pitchFamily="18" charset="0"/>
                        </a:rPr>
                        <a:t>Biện pháp </a:t>
                      </a:r>
                      <a:endParaRPr lang="en-US" sz="2800" b="1">
                        <a:effectLst/>
                        <a:latin typeface="Times New Roman" pitchFamily="18" charset="0"/>
                        <a:ea typeface="Calibri"/>
                        <a:cs typeface="Times New Roman" pitchFamily="18" charset="0"/>
                      </a:endParaRPr>
                    </a:p>
                    <a:p>
                      <a:pPr algn="ctr">
                        <a:lnSpc>
                          <a:spcPct val="115000"/>
                        </a:lnSpc>
                        <a:spcAft>
                          <a:spcPts val="0"/>
                        </a:spcAft>
                      </a:pPr>
                      <a:r>
                        <a:rPr lang="en-US" sz="2800" b="1" kern="100">
                          <a:solidFill>
                            <a:srgbClr val="000000"/>
                          </a:solidFill>
                          <a:effectLst/>
                          <a:latin typeface="Times New Roman" pitchFamily="18" charset="0"/>
                          <a:ea typeface="Arial"/>
                          <a:cs typeface="Times New Roman" pitchFamily="18" charset="0"/>
                        </a:rPr>
                        <a:t>phòng chống</a:t>
                      </a:r>
                      <a:endParaRPr lang="en-US" sz="2800" b="1">
                        <a:effectLst/>
                        <a:latin typeface="Times New Roman" pitchFamily="18" charset="0"/>
                        <a:ea typeface="Calibri"/>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9C9"/>
                    </a:solidFill>
                  </a:tcPr>
                </a:tc>
              </a:tr>
              <a:tr h="240665">
                <a:tc>
                  <a:txBody>
                    <a:bodyPr/>
                    <a:lstStyle/>
                    <a:p>
                      <a:pPr indent="-572770" algn="ctr">
                        <a:lnSpc>
                          <a:spcPct val="115000"/>
                        </a:lnSpc>
                        <a:spcAft>
                          <a:spcPts val="0"/>
                        </a:spcAft>
                      </a:pPr>
                      <a:r>
                        <a:rPr lang="en-US" sz="2800" b="1" kern="100">
                          <a:solidFill>
                            <a:srgbClr val="000000"/>
                          </a:solidFill>
                          <a:effectLst/>
                          <a:latin typeface="Times New Roman" pitchFamily="18" charset="0"/>
                          <a:ea typeface="Arial"/>
                          <a:cs typeface="Times New Roman" pitchFamily="18" charset="0"/>
                        </a:rPr>
                        <a:t>?</a:t>
                      </a:r>
                      <a:endParaRPr lang="en-US" sz="2800" b="1">
                        <a:effectLst/>
                        <a:latin typeface="Times New Roman" pitchFamily="18" charset="0"/>
                        <a:ea typeface="Calibri"/>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6CB"/>
                    </a:solidFill>
                  </a:tcPr>
                </a:tc>
                <a:tc>
                  <a:txBody>
                    <a:bodyPr/>
                    <a:lstStyle/>
                    <a:p>
                      <a:pPr algn="ctr">
                        <a:lnSpc>
                          <a:spcPct val="115000"/>
                        </a:lnSpc>
                        <a:spcAft>
                          <a:spcPts val="0"/>
                        </a:spcAft>
                      </a:pPr>
                      <a:r>
                        <a:rPr lang="en-US" sz="2800" b="1" kern="100" dirty="0">
                          <a:solidFill>
                            <a:srgbClr val="000000"/>
                          </a:solidFill>
                          <a:effectLst/>
                          <a:latin typeface="Times New Roman" pitchFamily="18" charset="0"/>
                          <a:ea typeface="Arial"/>
                          <a:cs typeface="Times New Roman" pitchFamily="18" charset="0"/>
                        </a:rPr>
                        <a:t>?</a:t>
                      </a:r>
                      <a:endParaRPr lang="en-US" sz="2800" b="1" dirty="0">
                        <a:effectLst/>
                        <a:latin typeface="Times New Roman" pitchFamily="18" charset="0"/>
                        <a:ea typeface="Calibri"/>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6CB"/>
                    </a:solidFill>
                  </a:tcPr>
                </a:tc>
                <a:tc>
                  <a:txBody>
                    <a:bodyPr/>
                    <a:lstStyle/>
                    <a:p>
                      <a:pPr algn="ctr">
                        <a:lnSpc>
                          <a:spcPct val="115000"/>
                        </a:lnSpc>
                        <a:spcAft>
                          <a:spcPts val="0"/>
                        </a:spcAft>
                      </a:pPr>
                      <a:r>
                        <a:rPr lang="en-US" sz="2800" b="1" kern="100">
                          <a:solidFill>
                            <a:srgbClr val="000000"/>
                          </a:solidFill>
                          <a:effectLst/>
                          <a:latin typeface="Times New Roman" pitchFamily="18" charset="0"/>
                          <a:ea typeface="Arial"/>
                          <a:cs typeface="Times New Roman" pitchFamily="18" charset="0"/>
                        </a:rPr>
                        <a:t>?</a:t>
                      </a:r>
                      <a:endParaRPr lang="en-US" sz="2800" b="1">
                        <a:effectLst/>
                        <a:latin typeface="Times New Roman" pitchFamily="18" charset="0"/>
                        <a:ea typeface="Calibri"/>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6CB"/>
                    </a:solidFill>
                  </a:tcPr>
                </a:tc>
              </a:tr>
              <a:tr h="240665">
                <a:tc>
                  <a:txBody>
                    <a:bodyPr/>
                    <a:lstStyle/>
                    <a:p>
                      <a:pPr algn="ctr">
                        <a:lnSpc>
                          <a:spcPct val="115000"/>
                        </a:lnSpc>
                        <a:spcAft>
                          <a:spcPts val="0"/>
                        </a:spcAft>
                      </a:pPr>
                      <a:r>
                        <a:rPr lang="en-US" sz="2800" b="1" kern="100">
                          <a:solidFill>
                            <a:srgbClr val="000000"/>
                          </a:solidFill>
                          <a:effectLst/>
                          <a:latin typeface="Times New Roman" pitchFamily="18" charset="0"/>
                          <a:ea typeface="Arial"/>
                          <a:cs typeface="Times New Roman" pitchFamily="18" charset="0"/>
                        </a:rPr>
                        <a:t> </a:t>
                      </a:r>
                      <a:endParaRPr lang="en-US" sz="2800" b="1">
                        <a:effectLst/>
                        <a:latin typeface="Times New Roman" pitchFamily="18" charset="0"/>
                        <a:ea typeface="Calibri"/>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6CB"/>
                    </a:solidFill>
                  </a:tcPr>
                </a:tc>
                <a:tc>
                  <a:txBody>
                    <a:bodyPr/>
                    <a:lstStyle/>
                    <a:p>
                      <a:pPr algn="ctr">
                        <a:lnSpc>
                          <a:spcPct val="115000"/>
                        </a:lnSpc>
                        <a:spcAft>
                          <a:spcPts val="0"/>
                        </a:spcAft>
                      </a:pPr>
                      <a:r>
                        <a:rPr lang="en-US" sz="2800" b="1" kern="100" dirty="0">
                          <a:solidFill>
                            <a:srgbClr val="000000"/>
                          </a:solidFill>
                          <a:effectLst/>
                          <a:latin typeface="Times New Roman" pitchFamily="18" charset="0"/>
                          <a:ea typeface="Arial"/>
                          <a:cs typeface="Times New Roman" pitchFamily="18" charset="0"/>
                        </a:rPr>
                        <a:t> </a:t>
                      </a:r>
                      <a:endParaRPr lang="en-US" sz="2800" b="1" dirty="0">
                        <a:effectLst/>
                        <a:latin typeface="Times New Roman" pitchFamily="18" charset="0"/>
                        <a:ea typeface="Calibri"/>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6CB"/>
                    </a:solidFill>
                  </a:tcPr>
                </a:tc>
                <a:tc>
                  <a:txBody>
                    <a:bodyPr/>
                    <a:lstStyle/>
                    <a:p>
                      <a:pPr algn="ctr">
                        <a:lnSpc>
                          <a:spcPct val="115000"/>
                        </a:lnSpc>
                        <a:spcAft>
                          <a:spcPts val="0"/>
                        </a:spcAft>
                      </a:pPr>
                      <a:r>
                        <a:rPr lang="en-US" sz="2800" b="1" kern="100" dirty="0">
                          <a:solidFill>
                            <a:srgbClr val="000000"/>
                          </a:solidFill>
                          <a:effectLst/>
                          <a:latin typeface="Times New Roman" pitchFamily="18" charset="0"/>
                          <a:ea typeface="Arial"/>
                          <a:cs typeface="Times New Roman" pitchFamily="18" charset="0"/>
                        </a:rPr>
                        <a:t> </a:t>
                      </a:r>
                      <a:endParaRPr lang="en-US" sz="2800" b="1" dirty="0">
                        <a:effectLst/>
                        <a:latin typeface="Times New Roman" pitchFamily="18" charset="0"/>
                        <a:ea typeface="Calibri"/>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6CB"/>
                    </a:solidFill>
                  </a:tcPr>
                </a:tc>
              </a:tr>
            </a:tbl>
          </a:graphicData>
        </a:graphic>
      </p:graphicFrame>
    </p:spTree>
    <p:extLst>
      <p:ext uri="{BB962C8B-B14F-4D97-AF65-F5344CB8AC3E}">
        <p14:creationId xmlns:p14="http://schemas.microsoft.com/office/powerpoint/2010/main" val="3940205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9326743"/>
              </p:ext>
            </p:extLst>
          </p:nvPr>
        </p:nvGraphicFramePr>
        <p:xfrm>
          <a:off x="152400" y="76200"/>
          <a:ext cx="8763000" cy="6659880"/>
        </p:xfrm>
        <a:graphic>
          <a:graphicData uri="http://schemas.openxmlformats.org/drawingml/2006/table">
            <a:tbl>
              <a:tblPr firstRow="1" bandRow="1">
                <a:tableStyleId>{5C22544A-7EE6-4342-B048-85BDC9FD1C3A}</a:tableStyleId>
              </a:tblPr>
              <a:tblGrid>
                <a:gridCol w="938893"/>
                <a:gridCol w="938893"/>
                <a:gridCol w="6885214"/>
              </a:tblGrid>
              <a:tr h="370840">
                <a:tc>
                  <a:txBody>
                    <a:bodyPr/>
                    <a:lstStyle/>
                    <a:p>
                      <a:pPr algn="ctr">
                        <a:lnSpc>
                          <a:spcPct val="115000"/>
                        </a:lnSpc>
                        <a:spcAft>
                          <a:spcPts val="0"/>
                        </a:spcAft>
                      </a:pPr>
                      <a:r>
                        <a:rPr lang="en-US" sz="1900" b="1" dirty="0" err="1">
                          <a:solidFill>
                            <a:srgbClr val="000000"/>
                          </a:solidFill>
                          <a:effectLst/>
                          <a:latin typeface="Times New Roman" pitchFamily="18" charset="0"/>
                          <a:ea typeface="Times New Roman"/>
                          <a:cs typeface="Times New Roman" pitchFamily="18" charset="0"/>
                        </a:rPr>
                        <a:t>Tên</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bệnh</a:t>
                      </a:r>
                      <a:endParaRPr lang="en-US" sz="1900" b="1" dirty="0">
                        <a:effectLst/>
                        <a:latin typeface="Times New Roman" pitchFamily="18" charset="0"/>
                        <a:ea typeface="Calibri"/>
                        <a:cs typeface="Times New Roman" pitchFamily="18" charset="0"/>
                      </a:endParaRPr>
                    </a:p>
                  </a:txBody>
                  <a:tcPr marL="0" marR="0" marT="0" marB="0" anchor="ctr"/>
                </a:tc>
                <a:tc>
                  <a:txBody>
                    <a:bodyPr/>
                    <a:lstStyle/>
                    <a:p>
                      <a:pPr algn="ctr">
                        <a:lnSpc>
                          <a:spcPct val="115000"/>
                        </a:lnSpc>
                        <a:spcAft>
                          <a:spcPts val="0"/>
                        </a:spcAft>
                      </a:pPr>
                      <a:r>
                        <a:rPr lang="en-US" sz="1900" b="1" dirty="0" err="1">
                          <a:solidFill>
                            <a:srgbClr val="000000"/>
                          </a:solidFill>
                          <a:effectLst/>
                          <a:latin typeface="Times New Roman" pitchFamily="18" charset="0"/>
                          <a:ea typeface="Times New Roman"/>
                          <a:cs typeface="Times New Roman" pitchFamily="18" charset="0"/>
                        </a:rPr>
                        <a:t>Số</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lượng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người</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mắc</a:t>
                      </a:r>
                      <a:endParaRPr lang="en-US" sz="1900" b="1" dirty="0">
                        <a:effectLst/>
                        <a:latin typeface="Times New Roman" pitchFamily="18" charset="0"/>
                        <a:ea typeface="Calibri"/>
                        <a:cs typeface="Times New Roman" pitchFamily="18" charset="0"/>
                      </a:endParaRPr>
                    </a:p>
                  </a:txBody>
                  <a:tcPr marL="0" marR="0" marT="0" marB="0" anchor="ctr"/>
                </a:tc>
                <a:tc>
                  <a:txBody>
                    <a:bodyPr/>
                    <a:lstStyle/>
                    <a:p>
                      <a:pPr algn="ctr">
                        <a:lnSpc>
                          <a:spcPct val="115000"/>
                        </a:lnSpc>
                        <a:spcAft>
                          <a:spcPts val="0"/>
                        </a:spcAft>
                      </a:pPr>
                      <a:r>
                        <a:rPr lang="en-US" sz="1900" b="1" dirty="0" err="1">
                          <a:solidFill>
                            <a:srgbClr val="000000"/>
                          </a:solidFill>
                          <a:effectLst/>
                          <a:latin typeface="Times New Roman" pitchFamily="18" charset="0"/>
                          <a:ea typeface="Times New Roman"/>
                          <a:cs typeface="Times New Roman" pitchFamily="18" charset="0"/>
                        </a:rPr>
                        <a:t>Biện</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pháp</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phòng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chống</a:t>
                      </a:r>
                      <a:endParaRPr lang="en-US" sz="1900" b="1" dirty="0">
                        <a:effectLst/>
                        <a:latin typeface="Times New Roman" pitchFamily="18" charset="0"/>
                        <a:ea typeface="Calibri"/>
                        <a:cs typeface="Times New Roman" pitchFamily="18" charset="0"/>
                      </a:endParaRPr>
                    </a:p>
                  </a:txBody>
                  <a:tcPr marL="0" marR="0" marT="0" marB="0" anchor="ctr"/>
                </a:tc>
              </a:tr>
              <a:tr h="370840">
                <a:tc>
                  <a:txBody>
                    <a:bodyPr/>
                    <a:lstStyle/>
                    <a:p>
                      <a:pPr algn="just">
                        <a:lnSpc>
                          <a:spcPct val="115000"/>
                        </a:lnSpc>
                        <a:spcAft>
                          <a:spcPts val="0"/>
                        </a:spcAft>
                      </a:pPr>
                      <a:r>
                        <a:rPr lang="en-US" sz="1900" b="1" dirty="0" err="1">
                          <a:solidFill>
                            <a:srgbClr val="000000"/>
                          </a:solidFill>
                          <a:effectLst/>
                          <a:latin typeface="Times New Roman" pitchFamily="18" charset="0"/>
                          <a:ea typeface="Times New Roman"/>
                          <a:cs typeface="Times New Roman" pitchFamily="18" charset="0"/>
                        </a:rPr>
                        <a:t>Viêm</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họng</a:t>
                      </a:r>
                      <a:endParaRPr lang="en-US" sz="1900" b="1" dirty="0">
                        <a:effectLst/>
                        <a:latin typeface="Times New Roman" pitchFamily="18" charset="0"/>
                        <a:ea typeface="Calibri"/>
                        <a:cs typeface="Times New Roman" pitchFamily="18" charset="0"/>
                      </a:endParaRPr>
                    </a:p>
                  </a:txBody>
                  <a:tcPr marL="0" marR="0" marT="0" marB="0" anchor="ctr"/>
                </a:tc>
                <a:tc>
                  <a:txBody>
                    <a:bodyPr/>
                    <a:lstStyle/>
                    <a:p>
                      <a:pPr algn="ctr">
                        <a:lnSpc>
                          <a:spcPct val="115000"/>
                        </a:lnSpc>
                        <a:spcAft>
                          <a:spcPts val="0"/>
                        </a:spcAft>
                      </a:pPr>
                      <a:r>
                        <a:rPr lang="en-US" sz="1900" b="1" dirty="0">
                          <a:solidFill>
                            <a:srgbClr val="000000"/>
                          </a:solidFill>
                          <a:effectLst/>
                          <a:latin typeface="Times New Roman" pitchFamily="18" charset="0"/>
                          <a:ea typeface="Times New Roman"/>
                          <a:cs typeface="Times New Roman" pitchFamily="18" charset="0"/>
                        </a:rPr>
                        <a:t>13/100</a:t>
                      </a:r>
                      <a:endParaRPr lang="en-US" sz="1900" b="1" dirty="0">
                        <a:effectLst/>
                        <a:latin typeface="Times New Roman" pitchFamily="18" charset="0"/>
                        <a:ea typeface="Calibri"/>
                        <a:cs typeface="Times New Roman" pitchFamily="18" charset="0"/>
                      </a:endParaRPr>
                    </a:p>
                  </a:txBody>
                  <a:tcPr marL="0" marR="0" marT="0" marB="0" anchor="ctr"/>
                </a:tc>
                <a:tc>
                  <a:txBody>
                    <a:bodyPr/>
                    <a:lstStyle/>
                    <a:p>
                      <a:pPr algn="just">
                        <a:lnSpc>
                          <a:spcPct val="115000"/>
                        </a:lnSpc>
                        <a:spcAft>
                          <a:spcPts val="0"/>
                        </a:spcAft>
                      </a:pP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Tránh</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tiếp</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xúc</a:t>
                      </a:r>
                      <a:r>
                        <a:rPr lang="en-US" sz="1900" b="1" dirty="0">
                          <a:solidFill>
                            <a:srgbClr val="000000"/>
                          </a:solidFill>
                          <a:effectLst/>
                          <a:latin typeface="Times New Roman" pitchFamily="18" charset="0"/>
                          <a:ea typeface="Times New Roman"/>
                          <a:cs typeface="Times New Roman" pitchFamily="18" charset="0"/>
                        </a:rPr>
                        <a:t> </a:t>
                      </a:r>
                      <a:r>
                        <a:rPr lang="en-US" sz="1900" b="1" dirty="0" err="1" smtClean="0">
                          <a:solidFill>
                            <a:srgbClr val="000000"/>
                          </a:solidFill>
                          <a:effectLst/>
                          <a:latin typeface="Times New Roman" pitchFamily="18" charset="0"/>
                          <a:ea typeface="Times New Roman"/>
                          <a:cs typeface="Times New Roman" pitchFamily="18" charset="0"/>
                        </a:rPr>
                        <a:t>với</a:t>
                      </a:r>
                      <a:r>
                        <a:rPr lang="en-US" sz="1900" b="1" baseline="0" dirty="0" smtClean="0">
                          <a:solidFill>
                            <a:srgbClr val="000000"/>
                          </a:solidFill>
                          <a:effectLst/>
                          <a:latin typeface="Times New Roman" pitchFamily="18" charset="0"/>
                          <a:ea typeface="Times New Roman"/>
                          <a:cs typeface="Times New Roman" pitchFamily="18" charset="0"/>
                        </a:rPr>
                        <a:t> </a:t>
                      </a:r>
                      <a:r>
                        <a:rPr lang="en-US" sz="1900" b="1" dirty="0" err="1" smtClean="0">
                          <a:solidFill>
                            <a:srgbClr val="000000"/>
                          </a:solidFill>
                          <a:effectLst/>
                          <a:latin typeface="Times New Roman" pitchFamily="18" charset="0"/>
                          <a:ea typeface="Times New Roman"/>
                          <a:cs typeface="Times New Roman" pitchFamily="18" charset="0"/>
                        </a:rPr>
                        <a:t>người</a:t>
                      </a:r>
                      <a:r>
                        <a:rPr lang="en-US" sz="1900" b="1" dirty="0" smtClean="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đang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bị</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viêm</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họng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bệnh</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đường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hô</a:t>
                      </a:r>
                      <a:r>
                        <a:rPr lang="en-US" sz="1900" b="1" dirty="0">
                          <a:solidFill>
                            <a:srgbClr val="000000"/>
                          </a:solidFill>
                          <a:effectLst/>
                          <a:latin typeface="Times New Roman" pitchFamily="18" charset="0"/>
                          <a:ea typeface="Times New Roman"/>
                          <a:cs typeface="Times New Roman" pitchFamily="18" charset="0"/>
                        </a:rPr>
                        <a:t> </a:t>
                      </a:r>
                      <a:r>
                        <a:rPr lang="en-US" sz="1900" b="1" dirty="0" err="1" smtClean="0">
                          <a:solidFill>
                            <a:srgbClr val="000000"/>
                          </a:solidFill>
                          <a:effectLst/>
                          <a:latin typeface="Times New Roman" pitchFamily="18" charset="0"/>
                          <a:ea typeface="Times New Roman"/>
                          <a:cs typeface="Times New Roman" pitchFamily="18" charset="0"/>
                        </a:rPr>
                        <a:t>hấp</a:t>
                      </a:r>
                      <a:r>
                        <a:rPr lang="en-US" sz="1900" b="1" dirty="0" smtClean="0">
                          <a:solidFill>
                            <a:srgbClr val="000000"/>
                          </a:solidFill>
                          <a:effectLst/>
                          <a:latin typeface="Times New Roman" pitchFamily="18" charset="0"/>
                          <a:ea typeface="Times New Roman"/>
                          <a:cs typeface="Times New Roman" pitchFamily="18" charset="0"/>
                        </a:rPr>
                        <a:t>,</a:t>
                      </a:r>
                      <a:r>
                        <a:rPr lang="en-US" sz="1900" b="1" baseline="0" dirty="0" smtClean="0">
                          <a:solidFill>
                            <a:srgbClr val="000000"/>
                          </a:solidFill>
                          <a:effectLst/>
                          <a:latin typeface="Times New Roman" pitchFamily="18" charset="0"/>
                          <a:ea typeface="Times New Roman"/>
                          <a:cs typeface="Times New Roman" pitchFamily="18" charset="0"/>
                        </a:rPr>
                        <a:t> </a:t>
                      </a:r>
                      <a:r>
                        <a:rPr lang="en-US" sz="1900" b="1" dirty="0" err="1" smtClean="0">
                          <a:solidFill>
                            <a:srgbClr val="000000"/>
                          </a:solidFill>
                          <a:effectLst/>
                          <a:latin typeface="Times New Roman" pitchFamily="18" charset="0"/>
                          <a:ea typeface="Times New Roman"/>
                          <a:cs typeface="Times New Roman" pitchFamily="18" charset="0"/>
                        </a:rPr>
                        <a:t>Thường</a:t>
                      </a:r>
                      <a:r>
                        <a:rPr lang="en-US" sz="1900" b="1" dirty="0" smtClean="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xuyên</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sư</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dụng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khẩu</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trang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khi</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ra</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đường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va</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khi</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làm</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việc</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trong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môi</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trường</a:t>
                      </a:r>
                      <a:r>
                        <a:rPr lang="en-US" sz="1900" b="1" dirty="0">
                          <a:solidFill>
                            <a:srgbClr val="000000"/>
                          </a:solidFill>
                          <a:effectLst/>
                          <a:latin typeface="Times New Roman" pitchFamily="18" charset="0"/>
                          <a:ea typeface="Times New Roman"/>
                          <a:cs typeface="Times New Roman" pitchFamily="18" charset="0"/>
                        </a:rPr>
                        <a:t> ô </a:t>
                      </a:r>
                      <a:r>
                        <a:rPr lang="en-US" sz="1900" b="1" dirty="0" err="1">
                          <a:solidFill>
                            <a:srgbClr val="000000"/>
                          </a:solidFill>
                          <a:effectLst/>
                          <a:latin typeface="Times New Roman" pitchFamily="18" charset="0"/>
                          <a:ea typeface="Times New Roman"/>
                          <a:cs typeface="Times New Roman" pitchFamily="18" charset="0"/>
                        </a:rPr>
                        <a:t>nhiễm</a:t>
                      </a:r>
                      <a:r>
                        <a:rPr lang="en-US" sz="1900" b="1" dirty="0">
                          <a:solidFill>
                            <a:srgbClr val="000000"/>
                          </a:solidFill>
                          <a:effectLst/>
                          <a:latin typeface="Times New Roman" pitchFamily="18" charset="0"/>
                          <a:ea typeface="Times New Roman"/>
                          <a:cs typeface="Times New Roman" pitchFamily="18" charset="0"/>
                        </a:rPr>
                        <a:t>.</a:t>
                      </a:r>
                      <a:endParaRPr lang="en-US" sz="1900" b="1" dirty="0">
                        <a:effectLst/>
                        <a:latin typeface="Times New Roman" pitchFamily="18" charset="0"/>
                        <a:ea typeface="Calibri"/>
                        <a:cs typeface="Times New Roman" pitchFamily="18" charset="0"/>
                      </a:endParaRPr>
                    </a:p>
                    <a:p>
                      <a:pPr algn="just">
                        <a:lnSpc>
                          <a:spcPct val="115000"/>
                        </a:lnSpc>
                        <a:spcAft>
                          <a:spcPts val="0"/>
                        </a:spcAft>
                      </a:pP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Vê</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sinh</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răng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miệng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va</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cô</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họng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hằng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ngày</a:t>
                      </a:r>
                      <a:r>
                        <a:rPr lang="en-US" sz="1900" b="1" dirty="0">
                          <a:solidFill>
                            <a:srgbClr val="000000"/>
                          </a:solidFill>
                          <a:effectLst/>
                          <a:latin typeface="Times New Roman" pitchFamily="18" charset="0"/>
                          <a:ea typeface="Times New Roman"/>
                          <a:cs typeface="Times New Roman" pitchFamily="18" charset="0"/>
                        </a:rPr>
                        <a:t>.</a:t>
                      </a:r>
                      <a:endParaRPr lang="en-US" sz="1900" b="1" dirty="0">
                        <a:effectLst/>
                        <a:latin typeface="Times New Roman" pitchFamily="18" charset="0"/>
                        <a:ea typeface="Calibri"/>
                        <a:cs typeface="Times New Roman" pitchFamily="18" charset="0"/>
                      </a:endParaRPr>
                    </a:p>
                    <a:p>
                      <a:pPr algn="just">
                        <a:lnSpc>
                          <a:spcPct val="115000"/>
                        </a:lnSpc>
                        <a:spcAft>
                          <a:spcPts val="0"/>
                        </a:spcAft>
                      </a:pP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Giư</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ấm</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cơ</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thê</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va</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cô</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họng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vào</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thời</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tiết</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lạnh</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giao</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mùa</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tránh</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đô</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ăn</a:t>
                      </a:r>
                      <a:r>
                        <a:rPr lang="en-US" sz="1900" b="1" dirty="0">
                          <a:solidFill>
                            <a:srgbClr val="000000"/>
                          </a:solidFill>
                          <a:effectLst/>
                          <a:latin typeface="Times New Roman" pitchFamily="18" charset="0"/>
                          <a:ea typeface="Times New Roman"/>
                          <a:cs typeface="Times New Roman" pitchFamily="18" charset="0"/>
                        </a:rPr>
                        <a:t> quá </a:t>
                      </a:r>
                      <a:r>
                        <a:rPr lang="en-US" sz="1900" b="1" dirty="0" err="1">
                          <a:solidFill>
                            <a:srgbClr val="000000"/>
                          </a:solidFill>
                          <a:effectLst/>
                          <a:latin typeface="Times New Roman" pitchFamily="18" charset="0"/>
                          <a:ea typeface="Times New Roman"/>
                          <a:cs typeface="Times New Roman" pitchFamily="18" charset="0"/>
                        </a:rPr>
                        <a:t>lạnh</a:t>
                      </a:r>
                      <a:r>
                        <a:rPr lang="en-US" sz="1900" b="1" dirty="0">
                          <a:solidFill>
                            <a:srgbClr val="000000"/>
                          </a:solidFill>
                          <a:effectLst/>
                          <a:latin typeface="Times New Roman" pitchFamily="18" charset="0"/>
                          <a:ea typeface="Times New Roman"/>
                          <a:cs typeface="Times New Roman" pitchFamily="18" charset="0"/>
                        </a:rPr>
                        <a:t>, cay, </a:t>
                      </a:r>
                      <a:r>
                        <a:rPr lang="en-US" sz="1900" b="1" dirty="0" err="1">
                          <a:solidFill>
                            <a:srgbClr val="000000"/>
                          </a:solidFill>
                          <a:effectLst/>
                          <a:latin typeface="Times New Roman" pitchFamily="18" charset="0"/>
                          <a:ea typeface="Times New Roman"/>
                          <a:cs typeface="Times New Roman" pitchFamily="18" charset="0"/>
                        </a:rPr>
                        <a:t>cứng</a:t>
                      </a:r>
                      <a:r>
                        <a:rPr lang="en-US" sz="1900" b="1" dirty="0" smtClean="0">
                          <a:solidFill>
                            <a:srgbClr val="000000"/>
                          </a:solidFill>
                          <a:effectLst/>
                          <a:latin typeface="Times New Roman" pitchFamily="18" charset="0"/>
                          <a:ea typeface="Times New Roman"/>
                          <a:cs typeface="Times New Roman" pitchFamily="18" charset="0"/>
                        </a:rPr>
                        <a:t>.</a:t>
                      </a:r>
                      <a:endParaRPr lang="en-US" sz="1900" b="1" dirty="0">
                        <a:effectLst/>
                        <a:latin typeface="Times New Roman" pitchFamily="18" charset="0"/>
                        <a:ea typeface="Calibri"/>
                        <a:cs typeface="Times New Roman" pitchFamily="18" charset="0"/>
                      </a:endParaRPr>
                    </a:p>
                  </a:txBody>
                  <a:tcPr marL="0" marR="0" marT="0" marB="0" anchor="ctr"/>
                </a:tc>
              </a:tr>
              <a:tr h="370840">
                <a:tc>
                  <a:txBody>
                    <a:bodyPr/>
                    <a:lstStyle/>
                    <a:p>
                      <a:pPr algn="just">
                        <a:lnSpc>
                          <a:spcPct val="115000"/>
                        </a:lnSpc>
                        <a:spcAft>
                          <a:spcPts val="0"/>
                        </a:spcAft>
                      </a:pPr>
                      <a:r>
                        <a:rPr lang="en-US" sz="1900" b="1">
                          <a:solidFill>
                            <a:srgbClr val="000000"/>
                          </a:solidFill>
                          <a:effectLst/>
                          <a:latin typeface="Times New Roman" pitchFamily="18" charset="0"/>
                          <a:ea typeface="Times New Roman"/>
                          <a:cs typeface="Times New Roman" pitchFamily="18" charset="0"/>
                        </a:rPr>
                        <a:t>Viêm mũi</a:t>
                      </a:r>
                      <a:endParaRPr lang="en-US" sz="1900" b="1">
                        <a:effectLst/>
                        <a:latin typeface="Times New Roman" pitchFamily="18" charset="0"/>
                        <a:ea typeface="Calibri"/>
                        <a:cs typeface="Times New Roman" pitchFamily="18" charset="0"/>
                      </a:endParaRPr>
                    </a:p>
                  </a:txBody>
                  <a:tcPr marL="0" marR="0" marT="0" marB="0" anchor="ctr"/>
                </a:tc>
                <a:tc>
                  <a:txBody>
                    <a:bodyPr/>
                    <a:lstStyle/>
                    <a:p>
                      <a:pPr algn="ctr">
                        <a:lnSpc>
                          <a:spcPct val="115000"/>
                        </a:lnSpc>
                        <a:spcAft>
                          <a:spcPts val="0"/>
                        </a:spcAft>
                      </a:pPr>
                      <a:r>
                        <a:rPr lang="en-US" sz="1900" b="1">
                          <a:solidFill>
                            <a:srgbClr val="000000"/>
                          </a:solidFill>
                          <a:effectLst/>
                          <a:latin typeface="Times New Roman" pitchFamily="18" charset="0"/>
                          <a:ea typeface="Times New Roman"/>
                          <a:cs typeface="Times New Roman" pitchFamily="18" charset="0"/>
                        </a:rPr>
                        <a:t>9/100</a:t>
                      </a:r>
                      <a:endParaRPr lang="en-US" sz="1900" b="1">
                        <a:effectLst/>
                        <a:latin typeface="Times New Roman" pitchFamily="18" charset="0"/>
                        <a:ea typeface="Calibri"/>
                        <a:cs typeface="Times New Roman" pitchFamily="18" charset="0"/>
                      </a:endParaRPr>
                    </a:p>
                  </a:txBody>
                  <a:tcPr marL="0" marR="0" marT="0" marB="0" anchor="ctr"/>
                </a:tc>
                <a:tc>
                  <a:txBody>
                    <a:bodyPr/>
                    <a:lstStyle/>
                    <a:p>
                      <a:pPr algn="just">
                        <a:lnSpc>
                          <a:spcPct val="115000"/>
                        </a:lnSpc>
                        <a:spcAft>
                          <a:spcPts val="0"/>
                        </a:spcAft>
                      </a:pPr>
                      <a:r>
                        <a:rPr lang="en-US" sz="1900" b="1" dirty="0">
                          <a:solidFill>
                            <a:srgbClr val="000000"/>
                          </a:solidFill>
                          <a:effectLst/>
                          <a:latin typeface="Times New Roman" pitchFamily="18" charset="0"/>
                          <a:ea typeface="Times New Roman"/>
                          <a:cs typeface="Times New Roman" pitchFamily="18" charset="0"/>
                        </a:rPr>
                        <a:t>- </a:t>
                      </a:r>
                      <a:r>
                        <a:rPr lang="en-US" sz="1900" b="1" dirty="0" err="1" smtClean="0">
                          <a:solidFill>
                            <a:srgbClr val="000000"/>
                          </a:solidFill>
                          <a:effectLst/>
                          <a:latin typeface="Times New Roman" pitchFamily="18" charset="0"/>
                          <a:ea typeface="Times New Roman"/>
                          <a:cs typeface="Times New Roman" pitchFamily="18" charset="0"/>
                        </a:rPr>
                        <a:t>Hạn</a:t>
                      </a:r>
                      <a:r>
                        <a:rPr lang="en-US" sz="1900" b="1" dirty="0" smtClean="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chế</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tối</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đa</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việc</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tiếp</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xúc</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với</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các</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chất</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gây</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dị</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ứng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và</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dùng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thuốc</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theo</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chỉ</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dẫn</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của</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bác</a:t>
                      </a:r>
                      <a:r>
                        <a:rPr lang="en-US" sz="1900" b="1" dirty="0">
                          <a:solidFill>
                            <a:srgbClr val="000000"/>
                          </a:solidFill>
                          <a:effectLst/>
                          <a:latin typeface="Times New Roman" pitchFamily="18" charset="0"/>
                          <a:ea typeface="Times New Roman"/>
                          <a:cs typeface="Times New Roman" pitchFamily="18" charset="0"/>
                        </a:rPr>
                        <a:t> </a:t>
                      </a:r>
                      <a:r>
                        <a:rPr lang="en-US" sz="1900" b="1" dirty="0" err="1" smtClean="0">
                          <a:solidFill>
                            <a:srgbClr val="000000"/>
                          </a:solidFill>
                          <a:effectLst/>
                          <a:latin typeface="Times New Roman" pitchFamily="18" charset="0"/>
                          <a:ea typeface="Times New Roman"/>
                          <a:cs typeface="Times New Roman" pitchFamily="18" charset="0"/>
                        </a:rPr>
                        <a:t>sĩ</a:t>
                      </a:r>
                      <a:r>
                        <a:rPr lang="en-US" sz="1900" b="1" dirty="0" smtClean="0">
                          <a:solidFill>
                            <a:srgbClr val="000000"/>
                          </a:solidFill>
                          <a:effectLst/>
                          <a:latin typeface="Times New Roman" pitchFamily="18" charset="0"/>
                          <a:ea typeface="Times New Roman"/>
                          <a:cs typeface="Times New Roman" pitchFamily="18" charset="0"/>
                        </a:rPr>
                        <a:t>.</a:t>
                      </a:r>
                      <a:r>
                        <a:rPr lang="en-US" sz="1900" b="1" dirty="0" smtClean="0">
                          <a:solidFill>
                            <a:schemeClr val="dk1"/>
                          </a:solidFill>
                          <a:effectLst/>
                          <a:latin typeface="Times New Roman" pitchFamily="18" charset="0"/>
                          <a:ea typeface="Times New Roman"/>
                          <a:cs typeface="Times New Roman" pitchFamily="18" charset="0"/>
                        </a:rPr>
                        <a:t>,</a:t>
                      </a:r>
                      <a:r>
                        <a:rPr lang="en-US" sz="1900" b="1" baseline="0" dirty="0" smtClean="0">
                          <a:solidFill>
                            <a:schemeClr val="dk1"/>
                          </a:solidFill>
                          <a:effectLst/>
                          <a:latin typeface="Times New Roman" pitchFamily="18" charset="0"/>
                          <a:ea typeface="Times New Roman"/>
                          <a:cs typeface="Times New Roman" pitchFamily="18" charset="0"/>
                        </a:rPr>
                        <a:t> </a:t>
                      </a:r>
                      <a:r>
                        <a:rPr lang="en-US" sz="1900" b="1" dirty="0" err="1" smtClean="0">
                          <a:solidFill>
                            <a:srgbClr val="000000"/>
                          </a:solidFill>
                          <a:effectLst/>
                          <a:latin typeface="Times New Roman" pitchFamily="18" charset="0"/>
                          <a:ea typeface="Times New Roman"/>
                          <a:cs typeface="Times New Roman" pitchFamily="18" charset="0"/>
                        </a:rPr>
                        <a:t>không</a:t>
                      </a:r>
                      <a:r>
                        <a:rPr lang="en-US" sz="1900" b="1" dirty="0" smtClean="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lạm</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dụng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thuốc</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thông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mũi</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vê</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sinh</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mũi</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đúng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cách</a:t>
                      </a:r>
                      <a:r>
                        <a:rPr lang="en-US" sz="1900" b="1" dirty="0">
                          <a:solidFill>
                            <a:srgbClr val="000000"/>
                          </a:solidFill>
                          <a:effectLst/>
                          <a:latin typeface="Times New Roman" pitchFamily="18" charset="0"/>
                          <a:ea typeface="Times New Roman"/>
                          <a:cs typeface="Times New Roman" pitchFamily="18" charset="0"/>
                        </a:rPr>
                        <a:t>,…</a:t>
                      </a:r>
                      <a:endParaRPr lang="en-US" sz="1900" b="1" dirty="0">
                        <a:effectLst/>
                        <a:latin typeface="Times New Roman" pitchFamily="18" charset="0"/>
                        <a:ea typeface="Calibri"/>
                        <a:cs typeface="Times New Roman" pitchFamily="18" charset="0"/>
                      </a:endParaRPr>
                    </a:p>
                  </a:txBody>
                  <a:tcPr marL="0" marR="0" marT="0" marB="0" anchor="ctr"/>
                </a:tc>
              </a:tr>
              <a:tr h="370840">
                <a:tc>
                  <a:txBody>
                    <a:bodyPr/>
                    <a:lstStyle/>
                    <a:p>
                      <a:pPr algn="just">
                        <a:lnSpc>
                          <a:spcPct val="115000"/>
                        </a:lnSpc>
                        <a:spcAft>
                          <a:spcPts val="0"/>
                        </a:spcAft>
                      </a:pPr>
                      <a:r>
                        <a:rPr lang="en-US" sz="1900" b="1">
                          <a:solidFill>
                            <a:srgbClr val="000000"/>
                          </a:solidFill>
                          <a:effectLst/>
                          <a:latin typeface="Times New Roman" pitchFamily="18" charset="0"/>
                          <a:ea typeface="Times New Roman"/>
                          <a:cs typeface="Times New Roman" pitchFamily="18" charset="0"/>
                        </a:rPr>
                        <a:t>Viêm phổi</a:t>
                      </a:r>
                      <a:endParaRPr lang="en-US" sz="1900" b="1">
                        <a:effectLst/>
                        <a:latin typeface="Times New Roman" pitchFamily="18" charset="0"/>
                        <a:ea typeface="Calibri"/>
                        <a:cs typeface="Times New Roman" pitchFamily="18" charset="0"/>
                      </a:endParaRPr>
                    </a:p>
                  </a:txBody>
                  <a:tcPr marL="0" marR="0" marT="0" marB="0" anchor="ctr"/>
                </a:tc>
                <a:tc>
                  <a:txBody>
                    <a:bodyPr/>
                    <a:lstStyle/>
                    <a:p>
                      <a:pPr algn="ctr">
                        <a:lnSpc>
                          <a:spcPct val="115000"/>
                        </a:lnSpc>
                        <a:spcAft>
                          <a:spcPts val="0"/>
                        </a:spcAft>
                      </a:pPr>
                      <a:r>
                        <a:rPr lang="en-US" sz="1900" b="1">
                          <a:solidFill>
                            <a:srgbClr val="000000"/>
                          </a:solidFill>
                          <a:effectLst/>
                          <a:latin typeface="Times New Roman" pitchFamily="18" charset="0"/>
                          <a:ea typeface="Times New Roman"/>
                          <a:cs typeface="Times New Roman" pitchFamily="18" charset="0"/>
                        </a:rPr>
                        <a:t>6/100</a:t>
                      </a:r>
                      <a:endParaRPr lang="en-US" sz="1900" b="1">
                        <a:effectLst/>
                        <a:latin typeface="Times New Roman" pitchFamily="18" charset="0"/>
                        <a:ea typeface="Calibri"/>
                        <a:cs typeface="Times New Roman" pitchFamily="18" charset="0"/>
                      </a:endParaRPr>
                    </a:p>
                  </a:txBody>
                  <a:tcPr marL="0" marR="0" marT="0" marB="0" anchor="ctr"/>
                </a:tc>
                <a:tc>
                  <a:txBody>
                    <a:bodyPr/>
                    <a:lstStyle/>
                    <a:p>
                      <a:pPr algn="just">
                        <a:lnSpc>
                          <a:spcPct val="115000"/>
                        </a:lnSpc>
                        <a:spcAft>
                          <a:spcPts val="0"/>
                        </a:spcAft>
                      </a:pP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Tiêm</a:t>
                      </a:r>
                      <a:r>
                        <a:rPr lang="en-US" sz="1900" b="1" dirty="0">
                          <a:solidFill>
                            <a:srgbClr val="000000"/>
                          </a:solidFill>
                          <a:effectLst/>
                          <a:latin typeface="Times New Roman" pitchFamily="18" charset="0"/>
                          <a:ea typeface="Times New Roman"/>
                          <a:cs typeface="Times New Roman" pitchFamily="18" charset="0"/>
                        </a:rPr>
                        <a:t> </a:t>
                      </a:r>
                      <a:r>
                        <a:rPr lang="en-US" sz="1900" b="1" dirty="0" err="1" smtClean="0">
                          <a:solidFill>
                            <a:srgbClr val="000000"/>
                          </a:solidFill>
                          <a:effectLst/>
                          <a:latin typeface="Times New Roman" pitchFamily="18" charset="0"/>
                          <a:ea typeface="Times New Roman"/>
                          <a:cs typeface="Times New Roman" pitchFamily="18" charset="0"/>
                        </a:rPr>
                        <a:t>phòng</a:t>
                      </a:r>
                      <a:r>
                        <a:rPr lang="en-US" sz="1900" b="1" dirty="0" smtClean="0">
                          <a:solidFill>
                            <a:srgbClr val="000000"/>
                          </a:solidFill>
                          <a:effectLst/>
                          <a:latin typeface="Times New Roman" pitchFamily="18" charset="0"/>
                          <a:ea typeface="Times New Roman"/>
                          <a:cs typeface="Times New Roman" pitchFamily="18" charset="0"/>
                        </a:rPr>
                        <a:t>,</a:t>
                      </a:r>
                      <a:r>
                        <a:rPr lang="en-US" sz="1900" b="1" baseline="0" dirty="0" smtClean="0">
                          <a:solidFill>
                            <a:srgbClr val="000000"/>
                          </a:solidFill>
                          <a:effectLst/>
                          <a:latin typeface="Times New Roman" pitchFamily="18" charset="0"/>
                          <a:ea typeface="Times New Roman"/>
                          <a:cs typeface="Times New Roman" pitchFamily="18" charset="0"/>
                        </a:rPr>
                        <a:t> </a:t>
                      </a:r>
                      <a:r>
                        <a:rPr lang="en-US" sz="1900" b="1" dirty="0" err="1" smtClean="0">
                          <a:solidFill>
                            <a:srgbClr val="000000"/>
                          </a:solidFill>
                          <a:effectLst/>
                          <a:latin typeface="Times New Roman" pitchFamily="18" charset="0"/>
                          <a:ea typeface="Times New Roman"/>
                          <a:cs typeface="Times New Roman" pitchFamily="18" charset="0"/>
                        </a:rPr>
                        <a:t>Tăng</a:t>
                      </a:r>
                      <a:r>
                        <a:rPr lang="en-US" sz="1900" b="1" dirty="0" smtClean="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cường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vê</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sinh</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ca</a:t>
                      </a:r>
                      <a:r>
                        <a:rPr lang="en-US" sz="1900" b="1" dirty="0">
                          <a:solidFill>
                            <a:srgbClr val="000000"/>
                          </a:solidFill>
                          <a:effectLst/>
                          <a:latin typeface="Times New Roman" pitchFamily="18" charset="0"/>
                          <a:ea typeface="Times New Roman"/>
                          <a:cs typeface="Times New Roman" pitchFamily="18" charset="0"/>
                        </a:rPr>
                        <a:t>́ </a:t>
                      </a:r>
                      <a:r>
                        <a:rPr lang="en-US" sz="1900" b="1" dirty="0" err="1" smtClean="0">
                          <a:solidFill>
                            <a:srgbClr val="000000"/>
                          </a:solidFill>
                          <a:effectLst/>
                          <a:latin typeface="Times New Roman" pitchFamily="18" charset="0"/>
                          <a:ea typeface="Times New Roman"/>
                          <a:cs typeface="Times New Roman" pitchFamily="18" charset="0"/>
                        </a:rPr>
                        <a:t>nhân</a:t>
                      </a:r>
                      <a:endParaRPr lang="en-US" sz="1900" b="1" dirty="0">
                        <a:effectLst/>
                        <a:latin typeface="Times New Roman" pitchFamily="18" charset="0"/>
                        <a:ea typeface="Calibri"/>
                        <a:cs typeface="Times New Roman" pitchFamily="18" charset="0"/>
                      </a:endParaRPr>
                    </a:p>
                    <a:p>
                      <a:pPr algn="just">
                        <a:lnSpc>
                          <a:spcPct val="115000"/>
                        </a:lnSpc>
                        <a:spcAft>
                          <a:spcPts val="0"/>
                        </a:spcAft>
                      </a:pP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Không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hút</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thuốc</a:t>
                      </a:r>
                      <a:r>
                        <a:rPr lang="en-US" sz="1900" b="1" dirty="0">
                          <a:solidFill>
                            <a:srgbClr val="000000"/>
                          </a:solidFill>
                          <a:effectLst/>
                          <a:latin typeface="Times New Roman" pitchFamily="18" charset="0"/>
                          <a:ea typeface="Times New Roman"/>
                          <a:cs typeface="Times New Roman" pitchFamily="18" charset="0"/>
                        </a:rPr>
                        <a:t> </a:t>
                      </a:r>
                      <a:r>
                        <a:rPr lang="en-US" sz="1900" b="1" dirty="0" smtClean="0">
                          <a:solidFill>
                            <a:srgbClr val="000000"/>
                          </a:solidFill>
                          <a:effectLst/>
                          <a:latin typeface="Times New Roman" pitchFamily="18" charset="0"/>
                          <a:ea typeface="Times New Roman"/>
                          <a:cs typeface="Times New Roman" pitchFamily="18" charset="0"/>
                        </a:rPr>
                        <a:t>lá,</a:t>
                      </a:r>
                      <a:r>
                        <a:rPr lang="en-US" sz="1900" b="1" baseline="0" dirty="0" smtClean="0">
                          <a:solidFill>
                            <a:srgbClr val="000000"/>
                          </a:solidFill>
                          <a:effectLst/>
                          <a:latin typeface="Times New Roman" pitchFamily="18" charset="0"/>
                          <a:ea typeface="Times New Roman"/>
                          <a:cs typeface="Times New Roman" pitchFamily="18" charset="0"/>
                        </a:rPr>
                        <a:t> </a:t>
                      </a:r>
                      <a:r>
                        <a:rPr lang="en-US" sz="1900" b="1" dirty="0" err="1" smtClean="0">
                          <a:solidFill>
                            <a:srgbClr val="000000"/>
                          </a:solidFill>
                          <a:effectLst/>
                          <a:latin typeface="Times New Roman" pitchFamily="18" charset="0"/>
                          <a:ea typeface="Times New Roman"/>
                          <a:cs typeface="Times New Roman" pitchFamily="18" charset="0"/>
                        </a:rPr>
                        <a:t>Giư</a:t>
                      </a:r>
                      <a:r>
                        <a:rPr lang="en-US" sz="1900" b="1" dirty="0" smtClean="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ấm</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cơ</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thê</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vào</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thời</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tiết</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lạnh</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giao</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mùa</a:t>
                      </a:r>
                      <a:r>
                        <a:rPr lang="en-US" sz="1900" b="1" dirty="0" smtClean="0">
                          <a:solidFill>
                            <a:srgbClr val="000000"/>
                          </a:solidFill>
                          <a:effectLst/>
                          <a:latin typeface="Times New Roman" pitchFamily="18" charset="0"/>
                          <a:ea typeface="Times New Roman"/>
                          <a:cs typeface="Times New Roman" pitchFamily="18" charset="0"/>
                        </a:rPr>
                        <a:t>.</a:t>
                      </a:r>
                    </a:p>
                  </a:txBody>
                  <a:tcPr marL="0" marR="0" marT="0" marB="0" anchor="ctr"/>
                </a:tc>
              </a:tr>
              <a:tr h="370840">
                <a:tc>
                  <a:txBody>
                    <a:bodyPr/>
                    <a:lstStyle/>
                    <a:p>
                      <a:pPr algn="just">
                        <a:lnSpc>
                          <a:spcPct val="115000"/>
                        </a:lnSpc>
                        <a:spcAft>
                          <a:spcPts val="0"/>
                        </a:spcAft>
                      </a:pPr>
                      <a:r>
                        <a:rPr lang="en-US" sz="1900" b="1">
                          <a:solidFill>
                            <a:srgbClr val="000000"/>
                          </a:solidFill>
                          <a:effectLst/>
                          <a:latin typeface="Times New Roman" pitchFamily="18" charset="0"/>
                          <a:ea typeface="Times New Roman"/>
                          <a:cs typeface="Times New Roman" pitchFamily="18" charset="0"/>
                        </a:rPr>
                        <a:t>Lao phổi</a:t>
                      </a:r>
                      <a:endParaRPr lang="en-US" sz="1900" b="1">
                        <a:effectLst/>
                        <a:latin typeface="Times New Roman" pitchFamily="18" charset="0"/>
                        <a:ea typeface="Calibri"/>
                        <a:cs typeface="Times New Roman" pitchFamily="18" charset="0"/>
                      </a:endParaRPr>
                    </a:p>
                  </a:txBody>
                  <a:tcPr marL="0" marR="0" marT="0" marB="0" anchor="ctr"/>
                </a:tc>
                <a:tc>
                  <a:txBody>
                    <a:bodyPr/>
                    <a:lstStyle/>
                    <a:p>
                      <a:pPr algn="ctr">
                        <a:lnSpc>
                          <a:spcPct val="115000"/>
                        </a:lnSpc>
                        <a:spcAft>
                          <a:spcPts val="0"/>
                        </a:spcAft>
                      </a:pPr>
                      <a:r>
                        <a:rPr lang="en-US" sz="1900" b="1">
                          <a:solidFill>
                            <a:srgbClr val="000000"/>
                          </a:solidFill>
                          <a:effectLst/>
                          <a:latin typeface="Times New Roman" pitchFamily="18" charset="0"/>
                          <a:ea typeface="Times New Roman"/>
                          <a:cs typeface="Times New Roman" pitchFamily="18" charset="0"/>
                        </a:rPr>
                        <a:t>2/100</a:t>
                      </a:r>
                      <a:endParaRPr lang="en-US" sz="1900" b="1">
                        <a:effectLst/>
                        <a:latin typeface="Times New Roman" pitchFamily="18" charset="0"/>
                        <a:ea typeface="Calibri"/>
                        <a:cs typeface="Times New Roman" pitchFamily="18" charset="0"/>
                      </a:endParaRPr>
                    </a:p>
                  </a:txBody>
                  <a:tcPr marL="0" marR="0" marT="0" marB="0" anchor="ctr"/>
                </a:tc>
                <a:tc>
                  <a:txBody>
                    <a:bodyPr/>
                    <a:lstStyle/>
                    <a:p>
                      <a:pPr algn="just">
                        <a:lnSpc>
                          <a:spcPct val="115000"/>
                        </a:lnSpc>
                        <a:spcAft>
                          <a:spcPts val="0"/>
                        </a:spcAft>
                      </a:pP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Tiêm</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phòng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bệnh</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lao</a:t>
                      </a:r>
                      <a:r>
                        <a:rPr lang="en-US" sz="1900" b="1" dirty="0">
                          <a:solidFill>
                            <a:srgbClr val="000000"/>
                          </a:solidFill>
                          <a:effectLst/>
                          <a:latin typeface="Times New Roman" pitchFamily="18" charset="0"/>
                          <a:ea typeface="Times New Roman"/>
                          <a:cs typeface="Times New Roman" pitchFamily="18" charset="0"/>
                        </a:rPr>
                        <a:t> </a:t>
                      </a:r>
                      <a:r>
                        <a:rPr lang="en-US" sz="1900" b="1" dirty="0" err="1" smtClean="0">
                          <a:solidFill>
                            <a:srgbClr val="000000"/>
                          </a:solidFill>
                          <a:effectLst/>
                          <a:latin typeface="Times New Roman" pitchFamily="18" charset="0"/>
                          <a:ea typeface="Times New Roman"/>
                          <a:cs typeface="Times New Roman" pitchFamily="18" charset="0"/>
                        </a:rPr>
                        <a:t>phổi</a:t>
                      </a:r>
                      <a:r>
                        <a:rPr lang="en-US" sz="1900" b="1" dirty="0" smtClean="0">
                          <a:solidFill>
                            <a:srgbClr val="000000"/>
                          </a:solidFill>
                          <a:effectLst/>
                          <a:latin typeface="Times New Roman" pitchFamily="18" charset="0"/>
                          <a:ea typeface="Times New Roman"/>
                          <a:cs typeface="Times New Roman" pitchFamily="18" charset="0"/>
                        </a:rPr>
                        <a:t>,</a:t>
                      </a:r>
                      <a:r>
                        <a:rPr lang="en-US" sz="1900" b="1" baseline="0" dirty="0" smtClean="0">
                          <a:solidFill>
                            <a:srgbClr val="000000"/>
                          </a:solidFill>
                          <a:effectLst/>
                          <a:latin typeface="Times New Roman" pitchFamily="18" charset="0"/>
                          <a:ea typeface="Times New Roman"/>
                          <a:cs typeface="Times New Roman" pitchFamily="18" charset="0"/>
                        </a:rPr>
                        <a:t> </a:t>
                      </a:r>
                      <a:r>
                        <a:rPr lang="en-US" sz="1900" b="1" dirty="0" err="1" smtClean="0">
                          <a:solidFill>
                            <a:srgbClr val="000000"/>
                          </a:solidFill>
                          <a:effectLst/>
                          <a:latin typeface="Times New Roman" pitchFamily="18" charset="0"/>
                          <a:ea typeface="Times New Roman"/>
                          <a:cs typeface="Times New Roman" pitchFamily="18" charset="0"/>
                        </a:rPr>
                        <a:t>Hạn</a:t>
                      </a:r>
                      <a:r>
                        <a:rPr lang="en-US" sz="1900" b="1" dirty="0" smtClean="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chê</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tiếp</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xúc</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với</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bệnh</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nhân</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lao</a:t>
                      </a:r>
                      <a:r>
                        <a:rPr lang="en-US" sz="1900" b="1" dirty="0">
                          <a:solidFill>
                            <a:srgbClr val="000000"/>
                          </a:solidFill>
                          <a:effectLst/>
                          <a:latin typeface="Times New Roman" pitchFamily="18" charset="0"/>
                          <a:ea typeface="Times New Roman"/>
                          <a:cs typeface="Times New Roman" pitchFamily="18" charset="0"/>
                        </a:rPr>
                        <a:t>.</a:t>
                      </a:r>
                      <a:endParaRPr lang="en-US" sz="1900" b="1" dirty="0">
                        <a:effectLst/>
                        <a:latin typeface="Times New Roman" pitchFamily="18" charset="0"/>
                        <a:ea typeface="Calibri"/>
                        <a:cs typeface="Times New Roman" pitchFamily="18" charset="0"/>
                      </a:endParaRPr>
                    </a:p>
                    <a:p>
                      <a:pPr algn="just">
                        <a:lnSpc>
                          <a:spcPct val="115000"/>
                        </a:lnSpc>
                        <a:spcAft>
                          <a:spcPts val="0"/>
                        </a:spcAft>
                      </a:pP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Đeo</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khẩu</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trang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thường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xuyên</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khi</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đi</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ra</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ngoài</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hoặc</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tiếp</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xúc</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đông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người</a:t>
                      </a:r>
                      <a:r>
                        <a:rPr lang="en-US" sz="1900" b="1" dirty="0">
                          <a:solidFill>
                            <a:srgbClr val="000000"/>
                          </a:solidFill>
                          <a:effectLst/>
                          <a:latin typeface="Times New Roman" pitchFamily="18" charset="0"/>
                          <a:ea typeface="Times New Roman"/>
                          <a:cs typeface="Times New Roman" pitchFamily="18" charset="0"/>
                        </a:rPr>
                        <a:t>;…</a:t>
                      </a:r>
                      <a:endParaRPr lang="en-US" sz="1900" b="1" dirty="0">
                        <a:effectLst/>
                        <a:latin typeface="Times New Roman" pitchFamily="18" charset="0"/>
                        <a:ea typeface="Calibri"/>
                        <a:cs typeface="Times New Roman" pitchFamily="18" charset="0"/>
                      </a:endParaRPr>
                    </a:p>
                    <a:p>
                      <a:pPr algn="just">
                        <a:lnSpc>
                          <a:spcPct val="115000"/>
                        </a:lnSpc>
                        <a:spcAft>
                          <a:spcPts val="0"/>
                        </a:spcAft>
                      </a:pPr>
                      <a:r>
                        <a:rPr lang="en-US" sz="1900" b="1" dirty="0" smtClean="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Thực</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hiện</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lối</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sống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lành</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mạnh</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như</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ăn</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uống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hợp</a:t>
                      </a:r>
                      <a:r>
                        <a:rPr lang="en-US" sz="1900" b="1" dirty="0">
                          <a:solidFill>
                            <a:srgbClr val="000000"/>
                          </a:solidFill>
                          <a:effectLst/>
                          <a:latin typeface="Times New Roman" pitchFamily="18" charset="0"/>
                          <a:ea typeface="Times New Roman"/>
                          <a:cs typeface="Times New Roman" pitchFamily="18" charset="0"/>
                        </a:rPr>
                        <a:t> lí, </a:t>
                      </a:r>
                      <a:r>
                        <a:rPr lang="en-US" sz="1900" b="1" dirty="0" err="1">
                          <a:solidFill>
                            <a:srgbClr val="000000"/>
                          </a:solidFill>
                          <a:effectLst/>
                          <a:latin typeface="Times New Roman" pitchFamily="18" charset="0"/>
                          <a:ea typeface="Times New Roman"/>
                          <a:cs typeface="Times New Roman" pitchFamily="18" charset="0"/>
                        </a:rPr>
                        <a:t>ngủ</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đầy</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đủ</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tập</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thể</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dục</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thường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xuyên</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và</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không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sử</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dụng</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các</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chất</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gây</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nghiện</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như</a:t>
                      </a:r>
                      <a:r>
                        <a:rPr lang="en-US" sz="1900" b="1" dirty="0">
                          <a:solidFill>
                            <a:srgbClr val="000000"/>
                          </a:solidFill>
                          <a:effectLst/>
                          <a:latin typeface="Times New Roman" pitchFamily="18" charset="0"/>
                          <a:ea typeface="Times New Roman"/>
                          <a:cs typeface="Times New Roman" pitchFamily="18" charset="0"/>
                        </a:rPr>
                        <a:t> ma </a:t>
                      </a:r>
                      <a:r>
                        <a:rPr lang="en-US" sz="1900" b="1" dirty="0" err="1">
                          <a:solidFill>
                            <a:srgbClr val="000000"/>
                          </a:solidFill>
                          <a:effectLst/>
                          <a:latin typeface="Times New Roman" pitchFamily="18" charset="0"/>
                          <a:ea typeface="Times New Roman"/>
                          <a:cs typeface="Times New Roman" pitchFamily="18" charset="0"/>
                        </a:rPr>
                        <a:t>túy</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rượu</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bia</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thuốc</a:t>
                      </a:r>
                      <a:r>
                        <a:rPr lang="en-US" sz="1900" b="1" dirty="0">
                          <a:solidFill>
                            <a:srgbClr val="000000"/>
                          </a:solidFill>
                          <a:effectLst/>
                          <a:latin typeface="Times New Roman" pitchFamily="18" charset="0"/>
                          <a:ea typeface="Times New Roman"/>
                          <a:cs typeface="Times New Roman" pitchFamily="18" charset="0"/>
                        </a:rPr>
                        <a:t> </a:t>
                      </a:r>
                      <a:r>
                        <a:rPr lang="en-US" sz="1900" b="1" dirty="0" err="1">
                          <a:solidFill>
                            <a:srgbClr val="000000"/>
                          </a:solidFill>
                          <a:effectLst/>
                          <a:latin typeface="Times New Roman" pitchFamily="18" charset="0"/>
                          <a:ea typeface="Times New Roman"/>
                          <a:cs typeface="Times New Roman" pitchFamily="18" charset="0"/>
                        </a:rPr>
                        <a:t>lá</a:t>
                      </a:r>
                      <a:r>
                        <a:rPr lang="en-US" sz="1900" b="1" dirty="0">
                          <a:solidFill>
                            <a:srgbClr val="000000"/>
                          </a:solidFill>
                          <a:effectLst/>
                          <a:latin typeface="Times New Roman" pitchFamily="18" charset="0"/>
                          <a:ea typeface="Times New Roman"/>
                          <a:cs typeface="Times New Roman" pitchFamily="18" charset="0"/>
                        </a:rPr>
                        <a:t>,…</a:t>
                      </a:r>
                      <a:endParaRPr lang="en-US" sz="1900" b="1" dirty="0">
                        <a:effectLst/>
                        <a:latin typeface="Times New Roman" pitchFamily="18" charset="0"/>
                        <a:ea typeface="Calibri"/>
                        <a:cs typeface="Times New Roman" pitchFamily="18" charset="0"/>
                      </a:endParaRPr>
                    </a:p>
                  </a:txBody>
                  <a:tcPr marL="0" marR="0" marT="0" marB="0" anchor="ctr"/>
                </a:tc>
              </a:tr>
            </a:tbl>
          </a:graphicData>
        </a:graphic>
      </p:graphicFrame>
    </p:spTree>
    <p:extLst>
      <p:ext uri="{BB962C8B-B14F-4D97-AF65-F5344CB8AC3E}">
        <p14:creationId xmlns:p14="http://schemas.microsoft.com/office/powerpoint/2010/main" val="3664482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57200"/>
            <a:ext cx="7886700" cy="5719764"/>
          </a:xfrm>
        </p:spPr>
        <p:txBody>
          <a:bodyPr>
            <a:normAutofit/>
          </a:bodyPr>
          <a:lstStyle/>
          <a:p>
            <a:pPr marL="0" indent="0">
              <a:lnSpc>
                <a:spcPct val="100000"/>
              </a:lnSpc>
              <a:spcAft>
                <a:spcPts val="1000"/>
              </a:spcAft>
              <a:buNone/>
            </a:pPr>
            <a:r>
              <a:rPr lang="en-US" sz="2800" b="1" u="sng" dirty="0">
                <a:solidFill>
                  <a:srgbClr val="FF0000"/>
                </a:solidFill>
                <a:latin typeface="Times New Roman"/>
                <a:ea typeface="Calibri"/>
                <a:cs typeface="Times New Roman"/>
              </a:rPr>
              <a:t>II. </a:t>
            </a:r>
            <a:r>
              <a:rPr lang="en-US" sz="2800" b="1" u="sng" dirty="0" err="1">
                <a:solidFill>
                  <a:srgbClr val="FF0000"/>
                </a:solidFill>
                <a:latin typeface="Times New Roman"/>
                <a:ea typeface="Calibri"/>
                <a:cs typeface="Times New Roman"/>
              </a:rPr>
              <a:t>Một</a:t>
            </a:r>
            <a:r>
              <a:rPr lang="en-US" sz="2800" b="1" u="sng" dirty="0">
                <a:solidFill>
                  <a:srgbClr val="FF0000"/>
                </a:solidFill>
                <a:latin typeface="Times New Roman"/>
                <a:ea typeface="Calibri"/>
                <a:cs typeface="Times New Roman"/>
              </a:rPr>
              <a:t> </a:t>
            </a:r>
            <a:r>
              <a:rPr lang="en-US" sz="2800" b="1" u="sng" dirty="0" err="1">
                <a:solidFill>
                  <a:srgbClr val="FF0000"/>
                </a:solidFill>
                <a:latin typeface="Times New Roman"/>
                <a:ea typeface="Calibri"/>
                <a:cs typeface="Times New Roman"/>
              </a:rPr>
              <a:t>số</a:t>
            </a:r>
            <a:r>
              <a:rPr lang="en-US" sz="2800" b="1" u="sng" dirty="0">
                <a:solidFill>
                  <a:srgbClr val="FF0000"/>
                </a:solidFill>
                <a:latin typeface="Times New Roman"/>
                <a:ea typeface="Calibri"/>
                <a:cs typeface="Times New Roman"/>
              </a:rPr>
              <a:t> </a:t>
            </a:r>
            <a:r>
              <a:rPr lang="en-US" sz="2800" b="1" u="sng" dirty="0" err="1">
                <a:solidFill>
                  <a:srgbClr val="FF0000"/>
                </a:solidFill>
                <a:latin typeface="Times New Roman"/>
                <a:ea typeface="Calibri"/>
                <a:cs typeface="Times New Roman"/>
              </a:rPr>
              <a:t>bệnh</a:t>
            </a:r>
            <a:r>
              <a:rPr lang="en-US" sz="2800" b="1" u="sng" dirty="0">
                <a:solidFill>
                  <a:srgbClr val="FF0000"/>
                </a:solidFill>
                <a:latin typeface="Times New Roman"/>
                <a:ea typeface="Calibri"/>
                <a:cs typeface="Times New Roman"/>
              </a:rPr>
              <a:t> </a:t>
            </a:r>
            <a:r>
              <a:rPr lang="en-US" sz="2800" b="1" u="sng" dirty="0" err="1">
                <a:solidFill>
                  <a:srgbClr val="FF0000"/>
                </a:solidFill>
                <a:latin typeface="Times New Roman"/>
                <a:ea typeface="Calibri"/>
                <a:cs typeface="Times New Roman"/>
              </a:rPr>
              <a:t>về</a:t>
            </a:r>
            <a:r>
              <a:rPr lang="en-US" sz="2800" b="1" u="sng" dirty="0">
                <a:solidFill>
                  <a:srgbClr val="FF0000"/>
                </a:solidFill>
                <a:latin typeface="Times New Roman"/>
                <a:ea typeface="Calibri"/>
                <a:cs typeface="Times New Roman"/>
              </a:rPr>
              <a:t> </a:t>
            </a:r>
            <a:r>
              <a:rPr lang="en-US" sz="2800" b="1" u="sng" dirty="0" err="1">
                <a:solidFill>
                  <a:srgbClr val="FF0000"/>
                </a:solidFill>
                <a:latin typeface="Times New Roman"/>
                <a:ea typeface="Calibri"/>
                <a:cs typeface="Times New Roman"/>
              </a:rPr>
              <a:t>phổi</a:t>
            </a:r>
            <a:r>
              <a:rPr lang="en-US" sz="2800" b="1" u="sng" dirty="0">
                <a:solidFill>
                  <a:srgbClr val="FF0000"/>
                </a:solidFill>
                <a:latin typeface="Times New Roman"/>
                <a:ea typeface="Calibri"/>
                <a:cs typeface="Times New Roman"/>
              </a:rPr>
              <a:t> </a:t>
            </a:r>
            <a:r>
              <a:rPr lang="en-US" sz="2800" b="1" u="sng" dirty="0" err="1">
                <a:solidFill>
                  <a:srgbClr val="FF0000"/>
                </a:solidFill>
                <a:latin typeface="Times New Roman"/>
                <a:ea typeface="Calibri"/>
                <a:cs typeface="Times New Roman"/>
              </a:rPr>
              <a:t>và</a:t>
            </a:r>
            <a:r>
              <a:rPr lang="en-US" sz="2800" b="1" u="sng" dirty="0">
                <a:solidFill>
                  <a:srgbClr val="FF0000"/>
                </a:solidFill>
                <a:latin typeface="Times New Roman"/>
                <a:ea typeface="Calibri"/>
                <a:cs typeface="Times New Roman"/>
              </a:rPr>
              <a:t> </a:t>
            </a:r>
            <a:r>
              <a:rPr lang="en-US" sz="2800" b="1" u="sng" dirty="0" err="1">
                <a:solidFill>
                  <a:srgbClr val="FF0000"/>
                </a:solidFill>
                <a:latin typeface="Times New Roman"/>
                <a:ea typeface="Calibri"/>
                <a:cs typeface="Times New Roman"/>
              </a:rPr>
              <a:t>đường</a:t>
            </a:r>
            <a:r>
              <a:rPr lang="en-US" sz="2800" b="1" u="sng" dirty="0">
                <a:solidFill>
                  <a:srgbClr val="FF0000"/>
                </a:solidFill>
                <a:latin typeface="Times New Roman"/>
                <a:ea typeface="Calibri"/>
                <a:cs typeface="Times New Roman"/>
              </a:rPr>
              <a:t> </a:t>
            </a:r>
            <a:r>
              <a:rPr lang="en-US" sz="2800" b="1" u="sng" dirty="0" err="1">
                <a:solidFill>
                  <a:srgbClr val="FF0000"/>
                </a:solidFill>
                <a:latin typeface="Times New Roman"/>
                <a:ea typeface="Calibri"/>
                <a:cs typeface="Times New Roman"/>
              </a:rPr>
              <a:t>hô</a:t>
            </a:r>
            <a:r>
              <a:rPr lang="en-US" sz="2800" b="1" u="sng" dirty="0">
                <a:solidFill>
                  <a:srgbClr val="FF0000"/>
                </a:solidFill>
                <a:latin typeface="Times New Roman"/>
                <a:ea typeface="Calibri"/>
                <a:cs typeface="Times New Roman"/>
              </a:rPr>
              <a:t> </a:t>
            </a:r>
            <a:r>
              <a:rPr lang="en-US" sz="2800" b="1" u="sng" dirty="0" err="1">
                <a:solidFill>
                  <a:srgbClr val="FF0000"/>
                </a:solidFill>
                <a:latin typeface="Times New Roman"/>
                <a:ea typeface="Calibri"/>
                <a:cs typeface="Times New Roman"/>
              </a:rPr>
              <a:t>hấp</a:t>
            </a:r>
            <a:endParaRPr lang="en-US" sz="2800" dirty="0">
              <a:solidFill>
                <a:srgbClr val="FF0000"/>
              </a:solidFill>
              <a:ea typeface="Calibri"/>
              <a:cs typeface="Times New Roman"/>
            </a:endParaRPr>
          </a:p>
          <a:p>
            <a:pPr marL="0" indent="0" algn="just">
              <a:lnSpc>
                <a:spcPct val="100000"/>
              </a:lnSpc>
              <a:spcBef>
                <a:spcPts val="600"/>
              </a:spcBef>
              <a:spcAft>
                <a:spcPts val="600"/>
              </a:spcAft>
              <a:buNone/>
            </a:pPr>
            <a:r>
              <a:rPr lang="en-US" sz="2800" b="1" dirty="0" smtClean="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Các</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bệnh</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lí</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về</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hô</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hấp</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viêm</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mũi</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viêm</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xoang</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viêm</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họng</a:t>
            </a:r>
            <a:r>
              <a:rPr lang="en-US" sz="2800" b="1" dirty="0">
                <a:solidFill>
                  <a:srgbClr val="0000FF"/>
                </a:solidFill>
                <a:latin typeface="Times New Roman" pitchFamily="18" charset="0"/>
                <a:ea typeface="Calibri"/>
                <a:cs typeface="Times New Roman" pitchFamily="18" charset="0"/>
              </a:rPr>
              <a:t> , </a:t>
            </a:r>
            <a:r>
              <a:rPr lang="en-US" sz="2800" b="1" dirty="0" err="1">
                <a:solidFill>
                  <a:srgbClr val="0000FF"/>
                </a:solidFill>
                <a:latin typeface="Times New Roman" pitchFamily="18" charset="0"/>
                <a:ea typeface="Calibri"/>
                <a:cs typeface="Times New Roman" pitchFamily="18" charset="0"/>
              </a:rPr>
              <a:t>viêm</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thanh</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quản</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viêm</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phế</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quản</a:t>
            </a:r>
            <a:r>
              <a:rPr lang="en-US" sz="2800" b="1" dirty="0">
                <a:solidFill>
                  <a:srgbClr val="0000FF"/>
                </a:solidFill>
                <a:latin typeface="Times New Roman" pitchFamily="18" charset="0"/>
                <a:ea typeface="Calibri"/>
                <a:cs typeface="Times New Roman" pitchFamily="18" charset="0"/>
              </a:rPr>
              <a:t> , </a:t>
            </a:r>
            <a:r>
              <a:rPr lang="en-US" sz="2800" b="1" dirty="0" err="1">
                <a:solidFill>
                  <a:srgbClr val="0000FF"/>
                </a:solidFill>
                <a:latin typeface="Times New Roman" pitchFamily="18" charset="0"/>
                <a:ea typeface="Calibri"/>
                <a:cs typeface="Times New Roman" pitchFamily="18" charset="0"/>
              </a:rPr>
              <a:t>viêm</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tiểu</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phế</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quản</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viêm</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phổi</a:t>
            </a:r>
            <a:r>
              <a:rPr lang="en-US" sz="2800" b="1" dirty="0">
                <a:solidFill>
                  <a:srgbClr val="0000FF"/>
                </a:solidFill>
                <a:latin typeface="Times New Roman" pitchFamily="18" charset="0"/>
                <a:ea typeface="Calibri"/>
                <a:cs typeface="Times New Roman" pitchFamily="18" charset="0"/>
              </a:rPr>
              <a:t> , </a:t>
            </a:r>
            <a:r>
              <a:rPr lang="en-US" sz="2800" b="1" dirty="0" err="1">
                <a:solidFill>
                  <a:srgbClr val="0000FF"/>
                </a:solidFill>
                <a:latin typeface="Times New Roman" pitchFamily="18" charset="0"/>
                <a:ea typeface="Calibri"/>
                <a:cs typeface="Times New Roman" pitchFamily="18" charset="0"/>
              </a:rPr>
              <a:t>lao</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phổi</a:t>
            </a:r>
            <a:r>
              <a:rPr lang="en-US" sz="2800" b="1" dirty="0">
                <a:solidFill>
                  <a:srgbClr val="0000FF"/>
                </a:solidFill>
                <a:latin typeface="Times New Roman" pitchFamily="18" charset="0"/>
                <a:ea typeface="Calibri"/>
                <a:cs typeface="Times New Roman" pitchFamily="18" charset="0"/>
              </a:rPr>
              <a:t>…</a:t>
            </a:r>
          </a:p>
          <a:p>
            <a:pPr marL="0" indent="0" algn="just">
              <a:lnSpc>
                <a:spcPct val="100000"/>
              </a:lnSpc>
              <a:spcBef>
                <a:spcPts val="600"/>
              </a:spcBef>
              <a:spcAft>
                <a:spcPts val="600"/>
              </a:spcAft>
              <a:buNone/>
            </a:pP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Nguyên</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nhân</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của</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các</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bệnh</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về</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hô</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hấp</a:t>
            </a:r>
            <a:r>
              <a:rPr lang="en-US" sz="2800" b="1" dirty="0">
                <a:solidFill>
                  <a:srgbClr val="0000FF"/>
                </a:solidFill>
                <a:latin typeface="Times New Roman" pitchFamily="18" charset="0"/>
                <a:ea typeface="Calibri"/>
                <a:cs typeface="Times New Roman" pitchFamily="18" charset="0"/>
              </a:rPr>
              <a:t>: do vi </a:t>
            </a:r>
            <a:r>
              <a:rPr lang="en-US" sz="2800" b="1" dirty="0" err="1">
                <a:solidFill>
                  <a:srgbClr val="0000FF"/>
                </a:solidFill>
                <a:latin typeface="Times New Roman" pitchFamily="18" charset="0"/>
                <a:ea typeface="Calibri"/>
                <a:cs typeface="Times New Roman" pitchFamily="18" charset="0"/>
              </a:rPr>
              <a:t>khuẩn</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virut</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hóa</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chất</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độc</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hại</a:t>
            </a:r>
            <a:r>
              <a:rPr lang="en-US" sz="2800" b="1" dirty="0" smtClean="0">
                <a:solidFill>
                  <a:srgbClr val="0000FF"/>
                </a:solidFill>
                <a:latin typeface="Times New Roman" pitchFamily="18" charset="0"/>
                <a:ea typeface="Calibri"/>
                <a:cs typeface="Times New Roman" pitchFamily="18" charset="0"/>
              </a:rPr>
              <a:t>, </a:t>
            </a:r>
            <a:r>
              <a:rPr lang="en-US" sz="2800" b="1" dirty="0" err="1" smtClean="0">
                <a:solidFill>
                  <a:srgbClr val="0000FF"/>
                </a:solidFill>
                <a:latin typeface="Times New Roman" pitchFamily="18" charset="0"/>
                <a:ea typeface="Calibri"/>
                <a:cs typeface="Times New Roman" pitchFamily="18" charset="0"/>
              </a:rPr>
              <a:t>thời</a:t>
            </a:r>
            <a:r>
              <a:rPr lang="en-US" sz="2800" b="1" dirty="0" smtClean="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tiết</a:t>
            </a:r>
            <a:r>
              <a:rPr lang="en-US" sz="2800" b="1" dirty="0">
                <a:solidFill>
                  <a:srgbClr val="0000FF"/>
                </a:solidFill>
                <a:latin typeface="Times New Roman" pitchFamily="18" charset="0"/>
                <a:ea typeface="Calibri"/>
                <a:cs typeface="Times New Roman" pitchFamily="18" charset="0"/>
              </a:rPr>
              <a:t>, ô </a:t>
            </a:r>
            <a:r>
              <a:rPr lang="en-US" sz="2800" b="1" dirty="0" err="1">
                <a:solidFill>
                  <a:srgbClr val="0000FF"/>
                </a:solidFill>
                <a:latin typeface="Times New Roman" pitchFamily="18" charset="0"/>
                <a:ea typeface="Calibri"/>
                <a:cs typeface="Times New Roman" pitchFamily="18" charset="0"/>
              </a:rPr>
              <a:t>nhiễm</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không</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khí</a:t>
            </a:r>
            <a:r>
              <a:rPr lang="en-US" sz="2800" b="1" dirty="0">
                <a:solidFill>
                  <a:srgbClr val="0000FF"/>
                </a:solidFill>
                <a:latin typeface="Times New Roman" pitchFamily="18" charset="0"/>
                <a:ea typeface="Calibri"/>
                <a:cs typeface="Times New Roman" pitchFamily="18" charset="0"/>
              </a:rPr>
              <a:t>...</a:t>
            </a:r>
          </a:p>
          <a:p>
            <a:pPr marL="0" indent="0">
              <a:lnSpc>
                <a:spcPct val="100000"/>
              </a:lnSpc>
              <a:buNone/>
            </a:pP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Biện</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pháp</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phòng</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bệnh</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giảm</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tiếp</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xúc</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tác</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nhân</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gây</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bệnh</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tiêm</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vacxin</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giữ</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vệ</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sinh</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cá</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nhân</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và</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môi</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trường</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chế</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độ</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dinh</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dưỡng</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khoa</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học</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luyện</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tập</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thể</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dục</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thể</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thao</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không</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hút</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thuốc</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lá</a:t>
            </a:r>
            <a:r>
              <a:rPr lang="en-US" sz="2800" b="1" dirty="0">
                <a:solidFill>
                  <a:srgbClr val="0000FF"/>
                </a:solidFill>
                <a:latin typeface="Times New Roman" pitchFamily="18" charset="0"/>
                <a:ea typeface="Calibri"/>
                <a:cs typeface="Times New Roman" pitchFamily="18" charset="0"/>
              </a:rPr>
              <a:t>…</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457126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iaoduc\Downloads\1.bo-may-ho-hap-chi-ti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44880"/>
            <a:ext cx="6099176" cy="58369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24400" y="1447086"/>
            <a:ext cx="1981200" cy="2031325"/>
          </a:xfrm>
          <a:prstGeom prst="rect">
            <a:avLst/>
          </a:prstGeom>
          <a:solidFill>
            <a:schemeClr val="bg1"/>
          </a:solidFill>
        </p:spPr>
        <p:txBody>
          <a:bodyPr wrap="square" rtlCol="0">
            <a:spAutoFit/>
          </a:bodyPr>
          <a:lstStyle/>
          <a:p>
            <a:pPr defTabSz="914400"/>
            <a:endParaRPr lang="en-US" dirty="0" smtClean="0">
              <a:solidFill>
                <a:prstClr val="black"/>
              </a:solidFill>
            </a:endParaRPr>
          </a:p>
          <a:p>
            <a:pPr defTabSz="914400"/>
            <a:endParaRPr lang="en-US" dirty="0">
              <a:solidFill>
                <a:prstClr val="black"/>
              </a:solidFill>
            </a:endParaRPr>
          </a:p>
          <a:p>
            <a:pPr defTabSz="914400"/>
            <a:endParaRPr lang="en-US" dirty="0" smtClean="0">
              <a:solidFill>
                <a:prstClr val="black"/>
              </a:solidFill>
            </a:endParaRPr>
          </a:p>
          <a:p>
            <a:pPr defTabSz="914400"/>
            <a:endParaRPr lang="en-US" dirty="0">
              <a:solidFill>
                <a:prstClr val="black"/>
              </a:solidFill>
            </a:endParaRPr>
          </a:p>
          <a:p>
            <a:pPr defTabSz="914400"/>
            <a:endParaRPr lang="en-US" dirty="0" smtClean="0">
              <a:solidFill>
                <a:prstClr val="black"/>
              </a:solidFill>
            </a:endParaRPr>
          </a:p>
          <a:p>
            <a:pPr defTabSz="914400"/>
            <a:endParaRPr lang="en-US" dirty="0">
              <a:solidFill>
                <a:prstClr val="black"/>
              </a:solidFill>
            </a:endParaRPr>
          </a:p>
          <a:p>
            <a:pPr defTabSz="914400"/>
            <a:endParaRPr lang="en-US" dirty="0">
              <a:solidFill>
                <a:prstClr val="black"/>
              </a:solidFill>
            </a:endParaRPr>
          </a:p>
        </p:txBody>
      </p:sp>
      <p:sp>
        <p:nvSpPr>
          <p:cNvPr id="5" name="TextBox 4"/>
          <p:cNvSpPr txBox="1"/>
          <p:nvPr/>
        </p:nvSpPr>
        <p:spPr>
          <a:xfrm>
            <a:off x="228600" y="3010256"/>
            <a:ext cx="798163" cy="2585323"/>
          </a:xfrm>
          <a:prstGeom prst="rect">
            <a:avLst/>
          </a:prstGeom>
          <a:solidFill>
            <a:schemeClr val="bg1"/>
          </a:solidFill>
        </p:spPr>
        <p:txBody>
          <a:bodyPr wrap="square" rtlCol="0">
            <a:spAutoFit/>
          </a:bodyPr>
          <a:lstStyle/>
          <a:p>
            <a:pPr defTabSz="914400"/>
            <a:endParaRPr lang="en-US" dirty="0" smtClean="0">
              <a:solidFill>
                <a:prstClr val="black"/>
              </a:solidFill>
            </a:endParaRPr>
          </a:p>
          <a:p>
            <a:pPr defTabSz="914400"/>
            <a:endParaRPr lang="en-US" dirty="0">
              <a:solidFill>
                <a:prstClr val="black"/>
              </a:solidFill>
            </a:endParaRPr>
          </a:p>
          <a:p>
            <a:pPr defTabSz="914400"/>
            <a:endParaRPr lang="en-US" dirty="0" smtClean="0">
              <a:solidFill>
                <a:prstClr val="black"/>
              </a:solidFill>
            </a:endParaRPr>
          </a:p>
          <a:p>
            <a:pPr defTabSz="914400"/>
            <a:endParaRPr lang="en-US" dirty="0">
              <a:solidFill>
                <a:prstClr val="black"/>
              </a:solidFill>
            </a:endParaRPr>
          </a:p>
          <a:p>
            <a:pPr defTabSz="914400"/>
            <a:endParaRPr lang="en-US" dirty="0" smtClean="0">
              <a:solidFill>
                <a:prstClr val="black"/>
              </a:solidFill>
            </a:endParaRPr>
          </a:p>
          <a:p>
            <a:pPr defTabSz="914400"/>
            <a:endParaRPr lang="en-US" dirty="0">
              <a:solidFill>
                <a:prstClr val="black"/>
              </a:solidFill>
            </a:endParaRPr>
          </a:p>
          <a:p>
            <a:pPr defTabSz="914400"/>
            <a:endParaRPr lang="en-US" dirty="0" smtClean="0">
              <a:solidFill>
                <a:prstClr val="black"/>
              </a:solidFill>
            </a:endParaRPr>
          </a:p>
          <a:p>
            <a:pPr defTabSz="914400"/>
            <a:endParaRPr lang="en-US" dirty="0">
              <a:solidFill>
                <a:prstClr val="black"/>
              </a:solidFill>
            </a:endParaRPr>
          </a:p>
          <a:p>
            <a:pPr defTabSz="914400"/>
            <a:endParaRPr lang="en-US" dirty="0" smtClean="0">
              <a:solidFill>
                <a:prstClr val="black"/>
              </a:solidFill>
            </a:endParaRPr>
          </a:p>
        </p:txBody>
      </p:sp>
      <p:sp>
        <p:nvSpPr>
          <p:cNvPr id="9" name="TextBox 8"/>
          <p:cNvSpPr txBox="1"/>
          <p:nvPr/>
        </p:nvSpPr>
        <p:spPr>
          <a:xfrm>
            <a:off x="4724400" y="3657600"/>
            <a:ext cx="1981200" cy="2031325"/>
          </a:xfrm>
          <a:prstGeom prst="rect">
            <a:avLst/>
          </a:prstGeom>
          <a:solidFill>
            <a:schemeClr val="bg1"/>
          </a:solidFill>
        </p:spPr>
        <p:txBody>
          <a:bodyPr wrap="square" rtlCol="0">
            <a:spAutoFit/>
          </a:bodyPr>
          <a:lstStyle/>
          <a:p>
            <a:pPr defTabSz="914400"/>
            <a:endParaRPr lang="en-US" dirty="0" smtClean="0">
              <a:solidFill>
                <a:prstClr val="black"/>
              </a:solidFill>
            </a:endParaRPr>
          </a:p>
          <a:p>
            <a:pPr defTabSz="914400"/>
            <a:endParaRPr lang="en-US" dirty="0">
              <a:solidFill>
                <a:prstClr val="black"/>
              </a:solidFill>
            </a:endParaRPr>
          </a:p>
          <a:p>
            <a:pPr defTabSz="914400"/>
            <a:endParaRPr lang="en-US" dirty="0" smtClean="0">
              <a:solidFill>
                <a:prstClr val="black"/>
              </a:solidFill>
            </a:endParaRPr>
          </a:p>
          <a:p>
            <a:pPr defTabSz="914400"/>
            <a:endParaRPr lang="en-US" dirty="0">
              <a:solidFill>
                <a:prstClr val="black"/>
              </a:solidFill>
            </a:endParaRPr>
          </a:p>
          <a:p>
            <a:pPr defTabSz="914400"/>
            <a:endParaRPr lang="en-US" dirty="0" smtClean="0">
              <a:solidFill>
                <a:prstClr val="black"/>
              </a:solidFill>
            </a:endParaRPr>
          </a:p>
          <a:p>
            <a:pPr defTabSz="914400"/>
            <a:endParaRPr lang="en-US" dirty="0">
              <a:solidFill>
                <a:prstClr val="black"/>
              </a:solidFill>
            </a:endParaRPr>
          </a:p>
          <a:p>
            <a:pPr defTabSz="914400"/>
            <a:endParaRPr lang="en-US" dirty="0">
              <a:solidFill>
                <a:prstClr val="black"/>
              </a:solidFill>
            </a:endParaRPr>
          </a:p>
        </p:txBody>
      </p:sp>
      <p:sp>
        <p:nvSpPr>
          <p:cNvPr id="10" name="Explosion 1 9"/>
          <p:cNvSpPr/>
          <p:nvPr/>
        </p:nvSpPr>
        <p:spPr>
          <a:xfrm>
            <a:off x="4876800" y="1828800"/>
            <a:ext cx="4724400" cy="51054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800" b="1" dirty="0" smtClean="0">
              <a:solidFill>
                <a:srgbClr val="FF0000"/>
              </a:solidFill>
              <a:latin typeface="Times New Roman" panose="02020603050405020304" pitchFamily="18" charset="0"/>
            </a:endParaRPr>
          </a:p>
          <a:p>
            <a:pPr algn="ctr" defTabSz="914400">
              <a:defRPr/>
            </a:pPr>
            <a:r>
              <a:rPr lang="en-US" sz="2800" b="1" dirty="0" err="1" smtClean="0">
                <a:solidFill>
                  <a:srgbClr val="FF0000"/>
                </a:solidFill>
                <a:latin typeface="Times New Roman" panose="02020603050405020304" pitchFamily="18" charset="0"/>
              </a:rPr>
              <a:t>Kể</a:t>
            </a:r>
            <a:r>
              <a:rPr lang="en-US" sz="2800" b="1" dirty="0" smtClean="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tên</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một</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số</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bệnh</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về</a:t>
            </a:r>
            <a:r>
              <a:rPr lang="en-US" sz="2800" b="1" dirty="0">
                <a:solidFill>
                  <a:srgbClr val="FF0000"/>
                </a:solidFill>
                <a:latin typeface="Times New Roman" panose="02020603050405020304" pitchFamily="18" charset="0"/>
              </a:rPr>
              <a:t> </a:t>
            </a:r>
            <a:r>
              <a:rPr lang="en-US" sz="2800" b="1" dirty="0" err="1" smtClean="0">
                <a:solidFill>
                  <a:srgbClr val="FF0000"/>
                </a:solidFill>
                <a:latin typeface="Times New Roman" panose="02020603050405020304" pitchFamily="18" charset="0"/>
              </a:rPr>
              <a:t>phổi</a:t>
            </a:r>
            <a:r>
              <a:rPr lang="en-US" sz="2800" b="1" dirty="0" smtClean="0">
                <a:solidFill>
                  <a:srgbClr val="FF0000"/>
                </a:solidFill>
                <a:latin typeface="Times New Roman" panose="02020603050405020304" pitchFamily="18" charset="0"/>
              </a:rPr>
              <a:t>, </a:t>
            </a:r>
            <a:r>
              <a:rPr lang="en-US" sz="2800" b="1" dirty="0" err="1" smtClean="0">
                <a:solidFill>
                  <a:srgbClr val="FF0000"/>
                </a:solidFill>
                <a:latin typeface="Times New Roman" panose="02020603050405020304" pitchFamily="18" charset="0"/>
              </a:rPr>
              <a:t>đường</a:t>
            </a:r>
            <a:r>
              <a:rPr lang="en-US" sz="2800" b="1" dirty="0" smtClean="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hô</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hấp</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mà</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em</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biết</a:t>
            </a:r>
            <a:r>
              <a:rPr lang="en-US" sz="2800" b="1" dirty="0">
                <a:solidFill>
                  <a:srgbClr val="FF0000"/>
                </a:solidFill>
                <a:latin typeface="Times New Roman" panose="02020603050405020304" pitchFamily="18" charset="0"/>
              </a:rPr>
              <a:t>?</a:t>
            </a:r>
          </a:p>
          <a:p>
            <a:pPr algn="ctr" defTabSz="914400">
              <a:defRPr/>
            </a:pPr>
            <a:endParaRPr lang="en-US" sz="2800" b="1" dirty="0">
              <a:solidFill>
                <a:srgbClr val="FF0000"/>
              </a:solidFill>
            </a:endParaRPr>
          </a:p>
        </p:txBody>
      </p:sp>
      <p:sp>
        <p:nvSpPr>
          <p:cNvPr id="2" name="TextBox 1"/>
          <p:cNvSpPr txBox="1"/>
          <p:nvPr/>
        </p:nvSpPr>
        <p:spPr>
          <a:xfrm>
            <a:off x="4648200" y="4431268"/>
            <a:ext cx="762000" cy="369332"/>
          </a:xfrm>
          <a:prstGeom prst="rect">
            <a:avLst/>
          </a:prstGeom>
          <a:solidFill>
            <a:schemeClr val="bg1"/>
          </a:solidFill>
        </p:spPr>
        <p:txBody>
          <a:bodyPr wrap="square" rtlCol="0">
            <a:spAutoFit/>
          </a:bodyPr>
          <a:lstStyle/>
          <a:p>
            <a:pPr defTabSz="914400"/>
            <a:endParaRPr lang="en-US" dirty="0">
              <a:solidFill>
                <a:prstClr val="black"/>
              </a:solidFill>
            </a:endParaRPr>
          </a:p>
        </p:txBody>
      </p:sp>
    </p:spTree>
    <p:extLst>
      <p:ext uri="{BB962C8B-B14F-4D97-AF65-F5344CB8AC3E}">
        <p14:creationId xmlns:p14="http://schemas.microsoft.com/office/powerpoint/2010/main" val="152371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grpId="0" nodeType="clickEffect">
                                  <p:stCondLst>
                                    <p:cond delay="0"/>
                                  </p:stCondLst>
                                  <p:childTnLst>
                                    <p:animEffect transition="out" filter="barn(inVertical)">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par>
                                <p:cTn id="15" presetID="4" presetClass="exit" presetSubtype="32" fill="hold" grpId="0" nodeType="withEffect">
                                  <p:stCondLst>
                                    <p:cond delay="0"/>
                                  </p:stCondLst>
                                  <p:childTnLst>
                                    <p:animEffect transition="out" filter="box(out)">
                                      <p:cBhvr>
                                        <p:cTn id="16" dur="2000"/>
                                        <p:tgtEl>
                                          <p:spTgt spid="5"/>
                                        </p:tgtEl>
                                      </p:cBhvr>
                                    </p:animEffect>
                                    <p:set>
                                      <p:cBhvr>
                                        <p:cTn id="17" dur="1" fill="hold">
                                          <p:stCondLst>
                                            <p:cond delay="19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7646">
              <a:defRPr/>
            </a:pPr>
            <a:endParaRPr lang="zh-CN" altLang="en-US" sz="1500">
              <a:solidFill>
                <a:prstClr val="white"/>
              </a:solidFill>
            </a:endParaRPr>
          </a:p>
        </p:txBody>
      </p:sp>
      <p:sp>
        <p:nvSpPr>
          <p:cNvPr id="34" name="矩形 33"/>
          <p:cNvSpPr/>
          <p:nvPr/>
        </p:nvSpPr>
        <p:spPr>
          <a:xfrm>
            <a:off x="-615204" y="2248787"/>
            <a:ext cx="494180"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7646">
              <a:defRPr/>
            </a:pPr>
            <a:endParaRPr lang="zh-CN" altLang="en-US" sz="1500">
              <a:solidFill>
                <a:prstClr val="white"/>
              </a:solidFill>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427" y="3698502"/>
            <a:ext cx="3451143" cy="1715470"/>
          </a:xfrm>
          <a:prstGeom prst="rect">
            <a:avLst/>
          </a:prstGeom>
        </p:spPr>
      </p:pic>
      <p:sp>
        <p:nvSpPr>
          <p:cNvPr id="32" name="文本框 31"/>
          <p:cNvSpPr txBox="1"/>
          <p:nvPr/>
        </p:nvSpPr>
        <p:spPr>
          <a:xfrm>
            <a:off x="762000" y="2243863"/>
            <a:ext cx="1488407" cy="1544422"/>
          </a:xfrm>
          <a:prstGeom prst="rect">
            <a:avLst/>
          </a:prstGeom>
          <a:noFill/>
        </p:spPr>
        <p:txBody>
          <a:bodyPr wrap="none" lIns="51206" tIns="25603" rIns="51206" bIns="25603" rtlCol="0">
            <a:spAutoFit/>
          </a:bodyPr>
          <a:lstStyle/>
          <a:p>
            <a:pPr defTabSz="767646">
              <a:defRPr/>
            </a:pPr>
            <a:r>
              <a:rPr lang="en-US" altLang="zh-CN" sz="9700" b="1" dirty="0">
                <a:solidFill>
                  <a:srgbClr val="FF0000"/>
                </a:solidFill>
                <a:effectLst>
                  <a:outerShdw blurRad="38100" dist="38100" dir="2700000" algn="tl">
                    <a:srgbClr val="000000">
                      <a:alpha val="43137"/>
                    </a:srgbClr>
                  </a:outerShdw>
                </a:effectLst>
                <a:latin typeface="#9Slide03 Arima Madurai Black" panose="00000A00000000000000" pitchFamily="2" charset="-93"/>
                <a:ea typeface="微软雅黑" panose="020B0503020204020204" pitchFamily="34" charset="-122"/>
                <a:cs typeface="#9Slide03 Arima Madurai Black" panose="00000A00000000000000" pitchFamily="2" charset="-93"/>
              </a:rPr>
              <a:t>III.</a:t>
            </a:r>
            <a:endParaRPr lang="zh-CN" altLang="en-US" sz="9700" b="1" dirty="0">
              <a:solidFill>
                <a:srgbClr val="FF0000"/>
              </a:solidFill>
              <a:effectLst>
                <a:outerShdw blurRad="38100" dist="38100" dir="2700000" algn="tl">
                  <a:srgbClr val="000000">
                    <a:alpha val="43137"/>
                  </a:srgbClr>
                </a:outerShdw>
              </a:effectLst>
              <a:latin typeface="#9Slide03 Arima Madurai Black" panose="00000A00000000000000" pitchFamily="2" charset="-93"/>
              <a:ea typeface="微软雅黑" panose="020B0503020204020204" pitchFamily="34" charset="-122"/>
              <a:cs typeface="#9Slide03 Arima Madurai Black" panose="00000A00000000000000" pitchFamily="2" charset="-93"/>
            </a:endParaRPr>
          </a:p>
        </p:txBody>
      </p:sp>
      <p:sp>
        <p:nvSpPr>
          <p:cNvPr id="33" name="文本框 32"/>
          <p:cNvSpPr txBox="1"/>
          <p:nvPr/>
        </p:nvSpPr>
        <p:spPr>
          <a:xfrm>
            <a:off x="2514600" y="2248712"/>
            <a:ext cx="6172200" cy="1529034"/>
          </a:xfrm>
          <a:prstGeom prst="rect">
            <a:avLst/>
          </a:prstGeom>
          <a:noFill/>
        </p:spPr>
        <p:txBody>
          <a:bodyPr wrap="square" lIns="51206" tIns="25603" rIns="51206" bIns="25603" rtlCol="0">
            <a:spAutoFit/>
          </a:bodyPr>
          <a:lstStyle/>
          <a:p>
            <a:pPr defTabSz="767646"/>
            <a:r>
              <a:rPr lang="en-US" altLang="zh-CN" sz="4800" b="1" dirty="0" err="1">
                <a:solidFill>
                  <a:srgbClr val="FF0000"/>
                </a:solidFill>
                <a:latin typeface="Times New Roman" pitchFamily="18" charset="0"/>
                <a:ea typeface="幼圆" panose="02010509060101010101" pitchFamily="49" charset="-122"/>
                <a:cs typeface="Times New Roman" pitchFamily="18" charset="0"/>
              </a:rPr>
              <a:t>Thuốc</a:t>
            </a:r>
            <a:r>
              <a:rPr lang="en-US" altLang="zh-CN" sz="4800" b="1" dirty="0">
                <a:solidFill>
                  <a:srgbClr val="FF0000"/>
                </a:solidFill>
                <a:latin typeface="Times New Roman" pitchFamily="18" charset="0"/>
                <a:ea typeface="幼圆" panose="02010509060101010101" pitchFamily="49" charset="-122"/>
                <a:cs typeface="Times New Roman" pitchFamily="18" charset="0"/>
              </a:rPr>
              <a:t> </a:t>
            </a:r>
            <a:r>
              <a:rPr lang="en-US" altLang="zh-CN" sz="4800" b="1" dirty="0" err="1">
                <a:solidFill>
                  <a:srgbClr val="FF0000"/>
                </a:solidFill>
                <a:latin typeface="Times New Roman" pitchFamily="18" charset="0"/>
                <a:ea typeface="幼圆" panose="02010509060101010101" pitchFamily="49" charset="-122"/>
                <a:cs typeface="Times New Roman" pitchFamily="18" charset="0"/>
              </a:rPr>
              <a:t>lá</a:t>
            </a:r>
            <a:r>
              <a:rPr lang="en-US" altLang="zh-CN" sz="4800" b="1" dirty="0">
                <a:solidFill>
                  <a:srgbClr val="FF0000"/>
                </a:solidFill>
                <a:latin typeface="Times New Roman" pitchFamily="18" charset="0"/>
                <a:ea typeface="幼圆" panose="02010509060101010101" pitchFamily="49" charset="-122"/>
                <a:cs typeface="Times New Roman" pitchFamily="18" charset="0"/>
              </a:rPr>
              <a:t> </a:t>
            </a:r>
            <a:r>
              <a:rPr lang="en-US" altLang="zh-CN" sz="4800" b="1" dirty="0" err="1">
                <a:solidFill>
                  <a:srgbClr val="FF0000"/>
                </a:solidFill>
                <a:latin typeface="Times New Roman" pitchFamily="18" charset="0"/>
                <a:ea typeface="幼圆" panose="02010509060101010101" pitchFamily="49" charset="-122"/>
                <a:cs typeface="Times New Roman" pitchFamily="18" charset="0"/>
              </a:rPr>
              <a:t>và</a:t>
            </a:r>
            <a:r>
              <a:rPr lang="en-US" altLang="zh-CN" sz="4800" b="1" dirty="0">
                <a:solidFill>
                  <a:srgbClr val="FF0000"/>
                </a:solidFill>
                <a:latin typeface="Times New Roman" pitchFamily="18" charset="0"/>
                <a:ea typeface="幼圆" panose="02010509060101010101" pitchFamily="49" charset="-122"/>
                <a:cs typeface="Times New Roman" pitchFamily="18" charset="0"/>
              </a:rPr>
              <a:t> </a:t>
            </a:r>
            <a:r>
              <a:rPr lang="en-US" altLang="zh-CN" sz="4800" b="1" dirty="0" err="1">
                <a:solidFill>
                  <a:srgbClr val="FF0000"/>
                </a:solidFill>
                <a:latin typeface="Times New Roman" pitchFamily="18" charset="0"/>
                <a:ea typeface="幼圆" panose="02010509060101010101" pitchFamily="49" charset="-122"/>
                <a:cs typeface="Times New Roman" pitchFamily="18" charset="0"/>
              </a:rPr>
              <a:t>tác</a:t>
            </a:r>
            <a:r>
              <a:rPr lang="en-US" altLang="zh-CN" sz="4800" b="1" dirty="0">
                <a:solidFill>
                  <a:srgbClr val="FF0000"/>
                </a:solidFill>
                <a:latin typeface="Times New Roman" pitchFamily="18" charset="0"/>
                <a:ea typeface="幼圆" panose="02010509060101010101" pitchFamily="49" charset="-122"/>
                <a:cs typeface="Times New Roman" pitchFamily="18" charset="0"/>
              </a:rPr>
              <a:t> </a:t>
            </a:r>
            <a:r>
              <a:rPr lang="en-US" altLang="zh-CN" sz="4800" b="1" dirty="0" err="1">
                <a:solidFill>
                  <a:srgbClr val="FF0000"/>
                </a:solidFill>
                <a:latin typeface="Times New Roman" pitchFamily="18" charset="0"/>
                <a:ea typeface="幼圆" panose="02010509060101010101" pitchFamily="49" charset="-122"/>
                <a:cs typeface="Times New Roman" pitchFamily="18" charset="0"/>
              </a:rPr>
              <a:t>hại</a:t>
            </a:r>
            <a:r>
              <a:rPr lang="en-US" altLang="zh-CN" sz="4800" b="1" dirty="0">
                <a:solidFill>
                  <a:srgbClr val="FF0000"/>
                </a:solidFill>
                <a:latin typeface="Times New Roman" pitchFamily="18" charset="0"/>
                <a:ea typeface="幼圆" panose="02010509060101010101" pitchFamily="49" charset="-122"/>
                <a:cs typeface="Times New Roman" pitchFamily="18" charset="0"/>
              </a:rPr>
              <a:t> </a:t>
            </a:r>
            <a:r>
              <a:rPr lang="en-US" altLang="zh-CN" sz="4800" b="1" dirty="0" err="1">
                <a:solidFill>
                  <a:srgbClr val="FF0000"/>
                </a:solidFill>
                <a:latin typeface="Times New Roman" pitchFamily="18" charset="0"/>
                <a:ea typeface="幼圆" panose="02010509060101010101" pitchFamily="49" charset="-122"/>
                <a:cs typeface="Times New Roman" pitchFamily="18" charset="0"/>
              </a:rPr>
              <a:t>của</a:t>
            </a:r>
            <a:r>
              <a:rPr lang="en-US" altLang="zh-CN" sz="4800" b="1" dirty="0">
                <a:solidFill>
                  <a:srgbClr val="FF0000"/>
                </a:solidFill>
                <a:latin typeface="Times New Roman" pitchFamily="18" charset="0"/>
                <a:ea typeface="幼圆" panose="02010509060101010101" pitchFamily="49" charset="-122"/>
                <a:cs typeface="Times New Roman" pitchFamily="18" charset="0"/>
              </a:rPr>
              <a:t> </a:t>
            </a:r>
            <a:r>
              <a:rPr lang="en-US" altLang="zh-CN" sz="4800" b="1" dirty="0" err="1">
                <a:solidFill>
                  <a:srgbClr val="FF0000"/>
                </a:solidFill>
                <a:latin typeface="Times New Roman" pitchFamily="18" charset="0"/>
                <a:ea typeface="幼圆" panose="02010509060101010101" pitchFamily="49" charset="-122"/>
                <a:cs typeface="Times New Roman" pitchFamily="18" charset="0"/>
              </a:rPr>
              <a:t>khói</a:t>
            </a:r>
            <a:r>
              <a:rPr lang="en-US" altLang="zh-CN" sz="4800" b="1" dirty="0">
                <a:solidFill>
                  <a:srgbClr val="FF0000"/>
                </a:solidFill>
                <a:latin typeface="Times New Roman" pitchFamily="18" charset="0"/>
                <a:ea typeface="幼圆" panose="02010509060101010101" pitchFamily="49" charset="-122"/>
                <a:cs typeface="Times New Roman" pitchFamily="18" charset="0"/>
              </a:rPr>
              <a:t> </a:t>
            </a:r>
            <a:r>
              <a:rPr lang="en-US" altLang="zh-CN" sz="4800" b="1" dirty="0" err="1">
                <a:solidFill>
                  <a:srgbClr val="FF0000"/>
                </a:solidFill>
                <a:latin typeface="Times New Roman" pitchFamily="18" charset="0"/>
                <a:ea typeface="幼圆" panose="02010509060101010101" pitchFamily="49" charset="-122"/>
                <a:cs typeface="Times New Roman" pitchFamily="18" charset="0"/>
              </a:rPr>
              <a:t>thuốc</a:t>
            </a:r>
            <a:r>
              <a:rPr lang="en-US" altLang="zh-CN" sz="4800" b="1" dirty="0">
                <a:solidFill>
                  <a:srgbClr val="FF0000"/>
                </a:solidFill>
                <a:latin typeface="Times New Roman" pitchFamily="18" charset="0"/>
                <a:ea typeface="幼圆" panose="02010509060101010101" pitchFamily="49" charset="-122"/>
                <a:cs typeface="Times New Roman" pitchFamily="18" charset="0"/>
              </a:rPr>
              <a:t> </a:t>
            </a:r>
            <a:r>
              <a:rPr lang="en-US" altLang="zh-CN" sz="4800" b="1" dirty="0" err="1">
                <a:solidFill>
                  <a:srgbClr val="FF0000"/>
                </a:solidFill>
                <a:latin typeface="Times New Roman" pitchFamily="18" charset="0"/>
                <a:ea typeface="幼圆" panose="02010509060101010101" pitchFamily="49" charset="-122"/>
                <a:cs typeface="Times New Roman" pitchFamily="18" charset="0"/>
              </a:rPr>
              <a:t>lá</a:t>
            </a:r>
            <a:endParaRPr lang="zh-CN" altLang="en-US" sz="4800" b="1" dirty="0">
              <a:solidFill>
                <a:srgbClr val="FF0000"/>
              </a:solidFill>
              <a:latin typeface="Times New Roman" pitchFamily="18" charset="0"/>
              <a:ea typeface="幼圆" panose="02010509060101010101" pitchFamily="49" charset="-122"/>
              <a:cs typeface="Times New Roman" pitchFamily="18" charset="0"/>
            </a:endParaRPr>
          </a:p>
        </p:txBody>
      </p:sp>
    </p:spTree>
    <p:extLst>
      <p:ext uri="{BB962C8B-B14F-4D97-AF65-F5344CB8AC3E}">
        <p14:creationId xmlns:p14="http://schemas.microsoft.com/office/powerpoint/2010/main" val="9350488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33400"/>
            <a:ext cx="7886700" cy="5643564"/>
          </a:xfrm>
        </p:spPr>
        <p:txBody>
          <a:bodyPr/>
          <a:lstStyle/>
          <a:p>
            <a:pPr algn="just">
              <a:lnSpc>
                <a:spcPct val="115000"/>
              </a:lnSpc>
              <a:spcAft>
                <a:spcPts val="1000"/>
              </a:spcAft>
            </a:pPr>
            <a:r>
              <a:rPr lang="en-US" sz="3200" b="1" dirty="0" err="1" smtClean="0">
                <a:solidFill>
                  <a:srgbClr val="FF0000"/>
                </a:solidFill>
                <a:latin typeface="Times New Roman" pitchFamily="18" charset="0"/>
                <a:ea typeface="Calibri"/>
                <a:cs typeface="Times New Roman" pitchFamily="18" charset="0"/>
              </a:rPr>
              <a:t>Tác</a:t>
            </a:r>
            <a:r>
              <a:rPr lang="en-US" sz="3200" b="1" dirty="0" smtClean="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hại</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của</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thuốc</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lá</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đối</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với</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hệ</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hô</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hấp</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và</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sức</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khỏe</a:t>
            </a:r>
            <a:r>
              <a:rPr lang="en-US" sz="3200" b="1" dirty="0">
                <a:solidFill>
                  <a:srgbClr val="FF0000"/>
                </a:solidFill>
                <a:latin typeface="Times New Roman" pitchFamily="18" charset="0"/>
                <a:ea typeface="Calibri"/>
                <a:cs typeface="Times New Roman" pitchFamily="18" charset="0"/>
              </a:rPr>
              <a:t> con </a:t>
            </a:r>
            <a:r>
              <a:rPr lang="en-US" sz="3200" b="1" dirty="0" err="1" smtClean="0">
                <a:solidFill>
                  <a:srgbClr val="FF0000"/>
                </a:solidFill>
                <a:latin typeface="Times New Roman" pitchFamily="18" charset="0"/>
                <a:ea typeface="Calibri"/>
                <a:cs typeface="Times New Roman" pitchFamily="18" charset="0"/>
              </a:rPr>
              <a:t>người</a:t>
            </a:r>
            <a:r>
              <a:rPr lang="en-US" sz="3200" b="1" dirty="0" smtClean="0">
                <a:solidFill>
                  <a:srgbClr val="FF0000"/>
                </a:solidFill>
                <a:latin typeface="Times New Roman" pitchFamily="18" charset="0"/>
                <a:ea typeface="Calibri"/>
                <a:cs typeface="Times New Roman" pitchFamily="18" charset="0"/>
              </a:rPr>
              <a:t>?</a:t>
            </a:r>
            <a:endParaRPr lang="en-US" sz="3200" b="1" dirty="0">
              <a:solidFill>
                <a:srgbClr val="FF0000"/>
              </a:solidFill>
              <a:latin typeface="Times New Roman" pitchFamily="18" charset="0"/>
              <a:ea typeface="Calibri"/>
              <a:cs typeface="Times New Roman" pitchFamily="18" charset="0"/>
            </a:endParaRPr>
          </a:p>
          <a:p>
            <a:endParaRPr lang="en-US" dirty="0"/>
          </a:p>
        </p:txBody>
      </p:sp>
      <p:pic>
        <p:nvPicPr>
          <p:cNvPr id="4" name="Picture 2" descr="Tiềm ẩn các tác hại của thuốc lá thuốc lào với người gi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78000"/>
            <a:ext cx="6858000" cy="43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509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images2068080_thuo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52800"/>
            <a:ext cx="4495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2" name="Picture 10" descr="thuo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04800"/>
            <a:ext cx="4648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4" name="Picture 12" descr="d88f1f3a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4800"/>
            <a:ext cx="44958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xplosion 1 10"/>
          <p:cNvSpPr/>
          <p:nvPr/>
        </p:nvSpPr>
        <p:spPr>
          <a:xfrm>
            <a:off x="2438400" y="2362200"/>
            <a:ext cx="4381500" cy="21336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400" b="1" dirty="0" smtClean="0">
                <a:solidFill>
                  <a:srgbClr val="FFFF00"/>
                </a:solidFill>
                <a:latin typeface="Times New Roman" pitchFamily="18" charset="0"/>
              </a:rPr>
              <a:t>CO, </a:t>
            </a:r>
            <a:r>
              <a:rPr lang="en-US" sz="2400" b="1" dirty="0" smtClean="0">
                <a:solidFill>
                  <a:srgbClr val="FFFF00"/>
                </a:solidFill>
                <a:latin typeface="Times New Roman" pitchFamily="18" charset="0"/>
                <a:cs typeface="Arial" charset="0"/>
              </a:rPr>
              <a:t>NO</a:t>
            </a:r>
            <a:r>
              <a:rPr lang="en-US" sz="2400" b="1" baseline="-25000" dirty="0" smtClean="0">
                <a:solidFill>
                  <a:srgbClr val="FFFF00"/>
                </a:solidFill>
                <a:latin typeface="Times New Roman" pitchFamily="18" charset="0"/>
                <a:cs typeface="Arial" charset="0"/>
              </a:rPr>
              <a:t>X</a:t>
            </a:r>
            <a:r>
              <a:rPr lang="en-US" sz="2400" b="1" dirty="0" smtClean="0">
                <a:solidFill>
                  <a:srgbClr val="FFFF00"/>
                </a:solidFill>
                <a:latin typeface="Times New Roman" pitchFamily="18" charset="0"/>
              </a:rPr>
              <a:t>, </a:t>
            </a:r>
            <a:r>
              <a:rPr lang="en-US" sz="2400" b="1" dirty="0" err="1" smtClean="0">
                <a:solidFill>
                  <a:srgbClr val="FFFF00"/>
                </a:solidFill>
                <a:latin typeface="Times New Roman" pitchFamily="18" charset="0"/>
              </a:rPr>
              <a:t>Nicôtine</a:t>
            </a:r>
            <a:r>
              <a:rPr lang="en-US" sz="2400" b="1" dirty="0" smtClean="0">
                <a:solidFill>
                  <a:srgbClr val="FFFF00"/>
                </a:solidFill>
                <a:latin typeface="Times New Roman" pitchFamily="18" charset="0"/>
              </a:rPr>
              <a:t>, </a:t>
            </a:r>
            <a:r>
              <a:rPr lang="en-US" sz="2400" b="1" dirty="0" err="1">
                <a:solidFill>
                  <a:srgbClr val="FFFF00"/>
                </a:solidFill>
                <a:latin typeface="Times New Roman" pitchFamily="18" charset="0"/>
              </a:rPr>
              <a:t>Nitrôzamin</a:t>
            </a:r>
            <a:r>
              <a:rPr lang="en-US" sz="2400" b="1" dirty="0">
                <a:solidFill>
                  <a:srgbClr val="FFFF00"/>
                </a:solidFill>
                <a:latin typeface="Times New Roman" pitchFamily="18" charset="0"/>
              </a:rPr>
              <a:t>, . . .</a:t>
            </a:r>
          </a:p>
        </p:txBody>
      </p:sp>
      <p:sp>
        <p:nvSpPr>
          <p:cNvPr id="85008" name="AutoShape 16"/>
          <p:cNvSpPr>
            <a:spLocks noChangeArrowheads="1"/>
          </p:cNvSpPr>
          <p:nvPr/>
        </p:nvSpPr>
        <p:spPr bwMode="auto">
          <a:xfrm rot="3762056">
            <a:off x="5093494" y="3212306"/>
            <a:ext cx="3352800" cy="3938588"/>
          </a:xfrm>
          <a:prstGeom prst="cloudCallout">
            <a:avLst>
              <a:gd name="adj1" fmla="val -65759"/>
              <a:gd name="adj2" fmla="val 24884"/>
            </a:avLst>
          </a:prstGeom>
          <a:solidFill>
            <a:srgbClr val="FFCCFF"/>
          </a:solidFill>
          <a:ln w="9525">
            <a:solidFill>
              <a:schemeClr val="tx1"/>
            </a:solidFill>
            <a:round/>
            <a:headEnd/>
            <a:tailEnd/>
          </a:ln>
        </p:spPr>
        <p:txBody>
          <a:bodyPr rot="10800000" vert="eaVert"/>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defTabSz="914400">
              <a:spcBef>
                <a:spcPct val="0"/>
              </a:spcBef>
              <a:buFontTx/>
              <a:buNone/>
            </a:pPr>
            <a:endParaRPr lang="en-US" sz="1800">
              <a:solidFill>
                <a:prstClr val="black"/>
              </a:solidFill>
              <a:latin typeface="Times New Roman" panose="02020603050405020304" pitchFamily="18" charset="0"/>
            </a:endParaRPr>
          </a:p>
        </p:txBody>
      </p:sp>
      <p:sp>
        <p:nvSpPr>
          <p:cNvPr id="85009" name="Text Box 17"/>
          <p:cNvSpPr txBox="1">
            <a:spLocks noChangeArrowheads="1"/>
          </p:cNvSpPr>
          <p:nvPr/>
        </p:nvSpPr>
        <p:spPr bwMode="auto">
          <a:xfrm>
            <a:off x="4800600" y="4419599"/>
            <a:ext cx="388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defTabSz="914400">
              <a:spcBef>
                <a:spcPct val="0"/>
              </a:spcBef>
              <a:buFontTx/>
              <a:buNone/>
            </a:pPr>
            <a:r>
              <a:rPr lang="en-US" sz="2400" b="1" dirty="0" smtClean="0">
                <a:solidFill>
                  <a:srgbClr val="0000FF"/>
                </a:solidFill>
                <a:latin typeface="Times New Roman" pitchFamily="18" charset="0"/>
                <a:cs typeface="Arial" charset="0"/>
              </a:rPr>
              <a:t>CO </a:t>
            </a:r>
            <a:r>
              <a:rPr lang="en-US" sz="2400" b="1" dirty="0" err="1" smtClean="0">
                <a:solidFill>
                  <a:srgbClr val="0000FF"/>
                </a:solidFill>
                <a:latin typeface="Times New Roman" pitchFamily="18" charset="0"/>
                <a:cs typeface="Arial" charset="0"/>
              </a:rPr>
              <a:t>chiếm</a:t>
            </a:r>
            <a:r>
              <a:rPr lang="en-US" sz="2400" b="1" dirty="0" smtClean="0">
                <a:solidFill>
                  <a:srgbClr val="0000FF"/>
                </a:solidFill>
                <a:latin typeface="Times New Roman" pitchFamily="18" charset="0"/>
                <a:cs typeface="Arial" charset="0"/>
              </a:rPr>
              <a:t> </a:t>
            </a:r>
            <a:r>
              <a:rPr lang="en-US" sz="2400" b="1" dirty="0" err="1" smtClean="0">
                <a:solidFill>
                  <a:srgbClr val="0000FF"/>
                </a:solidFill>
                <a:latin typeface="Times New Roman" pitchFamily="18" charset="0"/>
                <a:cs typeface="Arial" charset="0"/>
              </a:rPr>
              <a:t>chỗ</a:t>
            </a:r>
            <a:r>
              <a:rPr lang="en-US" sz="2400" b="1" dirty="0" smtClean="0">
                <a:solidFill>
                  <a:srgbClr val="0000FF"/>
                </a:solidFill>
                <a:latin typeface="Times New Roman" pitchFamily="18" charset="0"/>
                <a:cs typeface="Arial" charset="0"/>
              </a:rPr>
              <a:t> </a:t>
            </a:r>
            <a:r>
              <a:rPr lang="en-US" sz="2400" b="1" dirty="0" err="1" smtClean="0">
                <a:solidFill>
                  <a:srgbClr val="0000FF"/>
                </a:solidFill>
                <a:latin typeface="Times New Roman" pitchFamily="18" charset="0"/>
                <a:cs typeface="Arial" charset="0"/>
              </a:rPr>
              <a:t>của</a:t>
            </a:r>
            <a:r>
              <a:rPr lang="en-US" sz="2400" b="1" dirty="0" smtClean="0">
                <a:solidFill>
                  <a:srgbClr val="0000FF"/>
                </a:solidFill>
                <a:latin typeface="Times New Roman" pitchFamily="18" charset="0"/>
                <a:cs typeface="Arial" charset="0"/>
              </a:rPr>
              <a:t> O</a:t>
            </a:r>
            <a:r>
              <a:rPr lang="en-US" sz="2400" b="1" baseline="-25000" dirty="0" smtClean="0">
                <a:solidFill>
                  <a:srgbClr val="0000FF"/>
                </a:solidFill>
                <a:latin typeface="Times New Roman" pitchFamily="18" charset="0"/>
                <a:cs typeface="Arial" charset="0"/>
              </a:rPr>
              <a:t>2 </a:t>
            </a:r>
            <a:r>
              <a:rPr lang="en-US" sz="2400" b="1" dirty="0" smtClean="0">
                <a:solidFill>
                  <a:srgbClr val="0000FF"/>
                </a:solidFill>
                <a:latin typeface="Times New Roman" pitchFamily="18" charset="0"/>
                <a:cs typeface="Arial" charset="0"/>
              </a:rPr>
              <a:t> </a:t>
            </a:r>
            <a:r>
              <a:rPr lang="en-US" sz="2400" b="1" dirty="0" err="1" smtClean="0">
                <a:solidFill>
                  <a:srgbClr val="0000FF"/>
                </a:solidFill>
                <a:latin typeface="Times New Roman" pitchFamily="18" charset="0"/>
                <a:cs typeface="Arial" charset="0"/>
              </a:rPr>
              <a:t>trong</a:t>
            </a:r>
            <a:r>
              <a:rPr lang="en-US" sz="2400" b="1" dirty="0" smtClean="0">
                <a:solidFill>
                  <a:srgbClr val="0000FF"/>
                </a:solidFill>
                <a:latin typeface="Times New Roman" pitchFamily="18" charset="0"/>
                <a:cs typeface="Arial" charset="0"/>
              </a:rPr>
              <a:t> </a:t>
            </a:r>
            <a:r>
              <a:rPr lang="en-US" sz="2400" b="1" dirty="0" err="1" smtClean="0">
                <a:solidFill>
                  <a:srgbClr val="0000FF"/>
                </a:solidFill>
                <a:latin typeface="Times New Roman" pitchFamily="18" charset="0"/>
                <a:cs typeface="Arial" charset="0"/>
              </a:rPr>
              <a:t>hồng</a:t>
            </a:r>
            <a:r>
              <a:rPr lang="en-US" sz="2400" b="1" dirty="0" smtClean="0">
                <a:solidFill>
                  <a:srgbClr val="0000FF"/>
                </a:solidFill>
                <a:latin typeface="Times New Roman" pitchFamily="18" charset="0"/>
                <a:cs typeface="Arial" charset="0"/>
              </a:rPr>
              <a:t> </a:t>
            </a:r>
            <a:r>
              <a:rPr lang="en-US" sz="2400" b="1" dirty="0" err="1" smtClean="0">
                <a:solidFill>
                  <a:srgbClr val="0000FF"/>
                </a:solidFill>
                <a:latin typeface="Times New Roman" pitchFamily="18" charset="0"/>
                <a:cs typeface="Arial" charset="0"/>
              </a:rPr>
              <a:t>cầu</a:t>
            </a:r>
            <a:r>
              <a:rPr lang="en-US" sz="2400" b="1" dirty="0" smtClean="0">
                <a:solidFill>
                  <a:srgbClr val="0000FF"/>
                </a:solidFill>
                <a:latin typeface="Times New Roman" pitchFamily="18" charset="0"/>
                <a:cs typeface="Arial" charset="0"/>
              </a:rPr>
              <a:t>-&gt;</a:t>
            </a:r>
            <a:r>
              <a:rPr lang="en-US" sz="2400" b="1" dirty="0" err="1" smtClean="0">
                <a:solidFill>
                  <a:srgbClr val="0000FF"/>
                </a:solidFill>
                <a:latin typeface="Times New Roman" pitchFamily="18" charset="0"/>
                <a:cs typeface="Arial" charset="0"/>
              </a:rPr>
              <a:t>cơ</a:t>
            </a:r>
            <a:r>
              <a:rPr lang="en-US" sz="2400" b="1" dirty="0" smtClean="0">
                <a:solidFill>
                  <a:srgbClr val="0000FF"/>
                </a:solidFill>
                <a:latin typeface="Times New Roman" pitchFamily="18" charset="0"/>
                <a:cs typeface="Arial" charset="0"/>
              </a:rPr>
              <a:t> </a:t>
            </a:r>
            <a:r>
              <a:rPr lang="en-US" sz="2400" b="1" dirty="0" err="1" smtClean="0">
                <a:solidFill>
                  <a:srgbClr val="0000FF"/>
                </a:solidFill>
                <a:latin typeface="Times New Roman" pitchFamily="18" charset="0"/>
                <a:cs typeface="Arial" charset="0"/>
              </a:rPr>
              <a:t>thể</a:t>
            </a:r>
            <a:r>
              <a:rPr lang="en-US" sz="2400" b="1" dirty="0" smtClean="0">
                <a:solidFill>
                  <a:srgbClr val="0000FF"/>
                </a:solidFill>
                <a:latin typeface="Times New Roman" pitchFamily="18" charset="0"/>
                <a:cs typeface="Arial" charset="0"/>
              </a:rPr>
              <a:t> </a:t>
            </a:r>
            <a:r>
              <a:rPr lang="en-US" sz="2400" b="1" dirty="0" err="1" smtClean="0">
                <a:solidFill>
                  <a:srgbClr val="0000FF"/>
                </a:solidFill>
                <a:latin typeface="Times New Roman" pitchFamily="18" charset="0"/>
                <a:cs typeface="Arial" charset="0"/>
              </a:rPr>
              <a:t>thiếu</a:t>
            </a:r>
            <a:r>
              <a:rPr lang="en-US" sz="2400" b="1" dirty="0" smtClean="0">
                <a:solidFill>
                  <a:srgbClr val="0000FF"/>
                </a:solidFill>
                <a:latin typeface="Times New Roman" pitchFamily="18" charset="0"/>
                <a:cs typeface="Arial" charset="0"/>
              </a:rPr>
              <a:t> O</a:t>
            </a:r>
            <a:r>
              <a:rPr lang="en-US" sz="2400" b="1" baseline="-25000" dirty="0" smtClean="0">
                <a:solidFill>
                  <a:srgbClr val="0000FF"/>
                </a:solidFill>
                <a:latin typeface="Times New Roman" pitchFamily="18" charset="0"/>
                <a:cs typeface="Arial" charset="0"/>
              </a:rPr>
              <a:t>2</a:t>
            </a:r>
            <a:r>
              <a:rPr lang="en-US" sz="2400" b="1" dirty="0" smtClean="0">
                <a:solidFill>
                  <a:srgbClr val="0000FF"/>
                </a:solidFill>
                <a:latin typeface="Times New Roman" pitchFamily="18" charset="0"/>
                <a:cs typeface="Arial" charset="0"/>
              </a:rPr>
              <a:t> .</a:t>
            </a:r>
            <a:endParaRPr lang="en-US" sz="2400" b="1" baseline="-25000" dirty="0" smtClean="0">
              <a:solidFill>
                <a:srgbClr val="0000FF"/>
              </a:solidFill>
              <a:latin typeface="Times New Roman" pitchFamily="18" charset="0"/>
              <a:cs typeface="Arial" charset="0"/>
            </a:endParaRPr>
          </a:p>
          <a:p>
            <a:pPr algn="ctr" defTabSz="914400">
              <a:spcBef>
                <a:spcPct val="0"/>
              </a:spcBef>
              <a:buFontTx/>
              <a:buNone/>
            </a:pPr>
            <a:r>
              <a:rPr lang="en-US" sz="2400" b="1" dirty="0" smtClean="0">
                <a:solidFill>
                  <a:srgbClr val="0000FF"/>
                </a:solidFill>
                <a:latin typeface="Times New Roman" pitchFamily="18" charset="0"/>
                <a:cs typeface="Arial" charset="0"/>
              </a:rPr>
              <a:t>NO</a:t>
            </a:r>
            <a:r>
              <a:rPr lang="en-US" sz="2400" b="1" baseline="-25000" dirty="0" smtClean="0">
                <a:solidFill>
                  <a:srgbClr val="0000FF"/>
                </a:solidFill>
                <a:latin typeface="Times New Roman" pitchFamily="18" charset="0"/>
                <a:cs typeface="Arial" charset="0"/>
              </a:rPr>
              <a:t>X </a:t>
            </a:r>
            <a:r>
              <a:rPr lang="en-US" sz="2400" b="1" baseline="-25000" dirty="0">
                <a:solidFill>
                  <a:srgbClr val="0000FF"/>
                </a:solidFill>
                <a:latin typeface="Times New Roman" pitchFamily="18" charset="0"/>
                <a:cs typeface="Arial" charset="0"/>
              </a:rPr>
              <a:t> </a:t>
            </a:r>
            <a:r>
              <a:rPr lang="en-US" sz="2400" b="1" dirty="0" smtClean="0">
                <a:solidFill>
                  <a:srgbClr val="0000FF"/>
                </a:solidFill>
                <a:latin typeface="Times New Roman" pitchFamily="18" charset="0"/>
                <a:cs typeface="Arial" charset="0"/>
              </a:rPr>
              <a:t> </a:t>
            </a:r>
            <a:r>
              <a:rPr lang="en-US" sz="2400" b="1" dirty="0" err="1" smtClean="0">
                <a:solidFill>
                  <a:srgbClr val="0000FF"/>
                </a:solidFill>
                <a:latin typeface="Times New Roman" pitchFamily="18" charset="0"/>
                <a:cs typeface="Arial" charset="0"/>
              </a:rPr>
              <a:t>gây</a:t>
            </a:r>
            <a:r>
              <a:rPr lang="en-US" sz="2400" b="1" dirty="0" smtClean="0">
                <a:solidFill>
                  <a:srgbClr val="0000FF"/>
                </a:solidFill>
                <a:latin typeface="Times New Roman" pitchFamily="18" charset="0"/>
                <a:cs typeface="Arial" charset="0"/>
              </a:rPr>
              <a:t> </a:t>
            </a:r>
            <a:r>
              <a:rPr lang="en-US" sz="2400" b="1" dirty="0" err="1" smtClean="0">
                <a:solidFill>
                  <a:srgbClr val="0000FF"/>
                </a:solidFill>
                <a:latin typeface="Times New Roman" pitchFamily="18" charset="0"/>
                <a:cs typeface="Arial" charset="0"/>
              </a:rPr>
              <a:t>viêm</a:t>
            </a:r>
            <a:r>
              <a:rPr lang="en-US" sz="2400" b="1" dirty="0" smtClean="0">
                <a:solidFill>
                  <a:srgbClr val="0000FF"/>
                </a:solidFill>
                <a:latin typeface="Times New Roman" pitchFamily="18" charset="0"/>
                <a:cs typeface="Arial" charset="0"/>
              </a:rPr>
              <a:t> , </a:t>
            </a:r>
            <a:r>
              <a:rPr lang="en-US" sz="2400" b="1" dirty="0" err="1" smtClean="0">
                <a:solidFill>
                  <a:srgbClr val="0000FF"/>
                </a:solidFill>
                <a:latin typeface="Times New Roman" pitchFamily="18" charset="0"/>
                <a:cs typeface="Arial" charset="0"/>
              </a:rPr>
              <a:t>sưng</a:t>
            </a:r>
            <a:r>
              <a:rPr lang="en-US" sz="2400" b="1" dirty="0" smtClean="0">
                <a:solidFill>
                  <a:srgbClr val="0000FF"/>
                </a:solidFill>
                <a:latin typeface="Times New Roman" pitchFamily="18" charset="0"/>
                <a:cs typeface="Arial" charset="0"/>
              </a:rPr>
              <a:t> </a:t>
            </a:r>
            <a:r>
              <a:rPr lang="en-US" sz="2400" b="1" dirty="0" err="1" smtClean="0">
                <a:solidFill>
                  <a:srgbClr val="0000FF"/>
                </a:solidFill>
                <a:latin typeface="Times New Roman" pitchFamily="18" charset="0"/>
                <a:cs typeface="Arial" charset="0"/>
              </a:rPr>
              <a:t>niêm</a:t>
            </a:r>
            <a:r>
              <a:rPr lang="en-US" sz="2400" b="1" dirty="0" smtClean="0">
                <a:solidFill>
                  <a:srgbClr val="0000FF"/>
                </a:solidFill>
                <a:latin typeface="Times New Roman" pitchFamily="18" charset="0"/>
                <a:cs typeface="Arial" charset="0"/>
              </a:rPr>
              <a:t> </a:t>
            </a:r>
            <a:r>
              <a:rPr lang="en-US" sz="2400" b="1" dirty="0" err="1" smtClean="0">
                <a:solidFill>
                  <a:srgbClr val="0000FF"/>
                </a:solidFill>
                <a:latin typeface="Times New Roman" pitchFamily="18" charset="0"/>
                <a:cs typeface="Arial" charset="0"/>
              </a:rPr>
              <a:t>mạc</a:t>
            </a:r>
            <a:r>
              <a:rPr lang="en-US" sz="2400" b="1" dirty="0" smtClean="0">
                <a:solidFill>
                  <a:srgbClr val="0000FF"/>
                </a:solidFill>
                <a:latin typeface="Times New Roman" pitchFamily="18" charset="0"/>
                <a:cs typeface="Arial" charset="0"/>
              </a:rPr>
              <a:t>, </a:t>
            </a:r>
            <a:r>
              <a:rPr lang="en-US" sz="2400" b="1" dirty="0" err="1" smtClean="0">
                <a:solidFill>
                  <a:srgbClr val="0000FF"/>
                </a:solidFill>
                <a:latin typeface="Times New Roman" pitchFamily="18" charset="0"/>
                <a:cs typeface="Arial" charset="0"/>
              </a:rPr>
              <a:t>cản</a:t>
            </a:r>
            <a:r>
              <a:rPr lang="en-US" sz="2400" b="1" dirty="0" smtClean="0">
                <a:solidFill>
                  <a:srgbClr val="0000FF"/>
                </a:solidFill>
                <a:latin typeface="Times New Roman" pitchFamily="18" charset="0"/>
                <a:cs typeface="Arial" charset="0"/>
              </a:rPr>
              <a:t> </a:t>
            </a:r>
            <a:r>
              <a:rPr lang="en-US" sz="2400" b="1" dirty="0" err="1" smtClean="0">
                <a:solidFill>
                  <a:srgbClr val="0000FF"/>
                </a:solidFill>
                <a:latin typeface="Times New Roman" pitchFamily="18" charset="0"/>
                <a:cs typeface="Arial" charset="0"/>
              </a:rPr>
              <a:t>trở</a:t>
            </a:r>
            <a:r>
              <a:rPr lang="en-US" sz="2400" b="1" dirty="0" smtClean="0">
                <a:solidFill>
                  <a:srgbClr val="0000FF"/>
                </a:solidFill>
                <a:latin typeface="Times New Roman" pitchFamily="18" charset="0"/>
                <a:cs typeface="Arial" charset="0"/>
              </a:rPr>
              <a:t> TĐK</a:t>
            </a:r>
            <a:endParaRPr lang="en-US" sz="2400" dirty="0">
              <a:solidFill>
                <a:srgbClr val="0000FF"/>
              </a:solidFill>
              <a:latin typeface="Times New Roman" panose="02020603050405020304" pitchFamily="18" charset="0"/>
            </a:endParaRPr>
          </a:p>
        </p:txBody>
      </p:sp>
      <p:pic>
        <p:nvPicPr>
          <p:cNvPr id="16393" name="Audio 1">
            <a:hlinkClick r:id="" action="ppaction://media"/>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039225466"/>
      </p:ext>
    </p:extLst>
  </p:cSld>
  <p:clrMapOvr>
    <a:masterClrMapping/>
  </p:clrMapOvr>
  <p:transition spd="slow" advTm="9939"/>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images2068080_thuo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52800"/>
            <a:ext cx="4495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2" name="Picture 10" descr="thuo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04800"/>
            <a:ext cx="4648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4" name="Picture 12" descr="d88f1f3a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4800"/>
            <a:ext cx="44958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xplosion 1 10"/>
          <p:cNvSpPr/>
          <p:nvPr/>
        </p:nvSpPr>
        <p:spPr>
          <a:xfrm>
            <a:off x="2438400" y="2362200"/>
            <a:ext cx="4381500" cy="21336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400" b="1" dirty="0" smtClean="0">
                <a:solidFill>
                  <a:srgbClr val="FFFF00"/>
                </a:solidFill>
                <a:latin typeface="Times New Roman" pitchFamily="18" charset="0"/>
              </a:rPr>
              <a:t>CO, </a:t>
            </a:r>
            <a:r>
              <a:rPr lang="en-US" sz="2400" b="1" dirty="0" smtClean="0">
                <a:solidFill>
                  <a:srgbClr val="FFFF00"/>
                </a:solidFill>
                <a:latin typeface="Times New Roman" pitchFamily="18" charset="0"/>
                <a:cs typeface="Arial" charset="0"/>
              </a:rPr>
              <a:t>NO</a:t>
            </a:r>
            <a:r>
              <a:rPr lang="en-US" sz="2400" b="1" baseline="-25000" dirty="0" smtClean="0">
                <a:solidFill>
                  <a:srgbClr val="FFFF00"/>
                </a:solidFill>
                <a:latin typeface="Times New Roman" pitchFamily="18" charset="0"/>
                <a:cs typeface="Arial" charset="0"/>
              </a:rPr>
              <a:t>X</a:t>
            </a:r>
            <a:r>
              <a:rPr lang="en-US" sz="2400" b="1" dirty="0" smtClean="0">
                <a:solidFill>
                  <a:srgbClr val="FFFF00"/>
                </a:solidFill>
                <a:latin typeface="Times New Roman" pitchFamily="18" charset="0"/>
              </a:rPr>
              <a:t>, </a:t>
            </a:r>
            <a:r>
              <a:rPr lang="en-US" sz="2400" b="1" dirty="0" err="1" smtClean="0">
                <a:solidFill>
                  <a:srgbClr val="FFFF00"/>
                </a:solidFill>
                <a:latin typeface="Times New Roman" pitchFamily="18" charset="0"/>
              </a:rPr>
              <a:t>Nicôtine</a:t>
            </a:r>
            <a:r>
              <a:rPr lang="en-US" sz="2400" b="1" dirty="0" smtClean="0">
                <a:solidFill>
                  <a:srgbClr val="FFFF00"/>
                </a:solidFill>
                <a:latin typeface="Times New Roman" pitchFamily="18" charset="0"/>
              </a:rPr>
              <a:t>, </a:t>
            </a:r>
            <a:r>
              <a:rPr lang="en-US" sz="2400" b="1" dirty="0" err="1">
                <a:solidFill>
                  <a:srgbClr val="FFFF00"/>
                </a:solidFill>
                <a:latin typeface="Times New Roman" pitchFamily="18" charset="0"/>
              </a:rPr>
              <a:t>Nitrôzamin</a:t>
            </a:r>
            <a:r>
              <a:rPr lang="en-US" sz="2400" b="1" dirty="0">
                <a:solidFill>
                  <a:srgbClr val="FFFF00"/>
                </a:solidFill>
                <a:latin typeface="Times New Roman" pitchFamily="18" charset="0"/>
              </a:rPr>
              <a:t>, . . .</a:t>
            </a:r>
          </a:p>
        </p:txBody>
      </p:sp>
      <p:sp>
        <p:nvSpPr>
          <p:cNvPr id="85008" name="AutoShape 16"/>
          <p:cNvSpPr>
            <a:spLocks noChangeArrowheads="1"/>
          </p:cNvSpPr>
          <p:nvPr/>
        </p:nvSpPr>
        <p:spPr bwMode="auto">
          <a:xfrm rot="3762056">
            <a:off x="5093494" y="3212306"/>
            <a:ext cx="3352800" cy="3938588"/>
          </a:xfrm>
          <a:prstGeom prst="cloudCallout">
            <a:avLst>
              <a:gd name="adj1" fmla="val -65759"/>
              <a:gd name="adj2" fmla="val 24884"/>
            </a:avLst>
          </a:prstGeom>
          <a:solidFill>
            <a:srgbClr val="FFCCFF"/>
          </a:solidFill>
          <a:ln w="9525">
            <a:solidFill>
              <a:schemeClr val="tx1"/>
            </a:solidFill>
            <a:round/>
            <a:headEnd/>
            <a:tailEnd/>
          </a:ln>
        </p:spPr>
        <p:txBody>
          <a:bodyPr rot="10800000" vert="eaVert"/>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defTabSz="914400">
              <a:spcBef>
                <a:spcPct val="0"/>
              </a:spcBef>
              <a:buFontTx/>
              <a:buNone/>
            </a:pPr>
            <a:endParaRPr lang="en-US" sz="1800">
              <a:solidFill>
                <a:prstClr val="black"/>
              </a:solidFill>
              <a:latin typeface="Times New Roman" panose="02020603050405020304" pitchFamily="18" charset="0"/>
            </a:endParaRPr>
          </a:p>
        </p:txBody>
      </p:sp>
      <p:sp>
        <p:nvSpPr>
          <p:cNvPr id="85009" name="Text Box 17"/>
          <p:cNvSpPr txBox="1">
            <a:spLocks noChangeArrowheads="1"/>
          </p:cNvSpPr>
          <p:nvPr/>
        </p:nvSpPr>
        <p:spPr bwMode="auto">
          <a:xfrm>
            <a:off x="5181600" y="4267200"/>
            <a:ext cx="3200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defTabSz="914400">
              <a:spcBef>
                <a:spcPct val="0"/>
              </a:spcBef>
              <a:buFontTx/>
              <a:buNone/>
            </a:pPr>
            <a:r>
              <a:rPr lang="en-US" sz="2400" b="1" dirty="0" err="1" smtClean="0">
                <a:solidFill>
                  <a:srgbClr val="0000FF"/>
                </a:solidFill>
                <a:latin typeface="Times New Roman" pitchFamily="18" charset="0"/>
              </a:rPr>
              <a:t>Nicôtine</a:t>
            </a:r>
            <a:r>
              <a:rPr lang="en-US" sz="2400" b="1" dirty="0" smtClean="0">
                <a:solidFill>
                  <a:srgbClr val="0000FF"/>
                </a:solidFill>
                <a:latin typeface="Times New Roman" pitchFamily="18" charset="0"/>
              </a:rPr>
              <a:t> </a:t>
            </a:r>
            <a:r>
              <a:rPr lang="nl-NL" sz="2400" b="1" dirty="0" smtClean="0">
                <a:solidFill>
                  <a:srgbClr val="0000FF"/>
                </a:solidFill>
                <a:latin typeface="Times New Roman" panose="02020603050405020304" pitchFamily="18" charset="0"/>
              </a:rPr>
              <a:t>Làm </a:t>
            </a:r>
            <a:r>
              <a:rPr lang="nl-NL" sz="2400" b="1" dirty="0">
                <a:solidFill>
                  <a:srgbClr val="0000FF"/>
                </a:solidFill>
                <a:latin typeface="Times New Roman" panose="02020603050405020304" pitchFamily="18" charset="0"/>
              </a:rPr>
              <a:t>tê liệt lớp lông rung phế quản, giảm hiệu quả lọc sạch không khí.Có thể gây ung thư phổi</a:t>
            </a:r>
            <a:endParaRPr lang="en-US" sz="2400" dirty="0">
              <a:solidFill>
                <a:srgbClr val="0000FF"/>
              </a:solidFill>
              <a:latin typeface="Times New Roman" panose="02020603050405020304" pitchFamily="18" charset="0"/>
            </a:endParaRPr>
          </a:p>
        </p:txBody>
      </p:sp>
      <p:pic>
        <p:nvPicPr>
          <p:cNvPr id="16393" name="Audio 1">
            <a:hlinkClick r:id="" action="ppaction://media"/>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87759883"/>
      </p:ext>
    </p:extLst>
  </p:cSld>
  <p:clrMapOvr>
    <a:masterClrMapping/>
  </p:clrMapOvr>
  <p:transition spd="slow" advTm="9939"/>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4525963"/>
          </a:xfrm>
        </p:spPr>
        <p:txBody>
          <a:bodyPr/>
          <a:lstStyle/>
          <a:p>
            <a:pPr marL="0" indent="0">
              <a:buNone/>
            </a:pPr>
            <a:r>
              <a:rPr lang="en-US" b="1" dirty="0">
                <a:solidFill>
                  <a:srgbClr val="FF0000"/>
                </a:solidFill>
                <a:latin typeface="Times New Roman"/>
                <a:ea typeface="Times New Roman"/>
              </a:rPr>
              <a:t>Q</a:t>
            </a:r>
            <a:r>
              <a:rPr lang="vi-VN" b="1" dirty="0" smtClean="0">
                <a:solidFill>
                  <a:srgbClr val="FF0000"/>
                </a:solidFill>
                <a:latin typeface="Times New Roman"/>
                <a:ea typeface="Times New Roman"/>
              </a:rPr>
              <a:t>uan </a:t>
            </a:r>
            <a:r>
              <a:rPr lang="vi-VN" b="1" dirty="0">
                <a:solidFill>
                  <a:srgbClr val="FF0000"/>
                </a:solidFill>
                <a:latin typeface="Times New Roman"/>
                <a:ea typeface="Times New Roman"/>
              </a:rPr>
              <a:t>điểm của bản thân về việc nên hay không nên hút thuốc lá và </a:t>
            </a:r>
            <a:r>
              <a:rPr lang="vi-VN" b="1" dirty="0" smtClean="0">
                <a:solidFill>
                  <a:srgbClr val="FF0000"/>
                </a:solidFill>
                <a:latin typeface="Times New Roman"/>
                <a:ea typeface="Times New Roman"/>
              </a:rPr>
              <a:t>kinh </a:t>
            </a:r>
            <a:r>
              <a:rPr lang="vi-VN" b="1" dirty="0">
                <a:solidFill>
                  <a:srgbClr val="FF0000"/>
                </a:solidFill>
                <a:latin typeface="Times New Roman"/>
                <a:ea typeface="Times New Roman"/>
              </a:rPr>
              <a:t>doanh thuốc </a:t>
            </a:r>
            <a:r>
              <a:rPr lang="vi-VN" b="1" dirty="0" smtClean="0">
                <a:solidFill>
                  <a:srgbClr val="FF0000"/>
                </a:solidFill>
                <a:latin typeface="Times New Roman"/>
                <a:ea typeface="Times New Roman"/>
              </a:rPr>
              <a:t>lá</a:t>
            </a:r>
            <a:r>
              <a:rPr lang="en-US" b="1" dirty="0" smtClean="0">
                <a:solidFill>
                  <a:srgbClr val="FF0000"/>
                </a:solidFill>
                <a:latin typeface="Times New Roman"/>
                <a:ea typeface="Times New Roman"/>
              </a:rPr>
              <a:t>? </a:t>
            </a:r>
            <a:endParaRPr lang="en-US" b="1" dirty="0">
              <a:solidFill>
                <a:srgbClr val="FF0000"/>
              </a:solidFill>
            </a:endParaRPr>
          </a:p>
        </p:txBody>
      </p:sp>
      <p:sp>
        <p:nvSpPr>
          <p:cNvPr id="4" name="Rectangle 3"/>
          <p:cNvSpPr/>
          <p:nvPr/>
        </p:nvSpPr>
        <p:spPr>
          <a:xfrm>
            <a:off x="304800" y="1295400"/>
            <a:ext cx="8229600" cy="5499775"/>
          </a:xfrm>
          <a:prstGeom prst="rect">
            <a:avLst/>
          </a:prstGeom>
        </p:spPr>
        <p:txBody>
          <a:bodyPr wrap="square">
            <a:spAutoFit/>
          </a:bodyPr>
          <a:lstStyle/>
          <a:p>
            <a:pPr algn="just">
              <a:lnSpc>
                <a:spcPct val="115000"/>
              </a:lnSpc>
              <a:spcAft>
                <a:spcPts val="1000"/>
              </a:spcAft>
            </a:pPr>
            <a:r>
              <a:rPr lang="en-US" sz="2400" b="1" dirty="0">
                <a:solidFill>
                  <a:srgbClr val="0000FF"/>
                </a:solidFill>
                <a:latin typeface="Times New Roman" pitchFamily="18" charset="0"/>
                <a:ea typeface="Times New Roman"/>
                <a:cs typeface="Times New Roman" pitchFamily="18" charset="0"/>
              </a:rPr>
              <a:t>*</a:t>
            </a:r>
            <a:r>
              <a:rPr lang="en-US" sz="2400" b="1" dirty="0" err="1">
                <a:solidFill>
                  <a:srgbClr val="0000FF"/>
                </a:solidFill>
                <a:latin typeface="Times New Roman" pitchFamily="18" charset="0"/>
                <a:ea typeface="Times New Roman"/>
                <a:cs typeface="Times New Roman" pitchFamily="18" charset="0"/>
              </a:rPr>
              <a:t>Không</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nên</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hút</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thuốc</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lá</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và</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kinh</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doanh</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thuốc</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lá</a:t>
            </a:r>
            <a:r>
              <a:rPr lang="en-US" sz="2400" b="1" dirty="0">
                <a:solidFill>
                  <a:srgbClr val="0000FF"/>
                </a:solidFill>
                <a:latin typeface="Times New Roman" pitchFamily="18" charset="0"/>
                <a:ea typeface="Times New Roman"/>
                <a:cs typeface="Times New Roman" pitchFamily="18" charset="0"/>
              </a:rPr>
              <a:t>:</a:t>
            </a:r>
            <a:endParaRPr lang="en-US" sz="2400" b="1" dirty="0">
              <a:solidFill>
                <a:srgbClr val="0000FF"/>
              </a:solidFill>
              <a:latin typeface="Times New Roman" pitchFamily="18" charset="0"/>
              <a:ea typeface="Calibri"/>
              <a:cs typeface="Times New Roman" pitchFamily="18" charset="0"/>
            </a:endParaRPr>
          </a:p>
          <a:p>
            <a:pPr algn="just">
              <a:lnSpc>
                <a:spcPct val="115000"/>
              </a:lnSpc>
              <a:spcAft>
                <a:spcPts val="1000"/>
              </a:spcAft>
            </a:pP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Ảnh</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hưởng</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sức</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khỏe</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Họng</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phổi</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tim</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mạch</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dẫn</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đến</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tử</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vong</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sớm</a:t>
            </a:r>
            <a:r>
              <a:rPr lang="en-US" sz="2400" b="1" dirty="0">
                <a:solidFill>
                  <a:srgbClr val="0000FF"/>
                </a:solidFill>
                <a:latin typeface="Times New Roman" pitchFamily="18" charset="0"/>
                <a:ea typeface="Times New Roman"/>
                <a:cs typeface="Times New Roman" pitchFamily="18" charset="0"/>
              </a:rPr>
              <a:t>.</a:t>
            </a:r>
            <a:endParaRPr lang="en-US" sz="2400" b="1" dirty="0">
              <a:solidFill>
                <a:srgbClr val="0000FF"/>
              </a:solidFill>
              <a:latin typeface="Times New Roman" pitchFamily="18" charset="0"/>
              <a:ea typeface="Calibri"/>
              <a:cs typeface="Times New Roman" pitchFamily="18" charset="0"/>
            </a:endParaRPr>
          </a:p>
          <a:p>
            <a:pPr algn="just">
              <a:lnSpc>
                <a:spcPct val="115000"/>
              </a:lnSpc>
              <a:spcAft>
                <a:spcPts val="1000"/>
              </a:spcAft>
            </a:pPr>
            <a:r>
              <a:rPr lang="en-US" sz="2400" b="1" dirty="0">
                <a:solidFill>
                  <a:srgbClr val="0000FF"/>
                </a:solidFill>
                <a:latin typeface="Times New Roman" pitchFamily="18" charset="0"/>
                <a:ea typeface="Times New Roman"/>
                <a:cs typeface="Times New Roman" pitchFamily="18" charset="0"/>
              </a:rPr>
              <a:t>=&gt; </a:t>
            </a:r>
            <a:r>
              <a:rPr lang="en-US" sz="2400" b="1" dirty="0" err="1">
                <a:solidFill>
                  <a:srgbClr val="0000FF"/>
                </a:solidFill>
                <a:latin typeface="Times New Roman" pitchFamily="18" charset="0"/>
                <a:ea typeface="Times New Roman"/>
                <a:cs typeface="Times New Roman" pitchFamily="18" charset="0"/>
              </a:rPr>
              <a:t>Ung</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thư</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đột</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quỵ</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đột</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tử</a:t>
            </a:r>
            <a:r>
              <a:rPr lang="en-US" sz="2400" b="1" dirty="0">
                <a:solidFill>
                  <a:srgbClr val="0000FF"/>
                </a:solidFill>
                <a:latin typeface="Times New Roman" pitchFamily="18" charset="0"/>
                <a:ea typeface="Times New Roman"/>
                <a:cs typeface="Times New Roman" pitchFamily="18" charset="0"/>
              </a:rPr>
              <a:t>.</a:t>
            </a:r>
            <a:endParaRPr lang="en-US" sz="2400" b="1" dirty="0">
              <a:solidFill>
                <a:srgbClr val="0000FF"/>
              </a:solidFill>
              <a:latin typeface="Times New Roman" pitchFamily="18" charset="0"/>
              <a:ea typeface="Calibri"/>
              <a:cs typeface="Times New Roman" pitchFamily="18" charset="0"/>
            </a:endParaRPr>
          </a:p>
          <a:p>
            <a:pPr algn="just">
              <a:lnSpc>
                <a:spcPct val="115000"/>
              </a:lnSpc>
              <a:spcAft>
                <a:spcPts val="1000"/>
              </a:spcAft>
            </a:pP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Kinh</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tế</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gia</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đình</a:t>
            </a:r>
            <a:r>
              <a:rPr lang="en-US" sz="2400" b="1" dirty="0">
                <a:solidFill>
                  <a:srgbClr val="0000FF"/>
                </a:solidFill>
                <a:latin typeface="Times New Roman" pitchFamily="18" charset="0"/>
                <a:ea typeface="Times New Roman"/>
                <a:cs typeface="Times New Roman" pitchFamily="18" charset="0"/>
              </a:rPr>
              <a:t>: 20.000 VND/</a:t>
            </a:r>
            <a:r>
              <a:rPr lang="en-US" sz="2400" b="1" dirty="0" err="1">
                <a:solidFill>
                  <a:srgbClr val="0000FF"/>
                </a:solidFill>
                <a:latin typeface="Times New Roman" pitchFamily="18" charset="0"/>
                <a:ea typeface="Times New Roman"/>
                <a:cs typeface="Times New Roman" pitchFamily="18" charset="0"/>
              </a:rPr>
              <a:t>bao</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thuốc</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lá</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Vina</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thiệt</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hại</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đến</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vấn</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đề</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kinh</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tế</a:t>
            </a:r>
            <a:r>
              <a:rPr lang="en-US" sz="2400" b="1" dirty="0">
                <a:solidFill>
                  <a:srgbClr val="0000FF"/>
                </a:solidFill>
                <a:latin typeface="Times New Roman" pitchFamily="18" charset="0"/>
                <a:ea typeface="Times New Roman"/>
                <a:cs typeface="Times New Roman" pitchFamily="18" charset="0"/>
              </a:rPr>
              <a:t>.</a:t>
            </a:r>
            <a:endParaRPr lang="en-US" sz="2400" b="1" dirty="0">
              <a:solidFill>
                <a:srgbClr val="0000FF"/>
              </a:solidFill>
              <a:latin typeface="Times New Roman" pitchFamily="18" charset="0"/>
              <a:ea typeface="Calibri"/>
              <a:cs typeface="Times New Roman" pitchFamily="18" charset="0"/>
            </a:endParaRPr>
          </a:p>
          <a:p>
            <a:pPr algn="just">
              <a:lnSpc>
                <a:spcPct val="115000"/>
              </a:lnSpc>
              <a:spcAft>
                <a:spcPts val="1000"/>
              </a:spcAft>
            </a:pP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Đạo</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đức</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nêu</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gương</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xấu</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sa</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vào</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tệ</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nạn</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xã</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hội</a:t>
            </a:r>
            <a:r>
              <a:rPr lang="en-US" sz="2400" b="1" dirty="0">
                <a:solidFill>
                  <a:srgbClr val="0000FF"/>
                </a:solidFill>
                <a:latin typeface="Times New Roman" pitchFamily="18" charset="0"/>
                <a:ea typeface="Times New Roman"/>
                <a:cs typeface="Times New Roman" pitchFamily="18" charset="0"/>
              </a:rPr>
              <a:t>,…</a:t>
            </a:r>
            <a:endParaRPr lang="en-US" sz="2400" b="1" dirty="0">
              <a:solidFill>
                <a:srgbClr val="0000FF"/>
              </a:solidFill>
              <a:latin typeface="Times New Roman" pitchFamily="18" charset="0"/>
              <a:ea typeface="Calibri"/>
              <a:cs typeface="Times New Roman" pitchFamily="18" charset="0"/>
            </a:endParaRPr>
          </a:p>
          <a:p>
            <a:pPr algn="just">
              <a:lnSpc>
                <a:spcPct val="115000"/>
              </a:lnSpc>
              <a:spcAft>
                <a:spcPts val="1000"/>
              </a:spcAft>
            </a:pP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Môi</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trường</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không</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lành</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mạnh</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thiếu</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văn</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hóa</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ảnh</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hưởng</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đến</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phụ</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nữ</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mang</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thai</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và</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mọi</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người</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xung</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quanh</a:t>
            </a:r>
            <a:r>
              <a:rPr lang="en-US" sz="2400" b="1" dirty="0">
                <a:solidFill>
                  <a:srgbClr val="0000FF"/>
                </a:solidFill>
                <a:latin typeface="Times New Roman" pitchFamily="18" charset="0"/>
                <a:ea typeface="Times New Roman"/>
                <a:cs typeface="Times New Roman" pitchFamily="18" charset="0"/>
              </a:rPr>
              <a:t>.</a:t>
            </a:r>
            <a:endParaRPr lang="en-US" sz="2400" b="1" dirty="0">
              <a:solidFill>
                <a:srgbClr val="0000FF"/>
              </a:solidFill>
              <a:latin typeface="Times New Roman" pitchFamily="18" charset="0"/>
              <a:ea typeface="Calibri"/>
              <a:cs typeface="Times New Roman" pitchFamily="18" charset="0"/>
            </a:endParaRPr>
          </a:p>
          <a:p>
            <a:pPr algn="just">
              <a:lnSpc>
                <a:spcPct val="115000"/>
              </a:lnSpc>
              <a:spcAft>
                <a:spcPts val="1000"/>
              </a:spcAft>
            </a:pP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Chập</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cháy</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điện</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cháy</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rừng</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ảnh</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hưởng</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lớn</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đến</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xã</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hội</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môi</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trường</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xung</a:t>
            </a:r>
            <a:r>
              <a:rPr lang="en-US" sz="2400" b="1" dirty="0">
                <a:solidFill>
                  <a:srgbClr val="0000FF"/>
                </a:solidFill>
                <a:latin typeface="Times New Roman" pitchFamily="18" charset="0"/>
                <a:ea typeface="Times New Roman"/>
                <a:cs typeface="Times New Roman" pitchFamily="18" charset="0"/>
              </a:rPr>
              <a:t> </a:t>
            </a:r>
            <a:r>
              <a:rPr lang="en-US" sz="2400" b="1" dirty="0" err="1">
                <a:solidFill>
                  <a:srgbClr val="0000FF"/>
                </a:solidFill>
                <a:latin typeface="Times New Roman" pitchFamily="18" charset="0"/>
                <a:ea typeface="Times New Roman"/>
                <a:cs typeface="Times New Roman" pitchFamily="18" charset="0"/>
              </a:rPr>
              <a:t>quanh</a:t>
            </a:r>
            <a:r>
              <a:rPr lang="en-US" sz="2400" b="1" dirty="0">
                <a:solidFill>
                  <a:srgbClr val="0000FF"/>
                </a:solidFill>
                <a:latin typeface="Times New Roman" pitchFamily="18" charset="0"/>
                <a:ea typeface="Times New Roman"/>
                <a:cs typeface="Times New Roman" pitchFamily="18" charset="0"/>
              </a:rPr>
              <a:t>.</a:t>
            </a:r>
            <a:endParaRPr lang="en-US" sz="2400" b="1" dirty="0">
              <a:solidFill>
                <a:srgbClr val="0000FF"/>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18978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1266092"/>
          </a:xfrm>
          <a:prstGeom prst="rect">
            <a:avLst/>
          </a:prstGeom>
          <a:blipFill>
            <a:blip r:embed="rId3"/>
            <a:srcRect/>
            <a:stretch>
              <a:fillRect t="-1" b="-441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7646">
              <a:defRPr/>
            </a:pPr>
            <a:endParaRPr lang="zh-CN" altLang="en-US" sz="1500">
              <a:solidFill>
                <a:prstClr val="white"/>
              </a:solidFill>
            </a:endParaRPr>
          </a:p>
        </p:txBody>
      </p:sp>
      <p:sp>
        <p:nvSpPr>
          <p:cNvPr id="34" name="矩形 33"/>
          <p:cNvSpPr/>
          <p:nvPr/>
        </p:nvSpPr>
        <p:spPr>
          <a:xfrm>
            <a:off x="-615204" y="2248787"/>
            <a:ext cx="494180"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7646">
              <a:defRPr/>
            </a:pPr>
            <a:endParaRPr lang="zh-CN" altLang="en-US" sz="1500">
              <a:solidFill>
                <a:prstClr val="white"/>
              </a:solidFill>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70140"/>
            <a:ext cx="850179" cy="982326"/>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248" y="457203"/>
            <a:ext cx="541236" cy="637312"/>
          </a:xfrm>
          <a:prstGeom prst="rect">
            <a:avLst/>
          </a:prstGeom>
        </p:spPr>
      </p:pic>
      <p:sp>
        <p:nvSpPr>
          <p:cNvPr id="2" name="TextBox 1">
            <a:extLst>
              <a:ext uri="{FF2B5EF4-FFF2-40B4-BE49-F238E27FC236}">
                <a16:creationId xmlns:a16="http://schemas.microsoft.com/office/drawing/2014/main" xmlns="" id="{9B81BEF0-A39B-B938-7EB7-147B354D6282}"/>
              </a:ext>
            </a:extLst>
          </p:cNvPr>
          <p:cNvSpPr txBox="1"/>
          <p:nvPr/>
        </p:nvSpPr>
        <p:spPr>
          <a:xfrm>
            <a:off x="381000" y="1219200"/>
            <a:ext cx="8422600" cy="5253130"/>
          </a:xfrm>
          <a:prstGeom prst="rect">
            <a:avLst/>
          </a:prstGeom>
          <a:noFill/>
        </p:spPr>
        <p:txBody>
          <a:bodyPr wrap="square" lIns="51206" tIns="25603" rIns="51206" bIns="25603" rtlCol="0">
            <a:spAutoFit/>
          </a:bodyPr>
          <a:lstStyle/>
          <a:p>
            <a:pPr defTabSz="511764"/>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Tác</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hại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của</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khói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thuốc</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lá</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Khói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thuốc</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lá</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chứa</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nhiều</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chất</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độc</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có</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hại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cho</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hệ</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hô</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hấp</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như</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khí</a:t>
            </a:r>
            <a:r>
              <a:rPr lang="en-US" sz="2600" b="1" dirty="0">
                <a:solidFill>
                  <a:srgbClr val="0000FF"/>
                </a:solidFill>
                <a:latin typeface="Times New Roman" pitchFamily="18" charset="0"/>
                <a:cs typeface="Times New Roman" pitchFamily="18" charset="0"/>
              </a:rPr>
              <a:t> CO, </a:t>
            </a:r>
            <a:r>
              <a:rPr lang="en-US" sz="2600" b="1" dirty="0" err="1">
                <a:solidFill>
                  <a:srgbClr val="0000FF"/>
                </a:solidFill>
                <a:latin typeface="Times New Roman" pitchFamily="18" charset="0"/>
                <a:cs typeface="Times New Roman" pitchFamily="18" charset="0"/>
              </a:rPr>
              <a:t>khí</a:t>
            </a:r>
            <a:r>
              <a:rPr lang="en-US" sz="2600" b="1" dirty="0">
                <a:solidFill>
                  <a:srgbClr val="0000FF"/>
                </a:solidFill>
                <a:latin typeface="Times New Roman" pitchFamily="18" charset="0"/>
                <a:cs typeface="Times New Roman" pitchFamily="18" charset="0"/>
              </a:rPr>
              <a:t> NO, nicotine,...</a:t>
            </a:r>
          </a:p>
          <a:p>
            <a:pPr defTabSz="511764"/>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Các</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biểu</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hiện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của</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tác</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hại</a:t>
            </a:r>
            <a:r>
              <a:rPr lang="en-US" sz="2600" b="1" dirty="0">
                <a:solidFill>
                  <a:srgbClr val="0000FF"/>
                </a:solidFill>
                <a:latin typeface="Times New Roman" pitchFamily="18" charset="0"/>
                <a:cs typeface="Times New Roman" pitchFamily="18" charset="0"/>
              </a:rPr>
              <a:t>: CO </a:t>
            </a:r>
            <a:r>
              <a:rPr lang="en-US" sz="2600" b="1" dirty="0" err="1">
                <a:solidFill>
                  <a:srgbClr val="0000FF"/>
                </a:solidFill>
                <a:latin typeface="Times New Roman" pitchFamily="18" charset="0"/>
                <a:cs typeface="Times New Roman" pitchFamily="18" charset="0"/>
              </a:rPr>
              <a:t>chiếm</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chỗ</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của</a:t>
            </a:r>
            <a:r>
              <a:rPr lang="en-US" sz="2600" b="1" dirty="0">
                <a:solidFill>
                  <a:srgbClr val="0000FF"/>
                </a:solidFill>
                <a:latin typeface="Times New Roman" pitchFamily="18" charset="0"/>
                <a:cs typeface="Times New Roman" pitchFamily="18" charset="0"/>
              </a:rPr>
              <a:t> </a:t>
            </a:r>
            <a:r>
              <a:rPr lang="en-US" sz="2600" b="1" dirty="0" smtClean="0">
                <a:solidFill>
                  <a:srgbClr val="0000FF"/>
                </a:solidFill>
                <a:latin typeface="Times New Roman" pitchFamily="18" charset="0"/>
                <a:cs typeface="Times New Roman" pitchFamily="18" charset="0"/>
              </a:rPr>
              <a:t>oxygen </a:t>
            </a:r>
            <a:r>
              <a:rPr lang="en-US" sz="2600" b="1" dirty="0" err="1">
                <a:solidFill>
                  <a:srgbClr val="0000FF"/>
                </a:solidFill>
                <a:latin typeface="Times New Roman" pitchFamily="18" charset="0"/>
                <a:cs typeface="Times New Roman" pitchFamily="18" charset="0"/>
              </a:rPr>
              <a:t>trong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hồng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cầu</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làm</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cho</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cơ</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thể</a:t>
            </a:r>
            <a:r>
              <a:rPr lang="en-US" sz="2600" b="1" dirty="0">
                <a:solidFill>
                  <a:srgbClr val="0000FF"/>
                </a:solidFill>
                <a:latin typeface="Times New Roman" pitchFamily="18" charset="0"/>
                <a:cs typeface="Times New Roman" pitchFamily="18" charset="0"/>
              </a:rPr>
              <a:t> ở </a:t>
            </a:r>
            <a:r>
              <a:rPr lang="en-US" sz="2600" b="1" dirty="0" err="1">
                <a:solidFill>
                  <a:srgbClr val="0000FF"/>
                </a:solidFill>
                <a:latin typeface="Times New Roman" pitchFamily="18" charset="0"/>
                <a:cs typeface="Times New Roman" pitchFamily="18" charset="0"/>
              </a:rPr>
              <a:t>trạng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thái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thiếu</a:t>
            </a:r>
            <a:r>
              <a:rPr lang="en-US" sz="2600" b="1" dirty="0">
                <a:solidFill>
                  <a:srgbClr val="0000FF"/>
                </a:solidFill>
                <a:latin typeface="Times New Roman" pitchFamily="18" charset="0"/>
                <a:cs typeface="Times New Roman" pitchFamily="18" charset="0"/>
              </a:rPr>
              <a:t> oxygen, NO </a:t>
            </a:r>
            <a:r>
              <a:rPr lang="en-US" sz="2600" b="1" dirty="0" err="1">
                <a:solidFill>
                  <a:srgbClr val="0000FF"/>
                </a:solidFill>
                <a:latin typeface="Times New Roman" pitchFamily="18" charset="0"/>
                <a:cs typeface="Times New Roman" pitchFamily="18" charset="0"/>
              </a:rPr>
              <a:t>gây</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viêm</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sưng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lớp</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niêm</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mạc</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cản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trở</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trao</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đổi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khi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Nồng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độ</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khí</a:t>
            </a:r>
            <a:r>
              <a:rPr lang="en-US" sz="2600" b="1" dirty="0">
                <a:solidFill>
                  <a:srgbClr val="0000FF"/>
                </a:solidFill>
                <a:latin typeface="Times New Roman" pitchFamily="18" charset="0"/>
                <a:cs typeface="Times New Roman" pitchFamily="18" charset="0"/>
              </a:rPr>
              <a:t> CO </a:t>
            </a:r>
            <a:r>
              <a:rPr lang="en-US" sz="2600" b="1" dirty="0" err="1">
                <a:solidFill>
                  <a:srgbClr val="0000FF"/>
                </a:solidFill>
                <a:latin typeface="Times New Roman" pitchFamily="18" charset="0"/>
                <a:cs typeface="Times New Roman" pitchFamily="18" charset="0"/>
              </a:rPr>
              <a:t>và</a:t>
            </a:r>
            <a:r>
              <a:rPr lang="en-US" sz="2600" b="1" dirty="0">
                <a:solidFill>
                  <a:srgbClr val="0000FF"/>
                </a:solidFill>
                <a:latin typeface="Times New Roman" pitchFamily="18" charset="0"/>
                <a:cs typeface="Times New Roman" pitchFamily="18" charset="0"/>
              </a:rPr>
              <a:t> NO, </a:t>
            </a:r>
            <a:r>
              <a:rPr lang="en-US" sz="2600" b="1" dirty="0" err="1">
                <a:solidFill>
                  <a:srgbClr val="0000FF"/>
                </a:solidFill>
                <a:latin typeface="Times New Roman" pitchFamily="18" charset="0"/>
                <a:cs typeface="Times New Roman" pitchFamily="18" charset="0"/>
              </a:rPr>
              <a:t>trong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không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khi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vượt</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quá</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giới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hạn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cho</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phép</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gây</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nguy</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hiểm</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đến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sức</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khoẻ</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có</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thể</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dẫn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đến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tử</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vong</a:t>
            </a:r>
            <a:r>
              <a:rPr lang="en-US" sz="2600" b="1" dirty="0">
                <a:solidFill>
                  <a:srgbClr val="0000FF"/>
                </a:solidFill>
                <a:latin typeface="Times New Roman" pitchFamily="18" charset="0"/>
                <a:cs typeface="Times New Roman" pitchFamily="18" charset="0"/>
              </a:rPr>
              <a:t>. Nicotine </a:t>
            </a:r>
            <a:r>
              <a:rPr lang="en-US" sz="2600" b="1" dirty="0" err="1">
                <a:solidFill>
                  <a:srgbClr val="0000FF"/>
                </a:solidFill>
                <a:latin typeface="Times New Roman" pitchFamily="18" charset="0"/>
                <a:cs typeface="Times New Roman" pitchFamily="18" charset="0"/>
              </a:rPr>
              <a:t>làm</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tê</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liệt</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lớp</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lông</a:t>
            </a:r>
            <a:r>
              <a:rPr lang="en-US" sz="2600" b="1" dirty="0">
                <a:solidFill>
                  <a:srgbClr val="0000FF"/>
                </a:solidFill>
                <a:latin typeface="Times New Roman" pitchFamily="18" charset="0"/>
                <a:cs typeface="Times New Roman" pitchFamily="18" charset="0"/>
              </a:rPr>
              <a:t> rung </a:t>
            </a:r>
            <a:r>
              <a:rPr lang="en-US" sz="2600" b="1" dirty="0" err="1">
                <a:solidFill>
                  <a:srgbClr val="0000FF"/>
                </a:solidFill>
                <a:latin typeface="Times New Roman" pitchFamily="18" charset="0"/>
                <a:cs typeface="Times New Roman" pitchFamily="18" charset="0"/>
              </a:rPr>
              <a:t>trong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phế</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quản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giảm</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hiệu</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quả</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lọc</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sạch</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không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khí</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chất</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này</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còn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làm</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tăng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nguy</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cơ</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ung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thư</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phổi</a:t>
            </a:r>
            <a:r>
              <a:rPr lang="en-US" sz="2600" b="1" dirty="0">
                <a:solidFill>
                  <a:srgbClr val="0000FF"/>
                </a:solidFill>
                <a:latin typeface="Times New Roman" pitchFamily="18" charset="0"/>
                <a:cs typeface="Times New Roman" pitchFamily="18" charset="0"/>
              </a:rPr>
              <a:t>.</a:t>
            </a:r>
          </a:p>
          <a:p>
            <a:pPr defTabSz="511764"/>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Biện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pháp</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phòng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chống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Tuyệt</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đối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không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hút</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thuốc</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lá</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hạn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chế</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tiếp</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xúc</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với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khói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thuốc</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lá</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của</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người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khác</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tăng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cường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vận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động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ăn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uống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đầy</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đủ</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dinh</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dưỡng</a:t>
            </a:r>
            <a:r>
              <a:rPr lang="en-US" sz="2600" b="1" dirty="0">
                <a:solidFill>
                  <a:srgbClr val="0000FF"/>
                </a:solidFill>
                <a:latin typeface="Times New Roman" pitchFamily="18" charset="0"/>
                <a:cs typeface="Times New Roman" pitchFamily="18" charset="0"/>
              </a:rPr>
              <a:t>.</a:t>
            </a:r>
          </a:p>
        </p:txBody>
      </p:sp>
      <p:sp>
        <p:nvSpPr>
          <p:cNvPr id="14" name="文本框 32"/>
          <p:cNvSpPr txBox="1"/>
          <p:nvPr/>
        </p:nvSpPr>
        <p:spPr>
          <a:xfrm>
            <a:off x="1047307" y="332006"/>
            <a:ext cx="8078086" cy="574926"/>
          </a:xfrm>
          <a:prstGeom prst="rect">
            <a:avLst/>
          </a:prstGeom>
          <a:noFill/>
        </p:spPr>
        <p:txBody>
          <a:bodyPr wrap="square" lIns="51206" tIns="25603" rIns="51206" bIns="25603" rtlCol="0">
            <a:spAutoFit/>
          </a:bodyPr>
          <a:lstStyle/>
          <a:p>
            <a:pPr defTabSz="767646">
              <a:defRPr/>
            </a:pPr>
            <a:r>
              <a:rPr lang="en-US" altLang="zh-CN" sz="3400" b="1" dirty="0">
                <a:solidFill>
                  <a:srgbClr val="FF0000"/>
                </a:solidFill>
                <a:latin typeface="Times New Roman" pitchFamily="18" charset="0"/>
                <a:ea typeface="幼圆" panose="02010509060101010101" pitchFamily="49" charset="-122"/>
                <a:cs typeface="Times New Roman" pitchFamily="18" charset="0"/>
              </a:rPr>
              <a:t>III. </a:t>
            </a:r>
            <a:r>
              <a:rPr lang="en-US" altLang="zh-CN" sz="3400" b="1" dirty="0" err="1">
                <a:solidFill>
                  <a:srgbClr val="FF0000"/>
                </a:solidFill>
                <a:latin typeface="Times New Roman" pitchFamily="18" charset="0"/>
                <a:ea typeface="幼圆" panose="02010509060101010101" pitchFamily="49" charset="-122"/>
                <a:cs typeface="Times New Roman" pitchFamily="18" charset="0"/>
              </a:rPr>
              <a:t>Thuốc</a:t>
            </a:r>
            <a:r>
              <a:rPr lang="en-US" altLang="zh-CN" sz="3400" b="1" dirty="0">
                <a:solidFill>
                  <a:srgbClr val="FF0000"/>
                </a:solidFill>
                <a:latin typeface="Times New Roman" pitchFamily="18" charset="0"/>
                <a:ea typeface="幼圆" panose="02010509060101010101" pitchFamily="49" charset="-122"/>
                <a:cs typeface="Times New Roman" pitchFamily="18" charset="0"/>
              </a:rPr>
              <a:t> </a:t>
            </a:r>
            <a:r>
              <a:rPr lang="en-US" altLang="zh-CN" sz="3400" b="1" dirty="0" err="1">
                <a:solidFill>
                  <a:srgbClr val="FF0000"/>
                </a:solidFill>
                <a:latin typeface="Times New Roman" pitchFamily="18" charset="0"/>
                <a:ea typeface="幼圆" panose="02010509060101010101" pitchFamily="49" charset="-122"/>
                <a:cs typeface="Times New Roman" pitchFamily="18" charset="0"/>
              </a:rPr>
              <a:t>lá</a:t>
            </a:r>
            <a:r>
              <a:rPr lang="en-US" altLang="zh-CN" sz="3400" b="1" dirty="0">
                <a:solidFill>
                  <a:srgbClr val="FF0000"/>
                </a:solidFill>
                <a:latin typeface="Times New Roman" pitchFamily="18" charset="0"/>
                <a:ea typeface="幼圆" panose="02010509060101010101" pitchFamily="49" charset="-122"/>
                <a:cs typeface="Times New Roman" pitchFamily="18" charset="0"/>
              </a:rPr>
              <a:t> </a:t>
            </a:r>
            <a:r>
              <a:rPr lang="en-US" altLang="zh-CN" sz="3400" b="1" dirty="0" err="1">
                <a:solidFill>
                  <a:srgbClr val="FF0000"/>
                </a:solidFill>
                <a:latin typeface="Times New Roman" pitchFamily="18" charset="0"/>
                <a:ea typeface="幼圆" panose="02010509060101010101" pitchFamily="49" charset="-122"/>
                <a:cs typeface="Times New Roman" pitchFamily="18" charset="0"/>
              </a:rPr>
              <a:t>và</a:t>
            </a:r>
            <a:r>
              <a:rPr lang="en-US" altLang="zh-CN" sz="3400" b="1" dirty="0">
                <a:solidFill>
                  <a:srgbClr val="FF0000"/>
                </a:solidFill>
                <a:latin typeface="Times New Roman" pitchFamily="18" charset="0"/>
                <a:ea typeface="幼圆" panose="02010509060101010101" pitchFamily="49" charset="-122"/>
                <a:cs typeface="Times New Roman" pitchFamily="18" charset="0"/>
              </a:rPr>
              <a:t> </a:t>
            </a:r>
            <a:r>
              <a:rPr lang="en-US" altLang="zh-CN" sz="3400" b="1" dirty="0" err="1">
                <a:solidFill>
                  <a:srgbClr val="FF0000"/>
                </a:solidFill>
                <a:latin typeface="Times New Roman" pitchFamily="18" charset="0"/>
                <a:ea typeface="幼圆" panose="02010509060101010101" pitchFamily="49" charset="-122"/>
                <a:cs typeface="Times New Roman" pitchFamily="18" charset="0"/>
              </a:rPr>
              <a:t>tác</a:t>
            </a:r>
            <a:r>
              <a:rPr lang="en-US" altLang="zh-CN" sz="3400" b="1" dirty="0">
                <a:solidFill>
                  <a:srgbClr val="FF0000"/>
                </a:solidFill>
                <a:latin typeface="Times New Roman" pitchFamily="18" charset="0"/>
                <a:ea typeface="幼圆" panose="02010509060101010101" pitchFamily="49" charset="-122"/>
                <a:cs typeface="Times New Roman" pitchFamily="18" charset="0"/>
              </a:rPr>
              <a:t> </a:t>
            </a:r>
            <a:r>
              <a:rPr lang="en-US" altLang="zh-CN" sz="3400" b="1" dirty="0" err="1">
                <a:solidFill>
                  <a:srgbClr val="FF0000"/>
                </a:solidFill>
                <a:latin typeface="Times New Roman" pitchFamily="18" charset="0"/>
                <a:ea typeface="幼圆" panose="02010509060101010101" pitchFamily="49" charset="-122"/>
                <a:cs typeface="Times New Roman" pitchFamily="18" charset="0"/>
              </a:rPr>
              <a:t>hại</a:t>
            </a:r>
            <a:r>
              <a:rPr lang="en-US" altLang="zh-CN" sz="3400" b="1" dirty="0">
                <a:solidFill>
                  <a:srgbClr val="FF0000"/>
                </a:solidFill>
                <a:latin typeface="Times New Roman" pitchFamily="18" charset="0"/>
                <a:ea typeface="幼圆" panose="02010509060101010101" pitchFamily="49" charset="-122"/>
                <a:cs typeface="Times New Roman" pitchFamily="18" charset="0"/>
              </a:rPr>
              <a:t> </a:t>
            </a:r>
            <a:r>
              <a:rPr lang="en-US" altLang="zh-CN" sz="3400" b="1" dirty="0" err="1">
                <a:solidFill>
                  <a:srgbClr val="FF0000"/>
                </a:solidFill>
                <a:latin typeface="Times New Roman" pitchFamily="18" charset="0"/>
                <a:ea typeface="幼圆" panose="02010509060101010101" pitchFamily="49" charset="-122"/>
                <a:cs typeface="Times New Roman" pitchFamily="18" charset="0"/>
              </a:rPr>
              <a:t>của</a:t>
            </a:r>
            <a:r>
              <a:rPr lang="en-US" altLang="zh-CN" sz="3400" b="1" dirty="0">
                <a:solidFill>
                  <a:srgbClr val="FF0000"/>
                </a:solidFill>
                <a:latin typeface="Times New Roman" pitchFamily="18" charset="0"/>
                <a:ea typeface="幼圆" panose="02010509060101010101" pitchFamily="49" charset="-122"/>
                <a:cs typeface="Times New Roman" pitchFamily="18" charset="0"/>
              </a:rPr>
              <a:t>  </a:t>
            </a:r>
            <a:r>
              <a:rPr lang="en-US" altLang="zh-CN" sz="3400" b="1" dirty="0" err="1">
                <a:solidFill>
                  <a:srgbClr val="FF0000"/>
                </a:solidFill>
                <a:latin typeface="Times New Roman" pitchFamily="18" charset="0"/>
                <a:ea typeface="幼圆" panose="02010509060101010101" pitchFamily="49" charset="-122"/>
                <a:cs typeface="Times New Roman" pitchFamily="18" charset="0"/>
              </a:rPr>
              <a:t>khói</a:t>
            </a:r>
            <a:r>
              <a:rPr lang="en-US" altLang="zh-CN" sz="3400" b="1" dirty="0">
                <a:solidFill>
                  <a:srgbClr val="FF0000"/>
                </a:solidFill>
                <a:latin typeface="Times New Roman" pitchFamily="18" charset="0"/>
                <a:ea typeface="幼圆" panose="02010509060101010101" pitchFamily="49" charset="-122"/>
                <a:cs typeface="Times New Roman" pitchFamily="18" charset="0"/>
              </a:rPr>
              <a:t> </a:t>
            </a:r>
            <a:r>
              <a:rPr lang="en-US" altLang="zh-CN" sz="3400" b="1" dirty="0" err="1">
                <a:solidFill>
                  <a:srgbClr val="FF0000"/>
                </a:solidFill>
                <a:latin typeface="Times New Roman" pitchFamily="18" charset="0"/>
                <a:ea typeface="幼圆" panose="02010509060101010101" pitchFamily="49" charset="-122"/>
                <a:cs typeface="Times New Roman" pitchFamily="18" charset="0"/>
              </a:rPr>
              <a:t>thuốc</a:t>
            </a:r>
            <a:r>
              <a:rPr lang="en-US" altLang="zh-CN" sz="3400" b="1" dirty="0">
                <a:solidFill>
                  <a:srgbClr val="FF0000"/>
                </a:solidFill>
                <a:latin typeface="Times New Roman" pitchFamily="18" charset="0"/>
                <a:ea typeface="幼圆" panose="02010509060101010101" pitchFamily="49" charset="-122"/>
                <a:cs typeface="Times New Roman" pitchFamily="18" charset="0"/>
              </a:rPr>
              <a:t> </a:t>
            </a:r>
            <a:r>
              <a:rPr lang="en-US" altLang="zh-CN" sz="3400" b="1" dirty="0" err="1">
                <a:solidFill>
                  <a:srgbClr val="FF0000"/>
                </a:solidFill>
                <a:latin typeface="Times New Roman" pitchFamily="18" charset="0"/>
                <a:ea typeface="幼圆" panose="02010509060101010101" pitchFamily="49" charset="-122"/>
                <a:cs typeface="Times New Roman" pitchFamily="18" charset="0"/>
              </a:rPr>
              <a:t>lá</a:t>
            </a:r>
            <a:endParaRPr lang="zh-CN" altLang="en-US" sz="3400" b="1" dirty="0">
              <a:solidFill>
                <a:srgbClr val="FF0000"/>
              </a:solidFill>
              <a:latin typeface="Times New Roman" pitchFamily="18" charset="0"/>
              <a:ea typeface="幼圆" panose="02010509060101010101" pitchFamily="49" charset="-122"/>
              <a:cs typeface="Times New Roman" pitchFamily="18" charset="0"/>
            </a:endParaRPr>
          </a:p>
        </p:txBody>
      </p:sp>
    </p:spTree>
    <p:extLst>
      <p:ext uri="{BB962C8B-B14F-4D97-AF65-F5344CB8AC3E}">
        <p14:creationId xmlns:p14="http://schemas.microsoft.com/office/powerpoint/2010/main" val="38985825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534400" cy="4351338"/>
          </a:xfrm>
        </p:spPr>
        <p:txBody>
          <a:bodyPr>
            <a:normAutofit/>
          </a:bodyPr>
          <a:lstStyle/>
          <a:p>
            <a:r>
              <a:rPr lang="en-US" sz="3600" b="1" dirty="0" err="1" smtClean="0">
                <a:solidFill>
                  <a:srgbClr val="FF0000"/>
                </a:solidFill>
                <a:latin typeface="Times New Roman"/>
                <a:ea typeface="Calibri"/>
              </a:rPr>
              <a:t>Trình</a:t>
            </a:r>
            <a:r>
              <a:rPr lang="en-US" sz="3600" b="1" dirty="0" smtClean="0">
                <a:solidFill>
                  <a:srgbClr val="FF0000"/>
                </a:solidFill>
                <a:latin typeface="Times New Roman"/>
                <a:ea typeface="Calibri"/>
              </a:rPr>
              <a:t> </a:t>
            </a:r>
            <a:r>
              <a:rPr lang="en-US" sz="3600" b="1" dirty="0" err="1">
                <a:solidFill>
                  <a:srgbClr val="FF0000"/>
                </a:solidFill>
                <a:latin typeface="Times New Roman"/>
                <a:ea typeface="Calibri"/>
              </a:rPr>
              <a:t>bày</a:t>
            </a:r>
            <a:r>
              <a:rPr lang="en-US" sz="3600" b="1" dirty="0">
                <a:solidFill>
                  <a:srgbClr val="FF0000"/>
                </a:solidFill>
                <a:latin typeface="Times New Roman"/>
                <a:ea typeface="Calibri"/>
              </a:rPr>
              <a:t> t</a:t>
            </a:r>
            <a:r>
              <a:rPr lang="vi-VN" sz="3600" b="1" dirty="0">
                <a:solidFill>
                  <a:srgbClr val="FF0000"/>
                </a:solidFill>
                <a:latin typeface="Times New Roman"/>
                <a:ea typeface="Times New Roman"/>
              </a:rPr>
              <a:t>hiết kế một áp phích (poster) tuyên truyền không hút thuốc lá.</a:t>
            </a:r>
            <a:endParaRPr lang="en-US" sz="3600" b="1" dirty="0">
              <a:solidFill>
                <a:srgbClr val="FF0000"/>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362200"/>
            <a:ext cx="7010400" cy="3599815"/>
          </a:xfrm>
          <a:prstGeom prst="rect">
            <a:avLst/>
          </a:prstGeom>
          <a:noFill/>
        </p:spPr>
      </p:pic>
    </p:spTree>
    <p:extLst>
      <p:ext uri="{BB962C8B-B14F-4D97-AF65-F5344CB8AC3E}">
        <p14:creationId xmlns:p14="http://schemas.microsoft.com/office/powerpoint/2010/main" val="78842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152400"/>
            <a:ext cx="6821341" cy="390260"/>
          </a:xfrm>
          <a:prstGeom prst="rect">
            <a:avLst/>
          </a:prstGeom>
        </p:spPr>
        <p:txBody>
          <a:bodyPr wrap="none" lIns="51206" tIns="25603" rIns="51206" bIns="25603">
            <a:spAutoFit/>
          </a:bodyPr>
          <a:lstStyle/>
          <a:p>
            <a:pPr defTabSz="511976"/>
            <a:r>
              <a:rPr lang="en-US" sz="2200" b="1" dirty="0" err="1">
                <a:solidFill>
                  <a:srgbClr val="FF0000"/>
                </a:solidFill>
                <a:latin typeface="Times New Roman" pitchFamily="18" charset="0"/>
                <a:cs typeface="Times New Roman" pitchFamily="18" charset="0"/>
              </a:rPr>
              <a:t>Vì</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sao</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hít</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thở</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không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khí</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trong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lành</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có</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lợi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cho</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sức</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khỏe</a:t>
            </a:r>
            <a:r>
              <a:rPr lang="en-US" sz="2200" b="1" dirty="0">
                <a:solidFill>
                  <a:srgbClr val="FF0000"/>
                </a:solidFill>
                <a:latin typeface="Times New Roman" pitchFamily="18" charset="0"/>
                <a:cs typeface="Times New Roman" pitchFamily="18" charset="0"/>
              </a:rPr>
              <a:t>?</a:t>
            </a:r>
          </a:p>
        </p:txBody>
      </p:sp>
      <p:pic>
        <p:nvPicPr>
          <p:cNvPr id="3" name="Picture 2" descr="Không khí là gì? Cách bảo vệ không khí trong lành, tránh ô nhiễ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7696200" cy="51857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3754210"/>
            <a:ext cx="8572500" cy="2862321"/>
          </a:xfrm>
          <a:prstGeom prst="rect">
            <a:avLst/>
          </a:prstGeom>
          <a:solidFill>
            <a:schemeClr val="accent4">
              <a:lumMod val="20000"/>
              <a:lumOff val="80000"/>
            </a:schemeClr>
          </a:solidFill>
        </p:spPr>
        <p:txBody>
          <a:bodyPr wrap="square" lIns="51206" tIns="25603" rIns="51206" bIns="25603">
            <a:spAutoFit/>
          </a:bodyPr>
          <a:lstStyle/>
          <a:p>
            <a:pPr defTabSz="511976"/>
            <a:r>
              <a:rPr lang="en-US" sz="2200" dirty="0">
                <a:solidFill>
                  <a:srgbClr val="C00000"/>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Đáp</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án</a:t>
            </a:r>
            <a:r>
              <a:rPr lang="en-US" sz="2200" b="1" dirty="0">
                <a:solidFill>
                  <a:srgbClr val="0000FF"/>
                </a:solidFill>
                <a:latin typeface="Times New Roman" pitchFamily="18" charset="0"/>
                <a:cs typeface="Times New Roman" pitchFamily="18" charset="0"/>
              </a:rPr>
              <a:t>:</a:t>
            </a:r>
          </a:p>
          <a:p>
            <a:pPr defTabSz="511976"/>
            <a:r>
              <a:rPr lang="en-US" sz="2200" b="1" dirty="0">
                <a:solidFill>
                  <a:srgbClr val="0000FF"/>
                </a:solidFill>
                <a:latin typeface="Times New Roman" pitchFamily="18" charset="0"/>
                <a:cs typeface="Times New Roman" pitchFamily="18" charset="0"/>
              </a:rPr>
              <a:t>    + </a:t>
            </a:r>
            <a:r>
              <a:rPr lang="en-US" sz="2200" b="1" dirty="0" err="1">
                <a:solidFill>
                  <a:srgbClr val="0000FF"/>
                </a:solidFill>
                <a:latin typeface="Times New Roman" pitchFamily="18" charset="0"/>
                <a:cs typeface="Times New Roman" pitchFamily="18" charset="0"/>
              </a:rPr>
              <a:t>Ngăn</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ngừa</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oxi</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hóa</a:t>
            </a:r>
            <a:endParaRPr lang="en-US" sz="2200" b="1" dirty="0">
              <a:solidFill>
                <a:srgbClr val="0000FF"/>
              </a:solidFill>
              <a:latin typeface="Times New Roman" pitchFamily="18" charset="0"/>
              <a:cs typeface="Times New Roman" pitchFamily="18" charset="0"/>
            </a:endParaRPr>
          </a:p>
          <a:p>
            <a:pPr defTabSz="511976"/>
            <a:r>
              <a:rPr lang="en-US" sz="2200" b="1" dirty="0">
                <a:solidFill>
                  <a:srgbClr val="0000FF"/>
                </a:solidFill>
                <a:latin typeface="Times New Roman" pitchFamily="18" charset="0"/>
                <a:cs typeface="Times New Roman" pitchFamily="18" charset="0"/>
              </a:rPr>
              <a:t>    + </a:t>
            </a:r>
            <a:r>
              <a:rPr lang="en-US" sz="2200" b="1" dirty="0" err="1">
                <a:solidFill>
                  <a:srgbClr val="0000FF"/>
                </a:solidFill>
                <a:latin typeface="Times New Roman" pitchFamily="18" charset="0"/>
                <a:cs typeface="Times New Roman" pitchFamily="18" charset="0"/>
              </a:rPr>
              <a:t>Giảm</a:t>
            </a:r>
            <a:r>
              <a:rPr lang="en-US" sz="2200" b="1" dirty="0">
                <a:solidFill>
                  <a:srgbClr val="0000FF"/>
                </a:solidFill>
                <a:latin typeface="Times New Roman" pitchFamily="18" charset="0"/>
                <a:cs typeface="Times New Roman" pitchFamily="18" charset="0"/>
              </a:rPr>
              <a:t> Stress</a:t>
            </a:r>
          </a:p>
          <a:p>
            <a:pPr defTabSz="511976"/>
            <a:r>
              <a:rPr lang="en-US" sz="2200" b="1" dirty="0">
                <a:solidFill>
                  <a:srgbClr val="0000FF"/>
                </a:solidFill>
                <a:latin typeface="Times New Roman" pitchFamily="18" charset="0"/>
                <a:cs typeface="Times New Roman" pitchFamily="18" charset="0"/>
              </a:rPr>
              <a:t>    + </a:t>
            </a:r>
            <a:r>
              <a:rPr lang="en-US" sz="2200" b="1" dirty="0" err="1">
                <a:solidFill>
                  <a:srgbClr val="0000FF"/>
                </a:solidFill>
                <a:latin typeface="Times New Roman" pitchFamily="18" charset="0"/>
                <a:cs typeface="Times New Roman" pitchFamily="18" charset="0"/>
              </a:rPr>
              <a:t>Kích</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thích</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hệ</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miễn</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dịch</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giảm</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dị</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ứng</a:t>
            </a:r>
            <a:r>
              <a:rPr lang="en-US" sz="2200" b="1" dirty="0">
                <a:solidFill>
                  <a:srgbClr val="0000FF"/>
                </a:solidFill>
                <a:latin typeface="Times New Roman" pitchFamily="18" charset="0"/>
                <a:cs typeface="Times New Roman" pitchFamily="18" charset="0"/>
              </a:rPr>
              <a:t>, hen </a:t>
            </a:r>
            <a:r>
              <a:rPr lang="en-US" sz="2200" b="1" dirty="0" err="1">
                <a:solidFill>
                  <a:srgbClr val="0000FF"/>
                </a:solidFill>
                <a:latin typeface="Times New Roman" pitchFamily="18" charset="0"/>
                <a:cs typeface="Times New Roman" pitchFamily="18" charset="0"/>
              </a:rPr>
              <a:t>suyễn</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hoặc</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các</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tình</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trạng</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hô</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hấp</a:t>
            </a:r>
            <a:endParaRPr lang="en-US" sz="2200" b="1" dirty="0">
              <a:solidFill>
                <a:srgbClr val="0000FF"/>
              </a:solidFill>
              <a:latin typeface="Times New Roman" pitchFamily="18" charset="0"/>
              <a:cs typeface="Times New Roman" pitchFamily="18" charset="0"/>
            </a:endParaRPr>
          </a:p>
          <a:p>
            <a:pPr defTabSz="511976"/>
            <a:r>
              <a:rPr lang="en-US" sz="2200" b="1" dirty="0">
                <a:solidFill>
                  <a:srgbClr val="0000FF"/>
                </a:solidFill>
                <a:latin typeface="Times New Roman" pitchFamily="18" charset="0"/>
                <a:cs typeface="Times New Roman" pitchFamily="18" charset="0"/>
              </a:rPr>
              <a:t>    + </a:t>
            </a:r>
            <a:r>
              <a:rPr lang="en-US" sz="2200" b="1" dirty="0" err="1">
                <a:solidFill>
                  <a:srgbClr val="0000FF"/>
                </a:solidFill>
                <a:latin typeface="Times New Roman" pitchFamily="18" charset="0"/>
                <a:cs typeface="Times New Roman" pitchFamily="18" charset="0"/>
              </a:rPr>
              <a:t>Cơ</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thể</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khỏe</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khoắn</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và</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tràn</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đầy</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năng</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lượng</a:t>
            </a:r>
            <a:endParaRPr lang="en-US" sz="2200" b="1" dirty="0">
              <a:solidFill>
                <a:srgbClr val="0000FF"/>
              </a:solidFill>
              <a:latin typeface="Times New Roman" pitchFamily="18" charset="0"/>
              <a:cs typeface="Times New Roman" pitchFamily="18" charset="0"/>
            </a:endParaRPr>
          </a:p>
          <a:p>
            <a:pPr defTabSz="511976"/>
            <a:r>
              <a:rPr lang="en-US" sz="2200" b="1" dirty="0">
                <a:solidFill>
                  <a:srgbClr val="0000FF"/>
                </a:solidFill>
                <a:latin typeface="Times New Roman" pitchFamily="18" charset="0"/>
                <a:cs typeface="Times New Roman" pitchFamily="18" charset="0"/>
              </a:rPr>
              <a:t>    + </a:t>
            </a:r>
            <a:r>
              <a:rPr lang="en-US" sz="2200" b="1" dirty="0" err="1">
                <a:solidFill>
                  <a:srgbClr val="0000FF"/>
                </a:solidFill>
                <a:latin typeface="Times New Roman" pitchFamily="18" charset="0"/>
                <a:cs typeface="Times New Roman" pitchFamily="18" charset="0"/>
              </a:rPr>
              <a:t>Loại</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bỏ</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độc</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tố</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tích</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tụ</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trong</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cơ</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thể</a:t>
            </a:r>
            <a:r>
              <a:rPr lang="en-US" sz="2200" b="1" dirty="0">
                <a:solidFill>
                  <a:srgbClr val="0000FF"/>
                </a:solidFill>
                <a:latin typeface="Times New Roman" pitchFamily="18" charset="0"/>
                <a:cs typeface="Times New Roman" pitchFamily="18" charset="0"/>
              </a:rPr>
              <a:t>.</a:t>
            </a:r>
          </a:p>
          <a:p>
            <a:pPr defTabSz="511976"/>
            <a:r>
              <a:rPr lang="en-US" sz="2200" b="1" dirty="0">
                <a:solidFill>
                  <a:srgbClr val="0000FF"/>
                </a:solidFill>
                <a:latin typeface="Times New Roman" pitchFamily="18" charset="0"/>
                <a:cs typeface="Times New Roman" pitchFamily="18" charset="0"/>
              </a:rPr>
              <a:t>    + </a:t>
            </a:r>
            <a:r>
              <a:rPr lang="en-US" sz="2200" b="1" dirty="0" err="1">
                <a:solidFill>
                  <a:srgbClr val="0000FF"/>
                </a:solidFill>
                <a:latin typeface="Times New Roman" pitchFamily="18" charset="0"/>
                <a:cs typeface="Times New Roman" pitchFamily="18" charset="0"/>
              </a:rPr>
              <a:t>Cải</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thiện</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sức</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khỏe</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và</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tâm</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trạng</a:t>
            </a:r>
            <a:r>
              <a:rPr lang="en-US" sz="22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44837278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2000"/>
                                        <p:tgtEl>
                                          <p:spTgt spid="3"/>
                                        </p:tgtEl>
                                        <p:attrNameLst>
                                          <p:attrName>ppt_x</p:attrName>
                                        </p:attrNameLst>
                                      </p:cBhvr>
                                      <p:tavLst>
                                        <p:tav tm="0">
                                          <p:val>
                                            <p:strVal val="ppt_x"/>
                                          </p:val>
                                        </p:tav>
                                        <p:tav tm="100000">
                                          <p:val>
                                            <p:strVal val="ppt_x"/>
                                          </p:val>
                                        </p:tav>
                                      </p:tavLst>
                                    </p:anim>
                                    <p:anim calcmode="lin" valueType="num">
                                      <p:cBhvr additive="base">
                                        <p:cTn id="15" dur="2000"/>
                                        <p:tgtEl>
                                          <p:spTgt spid="3"/>
                                        </p:tgtEl>
                                        <p:attrNameLst>
                                          <p:attrName>ppt_y</p:attrName>
                                        </p:attrNameLst>
                                      </p:cBhvr>
                                      <p:tavLst>
                                        <p:tav tm="0">
                                          <p:val>
                                            <p:strVal val="ppt_y"/>
                                          </p:val>
                                        </p:tav>
                                        <p:tav tm="100000">
                                          <p:val>
                                            <p:strVal val="1+ppt_h/2"/>
                                          </p:val>
                                        </p:tav>
                                      </p:tavLst>
                                    </p:anim>
                                    <p:set>
                                      <p:cBhvr>
                                        <p:cTn id="16" dur="1" fill="hold">
                                          <p:stCondLst>
                                            <p:cond delay="1999"/>
                                          </p:stCondLst>
                                        </p:cTn>
                                        <p:tgtEl>
                                          <p:spTgt spid="3"/>
                                        </p:tgtEl>
                                        <p:attrNameLst>
                                          <p:attrName>style.visibility</p:attrName>
                                        </p:attrNameLst>
                                      </p:cBhvr>
                                      <p:to>
                                        <p:strVal val="hidden"/>
                                      </p:to>
                                    </p:set>
                                  </p:childTnLst>
                                </p:cTn>
                              </p:par>
                            </p:childTnLst>
                          </p:cTn>
                        </p:par>
                        <p:par>
                          <p:cTn id="17" fill="hold">
                            <p:stCondLst>
                              <p:cond delay="2000"/>
                            </p:stCondLst>
                            <p:childTnLst>
                              <p:par>
                                <p:cTn id="18" presetID="1" presetClass="entr" presetSubtype="0" fill="hold" grpId="0" nodeType="afterEffect">
                                  <p:stCondLst>
                                    <p:cond delay="500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62000"/>
            <a:ext cx="7886700" cy="5414964"/>
          </a:xfrm>
        </p:spPr>
        <p:txBody>
          <a:bodyPr>
            <a:normAutofit/>
          </a:bodyPr>
          <a:lstStyle/>
          <a:p>
            <a:pPr algn="just">
              <a:lnSpc>
                <a:spcPct val="115000"/>
              </a:lnSpc>
              <a:spcAft>
                <a:spcPts val="0"/>
              </a:spcAft>
            </a:pPr>
            <a:r>
              <a:rPr lang="en-US" sz="2800" b="1" u="sng" dirty="0" err="1">
                <a:solidFill>
                  <a:srgbClr val="FF0000"/>
                </a:solidFill>
                <a:latin typeface="Times New Roman" pitchFamily="18" charset="0"/>
                <a:ea typeface="Calibri"/>
                <a:cs typeface="Times New Roman" pitchFamily="18" charset="0"/>
              </a:rPr>
              <a:t>Câu</a:t>
            </a:r>
            <a:r>
              <a:rPr lang="en-US" sz="2800" b="1" u="sng" dirty="0">
                <a:solidFill>
                  <a:srgbClr val="FF0000"/>
                </a:solidFill>
                <a:latin typeface="Times New Roman" pitchFamily="18" charset="0"/>
                <a:ea typeface="Calibri"/>
                <a:cs typeface="Times New Roman" pitchFamily="18" charset="0"/>
              </a:rPr>
              <a:t> 1</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Chất</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độc</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nào</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dưới</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đây</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có</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nhiều</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trong</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khói</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thuốc</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lá</a:t>
            </a:r>
            <a:r>
              <a:rPr lang="en-US" sz="2800" b="1" dirty="0">
                <a:solidFill>
                  <a:srgbClr val="FF0000"/>
                </a:solidFill>
                <a:latin typeface="Times New Roman" pitchFamily="18" charset="0"/>
                <a:ea typeface="Calibri"/>
                <a:cs typeface="Times New Roman" pitchFamily="18" charset="0"/>
              </a:rPr>
              <a:t> ?</a:t>
            </a:r>
          </a:p>
          <a:p>
            <a:pPr algn="just">
              <a:lnSpc>
                <a:spcPct val="115000"/>
              </a:lnSpc>
              <a:spcAft>
                <a:spcPts val="0"/>
              </a:spcAft>
            </a:pPr>
            <a:r>
              <a:rPr lang="en-US" sz="2800" b="1" dirty="0">
                <a:solidFill>
                  <a:srgbClr val="0000FF"/>
                </a:solidFill>
                <a:latin typeface="Times New Roman" pitchFamily="18" charset="0"/>
                <a:ea typeface="Calibri"/>
                <a:cs typeface="Times New Roman" pitchFamily="18" charset="0"/>
              </a:rPr>
              <a:t>A. </a:t>
            </a:r>
            <a:r>
              <a:rPr lang="en-US" sz="2800" b="1" dirty="0" err="1">
                <a:solidFill>
                  <a:srgbClr val="0000FF"/>
                </a:solidFill>
                <a:latin typeface="Times New Roman" pitchFamily="18" charset="0"/>
                <a:ea typeface="Calibri"/>
                <a:cs typeface="Times New Roman" pitchFamily="18" charset="0"/>
              </a:rPr>
              <a:t>Hêrôin</a:t>
            </a:r>
            <a:r>
              <a:rPr lang="vi-VN" sz="2800" b="1" dirty="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pitchFamily="18" charset="0"/>
                <a:ea typeface="Calibri"/>
                <a:cs typeface="Times New Roman" pitchFamily="18" charset="0"/>
              </a:rPr>
              <a:t>        </a:t>
            </a:r>
          </a:p>
          <a:p>
            <a:pPr algn="just">
              <a:lnSpc>
                <a:spcPct val="115000"/>
              </a:lnSpc>
              <a:spcAft>
                <a:spcPts val="0"/>
              </a:spcAft>
            </a:pPr>
            <a:r>
              <a:rPr lang="en-US" sz="2800" b="1" dirty="0" smtClean="0">
                <a:solidFill>
                  <a:srgbClr val="0000FF"/>
                </a:solidFill>
                <a:latin typeface="Times New Roman" pitchFamily="18" charset="0"/>
                <a:ea typeface="Calibri"/>
                <a:cs typeface="Times New Roman" pitchFamily="18" charset="0"/>
              </a:rPr>
              <a:t>B</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Côcain</a:t>
            </a:r>
            <a:r>
              <a:rPr lang="vi-VN" sz="2800" b="1" dirty="0">
                <a:solidFill>
                  <a:srgbClr val="0000FF"/>
                </a:solidFill>
                <a:latin typeface="Times New Roman" pitchFamily="18" charset="0"/>
                <a:ea typeface="Calibri"/>
                <a:cs typeface="Times New Roman" pitchFamily="18" charset="0"/>
              </a:rPr>
              <a:t>. 		</a:t>
            </a:r>
            <a:endParaRPr lang="en-US" sz="2800" b="1" dirty="0" smtClean="0">
              <a:solidFill>
                <a:srgbClr val="0000FF"/>
              </a:solidFill>
              <a:latin typeface="Times New Roman" pitchFamily="18" charset="0"/>
              <a:ea typeface="Calibri"/>
              <a:cs typeface="Times New Roman" pitchFamily="18" charset="0"/>
            </a:endParaRPr>
          </a:p>
          <a:p>
            <a:pPr algn="just">
              <a:lnSpc>
                <a:spcPct val="115000"/>
              </a:lnSpc>
              <a:spcAft>
                <a:spcPts val="0"/>
              </a:spcAft>
            </a:pPr>
            <a:r>
              <a:rPr lang="en-US" sz="2800" b="1" dirty="0" smtClean="0">
                <a:solidFill>
                  <a:srgbClr val="0000FF"/>
                </a:solidFill>
                <a:latin typeface="Times New Roman" pitchFamily="18" charset="0"/>
                <a:ea typeface="Calibri"/>
                <a:cs typeface="Times New Roman" pitchFamily="18" charset="0"/>
              </a:rPr>
              <a:t>C</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Moocphin</a:t>
            </a:r>
            <a:r>
              <a:rPr lang="vi-VN" sz="2800" b="1" dirty="0">
                <a:solidFill>
                  <a:srgbClr val="0000FF"/>
                </a:solidFill>
                <a:latin typeface="Times New Roman" pitchFamily="18" charset="0"/>
                <a:ea typeface="Calibri"/>
                <a:cs typeface="Times New Roman" pitchFamily="18" charset="0"/>
              </a:rPr>
              <a:t>. 		</a:t>
            </a:r>
            <a:endParaRPr lang="en-US" sz="2800" b="1" dirty="0" smtClean="0">
              <a:solidFill>
                <a:srgbClr val="0000FF"/>
              </a:solidFill>
              <a:latin typeface="Times New Roman" pitchFamily="18" charset="0"/>
              <a:ea typeface="Calibri"/>
              <a:cs typeface="Times New Roman" pitchFamily="18" charset="0"/>
            </a:endParaRPr>
          </a:p>
          <a:p>
            <a:pPr algn="just">
              <a:lnSpc>
                <a:spcPct val="115000"/>
              </a:lnSpc>
              <a:spcAft>
                <a:spcPts val="0"/>
              </a:spcAft>
            </a:pPr>
            <a:r>
              <a:rPr lang="en-US" sz="2800" b="1" dirty="0" smtClean="0">
                <a:solidFill>
                  <a:srgbClr val="0000FF"/>
                </a:solidFill>
                <a:latin typeface="Times New Roman" pitchFamily="18" charset="0"/>
                <a:ea typeface="Calibri"/>
                <a:cs typeface="Times New Roman" pitchFamily="18" charset="0"/>
              </a:rPr>
              <a:t>D</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Nicôtin</a:t>
            </a:r>
            <a:endParaRPr lang="en-US" sz="2800" b="1" dirty="0">
              <a:solidFill>
                <a:srgbClr val="0000FF"/>
              </a:solidFill>
              <a:latin typeface="Times New Roman" pitchFamily="18" charset="0"/>
              <a:ea typeface="Calibri"/>
              <a:cs typeface="Times New Roman" pitchFamily="18" charset="0"/>
            </a:endParaRPr>
          </a:p>
          <a:p>
            <a:endParaRPr lang="en-US" sz="2800" b="1" dirty="0">
              <a:solidFill>
                <a:srgbClr val="FF0000"/>
              </a:solidFill>
              <a:latin typeface="Times New Roman" pitchFamily="18" charset="0"/>
              <a:cs typeface="Times New Roman" pitchFamily="18" charset="0"/>
            </a:endParaRPr>
          </a:p>
        </p:txBody>
      </p:sp>
      <p:sp>
        <p:nvSpPr>
          <p:cNvPr id="4" name="Oval 3"/>
          <p:cNvSpPr/>
          <p:nvPr/>
        </p:nvSpPr>
        <p:spPr>
          <a:xfrm>
            <a:off x="762000" y="3708400"/>
            <a:ext cx="3810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784"/>
            <a:endParaRPr lang="en-US" dirty="0">
              <a:solidFill>
                <a:srgbClr val="7030A0"/>
              </a:solidFill>
              <a:latin typeface="Calibri Light"/>
            </a:endParaRPr>
          </a:p>
        </p:txBody>
      </p:sp>
    </p:spTree>
    <p:extLst>
      <p:ext uri="{BB962C8B-B14F-4D97-AF65-F5344CB8AC3E}">
        <p14:creationId xmlns:p14="http://schemas.microsoft.com/office/powerpoint/2010/main" val="22633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72B3F4F3-39DE-8EFB-9AF5-433A9554BF6E}"/>
              </a:ext>
            </a:extLst>
          </p:cNvPr>
          <p:cNvSpPr>
            <a:spLocks noGrp="1"/>
          </p:cNvSpPr>
          <p:nvPr>
            <p:ph idx="1"/>
          </p:nvPr>
        </p:nvSpPr>
        <p:spPr>
          <a:xfrm>
            <a:off x="628650" y="762000"/>
            <a:ext cx="7886700" cy="4351338"/>
          </a:xfrm>
        </p:spPr>
        <p:txBody>
          <a:bodyPr>
            <a:normAutofit/>
          </a:bodyPr>
          <a:lstStyle/>
          <a:p>
            <a:pPr marL="0" indent="0">
              <a:buNone/>
            </a:pPr>
            <a:r>
              <a:rPr lang="en-US" sz="2800" b="1" u="sng" dirty="0" err="1">
                <a:solidFill>
                  <a:srgbClr val="FF0000"/>
                </a:solidFill>
                <a:latin typeface="Times New Roman" pitchFamily="18" charset="0"/>
                <a:cs typeface="Times New Roman" pitchFamily="18" charset="0"/>
              </a:rPr>
              <a:t>Câu</a:t>
            </a:r>
            <a:r>
              <a:rPr lang="en-US" sz="2800" b="1" u="sng" dirty="0">
                <a:solidFill>
                  <a:srgbClr val="FF0000"/>
                </a:solidFill>
                <a:latin typeface="Times New Roman" pitchFamily="18" charset="0"/>
                <a:cs typeface="Times New Roman" pitchFamily="18" charset="0"/>
              </a:rPr>
              <a:t> </a:t>
            </a:r>
            <a:r>
              <a:rPr lang="en-US" sz="2800" b="1" u="sng" dirty="0" smtClean="0">
                <a:solidFill>
                  <a:srgbClr val="FF0000"/>
                </a:solidFill>
                <a:latin typeface="Times New Roman" pitchFamily="18" charset="0"/>
                <a:cs typeface="Times New Roman" pitchFamily="18" charset="0"/>
              </a:rPr>
              <a:t>2</a:t>
            </a:r>
            <a:r>
              <a:rPr lang="en-US" sz="2800" b="1" dirty="0" smtClean="0">
                <a:solidFill>
                  <a:srgbClr val="FF0000"/>
                </a:solidFill>
                <a:latin typeface="Times New Roman" pitchFamily="18" charset="0"/>
                <a:cs typeface="Times New Roman" pitchFamily="18" charset="0"/>
              </a:rPr>
              <a: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hệ</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hô</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hấp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a:t>
            </a:r>
            <a:endParaRPr lang="en-US" sz="2800" b="1" dirty="0">
              <a:solidFill>
                <a:srgbClr val="FF0000"/>
              </a:solidFill>
              <a:latin typeface="Times New Roman" pitchFamily="18" charset="0"/>
              <a:cs typeface="Times New Roman" pitchFamily="18" charset="0"/>
            </a:endParaRPr>
          </a:p>
          <a:p>
            <a:pPr marL="0" indent="0">
              <a:buNone/>
            </a:pPr>
            <a:endParaRPr lang="en-US" sz="2800" b="1" dirty="0">
              <a:solidFill>
                <a:srgbClr val="0000FF"/>
              </a:solidFill>
              <a:latin typeface="Times New Roman" pitchFamily="18" charset="0"/>
              <a:cs typeface="Times New Roman" pitchFamily="18" charset="0"/>
            </a:endParaRPr>
          </a:p>
          <a:p>
            <a:pPr marL="415808" indent="-415808">
              <a:buAutoNum type="alphaUcPeriod"/>
            </a:pPr>
            <a:r>
              <a:rPr lang="en-US" sz="2800" b="1" dirty="0" err="1">
                <a:solidFill>
                  <a:srgbClr val="0000FF"/>
                </a:solidFill>
                <a:latin typeface="Times New Roman" pitchFamily="18" charset="0"/>
                <a:cs typeface="Times New Roman" pitchFamily="18" charset="0"/>
              </a:rPr>
              <a:t>Bụi</a:t>
            </a:r>
            <a:r>
              <a:rPr lang="en-US" sz="2800" b="1" dirty="0">
                <a:solidFill>
                  <a:srgbClr val="0000FF"/>
                </a:solidFill>
                <a:latin typeface="Times New Roman" pitchFamily="18" charset="0"/>
                <a:cs typeface="Times New Roman" pitchFamily="18" charset="0"/>
              </a:rPr>
              <a:t>						</a:t>
            </a:r>
          </a:p>
          <a:p>
            <a:pPr marL="415808" indent="-415808">
              <a:buAutoNum type="alphaUcPeriod"/>
            </a:pPr>
            <a:r>
              <a:rPr lang="en-US" sz="2800" b="1" dirty="0">
                <a:solidFill>
                  <a:srgbClr val="0000FF"/>
                </a:solidFill>
                <a:latin typeface="Times New Roman" pitchFamily="18" charset="0"/>
                <a:cs typeface="Times New Roman" pitchFamily="18" charset="0"/>
              </a:rPr>
              <a:t>Nitrogen oxide</a:t>
            </a:r>
          </a:p>
          <a:p>
            <a:pPr marL="415808" indent="-415808">
              <a:buAutoNum type="alphaUcPeriod"/>
            </a:pPr>
            <a:r>
              <a:rPr lang="en-US" sz="2800" b="1" dirty="0">
                <a:solidFill>
                  <a:srgbClr val="0000FF"/>
                </a:solidFill>
                <a:latin typeface="Times New Roman" pitchFamily="18" charset="0"/>
                <a:cs typeface="Times New Roman" pitchFamily="18" charset="0"/>
              </a:rPr>
              <a:t>Vi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p>
          <a:p>
            <a:pPr marL="415808" indent="-415808">
              <a:buAutoNum type="alphaUcPeriod"/>
            </a:pPr>
            <a:r>
              <a:rPr lang="en-US" sz="2800" b="1" dirty="0" err="1">
                <a:solidFill>
                  <a:srgbClr val="0000FF"/>
                </a:solidFill>
                <a:latin typeface="Times New Roman" pitchFamily="18" charset="0"/>
                <a:cs typeface="Times New Roman" pitchFamily="18" charset="0"/>
              </a:rPr>
              <a:t>Tất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trên</a:t>
            </a:r>
            <a:endParaRPr lang="en-US" sz="2800" b="1" dirty="0">
              <a:solidFill>
                <a:srgbClr val="0000FF"/>
              </a:solidFill>
              <a:latin typeface="Times New Roman" pitchFamily="18" charset="0"/>
              <a:cs typeface="Times New Roman" pitchFamily="18" charset="0"/>
            </a:endParaRPr>
          </a:p>
          <a:p>
            <a:pPr marL="0" indent="0">
              <a:buNone/>
            </a:pPr>
            <a:endParaRPr lang="en-US" sz="2800" b="1" dirty="0">
              <a:solidFill>
                <a:srgbClr val="0000FF"/>
              </a:solidFill>
              <a:latin typeface="Times New Roman" pitchFamily="18" charset="0"/>
              <a:cs typeface="Times New Roman" pitchFamily="18" charset="0"/>
            </a:endParaRPr>
          </a:p>
        </p:txBody>
      </p:sp>
      <p:sp>
        <p:nvSpPr>
          <p:cNvPr id="3" name="Oval 2"/>
          <p:cNvSpPr/>
          <p:nvPr/>
        </p:nvSpPr>
        <p:spPr>
          <a:xfrm>
            <a:off x="609600" y="3200400"/>
            <a:ext cx="3810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784"/>
            <a:endParaRPr lang="en-US" dirty="0">
              <a:solidFill>
                <a:srgbClr val="7030A0"/>
              </a:solidFill>
              <a:latin typeface="Calibri Light"/>
            </a:endParaRPr>
          </a:p>
        </p:txBody>
      </p:sp>
    </p:spTree>
    <p:extLst>
      <p:ext uri="{BB962C8B-B14F-4D97-AF65-F5344CB8AC3E}">
        <p14:creationId xmlns:p14="http://schemas.microsoft.com/office/powerpoint/2010/main" val="134562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Administrator\My Documents\Downloads\Ảnh hô hấp\1441363266-ho-co-dom-dspl.jpg"/>
          <p:cNvPicPr>
            <a:picLocks noChangeAspect="1" noChangeArrowheads="1"/>
          </p:cNvPicPr>
          <p:nvPr/>
        </p:nvPicPr>
        <p:blipFill>
          <a:blip r:embed="rId2"/>
          <a:srcRect/>
          <a:stretch>
            <a:fillRect/>
          </a:stretch>
        </p:blipFill>
        <p:spPr bwMode="auto">
          <a:xfrm>
            <a:off x="228600" y="304800"/>
            <a:ext cx="4114800" cy="2746375"/>
          </a:xfrm>
          <a:prstGeom prst="rect">
            <a:avLst/>
          </a:prstGeom>
          <a:noFill/>
          <a:ln w="9525">
            <a:noFill/>
            <a:miter lim="800000"/>
            <a:headEnd/>
            <a:tailEnd/>
          </a:ln>
        </p:spPr>
      </p:pic>
      <p:pic>
        <p:nvPicPr>
          <p:cNvPr id="26627" name="Picture 3" descr="C:\Documents and Settings\Administrator\My Documents\Downloads\Ảnh hô hấp\viem-do-hong.jpg"/>
          <p:cNvPicPr>
            <a:picLocks noChangeAspect="1" noChangeArrowheads="1"/>
          </p:cNvPicPr>
          <p:nvPr/>
        </p:nvPicPr>
        <p:blipFill>
          <a:blip r:embed="rId3"/>
          <a:srcRect/>
          <a:stretch>
            <a:fillRect/>
          </a:stretch>
        </p:blipFill>
        <p:spPr bwMode="auto">
          <a:xfrm>
            <a:off x="4572000" y="254000"/>
            <a:ext cx="4343400" cy="2717800"/>
          </a:xfrm>
          <a:prstGeom prst="rect">
            <a:avLst/>
          </a:prstGeom>
          <a:noFill/>
          <a:ln w="9525">
            <a:noFill/>
            <a:miter lim="800000"/>
            <a:headEnd/>
            <a:tailEnd/>
          </a:ln>
        </p:spPr>
      </p:pic>
      <p:pic>
        <p:nvPicPr>
          <p:cNvPr id="6" name="Picture 15" descr="khối ung thư thanh quản"/>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33400" y="3581400"/>
            <a:ext cx="3352800" cy="2362200"/>
          </a:xfrm>
        </p:spPr>
      </p:pic>
      <p:pic>
        <p:nvPicPr>
          <p:cNvPr id="7" name="Picture 16" descr="viêm phê quản mạn tính"/>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4953000" y="3505200"/>
            <a:ext cx="3505200" cy="2819400"/>
          </a:xfrm>
          <a:prstGeom prst="rect">
            <a:avLst/>
          </a:prstGeom>
        </p:spPr>
      </p:pic>
      <p:sp>
        <p:nvSpPr>
          <p:cNvPr id="9" name="Text Box 18"/>
          <p:cNvSpPr txBox="1">
            <a:spLocks noChangeArrowheads="1"/>
          </p:cNvSpPr>
          <p:nvPr/>
        </p:nvSpPr>
        <p:spPr bwMode="auto">
          <a:xfrm>
            <a:off x="152400" y="6019800"/>
            <a:ext cx="327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pPr algn="ctr" defTabSz="914400">
              <a:spcBef>
                <a:spcPct val="50000"/>
              </a:spcBef>
              <a:defRPr/>
            </a:pPr>
            <a:r>
              <a:rPr lang="en-US" sz="2400" dirty="0" err="1">
                <a:solidFill>
                  <a:prstClr val="black"/>
                </a:solidFill>
                <a:effectLst>
                  <a:outerShdw blurRad="38100" dist="38100" dir="2700000" algn="tl">
                    <a:srgbClr val="000000"/>
                  </a:outerShdw>
                </a:effectLst>
                <a:latin typeface="Times New Roman" pitchFamily="18" charset="0"/>
                <a:cs typeface="Times New Roman" pitchFamily="18" charset="0"/>
              </a:rPr>
              <a:t>Khối</a:t>
            </a:r>
            <a:r>
              <a:rPr lang="en-US" sz="2400" dirty="0">
                <a:solidFill>
                  <a:prstClr val="black"/>
                </a:solidFill>
                <a:effectLst>
                  <a:outerShdw blurRad="38100" dist="38100" dir="2700000" algn="tl">
                    <a:srgbClr val="000000"/>
                  </a:outerShdw>
                </a:effectLst>
                <a:latin typeface="Times New Roman" pitchFamily="18" charset="0"/>
                <a:cs typeface="Times New Roman" pitchFamily="18" charset="0"/>
              </a:rPr>
              <a:t> u </a:t>
            </a:r>
            <a:r>
              <a:rPr lang="en-US" sz="2400" dirty="0" err="1">
                <a:solidFill>
                  <a:prstClr val="black"/>
                </a:solidFill>
                <a:effectLst>
                  <a:outerShdw blurRad="38100" dist="38100" dir="2700000" algn="tl">
                    <a:srgbClr val="000000"/>
                  </a:outerShdw>
                </a:effectLst>
                <a:latin typeface="Times New Roman" pitchFamily="18" charset="0"/>
                <a:cs typeface="Times New Roman" pitchFamily="18" charset="0"/>
              </a:rPr>
              <a:t>thanh</a:t>
            </a:r>
            <a:r>
              <a:rPr lang="en-US" sz="2400" dirty="0">
                <a:solidFill>
                  <a:prstClr val="black"/>
                </a:solidFill>
                <a:effectLst>
                  <a:outerShdw blurRad="38100" dist="38100" dir="2700000" algn="tl">
                    <a:srgbClr val="000000"/>
                  </a:outerShdw>
                </a:effectLst>
                <a:latin typeface="Times New Roman" pitchFamily="18" charset="0"/>
                <a:cs typeface="Times New Roman" pitchFamily="18" charset="0"/>
              </a:rPr>
              <a:t> </a:t>
            </a:r>
            <a:r>
              <a:rPr lang="en-US" sz="2400" dirty="0" err="1" smtClean="0">
                <a:solidFill>
                  <a:prstClr val="black"/>
                </a:solidFill>
                <a:effectLst>
                  <a:outerShdw blurRad="38100" dist="38100" dir="2700000" algn="tl">
                    <a:srgbClr val="000000"/>
                  </a:outerShdw>
                </a:effectLst>
                <a:latin typeface="Times New Roman" pitchFamily="18" charset="0"/>
                <a:cs typeface="Times New Roman" pitchFamily="18" charset="0"/>
              </a:rPr>
              <a:t>quản</a:t>
            </a:r>
            <a:endParaRPr lang="en-US" sz="2400" dirty="0">
              <a:solidFill>
                <a:prstClr val="black"/>
              </a:solidFill>
              <a:effectLst>
                <a:outerShdw blurRad="38100" dist="38100" dir="2700000" algn="tl">
                  <a:srgbClr val="000000"/>
                </a:outerShdw>
              </a:effectLst>
              <a:latin typeface="Times New Roman" pitchFamily="18" charset="0"/>
              <a:cs typeface="Times New Roman" pitchFamily="18" charset="0"/>
            </a:endParaRPr>
          </a:p>
        </p:txBody>
      </p:sp>
      <p:sp>
        <p:nvSpPr>
          <p:cNvPr id="10" name="Text Box 18"/>
          <p:cNvSpPr txBox="1">
            <a:spLocks noChangeArrowheads="1"/>
          </p:cNvSpPr>
          <p:nvPr/>
        </p:nvSpPr>
        <p:spPr bwMode="auto">
          <a:xfrm>
            <a:off x="304800" y="2971800"/>
            <a:ext cx="327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pPr algn="ctr" defTabSz="914400">
              <a:spcBef>
                <a:spcPct val="50000"/>
              </a:spcBef>
              <a:defRPr/>
            </a:pPr>
            <a:r>
              <a:rPr lang="en-US" sz="2400" dirty="0" smtClean="0">
                <a:solidFill>
                  <a:prstClr val="black"/>
                </a:solidFill>
                <a:effectLst>
                  <a:outerShdw blurRad="38100" dist="38100" dir="2700000" algn="tl">
                    <a:srgbClr val="000000"/>
                  </a:outerShdw>
                </a:effectLst>
                <a:latin typeface="Times New Roman" pitchFamily="18" charset="0"/>
                <a:cs typeface="Times New Roman" pitchFamily="18" charset="0"/>
              </a:rPr>
              <a:t>Ho</a:t>
            </a:r>
            <a:endParaRPr lang="en-US" sz="2400" dirty="0">
              <a:solidFill>
                <a:prstClr val="black"/>
              </a:solidFill>
              <a:effectLst>
                <a:outerShdw blurRad="38100" dist="38100" dir="2700000" algn="tl">
                  <a:srgbClr val="000000"/>
                </a:outerShdw>
              </a:effectLst>
              <a:latin typeface="Times New Roman" pitchFamily="18" charset="0"/>
              <a:cs typeface="Times New Roman" pitchFamily="18" charset="0"/>
            </a:endParaRPr>
          </a:p>
        </p:txBody>
      </p:sp>
      <p:sp>
        <p:nvSpPr>
          <p:cNvPr id="11" name="Text Box 18"/>
          <p:cNvSpPr txBox="1">
            <a:spLocks noChangeArrowheads="1"/>
          </p:cNvSpPr>
          <p:nvPr/>
        </p:nvSpPr>
        <p:spPr bwMode="auto">
          <a:xfrm>
            <a:off x="4953000" y="2971800"/>
            <a:ext cx="327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pPr algn="ctr" defTabSz="914400">
              <a:spcBef>
                <a:spcPct val="50000"/>
              </a:spcBef>
              <a:defRPr/>
            </a:pPr>
            <a:r>
              <a:rPr lang="en-US" sz="2400" dirty="0" err="1" smtClean="0">
                <a:solidFill>
                  <a:prstClr val="black"/>
                </a:solidFill>
                <a:effectLst>
                  <a:outerShdw blurRad="38100" dist="38100" dir="2700000" algn="tl">
                    <a:srgbClr val="000000"/>
                  </a:outerShdw>
                </a:effectLst>
                <a:latin typeface="Times New Roman" pitchFamily="18" charset="0"/>
                <a:cs typeface="Times New Roman" pitchFamily="18" charset="0"/>
              </a:rPr>
              <a:t>Viêm</a:t>
            </a:r>
            <a:r>
              <a:rPr lang="en-US" sz="2400" dirty="0" smtClean="0">
                <a:solidFill>
                  <a:prstClr val="black"/>
                </a:solidFill>
                <a:effectLst>
                  <a:outerShdw blurRad="38100" dist="38100" dir="2700000" algn="tl">
                    <a:srgbClr val="000000"/>
                  </a:outerShdw>
                </a:effectLst>
                <a:latin typeface="Times New Roman" pitchFamily="18" charset="0"/>
                <a:cs typeface="Times New Roman" pitchFamily="18" charset="0"/>
              </a:rPr>
              <a:t> </a:t>
            </a:r>
            <a:r>
              <a:rPr lang="en-US" sz="2400" dirty="0" err="1" smtClean="0">
                <a:solidFill>
                  <a:prstClr val="black"/>
                </a:solidFill>
                <a:effectLst>
                  <a:outerShdw blurRad="38100" dist="38100" dir="2700000" algn="tl">
                    <a:srgbClr val="000000"/>
                  </a:outerShdw>
                </a:effectLst>
                <a:latin typeface="Times New Roman" pitchFamily="18" charset="0"/>
                <a:cs typeface="Times New Roman" pitchFamily="18" charset="0"/>
              </a:rPr>
              <a:t>họng</a:t>
            </a:r>
            <a:endParaRPr lang="en-US" sz="2400" dirty="0">
              <a:solidFill>
                <a:prstClr val="black"/>
              </a:solidFill>
              <a:effectLst>
                <a:outerShdw blurRad="38100" dist="38100" dir="2700000" algn="tl">
                  <a:srgbClr val="000000"/>
                </a:outerShdw>
              </a:effectLst>
              <a:latin typeface="Times New Roman" pitchFamily="18" charset="0"/>
              <a:cs typeface="Times New Roman" pitchFamily="18" charset="0"/>
            </a:endParaRPr>
          </a:p>
        </p:txBody>
      </p:sp>
      <p:sp>
        <p:nvSpPr>
          <p:cNvPr id="12" name="Text Box 18"/>
          <p:cNvSpPr txBox="1">
            <a:spLocks noChangeArrowheads="1"/>
          </p:cNvSpPr>
          <p:nvPr/>
        </p:nvSpPr>
        <p:spPr bwMode="auto">
          <a:xfrm>
            <a:off x="5105400" y="6172200"/>
            <a:ext cx="327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pPr algn="ctr" defTabSz="914400">
              <a:spcBef>
                <a:spcPct val="50000"/>
              </a:spcBef>
              <a:defRPr/>
            </a:pPr>
            <a:r>
              <a:rPr lang="en-US" sz="2400" dirty="0" err="1" smtClean="0">
                <a:solidFill>
                  <a:prstClr val="black"/>
                </a:solidFill>
                <a:effectLst>
                  <a:outerShdw blurRad="38100" dist="38100" dir="2700000" algn="tl">
                    <a:srgbClr val="000000"/>
                  </a:outerShdw>
                </a:effectLst>
                <a:latin typeface="Times New Roman" pitchFamily="18" charset="0"/>
                <a:cs typeface="Times New Roman" pitchFamily="18" charset="0"/>
              </a:rPr>
              <a:t>Viêm</a:t>
            </a:r>
            <a:r>
              <a:rPr lang="en-US" sz="2400" dirty="0" smtClean="0">
                <a:solidFill>
                  <a:prstClr val="black"/>
                </a:solidFill>
                <a:effectLst>
                  <a:outerShdw blurRad="38100" dist="38100" dir="2700000" algn="tl">
                    <a:srgbClr val="000000"/>
                  </a:outerShdw>
                </a:effectLst>
                <a:latin typeface="Times New Roman" pitchFamily="18" charset="0"/>
                <a:cs typeface="Times New Roman" pitchFamily="18" charset="0"/>
              </a:rPr>
              <a:t> </a:t>
            </a:r>
            <a:r>
              <a:rPr lang="en-US" sz="2400" dirty="0" err="1" smtClean="0">
                <a:solidFill>
                  <a:prstClr val="black"/>
                </a:solidFill>
                <a:effectLst>
                  <a:outerShdw blurRad="38100" dist="38100" dir="2700000" algn="tl">
                    <a:srgbClr val="000000"/>
                  </a:outerShdw>
                </a:effectLst>
                <a:latin typeface="Times New Roman" pitchFamily="18" charset="0"/>
                <a:cs typeface="Times New Roman" pitchFamily="18" charset="0"/>
              </a:rPr>
              <a:t>phế</a:t>
            </a:r>
            <a:r>
              <a:rPr lang="en-US" sz="2400" dirty="0" smtClean="0">
                <a:solidFill>
                  <a:prstClr val="black"/>
                </a:solidFill>
                <a:effectLst>
                  <a:outerShdw blurRad="38100" dist="38100" dir="2700000" algn="tl">
                    <a:srgbClr val="000000"/>
                  </a:outerShdw>
                </a:effectLst>
                <a:latin typeface="Times New Roman" pitchFamily="18" charset="0"/>
                <a:cs typeface="Times New Roman" pitchFamily="18" charset="0"/>
              </a:rPr>
              <a:t> </a:t>
            </a:r>
            <a:r>
              <a:rPr lang="en-US" sz="2400" dirty="0" err="1" smtClean="0">
                <a:solidFill>
                  <a:prstClr val="black"/>
                </a:solidFill>
                <a:effectLst>
                  <a:outerShdw blurRad="38100" dist="38100" dir="2700000" algn="tl">
                    <a:srgbClr val="000000"/>
                  </a:outerShdw>
                </a:effectLst>
                <a:latin typeface="Times New Roman" pitchFamily="18" charset="0"/>
                <a:cs typeface="Times New Roman" pitchFamily="18" charset="0"/>
              </a:rPr>
              <a:t>quản</a:t>
            </a:r>
            <a:endParaRPr lang="en-US" sz="2400" dirty="0">
              <a:solidFill>
                <a:prstClr val="black"/>
              </a:solidFill>
              <a:effectLst>
                <a:outerShdw blurRad="38100" dist="38100" dir="2700000" algn="tl">
                  <a:srgbClr val="00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48481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22BCF147-ECEE-9A1F-6857-0C1DEB517814}"/>
              </a:ext>
            </a:extLst>
          </p:cNvPr>
          <p:cNvSpPr>
            <a:spLocks noGrp="1"/>
          </p:cNvSpPr>
          <p:nvPr>
            <p:ph idx="1"/>
          </p:nvPr>
        </p:nvSpPr>
        <p:spPr>
          <a:xfrm>
            <a:off x="304800" y="762000"/>
            <a:ext cx="8458200" cy="4351338"/>
          </a:xfrm>
        </p:spPr>
        <p:txBody>
          <a:bodyPr>
            <a:normAutofit/>
          </a:bodyPr>
          <a:lstStyle/>
          <a:p>
            <a:pPr marL="0" indent="0">
              <a:buNone/>
            </a:pPr>
            <a:r>
              <a:rPr lang="en-US" sz="2800" b="1" u="sng" dirty="0" err="1">
                <a:solidFill>
                  <a:srgbClr val="FF0000"/>
                </a:solidFill>
                <a:latin typeface="Times New Roman" pitchFamily="18" charset="0"/>
                <a:cs typeface="Times New Roman" pitchFamily="18" charset="0"/>
              </a:rPr>
              <a:t>Câu</a:t>
            </a:r>
            <a:r>
              <a:rPr lang="en-US" sz="2800" b="1" u="sng" dirty="0">
                <a:solidFill>
                  <a:srgbClr val="FF0000"/>
                </a:solidFill>
                <a:latin typeface="Times New Roman" pitchFamily="18" charset="0"/>
                <a:cs typeface="Times New Roman" pitchFamily="18" charset="0"/>
              </a:rPr>
              <a:t> 3</a:t>
            </a:r>
            <a:r>
              <a:rPr lang="en-US" sz="2800" b="1" dirty="0" smtClean="0">
                <a:solidFill>
                  <a:srgbClr val="FF0000"/>
                </a:solidFill>
                <a:latin typeface="Times New Roman" pitchFamily="18" charset="0"/>
                <a:cs typeface="Times New Roman" pitchFamily="18" charset="0"/>
              </a:rPr>
              <a: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vệ</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hiệu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hô</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hấp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chúng</a:t>
            </a:r>
            <a:r>
              <a:rPr lang="en-US" sz="2800" b="1" dirty="0">
                <a:solidFill>
                  <a:srgbClr val="FF0000"/>
                </a:solidFill>
                <a:latin typeface="Times New Roman" pitchFamily="18" charset="0"/>
                <a:cs typeface="Times New Roman" pitchFamily="18" charset="0"/>
              </a:rPr>
              <a:t> ta </a:t>
            </a:r>
            <a:r>
              <a:rPr lang="en-US" sz="2800" b="1" dirty="0" err="1">
                <a:solidFill>
                  <a:srgbClr val="FF0000"/>
                </a:solidFill>
                <a:latin typeface="Times New Roman" pitchFamily="18" charset="0"/>
                <a:cs typeface="Times New Roman" pitchFamily="18" charset="0"/>
              </a:rPr>
              <a:t>cần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lưu</a:t>
            </a:r>
            <a:r>
              <a:rPr lang="en-US" sz="2800" b="1" dirty="0">
                <a:solidFill>
                  <a:srgbClr val="FF0000"/>
                </a:solidFill>
                <a:latin typeface="Times New Roman" pitchFamily="18" charset="0"/>
                <a:cs typeface="Times New Roman" pitchFamily="18" charset="0"/>
              </a:rPr>
              <a:t> ý </a:t>
            </a:r>
            <a:r>
              <a:rPr lang="en-US" sz="2800" b="1" dirty="0" err="1">
                <a:solidFill>
                  <a:srgbClr val="FF0000"/>
                </a:solidFill>
                <a:latin typeface="Times New Roman" pitchFamily="18" charset="0"/>
                <a:cs typeface="Times New Roman" pitchFamily="18" charset="0"/>
              </a:rPr>
              <a:t>điều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sau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đây</a:t>
            </a:r>
            <a:r>
              <a:rPr lang="en-US" sz="2800" b="1" dirty="0">
                <a:solidFill>
                  <a:srgbClr val="FF0000"/>
                </a:solidFill>
                <a:latin typeface="Times New Roman" pitchFamily="18" charset="0"/>
                <a:cs typeface="Times New Roman" pitchFamily="18" charset="0"/>
              </a:rPr>
              <a:t>?</a:t>
            </a:r>
          </a:p>
          <a:p>
            <a:pPr marL="0" indent="0">
              <a:buNone/>
            </a:pPr>
            <a:endParaRPr lang="en-US" sz="2800" b="1" dirty="0">
              <a:solidFill>
                <a:srgbClr val="0000FF"/>
              </a:solidFill>
              <a:latin typeface="Times New Roman" pitchFamily="18" charset="0"/>
              <a:cs typeface="Times New Roman" pitchFamily="18" charset="0"/>
            </a:endParaRPr>
          </a:p>
          <a:p>
            <a:pPr marL="0" indent="0">
              <a:buNone/>
            </a:pPr>
            <a:r>
              <a:rPr lang="en-US" sz="2800" b="1" dirty="0">
                <a:solidFill>
                  <a:srgbClr val="0000FF"/>
                </a:solidFill>
                <a:latin typeface="Times New Roman" pitchFamily="18" charset="0"/>
                <a:cs typeface="Times New Roman" pitchFamily="18" charset="0"/>
              </a:rPr>
              <a:t>A. </a:t>
            </a:r>
            <a:r>
              <a:rPr lang="en-US" sz="2800" b="1" dirty="0" err="1">
                <a:solidFill>
                  <a:srgbClr val="0000FF"/>
                </a:solidFill>
                <a:latin typeface="Times New Roman" pitchFamily="18" charset="0"/>
                <a:cs typeface="Times New Roman" pitchFamily="18" charset="0"/>
              </a:rPr>
              <a:t>Đeo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khẩu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khói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bụi</a:t>
            </a:r>
            <a:r>
              <a:rPr lang="en-US" sz="2800" b="1" dirty="0">
                <a:solidFill>
                  <a:srgbClr val="0000FF"/>
                </a:solidFill>
                <a:latin typeface="Times New Roman" pitchFamily="18" charset="0"/>
                <a:cs typeface="Times New Roman" pitchFamily="18" charset="0"/>
              </a:rPr>
              <a:t> hay </a:t>
            </a:r>
            <a:r>
              <a:rPr lang="en-US" sz="2800" b="1" dirty="0" err="1">
                <a:solidFill>
                  <a:srgbClr val="0000FF"/>
                </a:solidFill>
                <a:latin typeface="Times New Roman" pitchFamily="18" charset="0"/>
                <a:cs typeface="Times New Roman" pitchFamily="18" charset="0"/>
              </a:rPr>
              <a:t>môi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trường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hại</a:t>
            </a:r>
            <a:endParaRPr lang="en-US" sz="2800" b="1" dirty="0">
              <a:solidFill>
                <a:srgbClr val="0000FF"/>
              </a:solidFill>
              <a:latin typeface="Times New Roman" pitchFamily="18" charset="0"/>
              <a:cs typeface="Times New Roman" pitchFamily="18" charset="0"/>
            </a:endParaRPr>
          </a:p>
          <a:p>
            <a:pPr marL="0" indent="0">
              <a:buNone/>
            </a:pPr>
            <a:r>
              <a:rPr lang="en-US" sz="2800" b="1" dirty="0">
                <a:solidFill>
                  <a:srgbClr val="0000FF"/>
                </a:solidFill>
                <a:latin typeface="Times New Roman" pitchFamily="18" charset="0"/>
                <a:cs typeface="Times New Roman" pitchFamily="18" charset="0"/>
              </a:rPr>
              <a:t>B. </a:t>
            </a:r>
            <a:r>
              <a:rPr lang="en-US" sz="2800" b="1" dirty="0" err="1">
                <a:solidFill>
                  <a:srgbClr val="0000FF"/>
                </a:solidFill>
                <a:latin typeface="Times New Roman" pitchFamily="18" charset="0"/>
                <a:cs typeface="Times New Roman" pitchFamily="18" charset="0"/>
              </a:rPr>
              <a:t>Thường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tập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gồm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thở</a:t>
            </a:r>
            <a:endParaRPr lang="en-US" sz="2800" b="1" dirty="0">
              <a:solidFill>
                <a:srgbClr val="0000FF"/>
              </a:solidFill>
              <a:latin typeface="Times New Roman" pitchFamily="18" charset="0"/>
              <a:cs typeface="Times New Roman" pitchFamily="18" charset="0"/>
            </a:endParaRPr>
          </a:p>
          <a:p>
            <a:pPr marL="0" indent="0">
              <a:buNone/>
            </a:pPr>
            <a:r>
              <a:rPr lang="en-US" sz="2800" b="1" dirty="0">
                <a:solidFill>
                  <a:srgbClr val="0000FF"/>
                </a:solidFill>
                <a:latin typeface="Times New Roman" pitchFamily="18" charset="0"/>
                <a:cs typeface="Times New Roman" pitchFamily="18" charset="0"/>
              </a:rPr>
              <a:t>C. </a:t>
            </a:r>
            <a:r>
              <a:rPr lang="en-US" sz="2800" b="1" dirty="0" err="1">
                <a:solidFill>
                  <a:srgbClr val="0000FF"/>
                </a:solidFill>
                <a:latin typeface="Times New Roman" pitchFamily="18" charset="0"/>
                <a:cs typeface="Times New Roman" pitchFamily="18" charset="0"/>
              </a:rPr>
              <a:t>Nói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thuốc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lá</a:t>
            </a:r>
            <a:endParaRPr lang="en-US" sz="2800" b="1" dirty="0">
              <a:solidFill>
                <a:srgbClr val="0000FF"/>
              </a:solidFill>
              <a:latin typeface="Times New Roman" pitchFamily="18" charset="0"/>
              <a:cs typeface="Times New Roman" pitchFamily="18" charset="0"/>
            </a:endParaRPr>
          </a:p>
          <a:p>
            <a:pPr marL="0" indent="0">
              <a:buNone/>
            </a:pPr>
            <a:r>
              <a:rPr lang="en-US" sz="2800" b="1" dirty="0">
                <a:solidFill>
                  <a:srgbClr val="0000FF"/>
                </a:solidFill>
                <a:latin typeface="Times New Roman" pitchFamily="18" charset="0"/>
                <a:cs typeface="Times New Roman" pitchFamily="18" charset="0"/>
              </a:rPr>
              <a:t>D. </a:t>
            </a:r>
            <a:r>
              <a:rPr lang="en-US" sz="2800" b="1" dirty="0" err="1">
                <a:solidFill>
                  <a:srgbClr val="0000FF"/>
                </a:solidFill>
                <a:latin typeface="Times New Roman" pitchFamily="18" charset="0"/>
                <a:cs typeface="Times New Roman" pitchFamily="18" charset="0"/>
              </a:rPr>
              <a:t>Tất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trên</a:t>
            </a:r>
            <a:endParaRPr lang="en-US" sz="2800" b="1" dirty="0">
              <a:solidFill>
                <a:srgbClr val="0000FF"/>
              </a:solidFill>
              <a:latin typeface="Times New Roman" pitchFamily="18" charset="0"/>
              <a:cs typeface="Times New Roman" pitchFamily="18" charset="0"/>
            </a:endParaRPr>
          </a:p>
        </p:txBody>
      </p:sp>
      <p:sp>
        <p:nvSpPr>
          <p:cNvPr id="5" name="Oval 4"/>
          <p:cNvSpPr/>
          <p:nvPr/>
        </p:nvSpPr>
        <p:spPr>
          <a:xfrm>
            <a:off x="304800" y="4318000"/>
            <a:ext cx="4572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800"/>
            <a:endParaRPr lang="en-US" dirty="0">
              <a:solidFill>
                <a:srgbClr val="7030A0"/>
              </a:solidFill>
              <a:latin typeface="Calibri Light"/>
            </a:endParaRPr>
          </a:p>
        </p:txBody>
      </p:sp>
    </p:spTree>
    <p:extLst>
      <p:ext uri="{BB962C8B-B14F-4D97-AF65-F5344CB8AC3E}">
        <p14:creationId xmlns:p14="http://schemas.microsoft.com/office/powerpoint/2010/main" val="130660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81000"/>
            <a:ext cx="7886700" cy="5795964"/>
          </a:xfrm>
        </p:spPr>
        <p:txBody>
          <a:bodyPr/>
          <a:lstStyle/>
          <a:p>
            <a:pPr algn="just">
              <a:lnSpc>
                <a:spcPct val="115000"/>
              </a:lnSpc>
              <a:spcAft>
                <a:spcPts val="0"/>
              </a:spcAft>
            </a:pPr>
            <a:r>
              <a:rPr lang="en-US" sz="2800" b="1" dirty="0" err="1">
                <a:solidFill>
                  <a:srgbClr val="FF0000"/>
                </a:solidFill>
                <a:latin typeface="Times New Roman"/>
                <a:ea typeface="Calibri"/>
                <a:cs typeface="Times New Roman"/>
              </a:rPr>
              <a:t>Câu</a:t>
            </a:r>
            <a:r>
              <a:rPr lang="en-US" sz="2800" b="1" dirty="0">
                <a:solidFill>
                  <a:srgbClr val="FF0000"/>
                </a:solidFill>
                <a:latin typeface="Times New Roman"/>
                <a:ea typeface="Calibri"/>
                <a:cs typeface="Times New Roman"/>
              </a:rPr>
              <a:t> 4: </a:t>
            </a:r>
            <a:r>
              <a:rPr lang="en-US" sz="2800" b="1" dirty="0" err="1">
                <a:solidFill>
                  <a:srgbClr val="FF0000"/>
                </a:solidFill>
                <a:latin typeface="Times New Roman"/>
                <a:ea typeface="Calibri"/>
                <a:cs typeface="Times New Roman"/>
              </a:rPr>
              <a:t>Hoạt</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động</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nào</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dưới</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đây</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góp</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phần</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bảo</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vệ</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đường</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hô</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hấp</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của</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bạn</a:t>
            </a:r>
            <a:r>
              <a:rPr lang="en-US" sz="2800" b="1" dirty="0">
                <a:solidFill>
                  <a:srgbClr val="FF0000"/>
                </a:solidFill>
                <a:latin typeface="Times New Roman"/>
                <a:ea typeface="Calibri"/>
                <a:cs typeface="Times New Roman"/>
              </a:rPr>
              <a:t> ?</a:t>
            </a:r>
            <a:endParaRPr lang="en-US" sz="2800" b="1" dirty="0">
              <a:solidFill>
                <a:srgbClr val="FF0000"/>
              </a:solidFill>
              <a:ea typeface="Calibri"/>
              <a:cs typeface="Times New Roman"/>
            </a:endParaRPr>
          </a:p>
          <a:p>
            <a:pPr algn="just">
              <a:lnSpc>
                <a:spcPct val="115000"/>
              </a:lnSpc>
              <a:spcAft>
                <a:spcPts val="0"/>
              </a:spcAft>
            </a:pPr>
            <a:r>
              <a:rPr lang="en-US" sz="2800" b="1" dirty="0">
                <a:solidFill>
                  <a:srgbClr val="0000FF"/>
                </a:solidFill>
                <a:latin typeface="Times New Roman"/>
                <a:ea typeface="Calibri"/>
                <a:cs typeface="Times New Roman"/>
              </a:rPr>
              <a:t>A. </a:t>
            </a:r>
            <a:r>
              <a:rPr lang="en-US" sz="2800" b="1" dirty="0" err="1">
                <a:solidFill>
                  <a:srgbClr val="0000FF"/>
                </a:solidFill>
                <a:latin typeface="Times New Roman"/>
                <a:ea typeface="Calibri"/>
                <a:cs typeface="Times New Roman"/>
              </a:rPr>
              <a:t>Tất</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a:ea typeface="Calibri"/>
                <a:cs typeface="Times New Roman"/>
              </a:rPr>
              <a:t>cả</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a:ea typeface="Calibri"/>
                <a:cs typeface="Times New Roman"/>
              </a:rPr>
              <a:t>các</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a:ea typeface="Calibri"/>
                <a:cs typeface="Times New Roman"/>
              </a:rPr>
              <a:t>phương</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a:ea typeface="Calibri"/>
                <a:cs typeface="Times New Roman"/>
              </a:rPr>
              <a:t>án</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a:ea typeface="Calibri"/>
                <a:cs typeface="Times New Roman"/>
              </a:rPr>
              <a:t>đưa</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a:ea typeface="Calibri"/>
                <a:cs typeface="Times New Roman"/>
              </a:rPr>
              <a:t>ra</a:t>
            </a:r>
            <a:endParaRPr lang="en-US" sz="2800" b="1" dirty="0">
              <a:solidFill>
                <a:srgbClr val="0000FF"/>
              </a:solidFill>
              <a:ea typeface="Calibri"/>
              <a:cs typeface="Times New Roman"/>
            </a:endParaRPr>
          </a:p>
          <a:p>
            <a:pPr algn="just">
              <a:lnSpc>
                <a:spcPct val="115000"/>
              </a:lnSpc>
              <a:spcAft>
                <a:spcPts val="0"/>
              </a:spcAft>
            </a:pPr>
            <a:r>
              <a:rPr lang="en-US" sz="2800" b="1" dirty="0">
                <a:solidFill>
                  <a:srgbClr val="0000FF"/>
                </a:solidFill>
                <a:latin typeface="Times New Roman"/>
                <a:ea typeface="Calibri"/>
                <a:cs typeface="Times New Roman"/>
              </a:rPr>
              <a:t>B. </a:t>
            </a:r>
            <a:r>
              <a:rPr lang="en-US" sz="2800" b="1" dirty="0" err="1">
                <a:solidFill>
                  <a:srgbClr val="0000FF"/>
                </a:solidFill>
                <a:latin typeface="Times New Roman"/>
                <a:ea typeface="Calibri"/>
                <a:cs typeface="Times New Roman"/>
              </a:rPr>
              <a:t>Trồng</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a:ea typeface="Calibri"/>
                <a:cs typeface="Times New Roman"/>
              </a:rPr>
              <a:t>nhiều</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a:ea typeface="Calibri"/>
                <a:cs typeface="Times New Roman"/>
              </a:rPr>
              <a:t>cây</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a:ea typeface="Calibri"/>
                <a:cs typeface="Times New Roman"/>
              </a:rPr>
              <a:t>xanh</a:t>
            </a:r>
            <a:endParaRPr lang="en-US" sz="2800" b="1" dirty="0">
              <a:solidFill>
                <a:srgbClr val="0000FF"/>
              </a:solidFill>
              <a:ea typeface="Calibri"/>
              <a:cs typeface="Times New Roman"/>
            </a:endParaRPr>
          </a:p>
          <a:p>
            <a:pPr algn="just">
              <a:lnSpc>
                <a:spcPct val="115000"/>
              </a:lnSpc>
              <a:spcAft>
                <a:spcPts val="0"/>
              </a:spcAft>
            </a:pPr>
            <a:r>
              <a:rPr lang="en-US" sz="2800" b="1" dirty="0">
                <a:solidFill>
                  <a:srgbClr val="0000FF"/>
                </a:solidFill>
                <a:latin typeface="Times New Roman"/>
                <a:ea typeface="Calibri"/>
                <a:cs typeface="Times New Roman"/>
              </a:rPr>
              <a:t>C. </a:t>
            </a:r>
            <a:r>
              <a:rPr lang="en-US" sz="2800" b="1" dirty="0" err="1">
                <a:solidFill>
                  <a:srgbClr val="0000FF"/>
                </a:solidFill>
                <a:latin typeface="Times New Roman"/>
                <a:ea typeface="Calibri"/>
                <a:cs typeface="Times New Roman"/>
              </a:rPr>
              <a:t>Xả</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a:ea typeface="Calibri"/>
                <a:cs typeface="Times New Roman"/>
              </a:rPr>
              <a:t>rác</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a:ea typeface="Calibri"/>
                <a:cs typeface="Times New Roman"/>
              </a:rPr>
              <a:t>đúng</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a:ea typeface="Calibri"/>
                <a:cs typeface="Times New Roman"/>
              </a:rPr>
              <a:t>nơi</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a:ea typeface="Calibri"/>
                <a:cs typeface="Times New Roman"/>
              </a:rPr>
              <a:t>quy</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a:ea typeface="Calibri"/>
                <a:cs typeface="Times New Roman"/>
              </a:rPr>
              <a:t>định</a:t>
            </a:r>
            <a:endParaRPr lang="en-US" sz="2800" b="1" dirty="0">
              <a:solidFill>
                <a:srgbClr val="0000FF"/>
              </a:solidFill>
              <a:ea typeface="Calibri"/>
              <a:cs typeface="Times New Roman"/>
            </a:endParaRPr>
          </a:p>
          <a:p>
            <a:pPr algn="just">
              <a:lnSpc>
                <a:spcPct val="115000"/>
              </a:lnSpc>
              <a:spcAft>
                <a:spcPts val="0"/>
              </a:spcAft>
            </a:pPr>
            <a:r>
              <a:rPr lang="en-US" sz="2800" b="1" dirty="0">
                <a:solidFill>
                  <a:srgbClr val="0000FF"/>
                </a:solidFill>
                <a:latin typeface="Times New Roman"/>
                <a:ea typeface="Calibri"/>
                <a:cs typeface="Times New Roman"/>
              </a:rPr>
              <a:t>D. </a:t>
            </a:r>
            <a:r>
              <a:rPr lang="en-US" sz="2800" b="1" dirty="0" err="1">
                <a:solidFill>
                  <a:srgbClr val="0000FF"/>
                </a:solidFill>
                <a:latin typeface="Times New Roman"/>
                <a:ea typeface="Calibri"/>
                <a:cs typeface="Times New Roman"/>
              </a:rPr>
              <a:t>Đeo</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a:ea typeface="Calibri"/>
                <a:cs typeface="Times New Roman"/>
              </a:rPr>
              <a:t>khẩu</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a:ea typeface="Calibri"/>
                <a:cs typeface="Times New Roman"/>
              </a:rPr>
              <a:t>trang</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a:ea typeface="Calibri"/>
                <a:cs typeface="Times New Roman"/>
              </a:rPr>
              <a:t>trong</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a:ea typeface="Calibri"/>
                <a:cs typeface="Times New Roman"/>
              </a:rPr>
              <a:t>môi</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a:ea typeface="Calibri"/>
                <a:cs typeface="Times New Roman"/>
              </a:rPr>
              <a:t>trường</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a:ea typeface="Calibri"/>
                <a:cs typeface="Times New Roman"/>
              </a:rPr>
              <a:t>có</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a:ea typeface="Calibri"/>
                <a:cs typeface="Times New Roman"/>
              </a:rPr>
              <a:t>nhiều</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a:ea typeface="Calibri"/>
                <a:cs typeface="Times New Roman"/>
              </a:rPr>
              <a:t>khói</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a:ea typeface="Calibri"/>
                <a:cs typeface="Times New Roman"/>
              </a:rPr>
              <a:t>bụi</a:t>
            </a:r>
            <a:endParaRPr lang="en-US" sz="2800" b="1" dirty="0">
              <a:solidFill>
                <a:srgbClr val="0000FF"/>
              </a:solidFill>
              <a:ea typeface="Calibri"/>
              <a:cs typeface="Times New Roman"/>
            </a:endParaRPr>
          </a:p>
          <a:p>
            <a:endParaRPr lang="en-US" sz="2800" b="1" dirty="0">
              <a:solidFill>
                <a:srgbClr val="0000FF"/>
              </a:solidFill>
            </a:endParaRPr>
          </a:p>
        </p:txBody>
      </p:sp>
      <p:sp>
        <p:nvSpPr>
          <p:cNvPr id="4" name="Oval 3"/>
          <p:cNvSpPr/>
          <p:nvPr/>
        </p:nvSpPr>
        <p:spPr>
          <a:xfrm>
            <a:off x="723900" y="1574800"/>
            <a:ext cx="4953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772"/>
            <a:endParaRPr lang="en-US" b="1"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7421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22BCF147-ECEE-9A1F-6857-0C1DEB517814}"/>
              </a:ext>
            </a:extLst>
          </p:cNvPr>
          <p:cNvSpPr>
            <a:spLocks noGrp="1"/>
          </p:cNvSpPr>
          <p:nvPr>
            <p:ph idx="1"/>
          </p:nvPr>
        </p:nvSpPr>
        <p:spPr>
          <a:xfrm>
            <a:off x="628650" y="1825626"/>
            <a:ext cx="7886700" cy="4351338"/>
          </a:xfrm>
        </p:spPr>
        <p:txBody>
          <a:bodyPr>
            <a:normAutofit/>
          </a:bodyPr>
          <a:lstStyle/>
          <a:p>
            <a:pPr marL="0" indent="0">
              <a:buNone/>
            </a:pP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4</a:t>
            </a:r>
            <a:r>
              <a:rPr lang="en-US" sz="2800" b="1" dirty="0" smtClean="0">
                <a:solidFill>
                  <a:srgbClr val="FF0000"/>
                </a:solidFill>
                <a:latin typeface="Times New Roman" pitchFamily="18" charset="0"/>
                <a:cs typeface="Times New Roman" pitchFamily="18" charset="0"/>
              </a:rPr>
              <a: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nguyên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gây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bệnh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phổi</a:t>
            </a:r>
            <a:r>
              <a:rPr lang="en-US" sz="2800" b="1" dirty="0">
                <a:solidFill>
                  <a:srgbClr val="FF0000"/>
                </a:solidFill>
                <a:latin typeface="Times New Roman" pitchFamily="18" charset="0"/>
                <a:cs typeface="Times New Roman" pitchFamily="18" charset="0"/>
              </a:rPr>
              <a:t>?</a:t>
            </a:r>
          </a:p>
          <a:p>
            <a:pPr marL="0" indent="0">
              <a:buNone/>
            </a:pPr>
            <a:endParaRPr lang="en-US" sz="2800" b="1" dirty="0">
              <a:solidFill>
                <a:srgbClr val="FF0000"/>
              </a:solidFill>
              <a:latin typeface="Times New Roman" pitchFamily="18" charset="0"/>
              <a:cs typeface="Times New Roman" pitchFamily="18" charset="0"/>
            </a:endParaRPr>
          </a:p>
          <a:p>
            <a:pPr marL="0" indent="0">
              <a:buNone/>
            </a:pPr>
            <a:r>
              <a:rPr lang="en-US" sz="2800" b="1" dirty="0">
                <a:solidFill>
                  <a:srgbClr val="0000FF"/>
                </a:solidFill>
                <a:latin typeface="Times New Roman" pitchFamily="18" charset="0"/>
                <a:cs typeface="Times New Roman" pitchFamily="18" charset="0"/>
              </a:rPr>
              <a:t>A.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ô </a:t>
            </a:r>
            <a:r>
              <a:rPr lang="en-US" sz="2800" b="1" dirty="0" err="1">
                <a:solidFill>
                  <a:srgbClr val="0000FF"/>
                </a:solidFill>
                <a:latin typeface="Times New Roman" pitchFamily="18" charset="0"/>
                <a:cs typeface="Times New Roman" pitchFamily="18" charset="0"/>
              </a:rPr>
              <a:t>nhiễm</a:t>
            </a:r>
            <a:endParaRPr lang="en-US" sz="2800" b="1" dirty="0">
              <a:solidFill>
                <a:srgbClr val="0000FF"/>
              </a:solidFill>
              <a:latin typeface="Times New Roman" pitchFamily="18" charset="0"/>
              <a:cs typeface="Times New Roman" pitchFamily="18" charset="0"/>
            </a:endParaRPr>
          </a:p>
          <a:p>
            <a:pPr marL="0" indent="0">
              <a:buNone/>
            </a:pPr>
            <a:r>
              <a:rPr lang="en-US" sz="2800" b="1" dirty="0">
                <a:solidFill>
                  <a:srgbClr val="0000FF"/>
                </a:solidFill>
                <a:latin typeface="Times New Roman" pitchFamily="18" charset="0"/>
                <a:cs typeface="Times New Roman" pitchFamily="18" charset="0"/>
              </a:rPr>
              <a:t>B. Vi </a:t>
            </a:r>
            <a:r>
              <a:rPr lang="en-US" sz="2800" b="1" dirty="0" err="1">
                <a:solidFill>
                  <a:srgbClr val="0000FF"/>
                </a:solidFill>
                <a:latin typeface="Times New Roman" pitchFamily="18" charset="0"/>
                <a:cs typeface="Times New Roman" pitchFamily="18" charset="0"/>
              </a:rPr>
              <a:t>khuẩn</a:t>
            </a:r>
            <a:r>
              <a:rPr lang="en-US" sz="2800" b="1" dirty="0">
                <a:solidFill>
                  <a:srgbClr val="0000FF"/>
                </a:solidFill>
                <a:latin typeface="Times New Roman" pitchFamily="18" charset="0"/>
                <a:cs typeface="Times New Roman" pitchFamily="18" charset="0"/>
              </a:rPr>
              <a:t> Mycobacterium tuberculosis</a:t>
            </a:r>
          </a:p>
          <a:p>
            <a:pPr marL="0" indent="0">
              <a:buNone/>
            </a:pPr>
            <a:r>
              <a:rPr lang="en-US" sz="2800" b="1" dirty="0">
                <a:solidFill>
                  <a:srgbClr val="0000FF"/>
                </a:solidFill>
                <a:latin typeface="Times New Roman" pitchFamily="18" charset="0"/>
                <a:cs typeface="Times New Roman" pitchFamily="18" charset="0"/>
              </a:rPr>
              <a:t>C. Virus</a:t>
            </a:r>
          </a:p>
          <a:p>
            <a:pPr marL="0" indent="0">
              <a:buNone/>
            </a:pPr>
            <a:r>
              <a:rPr lang="en-US" sz="2800" b="1" dirty="0">
                <a:solidFill>
                  <a:srgbClr val="0000FF"/>
                </a:solidFill>
                <a:latin typeface="Times New Roman" pitchFamily="18" charset="0"/>
                <a:cs typeface="Times New Roman" pitchFamily="18" charset="0"/>
              </a:rPr>
              <a:t>D. </a:t>
            </a:r>
            <a:r>
              <a:rPr lang="en-US" sz="2800" b="1" dirty="0" err="1">
                <a:solidFill>
                  <a:srgbClr val="0000FF"/>
                </a:solidFill>
                <a:latin typeface="Times New Roman" pitchFamily="18" charset="0"/>
                <a:cs typeface="Times New Roman" pitchFamily="18" charset="0"/>
              </a:rPr>
              <a:t>Nấm</a:t>
            </a:r>
            <a:endParaRPr lang="en-US" sz="2800" b="1" dirty="0">
              <a:solidFill>
                <a:srgbClr val="0000FF"/>
              </a:solidFill>
              <a:latin typeface="Times New Roman" pitchFamily="18" charset="0"/>
              <a:cs typeface="Times New Roman" pitchFamily="18" charset="0"/>
            </a:endParaRPr>
          </a:p>
        </p:txBody>
      </p:sp>
      <p:sp>
        <p:nvSpPr>
          <p:cNvPr id="5" name="Oval 4"/>
          <p:cNvSpPr/>
          <p:nvPr/>
        </p:nvSpPr>
        <p:spPr>
          <a:xfrm>
            <a:off x="603250" y="3276600"/>
            <a:ext cx="46355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820"/>
            <a:endParaRPr lang="en-US" dirty="0">
              <a:solidFill>
                <a:srgbClr val="7030A0"/>
              </a:solidFill>
              <a:latin typeface="Calibri Light"/>
            </a:endParaRPr>
          </a:p>
        </p:txBody>
      </p:sp>
    </p:spTree>
    <p:extLst>
      <p:ext uri="{BB962C8B-B14F-4D97-AF65-F5344CB8AC3E}">
        <p14:creationId xmlns:p14="http://schemas.microsoft.com/office/powerpoint/2010/main" val="158421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33400"/>
            <a:ext cx="7886700" cy="4351338"/>
          </a:xfrm>
        </p:spPr>
        <p:txBody>
          <a:bodyPr>
            <a:normAutofit/>
          </a:bodyPr>
          <a:lstStyle/>
          <a:p>
            <a:pPr marL="0" indent="0" algn="just">
              <a:lnSpc>
                <a:spcPct val="115000"/>
              </a:lnSpc>
              <a:spcAft>
                <a:spcPts val="0"/>
              </a:spcAft>
              <a:buNone/>
            </a:pPr>
            <a:r>
              <a:rPr lang="en-US" sz="2800" b="1" dirty="0" err="1">
                <a:solidFill>
                  <a:srgbClr val="FF0000"/>
                </a:solidFill>
                <a:latin typeface="Times New Roman" pitchFamily="18" charset="0"/>
                <a:ea typeface="Calibri"/>
                <a:cs typeface="Times New Roman" pitchFamily="18" charset="0"/>
              </a:rPr>
              <a:t>Câu</a:t>
            </a:r>
            <a:r>
              <a:rPr lang="en-US" sz="2800" b="1" dirty="0">
                <a:solidFill>
                  <a:srgbClr val="FF0000"/>
                </a:solidFill>
                <a:latin typeface="Times New Roman" pitchFamily="18" charset="0"/>
                <a:ea typeface="Calibri"/>
                <a:cs typeface="Times New Roman" pitchFamily="18" charset="0"/>
              </a:rPr>
              <a:t> 5: </a:t>
            </a:r>
            <a:r>
              <a:rPr lang="en-US" sz="2800" b="1" dirty="0" err="1">
                <a:solidFill>
                  <a:srgbClr val="FF0000"/>
                </a:solidFill>
                <a:latin typeface="Times New Roman" pitchFamily="18" charset="0"/>
                <a:ea typeface="Calibri"/>
                <a:cs typeface="Times New Roman" pitchFamily="18" charset="0"/>
              </a:rPr>
              <a:t>Bệnh</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nào</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dưới</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đây</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được</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xem</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là</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một</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trong</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Tứ</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chứng</a:t>
            </a:r>
            <a:r>
              <a:rPr lang="en-US" sz="2800" b="1" dirty="0">
                <a:solidFill>
                  <a:srgbClr val="FF0000"/>
                </a:solidFill>
                <a:latin typeface="Times New Roman" pitchFamily="18" charset="0"/>
                <a:ea typeface="Calibri"/>
                <a:cs typeface="Times New Roman" pitchFamily="18" charset="0"/>
              </a:rPr>
              <a:t> nan y </a:t>
            </a:r>
            <a:r>
              <a:rPr lang="en-US" sz="2800" b="1" dirty="0" err="1">
                <a:solidFill>
                  <a:srgbClr val="FF0000"/>
                </a:solidFill>
                <a:latin typeface="Times New Roman" pitchFamily="18" charset="0"/>
                <a:ea typeface="Calibri"/>
                <a:cs typeface="Times New Roman" pitchFamily="18" charset="0"/>
              </a:rPr>
              <a:t>của</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nền</a:t>
            </a:r>
            <a:r>
              <a:rPr lang="en-US" sz="2800" b="1" dirty="0">
                <a:solidFill>
                  <a:srgbClr val="FF0000"/>
                </a:solidFill>
                <a:latin typeface="Times New Roman" pitchFamily="18" charset="0"/>
                <a:ea typeface="Calibri"/>
                <a:cs typeface="Times New Roman" pitchFamily="18" charset="0"/>
              </a:rPr>
              <a:t> Y </a:t>
            </a:r>
            <a:r>
              <a:rPr lang="en-US" sz="2800" b="1" dirty="0" err="1">
                <a:solidFill>
                  <a:srgbClr val="FF0000"/>
                </a:solidFill>
                <a:latin typeface="Times New Roman" pitchFamily="18" charset="0"/>
                <a:ea typeface="Calibri"/>
                <a:cs typeface="Times New Roman" pitchFamily="18" charset="0"/>
              </a:rPr>
              <a:t>học</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cổ</a:t>
            </a:r>
            <a:r>
              <a:rPr lang="en-US" sz="2800" b="1" dirty="0">
                <a:solidFill>
                  <a:srgbClr val="FF0000"/>
                </a:solidFill>
                <a:latin typeface="Times New Roman" pitchFamily="18" charset="0"/>
                <a:ea typeface="Calibri"/>
                <a:cs typeface="Times New Roman" pitchFamily="18" charset="0"/>
              </a:rPr>
              <a:t> ?</a:t>
            </a:r>
          </a:p>
          <a:p>
            <a:pPr algn="just">
              <a:lnSpc>
                <a:spcPct val="115000"/>
              </a:lnSpc>
              <a:spcAft>
                <a:spcPts val="0"/>
              </a:spcAft>
            </a:pPr>
            <a:r>
              <a:rPr lang="en-US" sz="2800" b="1" dirty="0">
                <a:solidFill>
                  <a:srgbClr val="0000FF"/>
                </a:solidFill>
                <a:latin typeface="Times New Roman" pitchFamily="18" charset="0"/>
                <a:ea typeface="Calibri"/>
                <a:cs typeface="Times New Roman" pitchFamily="18" charset="0"/>
              </a:rPr>
              <a:t>A. </a:t>
            </a:r>
            <a:r>
              <a:rPr lang="en-US" sz="2800" b="1" dirty="0" err="1">
                <a:solidFill>
                  <a:srgbClr val="0000FF"/>
                </a:solidFill>
                <a:latin typeface="Times New Roman" pitchFamily="18" charset="0"/>
                <a:ea typeface="Calibri"/>
                <a:cs typeface="Times New Roman" pitchFamily="18" charset="0"/>
              </a:rPr>
              <a:t>Tiểu</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đường</a:t>
            </a:r>
            <a:r>
              <a:rPr lang="vi-VN"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pitchFamily="18" charset="0"/>
                <a:ea typeface="Calibri"/>
                <a:cs typeface="Times New Roman" pitchFamily="18" charset="0"/>
              </a:rPr>
              <a:t>               </a:t>
            </a:r>
          </a:p>
          <a:p>
            <a:pPr algn="just">
              <a:lnSpc>
                <a:spcPct val="115000"/>
              </a:lnSpc>
              <a:spcAft>
                <a:spcPts val="0"/>
              </a:spcAft>
            </a:pPr>
            <a:r>
              <a:rPr lang="en-US" sz="2800" b="1" dirty="0" smtClean="0">
                <a:solidFill>
                  <a:srgbClr val="0000FF"/>
                </a:solidFill>
                <a:latin typeface="Times New Roman" pitchFamily="18" charset="0"/>
                <a:ea typeface="Calibri"/>
                <a:cs typeface="Times New Roman" pitchFamily="18" charset="0"/>
              </a:rPr>
              <a:t>B</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Ung</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thư</a:t>
            </a:r>
            <a:r>
              <a:rPr lang="vi-VN" sz="2800" b="1" dirty="0">
                <a:solidFill>
                  <a:srgbClr val="0000FF"/>
                </a:solidFill>
                <a:latin typeface="Times New Roman" pitchFamily="18" charset="0"/>
                <a:ea typeface="Calibri"/>
                <a:cs typeface="Times New Roman" pitchFamily="18" charset="0"/>
              </a:rPr>
              <a:t>. 		</a:t>
            </a:r>
            <a:endParaRPr lang="en-US" sz="2800" b="1" dirty="0" smtClean="0">
              <a:solidFill>
                <a:srgbClr val="0000FF"/>
              </a:solidFill>
              <a:latin typeface="Times New Roman" pitchFamily="18" charset="0"/>
              <a:ea typeface="Calibri"/>
              <a:cs typeface="Times New Roman" pitchFamily="18" charset="0"/>
            </a:endParaRPr>
          </a:p>
          <a:p>
            <a:pPr algn="just">
              <a:lnSpc>
                <a:spcPct val="115000"/>
              </a:lnSpc>
              <a:spcAft>
                <a:spcPts val="0"/>
              </a:spcAft>
            </a:pPr>
            <a:r>
              <a:rPr lang="en-US" sz="2800" b="1" dirty="0" smtClean="0">
                <a:solidFill>
                  <a:srgbClr val="0000FF"/>
                </a:solidFill>
                <a:latin typeface="Times New Roman" pitchFamily="18" charset="0"/>
                <a:ea typeface="Calibri"/>
                <a:cs typeface="Times New Roman" pitchFamily="18" charset="0"/>
              </a:rPr>
              <a:t>C</a:t>
            </a:r>
            <a:r>
              <a:rPr lang="en-US" sz="2800" b="1" dirty="0">
                <a:solidFill>
                  <a:srgbClr val="0000FF"/>
                </a:solidFill>
                <a:latin typeface="Times New Roman" pitchFamily="18" charset="0"/>
                <a:ea typeface="Calibri"/>
                <a:cs typeface="Times New Roman" pitchFamily="18" charset="0"/>
              </a:rPr>
              <a:t>. Lao </a:t>
            </a:r>
            <a:r>
              <a:rPr lang="en-US" sz="2800" b="1" dirty="0" err="1">
                <a:solidFill>
                  <a:srgbClr val="0000FF"/>
                </a:solidFill>
                <a:latin typeface="Times New Roman" pitchFamily="18" charset="0"/>
                <a:ea typeface="Calibri"/>
                <a:cs typeface="Times New Roman" pitchFamily="18" charset="0"/>
              </a:rPr>
              <a:t>phổi</a:t>
            </a:r>
            <a:r>
              <a:rPr lang="vi-VN" sz="2800" b="1" dirty="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pitchFamily="18" charset="0"/>
                <a:ea typeface="Calibri"/>
                <a:cs typeface="Times New Roman" pitchFamily="18" charset="0"/>
              </a:rPr>
              <a:t>                     </a:t>
            </a:r>
          </a:p>
          <a:p>
            <a:pPr algn="just">
              <a:lnSpc>
                <a:spcPct val="115000"/>
              </a:lnSpc>
              <a:spcAft>
                <a:spcPts val="0"/>
              </a:spcAft>
            </a:pPr>
            <a:r>
              <a:rPr lang="en-US" sz="2800" b="1" dirty="0" smtClean="0">
                <a:solidFill>
                  <a:srgbClr val="0000FF"/>
                </a:solidFill>
                <a:latin typeface="Times New Roman" pitchFamily="18" charset="0"/>
                <a:ea typeface="Calibri"/>
                <a:cs typeface="Times New Roman" pitchFamily="18" charset="0"/>
              </a:rPr>
              <a:t>D</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Thống</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phong</a:t>
            </a:r>
            <a:r>
              <a:rPr lang="vi-VN" sz="2800" b="1" dirty="0">
                <a:solidFill>
                  <a:srgbClr val="0000FF"/>
                </a:solidFill>
                <a:latin typeface="Times New Roman" pitchFamily="18" charset="0"/>
                <a:ea typeface="Calibri"/>
                <a:cs typeface="Times New Roman" pitchFamily="18" charset="0"/>
              </a:rPr>
              <a:t>. </a:t>
            </a:r>
            <a:endParaRPr lang="en-US" sz="2800" b="1" dirty="0">
              <a:solidFill>
                <a:srgbClr val="0000FF"/>
              </a:solidFill>
              <a:latin typeface="Times New Roman" pitchFamily="18" charset="0"/>
              <a:ea typeface="Calibri"/>
              <a:cs typeface="Times New Roman" pitchFamily="18" charset="0"/>
            </a:endParaRPr>
          </a:p>
          <a:p>
            <a:endParaRPr lang="en-US" sz="2800" b="1" dirty="0">
              <a:solidFill>
                <a:srgbClr val="0000FF"/>
              </a:solidFill>
              <a:latin typeface="Times New Roman" pitchFamily="18" charset="0"/>
              <a:cs typeface="Times New Roman" pitchFamily="18" charset="0"/>
            </a:endParaRPr>
          </a:p>
        </p:txBody>
      </p:sp>
      <p:sp>
        <p:nvSpPr>
          <p:cNvPr id="4" name="Oval 3"/>
          <p:cNvSpPr/>
          <p:nvPr/>
        </p:nvSpPr>
        <p:spPr>
          <a:xfrm>
            <a:off x="755650" y="2870200"/>
            <a:ext cx="46355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820"/>
            <a:endParaRPr lang="en-US" dirty="0">
              <a:solidFill>
                <a:srgbClr val="7030A0"/>
              </a:solidFill>
              <a:latin typeface="Calibri Light"/>
            </a:endParaRPr>
          </a:p>
        </p:txBody>
      </p:sp>
    </p:spTree>
    <p:extLst>
      <p:ext uri="{BB962C8B-B14F-4D97-AF65-F5344CB8AC3E}">
        <p14:creationId xmlns:p14="http://schemas.microsoft.com/office/powerpoint/2010/main" val="172855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A692FB1-8170-54C1-2F4A-A0B852367DEF}"/>
              </a:ext>
            </a:extLst>
          </p:cNvPr>
          <p:cNvSpPr>
            <a:spLocks noGrp="1"/>
          </p:cNvSpPr>
          <p:nvPr>
            <p:ph idx="1"/>
          </p:nvPr>
        </p:nvSpPr>
        <p:spPr>
          <a:xfrm>
            <a:off x="571500" y="1803400"/>
            <a:ext cx="7886700" cy="4351338"/>
          </a:xfrm>
        </p:spPr>
        <p:txBody>
          <a:bodyPr>
            <a:normAutofit/>
          </a:bodyPr>
          <a:lstStyle/>
          <a:p>
            <a:pPr marL="0" indent="0">
              <a:buNone/>
            </a:pPr>
            <a:r>
              <a:rPr lang="en-US" sz="2800" b="1" u="sng" dirty="0" err="1">
                <a:solidFill>
                  <a:srgbClr val="FF0000"/>
                </a:solidFill>
                <a:latin typeface="Times New Roman" pitchFamily="18" charset="0"/>
                <a:cs typeface="Times New Roman" pitchFamily="18" charset="0"/>
              </a:rPr>
              <a:t>Câu</a:t>
            </a:r>
            <a:r>
              <a:rPr lang="en-US" sz="2800" b="1" u="sng" dirty="0">
                <a:solidFill>
                  <a:srgbClr val="FF0000"/>
                </a:solidFill>
                <a:latin typeface="Times New Roman" pitchFamily="18" charset="0"/>
                <a:cs typeface="Times New Roman" pitchFamily="18" charset="0"/>
              </a:rPr>
              <a:t> </a:t>
            </a:r>
            <a:r>
              <a:rPr lang="en-US" sz="2800" b="1" u="sng" dirty="0" smtClean="0">
                <a:solidFill>
                  <a:srgbClr val="FF0000"/>
                </a:solidFill>
                <a:latin typeface="Times New Roman" pitchFamily="18" charset="0"/>
                <a:cs typeface="Times New Roman" pitchFamily="18" charset="0"/>
              </a:rPr>
              <a:t>6:</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Bộ</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phận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đường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hô</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hấp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vai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trò</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chủ</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yếu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vệ</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diệt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gây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hại</a:t>
            </a:r>
            <a:r>
              <a:rPr lang="en-US" sz="2800" b="1" dirty="0">
                <a:solidFill>
                  <a:srgbClr val="FF0000"/>
                </a:solidFill>
                <a:latin typeface="Times New Roman" pitchFamily="18" charset="0"/>
                <a:cs typeface="Times New Roman" pitchFamily="18" charset="0"/>
              </a:rPr>
              <a:t>?</a:t>
            </a:r>
          </a:p>
          <a:p>
            <a:pPr marL="0" indent="0">
              <a:buNone/>
            </a:pPr>
            <a:endParaRPr lang="en-US" sz="2800" b="1" dirty="0">
              <a:solidFill>
                <a:srgbClr val="FF0000"/>
              </a:solidFill>
              <a:latin typeface="Times New Roman" pitchFamily="18" charset="0"/>
              <a:cs typeface="Times New Roman" pitchFamily="18" charset="0"/>
            </a:endParaRPr>
          </a:p>
          <a:p>
            <a:pPr marL="0" indent="0">
              <a:buNone/>
            </a:pPr>
            <a:r>
              <a:rPr lang="en-US" sz="2800" b="1" dirty="0">
                <a:solidFill>
                  <a:srgbClr val="0000FF"/>
                </a:solidFill>
                <a:latin typeface="Times New Roman" pitchFamily="18" charset="0"/>
                <a:cs typeface="Times New Roman" pitchFamily="18" charset="0"/>
              </a:rPr>
              <a:t>A. </a:t>
            </a:r>
            <a:r>
              <a:rPr lang="en-US" sz="2800" b="1" dirty="0" err="1">
                <a:solidFill>
                  <a:srgbClr val="0000FF"/>
                </a:solidFill>
                <a:latin typeface="Times New Roman" pitchFamily="18" charset="0"/>
                <a:cs typeface="Times New Roman" pitchFamily="18" charset="0"/>
              </a:rPr>
              <a:t>Phế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quản</a:t>
            </a:r>
            <a:endParaRPr lang="en-US" sz="2800" b="1" dirty="0">
              <a:solidFill>
                <a:srgbClr val="0000FF"/>
              </a:solidFill>
              <a:latin typeface="Times New Roman" pitchFamily="18" charset="0"/>
              <a:cs typeface="Times New Roman" pitchFamily="18" charset="0"/>
            </a:endParaRPr>
          </a:p>
          <a:p>
            <a:pPr marL="0" indent="0">
              <a:buNone/>
            </a:pPr>
            <a:r>
              <a:rPr lang="en-US" sz="2800" b="1" dirty="0">
                <a:solidFill>
                  <a:srgbClr val="0000FF"/>
                </a:solidFill>
                <a:latin typeface="Times New Roman" pitchFamily="18" charset="0"/>
                <a:cs typeface="Times New Roman" pitchFamily="18" charset="0"/>
              </a:rPr>
              <a:t>B.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quản</a:t>
            </a:r>
            <a:endParaRPr lang="en-US" sz="2800" b="1" dirty="0">
              <a:solidFill>
                <a:srgbClr val="0000FF"/>
              </a:solidFill>
              <a:latin typeface="Times New Roman" pitchFamily="18" charset="0"/>
              <a:cs typeface="Times New Roman" pitchFamily="18" charset="0"/>
            </a:endParaRPr>
          </a:p>
          <a:p>
            <a:pPr marL="0" indent="0">
              <a:buNone/>
            </a:pPr>
            <a:r>
              <a:rPr lang="en-US" sz="2800" b="1" dirty="0">
                <a:solidFill>
                  <a:srgbClr val="0000FF"/>
                </a:solidFill>
                <a:latin typeface="Times New Roman" pitchFamily="18" charset="0"/>
                <a:cs typeface="Times New Roman" pitchFamily="18" charset="0"/>
              </a:rPr>
              <a:t>C. </a:t>
            </a:r>
            <a:r>
              <a:rPr lang="en-US" sz="2800" b="1" dirty="0" err="1">
                <a:solidFill>
                  <a:srgbClr val="0000FF"/>
                </a:solidFill>
                <a:latin typeface="Times New Roman" pitchFamily="18" charset="0"/>
                <a:cs typeface="Times New Roman" pitchFamily="18" charset="0"/>
              </a:rPr>
              <a:t>Thanh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quản</a:t>
            </a:r>
            <a:endParaRPr lang="en-US" sz="2800" b="1" dirty="0">
              <a:solidFill>
                <a:srgbClr val="0000FF"/>
              </a:solidFill>
              <a:latin typeface="Times New Roman" pitchFamily="18" charset="0"/>
              <a:cs typeface="Times New Roman" pitchFamily="18" charset="0"/>
            </a:endParaRPr>
          </a:p>
          <a:p>
            <a:pPr marL="0" indent="0">
              <a:buNone/>
            </a:pPr>
            <a:r>
              <a:rPr lang="en-US" sz="2800" b="1" dirty="0">
                <a:solidFill>
                  <a:srgbClr val="0000FF"/>
                </a:solidFill>
                <a:latin typeface="Times New Roman" pitchFamily="18" charset="0"/>
                <a:cs typeface="Times New Roman" pitchFamily="18" charset="0"/>
              </a:rPr>
              <a:t>D</a:t>
            </a:r>
            <a:r>
              <a:rPr lang="en-US" sz="2800" b="1" i="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Họng</a:t>
            </a:r>
            <a:endParaRPr lang="en-US" sz="2800" b="1" dirty="0">
              <a:solidFill>
                <a:srgbClr val="0000FF"/>
              </a:solidFill>
              <a:latin typeface="Times New Roman" pitchFamily="18" charset="0"/>
              <a:cs typeface="Times New Roman" pitchFamily="18" charset="0"/>
            </a:endParaRPr>
          </a:p>
          <a:p>
            <a:pPr marL="0" indent="0">
              <a:buNone/>
            </a:pPr>
            <a:endParaRPr lang="en-US" sz="2800" b="1" dirty="0">
              <a:solidFill>
                <a:srgbClr val="FF0000"/>
              </a:solidFill>
              <a:latin typeface="Times New Roman" pitchFamily="18" charset="0"/>
              <a:cs typeface="Times New Roman" pitchFamily="18" charset="0"/>
            </a:endParaRPr>
          </a:p>
        </p:txBody>
      </p:sp>
      <p:sp>
        <p:nvSpPr>
          <p:cNvPr id="4" name="Oval 3"/>
          <p:cNvSpPr/>
          <p:nvPr/>
        </p:nvSpPr>
        <p:spPr>
          <a:xfrm>
            <a:off x="495300" y="4622800"/>
            <a:ext cx="4953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772"/>
            <a:endParaRPr lang="en-US" b="1"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2282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22BCF147-ECEE-9A1F-6857-0C1DEB517814}"/>
              </a:ext>
            </a:extLst>
          </p:cNvPr>
          <p:cNvSpPr>
            <a:spLocks noGrp="1"/>
          </p:cNvSpPr>
          <p:nvPr>
            <p:ph idx="1"/>
          </p:nvPr>
        </p:nvSpPr>
        <p:spPr>
          <a:xfrm>
            <a:off x="628650" y="1143000"/>
            <a:ext cx="7886700" cy="4351338"/>
          </a:xfrm>
        </p:spPr>
        <p:txBody>
          <a:bodyPr>
            <a:normAutofit/>
          </a:bodyPr>
          <a:lstStyle/>
          <a:p>
            <a:pPr marL="0" indent="0">
              <a:buNone/>
            </a:pPr>
            <a:r>
              <a:rPr lang="en-US" sz="2800" b="1" u="sng" dirty="0" err="1">
                <a:solidFill>
                  <a:srgbClr val="FF0000"/>
                </a:solidFill>
                <a:latin typeface="Times New Roman" pitchFamily="18" charset="0"/>
                <a:cs typeface="Times New Roman" pitchFamily="18" charset="0"/>
              </a:rPr>
              <a:t>Câu</a:t>
            </a:r>
            <a:r>
              <a:rPr lang="en-US" sz="2800" b="1" u="sng" dirty="0">
                <a:solidFill>
                  <a:srgbClr val="FF0000"/>
                </a:solidFill>
                <a:latin typeface="Times New Roman" pitchFamily="18" charset="0"/>
                <a:cs typeface="Times New Roman" pitchFamily="18" charset="0"/>
              </a:rPr>
              <a:t> </a:t>
            </a:r>
            <a:r>
              <a:rPr lang="en-US" sz="2800" b="1" u="sng" dirty="0" smtClean="0">
                <a:solidFill>
                  <a:srgbClr val="FF0000"/>
                </a:solidFill>
                <a:latin typeface="Times New Roman" pitchFamily="18" charset="0"/>
                <a:cs typeface="Times New Roman" pitchFamily="18" charset="0"/>
              </a:rPr>
              <a:t>7</a:t>
            </a:r>
            <a:r>
              <a:rPr lang="en-US" sz="2800" b="1" dirty="0" smtClean="0">
                <a:solidFill>
                  <a:srgbClr val="FF0000"/>
                </a:solidFill>
                <a:latin typeface="Times New Roman" pitchFamily="18" charset="0"/>
                <a:cs typeface="Times New Roman" pitchFamily="18" charset="0"/>
              </a:rPr>
              <a: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Vì</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hầm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mỏ</a:t>
            </a:r>
            <a:r>
              <a:rPr lang="en-US" sz="2800" b="1" dirty="0">
                <a:solidFill>
                  <a:srgbClr val="FF0000"/>
                </a:solidFill>
                <a:latin typeface="Times New Roman" pitchFamily="18" charset="0"/>
                <a:cs typeface="Times New Roman" pitchFamily="18" charset="0"/>
              </a:rPr>
              <a:t> than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nguy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bị</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mắc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bệnh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bụi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cao</a:t>
            </a:r>
            <a:r>
              <a:rPr lang="en-US" sz="2800" b="1" dirty="0">
                <a:solidFill>
                  <a:srgbClr val="FF0000"/>
                </a:solidFill>
                <a:latin typeface="Times New Roman" pitchFamily="18" charset="0"/>
                <a:cs typeface="Times New Roman" pitchFamily="18" charset="0"/>
              </a:rPr>
              <a:t>? </a:t>
            </a:r>
          </a:p>
          <a:p>
            <a:pPr marL="0" indent="0">
              <a:buNone/>
            </a:pPr>
            <a:endParaRPr lang="en-US" sz="2800" b="1" dirty="0">
              <a:solidFill>
                <a:srgbClr val="FF0000"/>
              </a:solidFill>
              <a:latin typeface="Times New Roman" pitchFamily="18" charset="0"/>
              <a:cs typeface="Times New Roman" pitchFamily="18" charset="0"/>
            </a:endParaRPr>
          </a:p>
          <a:p>
            <a:pPr marL="0" indent="0">
              <a:buNone/>
            </a:pPr>
            <a:r>
              <a:rPr lang="en-US" sz="2800" b="1" dirty="0">
                <a:solidFill>
                  <a:srgbClr val="0000FF"/>
                </a:solidFill>
                <a:latin typeface="Times New Roman" pitchFamily="18" charset="0"/>
                <a:cs typeface="Times New Roman" pitchFamily="18" charset="0"/>
              </a:rPr>
              <a:t>A. </a:t>
            </a:r>
            <a:r>
              <a:rPr lang="en-US" sz="2800" b="1" dirty="0" err="1">
                <a:solidFill>
                  <a:srgbClr val="0000FF"/>
                </a:solidFill>
                <a:latin typeface="Times New Roman" pitchFamily="18" charset="0"/>
                <a:cs typeface="Times New Roman" pitchFamily="18" charset="0"/>
              </a:rPr>
              <a:t>Môi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trường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bụi</a:t>
            </a:r>
            <a:r>
              <a:rPr lang="en-US" sz="2800" b="1" dirty="0">
                <a:solidFill>
                  <a:srgbClr val="0000FF"/>
                </a:solidFill>
                <a:latin typeface="Times New Roman" pitchFamily="18" charset="0"/>
                <a:cs typeface="Times New Roman" pitchFamily="18" charset="0"/>
              </a:rPr>
              <a:t> than, </a:t>
            </a:r>
            <a:r>
              <a:rPr lang="en-US" sz="2800" b="1" dirty="0" err="1">
                <a:solidFill>
                  <a:srgbClr val="0000FF"/>
                </a:solidFill>
                <a:latin typeface="Times New Roman" pitchFamily="18" charset="0"/>
                <a:cs typeface="Times New Roman" pitchFamily="18" charset="0"/>
              </a:rPr>
              <a:t>cứ</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sẽ</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mắc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endParaRPr lang="en-US" sz="2800" b="1" dirty="0">
              <a:solidFill>
                <a:srgbClr val="0000FF"/>
              </a:solidFill>
              <a:latin typeface="Times New Roman" pitchFamily="18" charset="0"/>
              <a:cs typeface="Times New Roman" pitchFamily="18" charset="0"/>
            </a:endParaRPr>
          </a:p>
          <a:p>
            <a:pPr marL="0" indent="0">
              <a:buNone/>
            </a:pPr>
            <a:r>
              <a:rPr lang="en-US" sz="2800" b="1" dirty="0">
                <a:solidFill>
                  <a:srgbClr val="0000FF"/>
                </a:solidFill>
                <a:latin typeface="Times New Roman" pitchFamily="18" charset="0"/>
                <a:cs typeface="Times New Roman" pitchFamily="18" charset="0"/>
              </a:rPr>
              <a:t>B. </a:t>
            </a:r>
            <a:r>
              <a:rPr lang="en-US" sz="2800" b="1" dirty="0" err="1">
                <a:solidFill>
                  <a:srgbClr val="0000FF"/>
                </a:solidFill>
                <a:latin typeface="Times New Roman" pitchFamily="18" charset="0"/>
                <a:cs typeface="Times New Roman" pitchFamily="18" charset="0"/>
              </a:rPr>
              <a:t>Môi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trường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dễ</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endParaRPr lang="en-US" sz="2800" b="1" dirty="0">
              <a:solidFill>
                <a:srgbClr val="0000FF"/>
              </a:solidFill>
              <a:latin typeface="Times New Roman" pitchFamily="18" charset="0"/>
              <a:cs typeface="Times New Roman" pitchFamily="18" charset="0"/>
            </a:endParaRPr>
          </a:p>
          <a:p>
            <a:pPr marL="0" indent="0">
              <a:buNone/>
            </a:pPr>
            <a:r>
              <a:rPr lang="en-US" sz="2800" b="1" dirty="0">
                <a:solidFill>
                  <a:srgbClr val="0000FF"/>
                </a:solidFill>
                <a:latin typeface="Times New Roman" pitchFamily="18" charset="0"/>
                <a:cs typeface="Times New Roman" pitchFamily="18" charset="0"/>
              </a:rPr>
              <a:t>C.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bụi</a:t>
            </a:r>
            <a:r>
              <a:rPr lang="en-US" sz="2800" b="1" dirty="0">
                <a:solidFill>
                  <a:srgbClr val="0000FF"/>
                </a:solidFill>
                <a:latin typeface="Times New Roman" pitchFamily="18" charset="0"/>
                <a:cs typeface="Times New Roman" pitchFamily="18" charset="0"/>
              </a:rPr>
              <a:t> than </a:t>
            </a:r>
            <a:r>
              <a:rPr lang="en-US" sz="2800" b="1" dirty="0" err="1">
                <a:solidFill>
                  <a:srgbClr val="0000FF"/>
                </a:solidFill>
                <a:latin typeface="Times New Roman" pitchFamily="18" charset="0"/>
                <a:cs typeface="Times New Roman" pitchFamily="18" charset="0"/>
              </a:rPr>
              <a:t>hít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vào</a:t>
            </a:r>
            <a:endParaRPr lang="en-US" sz="2800" b="1" dirty="0">
              <a:solidFill>
                <a:srgbClr val="0000FF"/>
              </a:solidFill>
              <a:latin typeface="Times New Roman" pitchFamily="18" charset="0"/>
              <a:cs typeface="Times New Roman" pitchFamily="18" charset="0"/>
            </a:endParaRPr>
          </a:p>
          <a:p>
            <a:pPr marL="0" indent="0">
              <a:buNone/>
            </a:pPr>
            <a:r>
              <a:rPr lang="en-US" sz="2800" b="1" dirty="0">
                <a:solidFill>
                  <a:srgbClr val="0000FF"/>
                </a:solidFill>
                <a:latin typeface="Times New Roman" pitchFamily="18" charset="0"/>
                <a:cs typeface="Times New Roman" pitchFamily="18" charset="0"/>
              </a:rPr>
              <a:t>D. </a:t>
            </a:r>
            <a:r>
              <a:rPr lang="en-US" sz="2800" b="1" dirty="0" err="1">
                <a:solidFill>
                  <a:srgbClr val="0000FF"/>
                </a:solidFill>
                <a:latin typeface="Times New Roman" pitchFamily="18" charset="0"/>
                <a:cs typeface="Times New Roman" pitchFamily="18" charset="0"/>
              </a:rPr>
              <a:t>Vì</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bụi</a:t>
            </a:r>
            <a:r>
              <a:rPr lang="en-US" sz="2800" b="1" dirty="0">
                <a:solidFill>
                  <a:srgbClr val="0000FF"/>
                </a:solidFill>
                <a:latin typeface="Times New Roman" pitchFamily="18" charset="0"/>
                <a:cs typeface="Times New Roman" pitchFamily="18" charset="0"/>
              </a:rPr>
              <a:t> than,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được</a:t>
            </a:r>
            <a:endParaRPr lang="en-US" sz="2800" b="1" dirty="0">
              <a:solidFill>
                <a:srgbClr val="0000FF"/>
              </a:solidFill>
              <a:latin typeface="Times New Roman" pitchFamily="18" charset="0"/>
              <a:cs typeface="Times New Roman" pitchFamily="18" charset="0"/>
            </a:endParaRPr>
          </a:p>
        </p:txBody>
      </p:sp>
      <p:sp>
        <p:nvSpPr>
          <p:cNvPr id="5" name="Oval 4"/>
          <p:cNvSpPr/>
          <p:nvPr/>
        </p:nvSpPr>
        <p:spPr>
          <a:xfrm>
            <a:off x="603250" y="4318000"/>
            <a:ext cx="46355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844"/>
            <a:endParaRPr lang="en-US" dirty="0">
              <a:solidFill>
                <a:srgbClr val="7030A0"/>
              </a:solidFill>
              <a:latin typeface="Calibri Light"/>
            </a:endParaRPr>
          </a:p>
        </p:txBody>
      </p:sp>
    </p:spTree>
    <p:extLst>
      <p:ext uri="{BB962C8B-B14F-4D97-AF65-F5344CB8AC3E}">
        <p14:creationId xmlns:p14="http://schemas.microsoft.com/office/powerpoint/2010/main" val="170634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57200"/>
            <a:ext cx="7886700" cy="4351338"/>
          </a:xfrm>
        </p:spPr>
        <p:txBody>
          <a:bodyPr>
            <a:normAutofit/>
          </a:bodyPr>
          <a:lstStyle/>
          <a:p>
            <a:pPr marL="0" lvl="0" indent="0" defTabSz="511764">
              <a:lnSpc>
                <a:spcPct val="100000"/>
              </a:lnSpc>
              <a:spcBef>
                <a:spcPts val="0"/>
              </a:spcBef>
              <a:buNone/>
            </a:pPr>
            <a:r>
              <a:rPr lang="en-US" sz="2800" b="1" dirty="0">
                <a:solidFill>
                  <a:srgbClr val="C00000"/>
                </a:solidFill>
                <a:latin typeface="Times New Roman" pitchFamily="18" charset="0"/>
                <a:cs typeface="Times New Roman" pitchFamily="18" charset="0"/>
              </a:rPr>
              <a:t>8</a:t>
            </a:r>
            <a:r>
              <a:rPr lang="en-US" sz="2800" b="1" dirty="0" smtClean="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Nói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bệnh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hô</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hấp</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là</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vấn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đề</a:t>
            </a:r>
            <a:r>
              <a:rPr lang="en-US" sz="2800" b="1" dirty="0">
                <a:solidFill>
                  <a:srgbClr val="C00000"/>
                </a:solidFill>
                <a:latin typeface="Times New Roman" pitchFamily="18" charset="0"/>
                <a:cs typeface="Times New Roman" pitchFamily="18" charset="0"/>
              </a:rPr>
              <a:t> ý </a:t>
            </a:r>
            <a:r>
              <a:rPr lang="en-US" sz="2800" b="1" dirty="0" err="1">
                <a:solidFill>
                  <a:srgbClr val="C00000"/>
                </a:solidFill>
                <a:latin typeface="Times New Roman" pitchFamily="18" charset="0"/>
                <a:cs typeface="Times New Roman" pitchFamily="18" charset="0"/>
              </a:rPr>
              <a:t>thức</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của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mỗi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người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Em</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có</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đồng</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tình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với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nhận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định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trên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không</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Vì</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sao</a:t>
            </a:r>
            <a:r>
              <a:rPr lang="en-US" sz="2800" b="1" dirty="0">
                <a:solidFill>
                  <a:srgbClr val="C00000"/>
                </a:solidFill>
                <a:latin typeface="Times New Roman" pitchFamily="18" charset="0"/>
                <a:cs typeface="Times New Roman" pitchFamily="18" charset="0"/>
              </a:rPr>
              <a:t>.</a:t>
            </a:r>
          </a:p>
          <a:p>
            <a:endParaRPr lang="en-US" sz="2800" dirty="0"/>
          </a:p>
        </p:txBody>
      </p:sp>
      <p:sp>
        <p:nvSpPr>
          <p:cNvPr id="4" name="Rectangle 3"/>
          <p:cNvSpPr/>
          <p:nvPr/>
        </p:nvSpPr>
        <p:spPr>
          <a:xfrm>
            <a:off x="685800" y="1994118"/>
            <a:ext cx="8077200" cy="1815882"/>
          </a:xfrm>
          <a:prstGeom prst="rect">
            <a:avLst/>
          </a:prstGeom>
        </p:spPr>
        <p:txBody>
          <a:bodyPr wrap="square">
            <a:spAutoFit/>
          </a:bodyPr>
          <a:lstStyle/>
          <a:p>
            <a:pPr lvl="0" defTabSz="511764"/>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chủ</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yếu</a:t>
            </a:r>
            <a:r>
              <a:rPr lang="en-US" sz="2800" b="1" dirty="0">
                <a:solidFill>
                  <a:srgbClr val="0000FF"/>
                </a:solidFill>
                <a:latin typeface="Times New Roman" pitchFamily="18" charset="0"/>
                <a:cs typeface="Times New Roman" pitchFamily="18" charset="0"/>
              </a:rPr>
              <a:t> qua </a:t>
            </a:r>
            <a:r>
              <a:rPr lang="en-US" sz="2800" b="1" dirty="0" err="1">
                <a:solidFill>
                  <a:srgbClr val="0000FF"/>
                </a:solidFill>
                <a:latin typeface="Times New Roman" pitchFamily="18" charset="0"/>
                <a:cs typeface="Times New Roman" pitchFamily="18" charset="0"/>
              </a:rPr>
              <a:t>đường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từ</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ngoài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trường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mọi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phải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chung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tay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8753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100" y="279718"/>
            <a:ext cx="3771900" cy="4266882"/>
          </a:xfrm>
        </p:spPr>
        <p:txBody>
          <a:bodyPr>
            <a:noAutofit/>
          </a:bodyPr>
          <a:lstStyle/>
          <a:p>
            <a:r>
              <a:rPr lang="en-US" sz="2800" b="1" dirty="0">
                <a:solidFill>
                  <a:srgbClr val="C00000"/>
                </a:solidFill>
                <a:latin typeface="Times New Roman" pitchFamily="18" charset="0"/>
                <a:cs typeface="Times New Roman" pitchFamily="18" charset="0"/>
              </a:rPr>
              <a:t>9</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Bạn</a:t>
            </a:r>
            <a:r>
              <a:rPr lang="en-US" sz="2800" b="1" dirty="0" smtClean="0">
                <a:solidFill>
                  <a:srgbClr val="C00000"/>
                </a:solidFill>
                <a:latin typeface="Times New Roman" pitchFamily="18" charset="0"/>
                <a:cs typeface="Times New Roman" pitchFamily="18" charset="0"/>
              </a:rPr>
              <a:t> </a:t>
            </a:r>
            <a:r>
              <a:rPr lang="en-US" sz="2800" b="1" dirty="0">
                <a:solidFill>
                  <a:srgbClr val="C00000"/>
                </a:solidFill>
                <a:latin typeface="Times New Roman" pitchFamily="18" charset="0"/>
                <a:cs typeface="Times New Roman" pitchFamily="18" charset="0"/>
              </a:rPr>
              <a:t>Nam </a:t>
            </a:r>
            <a:r>
              <a:rPr lang="en-US" sz="2800" b="1" dirty="0" err="1">
                <a:solidFill>
                  <a:srgbClr val="C00000"/>
                </a:solidFill>
                <a:latin typeface="Times New Roman" pitchFamily="18" charset="0"/>
                <a:cs typeface="Times New Roman" pitchFamily="18" charset="0"/>
              </a:rPr>
              <a:t>cho</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rằng</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một</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số</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người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hút</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thuốc</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lá</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nhưng</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vẫn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sống</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đến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gần</a:t>
            </a:r>
            <a:r>
              <a:rPr lang="en-US" sz="2800" b="1" dirty="0">
                <a:solidFill>
                  <a:srgbClr val="C00000"/>
                </a:solidFill>
                <a:latin typeface="Times New Roman" pitchFamily="18" charset="0"/>
                <a:cs typeface="Times New Roman" pitchFamily="18" charset="0"/>
              </a:rPr>
              <a:t> 100 </a:t>
            </a:r>
            <a:r>
              <a:rPr lang="en-US" sz="2800" b="1" dirty="0" err="1">
                <a:solidFill>
                  <a:srgbClr val="C00000"/>
                </a:solidFill>
                <a:latin typeface="Times New Roman" pitchFamily="18" charset="0"/>
                <a:cs typeface="Times New Roman" pitchFamily="18" charset="0"/>
              </a:rPr>
              <a:t>tuổi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Chứng</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tỏ</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hút</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thuốc</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lá</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không</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ảnh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hưởng</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đến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sức</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khỏe</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như</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mọi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người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nói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Em</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có</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đồng</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tình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với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nhận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định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trên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không</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Vì</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sao</a:t>
            </a:r>
            <a:r>
              <a:rPr lang="en-US" sz="2800" b="1" dirty="0">
                <a:solidFill>
                  <a:srgbClr val="C00000"/>
                </a:solidFill>
                <a:latin typeface="Times New Roman" pitchFamily="18" charset="0"/>
                <a:cs typeface="Times New Roman" pitchFamily="18" charset="0"/>
              </a:rPr>
              <a:t>.</a:t>
            </a:r>
            <a:br>
              <a:rPr lang="en-US" sz="2800" b="1" dirty="0">
                <a:solidFill>
                  <a:srgbClr val="C00000"/>
                </a:solidFill>
                <a:latin typeface="Times New Roman" pitchFamily="18" charset="0"/>
                <a:cs typeface="Times New Roman" pitchFamily="18" charset="0"/>
              </a:rPr>
            </a:br>
            <a:endParaRPr lang="en-US" sz="2800" b="1" dirty="0">
              <a:solidFill>
                <a:srgbClr val="C00000"/>
              </a:solidFill>
              <a:latin typeface="Times New Roman" pitchFamily="18" charset="0"/>
              <a:cs typeface="Times New Roman" pitchFamily="18" charset="0"/>
            </a:endParaRPr>
          </a:p>
        </p:txBody>
      </p:sp>
      <p:pic>
        <p:nvPicPr>
          <p:cNvPr id="12290" name="Picture 2" descr="Tiềm ẩn các tác hại của thuốc lá thuốc lào với người gi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3733800" cy="431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724400"/>
            <a:ext cx="8458200" cy="1344368"/>
          </a:xfrm>
          <a:prstGeom prst="rect">
            <a:avLst/>
          </a:prstGeom>
          <a:noFill/>
        </p:spPr>
        <p:txBody>
          <a:bodyPr wrap="square" lIns="51206" tIns="25603" rIns="51206" bIns="25603" rtlCol="0">
            <a:spAutoFit/>
          </a:bodyPr>
          <a:lstStyle/>
          <a:p>
            <a:pPr defTabSz="511872"/>
            <a:r>
              <a:rPr lang="en-US" sz="2800" b="1" dirty="0" err="1">
                <a:solidFill>
                  <a:srgbClr val="0000FF"/>
                </a:solidFill>
                <a:latin typeface="Times New Roman" pitchFamily="18" charset="0"/>
                <a:cs typeface="Times New Roman" pitchFamily="18" charset="0"/>
              </a:rPr>
              <a:t>Hút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thuốc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ảnh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khỏe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hút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còn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ảnh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mọi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quanh</a:t>
            </a:r>
            <a:r>
              <a:rPr lang="en-US" sz="28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12898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lúa"/>
          <p:cNvPicPr>
            <a:picLocks noChangeAspect="1" noChangeArrowheads="1"/>
          </p:cNvPicPr>
          <p:nvPr/>
        </p:nvPicPr>
        <p:blipFill>
          <a:blip r:embed="rId2"/>
          <a:srcRect l="5000" t="4256" r="5000" b="4256"/>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a:off x="990600" y="457200"/>
            <a:ext cx="7543800" cy="5189113"/>
          </a:xfrm>
          <a:prstGeom prst="rect">
            <a:avLst/>
          </a:prstGeom>
        </p:spPr>
        <p:txBody>
          <a:bodyPr wrap="square">
            <a:spAutoFit/>
          </a:bodyPr>
          <a:lstStyle/>
          <a:p>
            <a:pPr algn="just">
              <a:lnSpc>
                <a:spcPct val="115000"/>
              </a:lnSpc>
              <a:spcAft>
                <a:spcPts val="0"/>
              </a:spcAft>
            </a:pPr>
            <a:r>
              <a:rPr lang="vi-VN" sz="2400" b="1" dirty="0">
                <a:solidFill>
                  <a:srgbClr val="FF0000"/>
                </a:solidFill>
                <a:latin typeface="Times New Roman"/>
                <a:ea typeface="Times New Roman"/>
                <a:cs typeface="Times New Roman"/>
              </a:rPr>
              <a:t>* Hướng dẫn về nhà: </a:t>
            </a:r>
            <a:endParaRPr lang="en-US" sz="2400" b="1" dirty="0">
              <a:solidFill>
                <a:srgbClr val="FF0000"/>
              </a:solidFill>
              <a:ea typeface="Calibri"/>
              <a:cs typeface="Times New Roman"/>
            </a:endParaRPr>
          </a:p>
          <a:p>
            <a:pPr algn="just">
              <a:lnSpc>
                <a:spcPct val="115000"/>
              </a:lnSpc>
              <a:spcAft>
                <a:spcPts val="0"/>
              </a:spcAft>
            </a:pPr>
            <a:r>
              <a:rPr lang="en-US" sz="2400" b="1" dirty="0" err="1">
                <a:solidFill>
                  <a:srgbClr val="0000FF"/>
                </a:solidFill>
                <a:latin typeface="Times New Roman"/>
                <a:ea typeface="Calibri"/>
                <a:cs typeface="Times New Roman"/>
              </a:rPr>
              <a:t>C</a:t>
            </a:r>
            <a:r>
              <a:rPr lang="en-US" sz="2400" b="1" dirty="0" err="1" smtClean="0">
                <a:solidFill>
                  <a:srgbClr val="0000FF"/>
                </a:solidFill>
                <a:latin typeface="Times New Roman"/>
                <a:ea typeface="Calibri"/>
                <a:cs typeface="Times New Roman"/>
              </a:rPr>
              <a:t>á</a:t>
            </a:r>
            <a:r>
              <a:rPr lang="en-US" sz="2400" b="1" dirty="0" smtClean="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nhân</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viết</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báo</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cáo</a:t>
            </a:r>
            <a:r>
              <a:rPr lang="en-US" sz="2400" b="1" dirty="0">
                <a:solidFill>
                  <a:srgbClr val="0000FF"/>
                </a:solidFill>
                <a:latin typeface="Times New Roman"/>
                <a:ea typeface="Calibri"/>
                <a:cs typeface="Times New Roman"/>
              </a:rPr>
              <a:t>:</a:t>
            </a:r>
            <a:endParaRPr lang="en-US" sz="2400" b="1" dirty="0">
              <a:solidFill>
                <a:srgbClr val="0000FF"/>
              </a:solidFill>
              <a:ea typeface="Calibri"/>
              <a:cs typeface="Times New Roman"/>
            </a:endParaRPr>
          </a:p>
          <a:p>
            <a:pPr algn="just">
              <a:lnSpc>
                <a:spcPct val="115000"/>
              </a:lnSpc>
              <a:spcAft>
                <a:spcPts val="0"/>
              </a:spcAft>
            </a:pP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Các</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biện</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pháp</a:t>
            </a:r>
            <a:r>
              <a:rPr lang="en-US" sz="2400" b="1" dirty="0">
                <a:solidFill>
                  <a:srgbClr val="0000FF"/>
                </a:solidFill>
                <a:latin typeface="Times New Roman"/>
                <a:ea typeface="Calibri"/>
                <a:cs typeface="Times New Roman"/>
              </a:rPr>
              <a:t> </a:t>
            </a:r>
            <a:r>
              <a:rPr lang="en-US" sz="2400" b="1" dirty="0" err="1" smtClean="0">
                <a:solidFill>
                  <a:srgbClr val="0000FF"/>
                </a:solidFill>
                <a:latin typeface="Times New Roman"/>
                <a:ea typeface="Calibri"/>
                <a:cs typeface="Times New Roman"/>
              </a:rPr>
              <a:t>đã</a:t>
            </a:r>
            <a:r>
              <a:rPr lang="en-US" sz="2400" b="1" dirty="0" smtClean="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thực</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hiện</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để</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phòng</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chống</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một</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số</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bệnh</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về</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hô</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hấp</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để</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bảo</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vệ</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bản</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thân</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và</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gia</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đình</a:t>
            </a:r>
            <a:endParaRPr lang="en-US" sz="2400" b="1" dirty="0">
              <a:solidFill>
                <a:srgbClr val="0000FF"/>
              </a:solidFill>
              <a:ea typeface="Calibri"/>
              <a:cs typeface="Times New Roman"/>
            </a:endParaRPr>
          </a:p>
          <a:p>
            <a:pPr algn="just">
              <a:lnSpc>
                <a:spcPct val="115000"/>
              </a:lnSpc>
              <a:spcAft>
                <a:spcPts val="0"/>
              </a:spcAft>
            </a:pP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Cá</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nhân</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thực</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hiện</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hít</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thở</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sâu</a:t>
            </a:r>
            <a:r>
              <a:rPr lang="en-US" sz="2400" b="1" dirty="0">
                <a:solidFill>
                  <a:srgbClr val="0000FF"/>
                </a:solidFill>
                <a:latin typeface="Times New Roman"/>
                <a:ea typeface="Calibri"/>
                <a:cs typeface="Times New Roman"/>
              </a:rPr>
              <a:t>.</a:t>
            </a:r>
            <a:endParaRPr lang="en-US" sz="2400" b="1" dirty="0">
              <a:solidFill>
                <a:srgbClr val="0000FF"/>
              </a:solidFill>
              <a:ea typeface="Calibri"/>
              <a:cs typeface="Times New Roman"/>
            </a:endParaRPr>
          </a:p>
          <a:p>
            <a:pPr>
              <a:lnSpc>
                <a:spcPct val="115000"/>
              </a:lnSpc>
              <a:spcAft>
                <a:spcPts val="0"/>
              </a:spcAft>
            </a:pPr>
            <a:r>
              <a:rPr lang="en-US" sz="2400" b="1" dirty="0" smtClean="0">
                <a:solidFill>
                  <a:srgbClr val="0000FF"/>
                </a:solidFill>
                <a:latin typeface="Times New Roman"/>
                <a:cs typeface="Times New Roman"/>
              </a:rPr>
              <a:t>- </a:t>
            </a:r>
            <a:r>
              <a:rPr lang="en-US" sz="2400" b="1" dirty="0" err="1" smtClean="0">
                <a:solidFill>
                  <a:srgbClr val="0000FF"/>
                </a:solidFill>
                <a:latin typeface="Times New Roman"/>
                <a:cs typeface="Times New Roman"/>
              </a:rPr>
              <a:t>Thuyết</a:t>
            </a:r>
            <a:r>
              <a:rPr lang="en-US" sz="2400" b="1" dirty="0" smtClean="0">
                <a:solidFill>
                  <a:srgbClr val="0000FF"/>
                </a:solidFill>
                <a:latin typeface="Times New Roman"/>
                <a:cs typeface="Times New Roman"/>
              </a:rPr>
              <a:t> </a:t>
            </a:r>
            <a:r>
              <a:rPr lang="en-US" sz="2400" b="1" dirty="0" err="1">
                <a:solidFill>
                  <a:srgbClr val="0000FF"/>
                </a:solidFill>
                <a:latin typeface="Times New Roman"/>
                <a:cs typeface="Times New Roman"/>
              </a:rPr>
              <a:t>phục</a:t>
            </a:r>
            <a:r>
              <a:rPr lang="en-US" sz="2400" b="1" dirty="0">
                <a:solidFill>
                  <a:srgbClr val="0000FF"/>
                </a:solidFill>
                <a:latin typeface="Times New Roman"/>
                <a:cs typeface="Times New Roman"/>
              </a:rPr>
              <a:t> </a:t>
            </a:r>
            <a:r>
              <a:rPr lang="en-US" sz="2400" b="1" dirty="0" err="1">
                <a:solidFill>
                  <a:srgbClr val="0000FF"/>
                </a:solidFill>
                <a:latin typeface="Times New Roman"/>
                <a:cs typeface="Times New Roman"/>
              </a:rPr>
              <a:t>một</a:t>
            </a:r>
            <a:r>
              <a:rPr lang="en-US" sz="2400" b="1" dirty="0">
                <a:solidFill>
                  <a:srgbClr val="0000FF"/>
                </a:solidFill>
                <a:latin typeface="Times New Roman"/>
                <a:cs typeface="Times New Roman"/>
              </a:rPr>
              <a:t> </a:t>
            </a:r>
            <a:r>
              <a:rPr lang="en-US" sz="2400" b="1" dirty="0" err="1">
                <a:solidFill>
                  <a:srgbClr val="0000FF"/>
                </a:solidFill>
                <a:latin typeface="Times New Roman"/>
                <a:cs typeface="Times New Roman"/>
              </a:rPr>
              <a:t>người</a:t>
            </a:r>
            <a:r>
              <a:rPr lang="en-US" sz="2400" b="1" dirty="0">
                <a:solidFill>
                  <a:srgbClr val="0000FF"/>
                </a:solidFill>
                <a:latin typeface="Times New Roman"/>
                <a:cs typeface="Times New Roman"/>
              </a:rPr>
              <a:t> </a:t>
            </a:r>
            <a:r>
              <a:rPr lang="en-US" sz="2400" b="1" dirty="0" err="1">
                <a:solidFill>
                  <a:srgbClr val="0000FF"/>
                </a:solidFill>
                <a:latin typeface="Times New Roman"/>
                <a:cs typeface="Times New Roman"/>
              </a:rPr>
              <a:t>thân</a:t>
            </a:r>
            <a:r>
              <a:rPr lang="en-US" sz="2400" b="1" dirty="0">
                <a:solidFill>
                  <a:srgbClr val="0000FF"/>
                </a:solidFill>
                <a:latin typeface="Times New Roman"/>
                <a:cs typeface="Times New Roman"/>
              </a:rPr>
              <a:t> </a:t>
            </a:r>
            <a:r>
              <a:rPr lang="en-US" sz="2400" b="1" dirty="0" err="1">
                <a:solidFill>
                  <a:srgbClr val="0000FF"/>
                </a:solidFill>
                <a:latin typeface="Times New Roman"/>
                <a:cs typeface="Times New Roman"/>
              </a:rPr>
              <a:t>bỏ</a:t>
            </a:r>
            <a:r>
              <a:rPr lang="en-US" sz="2400" b="1" dirty="0">
                <a:solidFill>
                  <a:srgbClr val="0000FF"/>
                </a:solidFill>
                <a:latin typeface="Times New Roman"/>
                <a:cs typeface="Times New Roman"/>
              </a:rPr>
              <a:t> </a:t>
            </a:r>
            <a:r>
              <a:rPr lang="en-US" sz="2400" b="1" dirty="0" err="1">
                <a:solidFill>
                  <a:srgbClr val="0000FF"/>
                </a:solidFill>
                <a:latin typeface="Times New Roman"/>
                <a:cs typeface="Times New Roman"/>
              </a:rPr>
              <a:t>thuốc</a:t>
            </a:r>
            <a:r>
              <a:rPr lang="en-US" sz="2400" b="1" dirty="0">
                <a:solidFill>
                  <a:srgbClr val="0000FF"/>
                </a:solidFill>
                <a:latin typeface="Times New Roman"/>
                <a:cs typeface="Times New Roman"/>
              </a:rPr>
              <a:t> </a:t>
            </a:r>
            <a:r>
              <a:rPr lang="en-US" sz="2400" b="1" dirty="0" err="1" smtClean="0">
                <a:solidFill>
                  <a:srgbClr val="0000FF"/>
                </a:solidFill>
                <a:latin typeface="Times New Roman"/>
                <a:cs typeface="Times New Roman"/>
              </a:rPr>
              <a:t>lá</a:t>
            </a:r>
            <a:endParaRPr lang="en-US" sz="2400" b="1" dirty="0" smtClean="0">
              <a:solidFill>
                <a:srgbClr val="0000FF"/>
              </a:solidFill>
              <a:latin typeface="Times New Roman"/>
              <a:cs typeface="Times New Roman"/>
            </a:endParaRPr>
          </a:p>
          <a:p>
            <a:pPr lvl="0" algn="just">
              <a:lnSpc>
                <a:spcPct val="115000"/>
              </a:lnSpc>
            </a:pP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Tóm</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tắt</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nội</a:t>
            </a:r>
            <a:r>
              <a:rPr lang="en-US" sz="2400" b="1" dirty="0">
                <a:solidFill>
                  <a:srgbClr val="0000FF"/>
                </a:solidFill>
                <a:latin typeface="Times New Roman"/>
                <a:ea typeface="Calibri"/>
                <a:cs typeface="Times New Roman"/>
              </a:rPr>
              <a:t> dung </a:t>
            </a:r>
            <a:r>
              <a:rPr lang="en-US" sz="2400" b="1" dirty="0" err="1">
                <a:solidFill>
                  <a:srgbClr val="0000FF"/>
                </a:solidFill>
                <a:latin typeface="Times New Roman"/>
                <a:ea typeface="Calibri"/>
                <a:cs typeface="Times New Roman"/>
              </a:rPr>
              <a:t>đã</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học</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dưới</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dạng</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sơ</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đồ</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tư</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duy</a:t>
            </a:r>
            <a:r>
              <a:rPr lang="en-US" sz="2400" b="1" dirty="0">
                <a:solidFill>
                  <a:srgbClr val="0000FF"/>
                </a:solidFill>
                <a:latin typeface="Times New Roman"/>
                <a:ea typeface="Calibri"/>
                <a:cs typeface="Times New Roman"/>
              </a:rPr>
              <a:t>. </a:t>
            </a:r>
            <a:endParaRPr lang="en-US" sz="2400" b="1" dirty="0">
              <a:solidFill>
                <a:srgbClr val="0000FF"/>
              </a:solidFill>
              <a:ea typeface="Calibri"/>
              <a:cs typeface="Times New Roman"/>
            </a:endParaRPr>
          </a:p>
          <a:p>
            <a:pPr algn="just">
              <a:lnSpc>
                <a:spcPct val="115000"/>
              </a:lnSpc>
              <a:spcAft>
                <a:spcPts val="0"/>
              </a:spcAft>
            </a:pPr>
            <a:r>
              <a:rPr lang="en-US" sz="2400" b="1" kern="100" dirty="0">
                <a:solidFill>
                  <a:srgbClr val="0000FF"/>
                </a:solidFill>
                <a:latin typeface="Times New Roman"/>
                <a:ea typeface="Times New Roman"/>
                <a:cs typeface="Times New Roman"/>
              </a:rPr>
              <a:t>- HS </a:t>
            </a:r>
            <a:r>
              <a:rPr lang="en-US" sz="2400" b="1" kern="100" dirty="0" err="1">
                <a:solidFill>
                  <a:srgbClr val="0000FF"/>
                </a:solidFill>
                <a:latin typeface="Times New Roman"/>
                <a:ea typeface="Times New Roman"/>
                <a:cs typeface="Times New Roman"/>
              </a:rPr>
              <a:t>xem</a:t>
            </a:r>
            <a:r>
              <a:rPr lang="en-US" sz="2400" b="1" kern="100" dirty="0">
                <a:solidFill>
                  <a:srgbClr val="0000FF"/>
                </a:solidFill>
                <a:latin typeface="Times New Roman"/>
                <a:ea typeface="Times New Roman"/>
                <a:cs typeface="Times New Roman"/>
              </a:rPr>
              <a:t> </a:t>
            </a:r>
            <a:r>
              <a:rPr lang="en-US" sz="2400" b="1" kern="100" dirty="0" err="1">
                <a:solidFill>
                  <a:srgbClr val="0000FF"/>
                </a:solidFill>
                <a:latin typeface="Times New Roman"/>
                <a:ea typeface="Times New Roman"/>
                <a:cs typeface="Times New Roman"/>
              </a:rPr>
              <a:t>trước</a:t>
            </a:r>
            <a:r>
              <a:rPr lang="en-US" sz="2400" b="1" kern="100" dirty="0">
                <a:solidFill>
                  <a:srgbClr val="0000FF"/>
                </a:solidFill>
                <a:latin typeface="Times New Roman"/>
                <a:ea typeface="Times New Roman"/>
                <a:cs typeface="Times New Roman"/>
              </a:rPr>
              <a:t> video : </a:t>
            </a:r>
            <a:r>
              <a:rPr lang="en-US" sz="2400" b="1" u="sng" kern="100" dirty="0">
                <a:solidFill>
                  <a:srgbClr val="FF0000"/>
                </a:solidFill>
                <a:latin typeface="Times New Roman"/>
                <a:ea typeface="Times New Roman"/>
                <a:cs typeface="Times New Roman"/>
                <a:hlinkClick r:id="rId3"/>
              </a:rPr>
              <a:t>https://youtu.be/Ei1UsHqtUvo</a:t>
            </a:r>
            <a:r>
              <a:rPr lang="en-US" sz="2400" b="1" kern="100" dirty="0">
                <a:solidFill>
                  <a:srgbClr val="FF0000"/>
                </a:solidFill>
                <a:latin typeface="Times New Roman"/>
                <a:ea typeface="Arial"/>
                <a:cs typeface="Times New Roman"/>
              </a:rPr>
              <a:t> </a:t>
            </a:r>
            <a:endParaRPr lang="en-US" sz="2400" b="1" dirty="0">
              <a:solidFill>
                <a:srgbClr val="FF0000"/>
              </a:solidFill>
              <a:ea typeface="Calibri"/>
              <a:cs typeface="Times New Roman"/>
            </a:endParaRPr>
          </a:p>
          <a:p>
            <a:pPr algn="just">
              <a:lnSpc>
                <a:spcPct val="115000"/>
              </a:lnSpc>
              <a:spcAft>
                <a:spcPts val="0"/>
              </a:spcAft>
            </a:pPr>
            <a:r>
              <a:rPr lang="en-US" sz="2400" b="1" dirty="0">
                <a:solidFill>
                  <a:srgbClr val="0000FF"/>
                </a:solidFill>
                <a:latin typeface="Times New Roman"/>
                <a:ea typeface="Calibri"/>
                <a:cs typeface="Times New Roman"/>
              </a:rPr>
              <a:t>- </a:t>
            </a:r>
            <a:r>
              <a:rPr lang="vi-VN" sz="2400" b="1" dirty="0">
                <a:solidFill>
                  <a:srgbClr val="0000FF"/>
                </a:solidFill>
                <a:latin typeface="Times New Roman"/>
                <a:ea typeface="Calibri"/>
                <a:cs typeface="Times New Roman"/>
              </a:rPr>
              <a:t>Nghiên cứu trước </a:t>
            </a:r>
            <a:r>
              <a:rPr lang="en-US" sz="2400" b="1" dirty="0" err="1">
                <a:solidFill>
                  <a:srgbClr val="0000FF"/>
                </a:solidFill>
                <a:latin typeface="Times New Roman"/>
                <a:ea typeface="Calibri"/>
                <a:cs typeface="Times New Roman"/>
              </a:rPr>
              <a:t>mục</a:t>
            </a:r>
            <a:r>
              <a:rPr lang="en-US" sz="2400" b="1" dirty="0">
                <a:solidFill>
                  <a:srgbClr val="0000FF"/>
                </a:solidFill>
                <a:latin typeface="Times New Roman"/>
                <a:ea typeface="Calibri"/>
                <a:cs typeface="Times New Roman"/>
              </a:rPr>
              <a:t> IV. </a:t>
            </a:r>
            <a:r>
              <a:rPr lang="en-US" sz="2400" b="1" dirty="0" err="1">
                <a:solidFill>
                  <a:srgbClr val="0000FF"/>
                </a:solidFill>
                <a:latin typeface="Times New Roman"/>
                <a:ea typeface="Calibri"/>
                <a:cs typeface="Times New Roman"/>
              </a:rPr>
              <a:t>Thực</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hành</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hô</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hấp</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nhân</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tạo</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cấp</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cứu</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người</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đuối</a:t>
            </a:r>
            <a:r>
              <a:rPr lang="en-US" sz="2400" b="1" dirty="0">
                <a:solidFill>
                  <a:srgbClr val="0000FF"/>
                </a:solidFill>
                <a:latin typeface="Times New Roman"/>
                <a:ea typeface="Calibri"/>
                <a:cs typeface="Times New Roman"/>
              </a:rPr>
              <a:t> </a:t>
            </a:r>
            <a:r>
              <a:rPr lang="en-US" sz="2400" b="1" dirty="0" err="1">
                <a:solidFill>
                  <a:srgbClr val="0000FF"/>
                </a:solidFill>
                <a:latin typeface="Times New Roman"/>
                <a:ea typeface="Calibri"/>
                <a:cs typeface="Times New Roman"/>
              </a:rPr>
              <a:t>nước</a:t>
            </a:r>
            <a:endParaRPr lang="en-US" sz="2400" b="1" dirty="0">
              <a:solidFill>
                <a:srgbClr val="0000FF"/>
              </a:solidFill>
              <a:ea typeface="Calibri"/>
              <a:cs typeface="Times New Roman"/>
            </a:endParaRPr>
          </a:p>
          <a:p>
            <a:pPr algn="just">
              <a:lnSpc>
                <a:spcPct val="115000"/>
              </a:lnSpc>
              <a:spcAft>
                <a:spcPts val="0"/>
              </a:spcAft>
            </a:pPr>
            <a:r>
              <a:rPr lang="en-US" sz="2400" b="1" kern="100" dirty="0">
                <a:solidFill>
                  <a:srgbClr val="0000FF"/>
                </a:solidFill>
                <a:latin typeface="Times New Roman"/>
                <a:ea typeface="Arial"/>
                <a:cs typeface="Times New Roman"/>
              </a:rPr>
              <a:t>- </a:t>
            </a:r>
            <a:r>
              <a:rPr lang="en-US" sz="2400" b="1" kern="100" dirty="0" err="1">
                <a:solidFill>
                  <a:srgbClr val="0000FF"/>
                </a:solidFill>
                <a:latin typeface="Times New Roman"/>
                <a:ea typeface="Arial"/>
                <a:cs typeface="Times New Roman"/>
              </a:rPr>
              <a:t>Nghiên</a:t>
            </a:r>
            <a:r>
              <a:rPr lang="en-US" sz="2400" b="1" kern="100" dirty="0">
                <a:solidFill>
                  <a:srgbClr val="0000FF"/>
                </a:solidFill>
                <a:latin typeface="Times New Roman"/>
                <a:ea typeface="Arial"/>
                <a:cs typeface="Times New Roman"/>
              </a:rPr>
              <a:t> </a:t>
            </a:r>
            <a:r>
              <a:rPr lang="en-US" sz="2400" b="1" kern="100" dirty="0" err="1">
                <a:solidFill>
                  <a:srgbClr val="0000FF"/>
                </a:solidFill>
                <a:latin typeface="Times New Roman"/>
                <a:ea typeface="Arial"/>
                <a:cs typeface="Times New Roman"/>
              </a:rPr>
              <a:t>cứu</a:t>
            </a:r>
            <a:r>
              <a:rPr lang="en-US" sz="2400" b="1" kern="100" dirty="0">
                <a:solidFill>
                  <a:srgbClr val="0000FF"/>
                </a:solidFill>
                <a:latin typeface="Times New Roman"/>
                <a:ea typeface="Arial"/>
                <a:cs typeface="Times New Roman"/>
              </a:rPr>
              <a:t> </a:t>
            </a:r>
            <a:r>
              <a:rPr lang="en-US" sz="2400" b="1" kern="100" dirty="0" err="1">
                <a:solidFill>
                  <a:srgbClr val="0000FF"/>
                </a:solidFill>
                <a:latin typeface="Times New Roman"/>
                <a:ea typeface="Arial"/>
                <a:cs typeface="Times New Roman"/>
              </a:rPr>
              <a:t>thông</a:t>
            </a:r>
            <a:r>
              <a:rPr lang="en-US" sz="2400" b="1" kern="100" dirty="0">
                <a:solidFill>
                  <a:srgbClr val="0000FF"/>
                </a:solidFill>
                <a:latin typeface="Times New Roman"/>
                <a:ea typeface="Arial"/>
                <a:cs typeface="Times New Roman"/>
              </a:rPr>
              <a:t> tin </a:t>
            </a:r>
            <a:r>
              <a:rPr lang="en-US" sz="2400" b="1" kern="100" dirty="0" err="1">
                <a:solidFill>
                  <a:srgbClr val="0000FF"/>
                </a:solidFill>
                <a:latin typeface="Times New Roman"/>
                <a:ea typeface="Arial"/>
                <a:cs typeface="Times New Roman"/>
              </a:rPr>
              <a:t>về</a:t>
            </a:r>
            <a:r>
              <a:rPr lang="en-US" sz="2400" b="1" kern="100" dirty="0">
                <a:solidFill>
                  <a:srgbClr val="0000FF"/>
                </a:solidFill>
                <a:latin typeface="Times New Roman"/>
                <a:ea typeface="Arial"/>
                <a:cs typeface="Times New Roman"/>
              </a:rPr>
              <a:t> </a:t>
            </a:r>
            <a:r>
              <a:rPr lang="en-US" sz="2400" b="1" kern="100" dirty="0" err="1">
                <a:solidFill>
                  <a:srgbClr val="0000FF"/>
                </a:solidFill>
                <a:latin typeface="Times New Roman"/>
                <a:ea typeface="Arial"/>
                <a:cs typeface="Times New Roman"/>
              </a:rPr>
              <a:t>cách</a:t>
            </a:r>
            <a:r>
              <a:rPr lang="en-US" sz="2400" b="1" kern="100" dirty="0">
                <a:solidFill>
                  <a:srgbClr val="0000FF"/>
                </a:solidFill>
                <a:latin typeface="Times New Roman"/>
                <a:ea typeface="Arial"/>
                <a:cs typeface="Times New Roman"/>
              </a:rPr>
              <a:t> </a:t>
            </a:r>
            <a:r>
              <a:rPr lang="en-US" sz="2400" b="1" kern="100" dirty="0" err="1">
                <a:solidFill>
                  <a:srgbClr val="0000FF"/>
                </a:solidFill>
                <a:latin typeface="Times New Roman"/>
                <a:ea typeface="Arial"/>
                <a:cs typeface="Times New Roman"/>
              </a:rPr>
              <a:t>tiến</a:t>
            </a:r>
            <a:r>
              <a:rPr lang="en-US" sz="2400" b="1" kern="100" dirty="0">
                <a:solidFill>
                  <a:srgbClr val="0000FF"/>
                </a:solidFill>
                <a:latin typeface="Times New Roman"/>
                <a:ea typeface="Arial"/>
                <a:cs typeface="Times New Roman"/>
              </a:rPr>
              <a:t> </a:t>
            </a:r>
            <a:r>
              <a:rPr lang="en-US" sz="2400" b="1" kern="100" dirty="0" err="1">
                <a:solidFill>
                  <a:srgbClr val="0000FF"/>
                </a:solidFill>
                <a:latin typeface="Times New Roman"/>
                <a:ea typeface="Arial"/>
                <a:cs typeface="Times New Roman"/>
              </a:rPr>
              <a:t>hành</a:t>
            </a:r>
            <a:r>
              <a:rPr lang="en-US" sz="2400" b="1" kern="100" dirty="0">
                <a:solidFill>
                  <a:srgbClr val="0000FF"/>
                </a:solidFill>
                <a:latin typeface="Times New Roman"/>
                <a:ea typeface="Arial"/>
                <a:cs typeface="Times New Roman"/>
              </a:rPr>
              <a:t> </a:t>
            </a:r>
            <a:r>
              <a:rPr lang="en-US" sz="2400" b="1" kern="100" dirty="0" err="1">
                <a:solidFill>
                  <a:srgbClr val="0000FF"/>
                </a:solidFill>
                <a:latin typeface="Times New Roman"/>
                <a:ea typeface="Arial"/>
                <a:cs typeface="Times New Roman"/>
              </a:rPr>
              <a:t>hô</a:t>
            </a:r>
            <a:r>
              <a:rPr lang="en-US" sz="2400" b="1" kern="100" dirty="0">
                <a:solidFill>
                  <a:srgbClr val="0000FF"/>
                </a:solidFill>
                <a:latin typeface="Times New Roman"/>
                <a:ea typeface="Arial"/>
                <a:cs typeface="Times New Roman"/>
              </a:rPr>
              <a:t> </a:t>
            </a:r>
            <a:r>
              <a:rPr lang="en-US" sz="2400" b="1" kern="100" dirty="0" err="1">
                <a:solidFill>
                  <a:srgbClr val="0000FF"/>
                </a:solidFill>
                <a:latin typeface="Times New Roman"/>
                <a:ea typeface="Arial"/>
                <a:cs typeface="Times New Roman"/>
              </a:rPr>
              <a:t>hấp</a:t>
            </a:r>
            <a:r>
              <a:rPr lang="en-US" sz="2400" b="1" kern="100" dirty="0">
                <a:solidFill>
                  <a:srgbClr val="0000FF"/>
                </a:solidFill>
                <a:latin typeface="Times New Roman"/>
                <a:ea typeface="Arial"/>
                <a:cs typeface="Times New Roman"/>
              </a:rPr>
              <a:t> </a:t>
            </a:r>
            <a:r>
              <a:rPr lang="en-US" sz="2400" b="1" kern="100" dirty="0" err="1">
                <a:solidFill>
                  <a:srgbClr val="0000FF"/>
                </a:solidFill>
                <a:latin typeface="Times New Roman"/>
                <a:ea typeface="Arial"/>
                <a:cs typeface="Times New Roman"/>
              </a:rPr>
              <a:t>nhân</a:t>
            </a:r>
            <a:r>
              <a:rPr lang="en-US" sz="2400" b="1" kern="100" dirty="0">
                <a:solidFill>
                  <a:srgbClr val="0000FF"/>
                </a:solidFill>
                <a:latin typeface="Times New Roman"/>
                <a:ea typeface="Arial"/>
                <a:cs typeface="Times New Roman"/>
              </a:rPr>
              <a:t> </a:t>
            </a:r>
            <a:r>
              <a:rPr lang="en-US" sz="2400" b="1" kern="100" dirty="0" err="1">
                <a:solidFill>
                  <a:srgbClr val="0000FF"/>
                </a:solidFill>
                <a:latin typeface="Times New Roman"/>
                <a:ea typeface="Arial"/>
                <a:cs typeface="Times New Roman"/>
              </a:rPr>
              <a:t>tạo</a:t>
            </a:r>
            <a:r>
              <a:rPr lang="en-US" sz="2400" b="1" kern="100" dirty="0">
                <a:solidFill>
                  <a:srgbClr val="0000FF"/>
                </a:solidFill>
                <a:latin typeface="Times New Roman"/>
                <a:ea typeface="Arial"/>
                <a:cs typeface="Times New Roman"/>
              </a:rPr>
              <a:t>  </a:t>
            </a:r>
            <a:r>
              <a:rPr lang="en-US" sz="2400" b="1" kern="100" dirty="0" smtClean="0">
                <a:solidFill>
                  <a:srgbClr val="0000FF"/>
                </a:solidFill>
                <a:latin typeface="Times New Roman"/>
                <a:ea typeface="Arial"/>
                <a:cs typeface="Times New Roman"/>
              </a:rPr>
              <a:t>SGK/146,147</a:t>
            </a:r>
            <a:endParaRPr lang="en-US" sz="2400" b="1" dirty="0">
              <a:solidFill>
                <a:srgbClr val="0000FF"/>
              </a:solidFill>
              <a:ea typeface="Calibri"/>
              <a:cs typeface="Times New Roman"/>
            </a:endParaRPr>
          </a:p>
        </p:txBody>
      </p:sp>
    </p:spTree>
    <p:extLst>
      <p:ext uri="{BB962C8B-B14F-4D97-AF65-F5344CB8AC3E}">
        <p14:creationId xmlns:p14="http://schemas.microsoft.com/office/powerpoint/2010/main" val="325962261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4" descr="phổi thường và phổi bị ung thư"/>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66800" y="3429000"/>
            <a:ext cx="2762250" cy="2743200"/>
          </a:xfrm>
        </p:spPr>
      </p:pic>
      <p:sp>
        <p:nvSpPr>
          <p:cNvPr id="9223" name="Line 19"/>
          <p:cNvSpPr>
            <a:spLocks noChangeShapeType="1"/>
          </p:cNvSpPr>
          <p:nvPr/>
        </p:nvSpPr>
        <p:spPr bwMode="auto">
          <a:xfrm flipH="1">
            <a:off x="6172200" y="990600"/>
            <a:ext cx="685800" cy="1371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pPr defTabSz="914400"/>
            <a:endParaRPr lang="en-US">
              <a:solidFill>
                <a:prstClr val="black"/>
              </a:solidFill>
            </a:endParaRPr>
          </a:p>
        </p:txBody>
      </p:sp>
      <p:sp>
        <p:nvSpPr>
          <p:cNvPr id="9224" name="Line 20"/>
          <p:cNvSpPr>
            <a:spLocks noChangeShapeType="1"/>
          </p:cNvSpPr>
          <p:nvPr/>
        </p:nvSpPr>
        <p:spPr bwMode="auto">
          <a:xfrm flipH="1">
            <a:off x="6781800" y="1066800"/>
            <a:ext cx="76200" cy="2133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pPr defTabSz="914400"/>
            <a:endParaRPr lang="en-US">
              <a:solidFill>
                <a:prstClr val="black"/>
              </a:solidFill>
            </a:endParaRPr>
          </a:p>
        </p:txBody>
      </p:sp>
      <p:pic>
        <p:nvPicPr>
          <p:cNvPr id="11" name="Picture 5" descr="C:\Documents and Settings\Administrator\My Documents\Downloads\Ảnh hô hấp\cac-benh-de-lay-qua-duong-ho-hap.jpg"/>
          <p:cNvPicPr>
            <a:picLocks noChangeAspect="1" noChangeArrowheads="1"/>
          </p:cNvPicPr>
          <p:nvPr/>
        </p:nvPicPr>
        <p:blipFill>
          <a:blip r:embed="rId3"/>
          <a:srcRect/>
          <a:stretch>
            <a:fillRect/>
          </a:stretch>
        </p:blipFill>
        <p:spPr bwMode="auto">
          <a:xfrm>
            <a:off x="4419600" y="304801"/>
            <a:ext cx="4114800" cy="2895600"/>
          </a:xfrm>
          <a:prstGeom prst="rect">
            <a:avLst/>
          </a:prstGeom>
          <a:noFill/>
          <a:ln w="9525">
            <a:noFill/>
            <a:miter lim="800000"/>
            <a:headEnd/>
            <a:tailEnd/>
          </a:ln>
        </p:spPr>
      </p:pic>
      <p:pic>
        <p:nvPicPr>
          <p:cNvPr id="12" name="Picture 4" descr="C:\Documents and Settings\Administrator\My Documents\Downloads\Ảnh hô hấp\images (2).jpg"/>
          <p:cNvPicPr>
            <a:picLocks noChangeAspect="1" noChangeArrowheads="1"/>
          </p:cNvPicPr>
          <p:nvPr/>
        </p:nvPicPr>
        <p:blipFill>
          <a:blip r:embed="rId4"/>
          <a:srcRect/>
          <a:stretch>
            <a:fillRect/>
          </a:stretch>
        </p:blipFill>
        <p:spPr bwMode="auto">
          <a:xfrm>
            <a:off x="4419600" y="3429000"/>
            <a:ext cx="4419600" cy="2743200"/>
          </a:xfrm>
          <a:prstGeom prst="rect">
            <a:avLst/>
          </a:prstGeom>
          <a:noFill/>
          <a:ln w="9525">
            <a:noFill/>
            <a:miter lim="800000"/>
            <a:headEnd/>
            <a:tailEnd/>
          </a:ln>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81000"/>
            <a:ext cx="2895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838200" y="2814935"/>
            <a:ext cx="342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defTabSz="914400">
              <a:spcBef>
                <a:spcPct val="0"/>
              </a:spcBef>
              <a:buFontTx/>
              <a:buNone/>
            </a:pPr>
            <a:r>
              <a:rPr lang="en-US" sz="2400" b="1" dirty="0" err="1" smtClean="0">
                <a:solidFill>
                  <a:srgbClr val="0000FF"/>
                </a:solidFill>
                <a:latin typeface="Times New Roman" pitchFamily="18" charset="0"/>
                <a:cs typeface="Times New Roman" pitchFamily="18" charset="0"/>
              </a:rPr>
              <a:t>Người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bị</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bệnh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lao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phổi</a:t>
            </a:r>
            <a:endParaRPr lang="en-US" sz="2400" b="1" dirty="0">
              <a:solidFill>
                <a:srgbClr val="0000FF"/>
              </a:solidFill>
              <a:latin typeface="Times New Roman" pitchFamily="18" charset="0"/>
              <a:cs typeface="Times New Roman" pitchFamily="18" charset="0"/>
            </a:endParaRPr>
          </a:p>
        </p:txBody>
      </p:sp>
      <p:sp>
        <p:nvSpPr>
          <p:cNvPr id="9" name="TextBox 8"/>
          <p:cNvSpPr txBox="1">
            <a:spLocks noChangeArrowheads="1"/>
          </p:cNvSpPr>
          <p:nvPr/>
        </p:nvSpPr>
        <p:spPr bwMode="auto">
          <a:xfrm>
            <a:off x="3200400" y="6324600"/>
            <a:ext cx="342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defTabSz="914400">
              <a:spcBef>
                <a:spcPct val="0"/>
              </a:spcBef>
              <a:buFontTx/>
              <a:buNone/>
            </a:pPr>
            <a:r>
              <a:rPr lang="en-US" sz="2400" b="1" dirty="0" err="1" smtClean="0">
                <a:solidFill>
                  <a:srgbClr val="0000FF"/>
                </a:solidFill>
                <a:latin typeface="Times New Roman" pitchFamily="18" charset="0"/>
                <a:cs typeface="Times New Roman" pitchFamily="18" charset="0"/>
              </a:rPr>
              <a:t>Ung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thư</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phổi</a:t>
            </a:r>
            <a:endParaRPr lang="en-US"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4071026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382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7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p:cNvPicPr>
            <a:picLocks noChangeAspect="1" noChangeArrowheads="1"/>
          </p:cNvPicPr>
          <p:nvPr/>
        </p:nvPicPr>
        <p:blipFill>
          <a:blip r:embed="rId2">
            <a:lum brigh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7" descr="2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6035675"/>
            <a:ext cx="762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0" y="228600"/>
            <a:ext cx="6019800" cy="13827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just" defTabSz="914400">
              <a:spcBef>
                <a:spcPct val="50000"/>
              </a:spcBef>
              <a:defRPr/>
            </a:pPr>
            <a:r>
              <a:rPr lang="en-US" sz="2800" b="1" dirty="0">
                <a:solidFill>
                  <a:srgbClr val="0000FF"/>
                </a:solidFill>
                <a:latin typeface="Times New Roman" pitchFamily="18" charset="0"/>
              </a:rPr>
              <a:t>WHO </a:t>
            </a:r>
            <a:r>
              <a:rPr lang="en-US" sz="2800" b="1" dirty="0" err="1">
                <a:solidFill>
                  <a:srgbClr val="0000FF"/>
                </a:solidFill>
                <a:latin typeface="Times New Roman" pitchFamily="18" charset="0"/>
              </a:rPr>
              <a:t>ước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tính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năm</a:t>
            </a:r>
            <a:r>
              <a:rPr lang="en-US" sz="2800" b="1" dirty="0">
                <a:solidFill>
                  <a:srgbClr val="0000FF"/>
                </a:solidFill>
                <a:latin typeface="Times New Roman" pitchFamily="18" charset="0"/>
              </a:rPr>
              <a:t> 2012 </a:t>
            </a:r>
            <a:r>
              <a:rPr lang="en-US" sz="2800" b="1" dirty="0" err="1">
                <a:solidFill>
                  <a:srgbClr val="0000FF"/>
                </a:solidFill>
                <a:latin typeface="Times New Roman" pitchFamily="18" charset="0"/>
              </a:rPr>
              <a:t>có</a:t>
            </a:r>
            <a:r>
              <a:rPr lang="en-US" sz="2800" b="1" dirty="0">
                <a:solidFill>
                  <a:srgbClr val="0000FF"/>
                </a:solidFill>
                <a:latin typeface="Times New Roman" pitchFamily="18" charset="0"/>
              </a:rPr>
              <a:t> 1,38 </a:t>
            </a:r>
            <a:r>
              <a:rPr lang="en-US" sz="2800" b="1" dirty="0" err="1">
                <a:solidFill>
                  <a:srgbClr val="0000FF"/>
                </a:solidFill>
                <a:latin typeface="Times New Roman" pitchFamily="18" charset="0"/>
              </a:rPr>
              <a:t>triệu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người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tử</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vong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sớm</a:t>
            </a:r>
            <a:r>
              <a:rPr lang="en-US" sz="2800" b="1" dirty="0">
                <a:solidFill>
                  <a:srgbClr val="0000FF"/>
                </a:solidFill>
                <a:latin typeface="Times New Roman" pitchFamily="18" charset="0"/>
              </a:rPr>
              <a:t> do ô </a:t>
            </a:r>
            <a:r>
              <a:rPr lang="en-US" sz="2800" b="1" dirty="0" err="1">
                <a:solidFill>
                  <a:srgbClr val="0000FF"/>
                </a:solidFill>
                <a:latin typeface="Times New Roman" pitchFamily="18" charset="0"/>
              </a:rPr>
              <a:t>nhiễm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không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khí</a:t>
            </a:r>
            <a:r>
              <a:rPr lang="en-US" sz="2800" b="1" dirty="0">
                <a:solidFill>
                  <a:srgbClr val="0000FF"/>
                </a:solidFill>
                <a:latin typeface="Times New Roman" pitchFamily="18" charset="0"/>
              </a:rPr>
              <a:t> ở </a:t>
            </a:r>
            <a:r>
              <a:rPr lang="en-US" sz="2800" b="1" dirty="0" err="1">
                <a:solidFill>
                  <a:srgbClr val="0000FF"/>
                </a:solidFill>
                <a:latin typeface="Times New Roman" pitchFamily="18" charset="0"/>
              </a:rPr>
              <a:t>các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thành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phố</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trên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toàn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thế</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giới</a:t>
            </a:r>
            <a:r>
              <a:rPr lang="en-US" sz="2800" b="1" dirty="0">
                <a:solidFill>
                  <a:srgbClr val="0000FF"/>
                </a:solidFill>
                <a:latin typeface="Times New Roman" pitchFamily="18" charset="0"/>
              </a:rPr>
              <a:t>. </a:t>
            </a:r>
          </a:p>
        </p:txBody>
      </p:sp>
      <p:sp>
        <p:nvSpPr>
          <p:cNvPr id="2" name="Text Box 5"/>
          <p:cNvSpPr txBox="1">
            <a:spLocks noChangeArrowheads="1"/>
          </p:cNvSpPr>
          <p:nvPr/>
        </p:nvSpPr>
        <p:spPr bwMode="auto">
          <a:xfrm>
            <a:off x="76200" y="2590800"/>
            <a:ext cx="6019800" cy="13827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just" defTabSz="914400">
              <a:spcBef>
                <a:spcPct val="50000"/>
              </a:spcBef>
              <a:defRPr/>
            </a:pPr>
            <a:r>
              <a:rPr lang="en-US" sz="2800" b="1" dirty="0" err="1">
                <a:solidFill>
                  <a:srgbClr val="0000FF"/>
                </a:solidFill>
                <a:latin typeface="Times New Roman" pitchFamily="18" charset="0"/>
              </a:rPr>
              <a:t>Tỉ</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lệ</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mắc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bệnh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phổi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tắc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nghẽn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mãn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tính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chung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của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người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Việt</a:t>
            </a:r>
            <a:r>
              <a:rPr lang="en-US" sz="2800" b="1" dirty="0">
                <a:solidFill>
                  <a:srgbClr val="0000FF"/>
                </a:solidFill>
                <a:latin typeface="Times New Roman" pitchFamily="18" charset="0"/>
              </a:rPr>
              <a:t> Nam </a:t>
            </a:r>
            <a:r>
              <a:rPr lang="en-US" sz="2800" b="1" dirty="0" err="1">
                <a:solidFill>
                  <a:srgbClr val="0000FF"/>
                </a:solidFill>
                <a:latin typeface="Times New Roman" pitchFamily="18" charset="0"/>
              </a:rPr>
              <a:t>hiện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đã</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là</a:t>
            </a:r>
            <a:r>
              <a:rPr lang="en-US" sz="2800" b="1" dirty="0">
                <a:solidFill>
                  <a:srgbClr val="0000FF"/>
                </a:solidFill>
                <a:latin typeface="Times New Roman" pitchFamily="18" charset="0"/>
              </a:rPr>
              <a:t> 6,7%. </a:t>
            </a:r>
          </a:p>
        </p:txBody>
      </p:sp>
      <p:sp>
        <p:nvSpPr>
          <p:cNvPr id="3" name="Text Box 5"/>
          <p:cNvSpPr txBox="1">
            <a:spLocks noChangeArrowheads="1"/>
          </p:cNvSpPr>
          <p:nvPr/>
        </p:nvSpPr>
        <p:spPr bwMode="auto">
          <a:xfrm>
            <a:off x="100013" y="4876800"/>
            <a:ext cx="5943600" cy="12926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just" defTabSz="914400">
              <a:spcBef>
                <a:spcPct val="50000"/>
              </a:spcBef>
              <a:defRPr/>
            </a:pPr>
            <a:r>
              <a:rPr lang="en-US" sz="2600" b="1" dirty="0" err="1">
                <a:solidFill>
                  <a:srgbClr val="0000FF"/>
                </a:solidFill>
                <a:latin typeface="Times New Roman" pitchFamily="18" charset="0"/>
              </a:rPr>
              <a:t>Bệnh</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đường</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hô</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hấp</a:t>
            </a:r>
            <a:r>
              <a:rPr lang="en-US" sz="2600" b="1" dirty="0">
                <a:solidFill>
                  <a:srgbClr val="0000FF"/>
                </a:solidFill>
                <a:latin typeface="Times New Roman" pitchFamily="18" charset="0"/>
              </a:rPr>
              <a:t> ở </a:t>
            </a:r>
            <a:r>
              <a:rPr lang="en-US" sz="2600" b="1" dirty="0" err="1">
                <a:solidFill>
                  <a:srgbClr val="0000FF"/>
                </a:solidFill>
                <a:latin typeface="Times New Roman" pitchFamily="18" charset="0"/>
              </a:rPr>
              <a:t>trẻ</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em</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chiếm</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tỷ</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lệ</a:t>
            </a:r>
            <a:r>
              <a:rPr lang="en-US" sz="2600" b="1" dirty="0">
                <a:solidFill>
                  <a:srgbClr val="0000FF"/>
                </a:solidFill>
                <a:latin typeface="Times New Roman" pitchFamily="18" charset="0"/>
              </a:rPr>
              <a:t> </a:t>
            </a:r>
            <a:r>
              <a:rPr lang="en-US" sz="2600" b="1" dirty="0" err="1" smtClean="0">
                <a:solidFill>
                  <a:srgbClr val="0000FF"/>
                </a:solidFill>
                <a:latin typeface="Times New Roman" pitchFamily="18" charset="0"/>
              </a:rPr>
              <a:t>khoảng</a:t>
            </a:r>
            <a:r>
              <a:rPr lang="en-US" sz="2600" b="1" dirty="0" smtClean="0">
                <a:solidFill>
                  <a:srgbClr val="0000FF"/>
                </a:solidFill>
                <a:latin typeface="Times New Roman" pitchFamily="18" charset="0"/>
              </a:rPr>
              <a:t> 30 - 55 </a:t>
            </a:r>
            <a:r>
              <a:rPr lang="en-US" sz="2600" b="1" dirty="0">
                <a:solidFill>
                  <a:srgbClr val="0000FF"/>
                </a:solidFill>
                <a:latin typeface="Times New Roman" pitchFamily="18" charset="0"/>
              </a:rPr>
              <a:t>%. </a:t>
            </a:r>
            <a:r>
              <a:rPr lang="en-US" sz="2600" b="1" dirty="0" smtClean="0">
                <a:solidFill>
                  <a:srgbClr val="0000FF"/>
                </a:solidFill>
                <a:latin typeface="Times New Roman" pitchFamily="18" charset="0"/>
              </a:rPr>
              <a:t>(</a:t>
            </a:r>
            <a:r>
              <a:rPr lang="en-US" sz="2600" b="1" dirty="0" err="1">
                <a:solidFill>
                  <a:srgbClr val="0000FF"/>
                </a:solidFill>
                <a:latin typeface="Times New Roman" pitchFamily="18" charset="0"/>
              </a:rPr>
              <a:t>cao</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nhất</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trong</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các</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nhóm</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bệnh</a:t>
            </a:r>
            <a:r>
              <a:rPr lang="en-US" sz="2600" b="1" dirty="0">
                <a:solidFill>
                  <a:srgbClr val="0000FF"/>
                </a:solidFill>
                <a:latin typeface="Times New Roman" pitchFamily="18" charset="0"/>
              </a:rPr>
              <a:t>)</a:t>
            </a:r>
          </a:p>
        </p:txBody>
      </p:sp>
      <p:pic>
        <p:nvPicPr>
          <p:cNvPr id="10247" name="Picture 7" descr="Cả nhà lây bệnh lao từ cô giúp việ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52400"/>
            <a:ext cx="2971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s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495800"/>
            <a:ext cx="3048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descr="benh-viem-phoi---nguyen-nhan-va-dieu-tri-7745b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514600"/>
            <a:ext cx="297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440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2460" y="228600"/>
            <a:ext cx="8282940" cy="1138927"/>
          </a:xfrm>
          <a:prstGeom prst="rect">
            <a:avLst/>
          </a:prstGeom>
          <a:noFill/>
        </p:spPr>
        <p:txBody>
          <a:bodyPr wrap="square" lIns="51206" tIns="25603" rIns="51206" bIns="25603" rtlCol="0">
            <a:spAutoFit/>
          </a:bodyPr>
          <a:lstStyle/>
          <a:p>
            <a:pPr algn="just">
              <a:lnSpc>
                <a:spcPct val="115000"/>
              </a:lnSpc>
              <a:spcAft>
                <a:spcPts val="1000"/>
              </a:spcAft>
            </a:pPr>
            <a:r>
              <a:rPr lang="it-IT" sz="3200" b="1" dirty="0" smtClean="0">
                <a:solidFill>
                  <a:srgbClr val="FF0000"/>
                </a:solidFill>
                <a:latin typeface="Times New Roman" pitchFamily="18" charset="0"/>
                <a:ea typeface="Times New Roman"/>
                <a:cs typeface="Times New Roman" pitchFamily="18" charset="0"/>
              </a:rPr>
              <a:t>Chúng </a:t>
            </a:r>
            <a:r>
              <a:rPr lang="it-IT" sz="3200" b="1" dirty="0">
                <a:solidFill>
                  <a:srgbClr val="FF0000"/>
                </a:solidFill>
                <a:latin typeface="Times New Roman" pitchFamily="18" charset="0"/>
                <a:ea typeface="Times New Roman"/>
                <a:cs typeface="Times New Roman" pitchFamily="18" charset="0"/>
              </a:rPr>
              <a:t>ta cần làm gì để hệ hô hấp của chúng ta luôn khỏe </a:t>
            </a:r>
            <a:r>
              <a:rPr lang="it-IT" sz="3200" b="1" dirty="0" smtClean="0">
                <a:solidFill>
                  <a:srgbClr val="FF0000"/>
                </a:solidFill>
                <a:latin typeface="Times New Roman" pitchFamily="18" charset="0"/>
                <a:ea typeface="Times New Roman"/>
                <a:cs typeface="Times New Roman" pitchFamily="18" charset="0"/>
              </a:rPr>
              <a:t>mạnh?</a:t>
            </a:r>
            <a:endParaRPr lang="en-US" sz="2400" b="1" dirty="0">
              <a:solidFill>
                <a:srgbClr val="FF0000"/>
              </a:solidFill>
              <a:latin typeface="Times New Roman" pitchFamily="18" charset="0"/>
              <a:ea typeface="Calibri"/>
              <a:cs typeface="Times New Roman" pitchFamily="18" charset="0"/>
            </a:endParaRPr>
          </a:p>
        </p:txBody>
      </p:sp>
      <p:sp>
        <p:nvSpPr>
          <p:cNvPr id="5" name="TextBox 4"/>
          <p:cNvSpPr txBox="1"/>
          <p:nvPr/>
        </p:nvSpPr>
        <p:spPr>
          <a:xfrm>
            <a:off x="495300" y="5029200"/>
            <a:ext cx="8267700" cy="1529034"/>
          </a:xfrm>
          <a:prstGeom prst="rect">
            <a:avLst/>
          </a:prstGeom>
          <a:noFill/>
        </p:spPr>
        <p:txBody>
          <a:bodyPr wrap="square" lIns="51206" tIns="25603" rIns="51206" bIns="25603" rtlCol="0">
            <a:spAutoFit/>
          </a:bodyPr>
          <a:lstStyle/>
          <a:p>
            <a:pPr defTabSz="511936"/>
            <a:r>
              <a:rPr lang="en-US" sz="3200" b="1" dirty="0" err="1">
                <a:solidFill>
                  <a:srgbClr val="0000FF"/>
                </a:solidFill>
                <a:latin typeface="Times New Roman" pitchFamily="18" charset="0"/>
                <a:cs typeface="Times New Roman" pitchFamily="18" charset="0"/>
              </a:rPr>
              <a:t>G</a:t>
            </a:r>
            <a:r>
              <a:rPr lang="en-US" sz="3200" b="1" dirty="0" err="1" smtClean="0">
                <a:solidFill>
                  <a:srgbClr val="0000FF"/>
                </a:solidFill>
                <a:latin typeface="Times New Roman" pitchFamily="18" charset="0"/>
                <a:cs typeface="Times New Roman" pitchFamily="18" charset="0"/>
              </a:rPr>
              <a:t>iữ</a:t>
            </a:r>
            <a:r>
              <a:rPr lang="en-US" sz="3200" b="1" dirty="0" smtClean="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ấm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cơ</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thể</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giữ</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vệ</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sinh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mũi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họng</a:t>
            </a:r>
            <a:r>
              <a:rPr lang="en-US" sz="3200" b="1" dirty="0">
                <a:solidFill>
                  <a:srgbClr val="0000FF"/>
                </a:solidFill>
                <a:latin typeface="Times New Roman" pitchFamily="18" charset="0"/>
                <a:cs typeface="Times New Roman" pitchFamily="18" charset="0"/>
              </a:rPr>
              <a:t> ; </a:t>
            </a:r>
            <a:r>
              <a:rPr lang="en-US" sz="3200" b="1" dirty="0" err="1">
                <a:solidFill>
                  <a:srgbClr val="0000FF"/>
                </a:solidFill>
                <a:latin typeface="Times New Roman" pitchFamily="18" charset="0"/>
                <a:cs typeface="Times New Roman" pitchFamily="18" charset="0"/>
              </a:rPr>
              <a:t>giữ</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nơi</a:t>
            </a:r>
            <a:r>
              <a:rPr lang="en-US" sz="3200" b="1" dirty="0">
                <a:solidFill>
                  <a:srgbClr val="0000FF"/>
                </a:solidFill>
                <a:latin typeface="Times New Roman" pitchFamily="18" charset="0"/>
                <a:cs typeface="Times New Roman" pitchFamily="18" charset="0"/>
              </a:rPr>
              <a:t> ở </a:t>
            </a:r>
            <a:r>
              <a:rPr lang="en-US" sz="3200" b="1" dirty="0" err="1">
                <a:solidFill>
                  <a:srgbClr val="0000FF"/>
                </a:solidFill>
                <a:latin typeface="Times New Roman" pitchFamily="18" charset="0"/>
                <a:cs typeface="Times New Roman" pitchFamily="18" charset="0"/>
              </a:rPr>
              <a:t>đủ</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ấm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thoáng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khí</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tránh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lùa</a:t>
            </a:r>
            <a:r>
              <a:rPr lang="en-US" sz="3200" b="1" dirty="0">
                <a:solidFill>
                  <a:srgbClr val="0000FF"/>
                </a:solidFill>
                <a:latin typeface="Times New Roman" pitchFamily="18" charset="0"/>
                <a:cs typeface="Times New Roman" pitchFamily="18" charset="0"/>
              </a:rPr>
              <a:t> ; </a:t>
            </a:r>
            <a:r>
              <a:rPr lang="en-US" sz="3200" b="1" dirty="0" err="1">
                <a:solidFill>
                  <a:srgbClr val="0000FF"/>
                </a:solidFill>
                <a:latin typeface="Times New Roman" pitchFamily="18" charset="0"/>
                <a:cs typeface="Times New Roman" pitchFamily="18" charset="0"/>
              </a:rPr>
              <a:t>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uống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đủ</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tập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thể</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dục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thường</a:t>
            </a:r>
            <a:r>
              <a:rPr lang="en-US" sz="3200" b="1" dirty="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xuyên</a:t>
            </a:r>
            <a:r>
              <a:rPr lang="en-US" sz="3200" b="1" dirty="0" smtClean="0">
                <a:solidFill>
                  <a:srgbClr val="0000FF"/>
                </a:solidFill>
                <a:latin typeface="Times New Roman" pitchFamily="18" charset="0"/>
                <a:cs typeface="Times New Roman" pitchFamily="18" charset="0"/>
              </a:rPr>
              <a:t>….</a:t>
            </a:r>
            <a:endParaRPr lang="en-US" sz="3200" b="1" dirty="0">
              <a:solidFill>
                <a:srgbClr val="0000FF"/>
              </a:solidFill>
              <a:latin typeface="Times New Roman" pitchFamily="18" charset="0"/>
              <a:cs typeface="Times New Roman" pitchFamily="18" charset="0"/>
            </a:endParaRPr>
          </a:p>
        </p:txBody>
      </p:sp>
      <p:sp>
        <p:nvSpPr>
          <p:cNvPr id="6" name="AutoShape 2" descr="Tăng cường phòng, chống dịch bệnh đường hô hấp"/>
          <p:cNvSpPr>
            <a:spLocks noChangeAspect="1" noChangeArrowheads="1"/>
          </p:cNvSpPr>
          <p:nvPr/>
        </p:nvSpPr>
        <p:spPr bwMode="auto">
          <a:xfrm>
            <a:off x="77787" y="-96309"/>
            <a:ext cx="152400" cy="203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206" tIns="25603" rIns="51206" bIns="25603" numCol="1" anchor="t" anchorCtr="0" compatLnSpc="1">
            <a:prstTxWarp prst="textNoShape">
              <a:avLst/>
            </a:prstTxWarp>
          </a:bodyPr>
          <a:lstStyle/>
          <a:p>
            <a:pPr defTabSz="511936"/>
            <a:endParaRPr lang="en-US">
              <a:solidFill>
                <a:prstClr val="black"/>
              </a:solidFill>
            </a:endParaRPr>
          </a:p>
        </p:txBody>
      </p:sp>
      <p:pic>
        <p:nvPicPr>
          <p:cNvPr id="19461" name="Picture 5" descr="Phòng bệnh đường hô hấp cho người cao tuổi trong mùa đô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9929" b="5055"/>
          <a:stretch/>
        </p:blipFill>
        <p:spPr bwMode="auto">
          <a:xfrm>
            <a:off x="685800" y="1447284"/>
            <a:ext cx="8115300" cy="3581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01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5915;p37">
            <a:extLst>
              <a:ext uri="{FF2B5EF4-FFF2-40B4-BE49-F238E27FC236}">
                <a16:creationId xmlns="" xmlns:a16="http://schemas.microsoft.com/office/drawing/2014/main" id="{BAF64984-4238-44DE-AD12-86B3158F5B49}"/>
              </a:ext>
            </a:extLst>
          </p:cNvPr>
          <p:cNvSpPr txBox="1">
            <a:spLocks/>
          </p:cNvSpPr>
          <p:nvPr/>
        </p:nvSpPr>
        <p:spPr>
          <a:xfrm>
            <a:off x="879714" y="1672590"/>
            <a:ext cx="7450911" cy="2491740"/>
          </a:xfrm>
          <a:prstGeom prst="rect">
            <a:avLst/>
          </a:prstGeom>
        </p:spPr>
        <p:txBody>
          <a:bodyPr spcFirstLastPara="1" wrap="square" lIns="76796" tIns="76796" rIns="76796" bIns="76796"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768090">
              <a:lnSpc>
                <a:spcPct val="150000"/>
              </a:lnSpc>
            </a:pPr>
            <a:r>
              <a:rPr lang="en-US" sz="4000" b="1" u="sng" dirty="0" smtClean="0">
                <a:solidFill>
                  <a:srgbClr val="FF0000"/>
                </a:solidFill>
                <a:latin typeface="Times New Roman" pitchFamily="18" charset="0"/>
                <a:ea typeface="Tiffany" pitchFamily="18" charset="0"/>
                <a:cs typeface="Times New Roman" pitchFamily="18" charset="0"/>
              </a:rPr>
              <a:t>TIẾT 19 - BÀI </a:t>
            </a:r>
            <a:r>
              <a:rPr lang="en-US" sz="4000" b="1" u="sng" dirty="0">
                <a:solidFill>
                  <a:srgbClr val="FF0000"/>
                </a:solidFill>
                <a:latin typeface="Times New Roman" pitchFamily="18" charset="0"/>
                <a:ea typeface="Tiffany" pitchFamily="18" charset="0"/>
                <a:cs typeface="Times New Roman" pitchFamily="18" charset="0"/>
              </a:rPr>
              <a:t>34: </a:t>
            </a:r>
            <a:endParaRPr lang="en-US" sz="4000" b="1" u="sng" dirty="0" smtClean="0">
              <a:solidFill>
                <a:srgbClr val="FF0000"/>
              </a:solidFill>
              <a:latin typeface="Times New Roman" pitchFamily="18" charset="0"/>
              <a:ea typeface="Tiffany" pitchFamily="18" charset="0"/>
              <a:cs typeface="Times New Roman" pitchFamily="18" charset="0"/>
            </a:endParaRPr>
          </a:p>
          <a:p>
            <a:pPr algn="ctr" defTabSz="768090">
              <a:lnSpc>
                <a:spcPct val="150000"/>
              </a:lnSpc>
            </a:pPr>
            <a:r>
              <a:rPr lang="en-US" sz="4000" b="1" dirty="0" smtClean="0">
                <a:solidFill>
                  <a:srgbClr val="FF0000"/>
                </a:solidFill>
                <a:latin typeface="Times New Roman" pitchFamily="18" charset="0"/>
                <a:ea typeface="Tiffany" pitchFamily="18" charset="0"/>
                <a:cs typeface="Times New Roman" pitchFamily="18" charset="0"/>
              </a:rPr>
              <a:t>HỆ </a:t>
            </a:r>
            <a:r>
              <a:rPr lang="en-US" sz="4000" b="1" dirty="0">
                <a:solidFill>
                  <a:srgbClr val="FF0000"/>
                </a:solidFill>
                <a:latin typeface="Times New Roman" pitchFamily="18" charset="0"/>
                <a:ea typeface="Tiffany" pitchFamily="18" charset="0"/>
                <a:cs typeface="Times New Roman" pitchFamily="18" charset="0"/>
              </a:rPr>
              <a:t>HÔ HẤP Ở </a:t>
            </a:r>
            <a:r>
              <a:rPr lang="en-US" sz="4000" b="1" dirty="0" smtClean="0">
                <a:solidFill>
                  <a:srgbClr val="FF0000"/>
                </a:solidFill>
                <a:latin typeface="Times New Roman" pitchFamily="18" charset="0"/>
                <a:ea typeface="Tiffany" pitchFamily="18" charset="0"/>
                <a:cs typeface="Times New Roman" pitchFamily="18" charset="0"/>
              </a:rPr>
              <a:t>NGƯỜI (</a:t>
            </a:r>
            <a:r>
              <a:rPr lang="en-US" sz="4000" b="1" dirty="0" err="1" smtClean="0">
                <a:solidFill>
                  <a:srgbClr val="FF0000"/>
                </a:solidFill>
                <a:latin typeface="Times New Roman" pitchFamily="18" charset="0"/>
                <a:ea typeface="Tiffany" pitchFamily="18" charset="0"/>
                <a:cs typeface="Times New Roman" pitchFamily="18" charset="0"/>
              </a:rPr>
              <a:t>Tiết</a:t>
            </a:r>
            <a:r>
              <a:rPr lang="en-US" sz="4000" b="1" dirty="0" smtClean="0">
                <a:solidFill>
                  <a:srgbClr val="FF0000"/>
                </a:solidFill>
                <a:latin typeface="Times New Roman" pitchFamily="18" charset="0"/>
                <a:ea typeface="Tiffany" pitchFamily="18" charset="0"/>
                <a:cs typeface="Times New Roman" pitchFamily="18" charset="0"/>
              </a:rPr>
              <a:t> 2)</a:t>
            </a:r>
            <a:endParaRPr lang="vi-VN" altLang="en-US" sz="4000" b="1" u="sng" dirty="0">
              <a:solidFill>
                <a:srgbClr val="FF0000"/>
              </a:solidFill>
              <a:ea typeface="Tiffany" pitchFamily="18" charset="0"/>
              <a:cs typeface="Times New Roman" pitchFamily="18" charset="0"/>
            </a:endParaRPr>
          </a:p>
        </p:txBody>
      </p:sp>
    </p:spTree>
    <p:extLst>
      <p:ext uri="{BB962C8B-B14F-4D97-AF65-F5344CB8AC3E}">
        <p14:creationId xmlns:p14="http://schemas.microsoft.com/office/powerpoint/2010/main" val="1154486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327" y="0"/>
            <a:ext cx="9144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24"/>
            <a:endParaRPr lang="zh-CN" altLang="en-US" sz="1200">
              <a:solidFill>
                <a:prstClr val="white"/>
              </a:solidFill>
              <a:latin typeface="#9Slide03 Arima Madurai" panose="00000500000000000000" pitchFamily="2" charset="-93"/>
              <a:cs typeface="#9Slide03 Arima Madurai" panose="00000500000000000000" pitchFamily="2" charset="-93"/>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53" y="1088344"/>
            <a:ext cx="2950847" cy="466613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962" y="5805739"/>
            <a:ext cx="1829807" cy="909548"/>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6192" y="4696092"/>
            <a:ext cx="1118754" cy="1317349"/>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477084"/>
            <a:ext cx="1757352" cy="2030506"/>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36676" y="4557384"/>
            <a:ext cx="786106" cy="1650548"/>
          </a:xfrm>
          <a:prstGeom prst="rect">
            <a:avLst/>
          </a:prstGeom>
        </p:spPr>
      </p:pic>
      <p:grpSp>
        <p:nvGrpSpPr>
          <p:cNvPr id="14" name="组合 13"/>
          <p:cNvGrpSpPr/>
          <p:nvPr/>
        </p:nvGrpSpPr>
        <p:grpSpPr>
          <a:xfrm>
            <a:off x="3209281" y="1234461"/>
            <a:ext cx="561111" cy="748148"/>
            <a:chOff x="7531331" y="1259522"/>
            <a:chExt cx="748147" cy="748148"/>
          </a:xfrm>
        </p:grpSpPr>
        <p:sp>
          <p:nvSpPr>
            <p:cNvPr id="15" name="Freeform 10"/>
            <p:cNvSpPr>
              <a:spLocks/>
            </p:cNvSpPr>
            <p:nvPr/>
          </p:nvSpPr>
          <p:spPr bwMode="auto">
            <a:xfrm>
              <a:off x="7531331" y="1259522"/>
              <a:ext cx="748147" cy="748148"/>
            </a:xfrm>
            <a:custGeom>
              <a:avLst/>
              <a:gdLst>
                <a:gd name="T0" fmla="*/ 56 w 56"/>
                <a:gd name="T1" fmla="*/ 42 h 56"/>
                <a:gd name="T2" fmla="*/ 42 w 56"/>
                <a:gd name="T3" fmla="*/ 56 h 56"/>
                <a:gd name="T4" fmla="*/ 14 w 56"/>
                <a:gd name="T5" fmla="*/ 56 h 56"/>
                <a:gd name="T6" fmla="*/ 0 w 56"/>
                <a:gd name="T7" fmla="*/ 42 h 56"/>
                <a:gd name="T8" fmla="*/ 0 w 56"/>
                <a:gd name="T9" fmla="*/ 14 h 56"/>
                <a:gd name="T10" fmla="*/ 14 w 56"/>
                <a:gd name="T11" fmla="*/ 0 h 56"/>
                <a:gd name="T12" fmla="*/ 42 w 56"/>
                <a:gd name="T13" fmla="*/ 0 h 56"/>
                <a:gd name="T14" fmla="*/ 56 w 56"/>
                <a:gd name="T15" fmla="*/ 14 h 56"/>
                <a:gd name="T16" fmla="*/ 56 w 56"/>
                <a:gd name="T17"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2A3D52"/>
            </a:solidFill>
            <a:ln>
              <a:noFill/>
            </a:ln>
          </p:spPr>
          <p:txBody>
            <a:bodyPr vert="horz" wrap="square" lIns="137160" tIns="68580" rIns="137160" bIns="68580" numCol="1" anchor="t" anchorCtr="0" compatLnSpc="1">
              <a:prstTxWarp prst="textNoShape">
                <a:avLst/>
              </a:prstTxWarp>
            </a:bodyPr>
            <a:lstStyle/>
            <a:p>
              <a:pPr defTabSz="768024"/>
              <a:endParaRPr lang="zh-CN" altLang="en-US" sz="1200">
                <a:solidFill>
                  <a:prstClr val="black"/>
                </a:solidFill>
                <a:latin typeface="#9Slide03 Arima Madurai" panose="00000500000000000000" pitchFamily="2" charset="-93"/>
                <a:cs typeface="#9Slide03 Arima Madurai" panose="00000500000000000000" pitchFamily="2" charset="-93"/>
              </a:endParaRPr>
            </a:p>
          </p:txBody>
        </p:sp>
        <p:sp>
          <p:nvSpPr>
            <p:cNvPr id="16" name="文本框 15"/>
            <p:cNvSpPr txBox="1"/>
            <p:nvPr/>
          </p:nvSpPr>
          <p:spPr>
            <a:xfrm>
              <a:off x="7609188" y="1361210"/>
              <a:ext cx="571095" cy="615553"/>
            </a:xfrm>
            <a:prstGeom prst="rect">
              <a:avLst/>
            </a:prstGeom>
            <a:noFill/>
          </p:spPr>
          <p:txBody>
            <a:bodyPr wrap="none" rtlCol="0">
              <a:spAutoFit/>
            </a:bodyPr>
            <a:lstStyle/>
            <a:p>
              <a:pPr algn="ctr" defTabSz="768024"/>
              <a:r>
                <a:rPr lang="en-US" altLang="zh-CN" sz="34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rPr>
                <a:t>I.</a:t>
              </a:r>
              <a:endParaRPr lang="zh-CN" altLang="en-US" sz="34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endParaRPr>
            </a:p>
          </p:txBody>
        </p:sp>
      </p:grpSp>
      <p:grpSp>
        <p:nvGrpSpPr>
          <p:cNvPr id="17" name="组合 16"/>
          <p:cNvGrpSpPr/>
          <p:nvPr/>
        </p:nvGrpSpPr>
        <p:grpSpPr>
          <a:xfrm>
            <a:off x="3238446" y="2485298"/>
            <a:ext cx="615444" cy="748148"/>
            <a:chOff x="7531329" y="2452432"/>
            <a:chExt cx="820590" cy="748148"/>
          </a:xfrm>
        </p:grpSpPr>
        <p:sp>
          <p:nvSpPr>
            <p:cNvPr id="18" name="Freeform 10"/>
            <p:cNvSpPr>
              <a:spLocks/>
            </p:cNvSpPr>
            <p:nvPr/>
          </p:nvSpPr>
          <p:spPr bwMode="auto">
            <a:xfrm>
              <a:off x="7531329" y="2452432"/>
              <a:ext cx="748147" cy="748148"/>
            </a:xfrm>
            <a:custGeom>
              <a:avLst/>
              <a:gdLst>
                <a:gd name="T0" fmla="*/ 56 w 56"/>
                <a:gd name="T1" fmla="*/ 42 h 56"/>
                <a:gd name="T2" fmla="*/ 42 w 56"/>
                <a:gd name="T3" fmla="*/ 56 h 56"/>
                <a:gd name="T4" fmla="*/ 14 w 56"/>
                <a:gd name="T5" fmla="*/ 56 h 56"/>
                <a:gd name="T6" fmla="*/ 0 w 56"/>
                <a:gd name="T7" fmla="*/ 42 h 56"/>
                <a:gd name="T8" fmla="*/ 0 w 56"/>
                <a:gd name="T9" fmla="*/ 14 h 56"/>
                <a:gd name="T10" fmla="*/ 14 w 56"/>
                <a:gd name="T11" fmla="*/ 0 h 56"/>
                <a:gd name="T12" fmla="*/ 42 w 56"/>
                <a:gd name="T13" fmla="*/ 0 h 56"/>
                <a:gd name="T14" fmla="*/ 56 w 56"/>
                <a:gd name="T15" fmla="*/ 14 h 56"/>
                <a:gd name="T16" fmla="*/ 56 w 56"/>
                <a:gd name="T17"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2A3D52"/>
            </a:solidFill>
            <a:ln>
              <a:noFill/>
            </a:ln>
          </p:spPr>
          <p:txBody>
            <a:bodyPr vert="horz" wrap="square" lIns="137160" tIns="68580" rIns="137160" bIns="68580" numCol="1" anchor="t" anchorCtr="0" compatLnSpc="1">
              <a:prstTxWarp prst="textNoShape">
                <a:avLst/>
              </a:prstTxWarp>
            </a:bodyPr>
            <a:lstStyle/>
            <a:p>
              <a:pPr defTabSz="768024"/>
              <a:endParaRPr lang="zh-CN" altLang="en-US" sz="1200">
                <a:solidFill>
                  <a:prstClr val="black"/>
                </a:solidFill>
                <a:latin typeface="#9Slide03 Arima Madurai" panose="00000500000000000000" pitchFamily="2" charset="-93"/>
                <a:cs typeface="#9Slide03 Arima Madurai" panose="00000500000000000000" pitchFamily="2" charset="-93"/>
              </a:endParaRPr>
            </a:p>
          </p:txBody>
        </p:sp>
        <p:sp>
          <p:nvSpPr>
            <p:cNvPr id="19" name="文本框 18"/>
            <p:cNvSpPr txBox="1"/>
            <p:nvPr/>
          </p:nvSpPr>
          <p:spPr>
            <a:xfrm>
              <a:off x="7618387" y="2573448"/>
              <a:ext cx="733532" cy="615553"/>
            </a:xfrm>
            <a:prstGeom prst="rect">
              <a:avLst/>
            </a:prstGeom>
            <a:noFill/>
          </p:spPr>
          <p:txBody>
            <a:bodyPr wrap="none" rtlCol="0">
              <a:spAutoFit/>
            </a:bodyPr>
            <a:lstStyle/>
            <a:p>
              <a:pPr defTabSz="768024"/>
              <a:r>
                <a:rPr lang="en-US" altLang="zh-CN" sz="34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rPr>
                <a:t>II.</a:t>
              </a:r>
              <a:endParaRPr lang="zh-CN" altLang="en-US" sz="34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endParaRPr>
            </a:p>
          </p:txBody>
        </p:sp>
      </p:grpSp>
      <p:sp>
        <p:nvSpPr>
          <p:cNvPr id="26" name="文本框 25"/>
          <p:cNvSpPr txBox="1"/>
          <p:nvPr/>
        </p:nvSpPr>
        <p:spPr>
          <a:xfrm>
            <a:off x="3816585" y="1235188"/>
            <a:ext cx="4755916" cy="821147"/>
          </a:xfrm>
          <a:prstGeom prst="rect">
            <a:avLst/>
          </a:prstGeom>
          <a:noFill/>
        </p:spPr>
        <p:txBody>
          <a:bodyPr wrap="square" lIns="51206" tIns="25603" rIns="51206" bIns="25603" rtlCol="0">
            <a:spAutoFit/>
          </a:bodyPr>
          <a:lstStyle/>
          <a:p>
            <a:pPr defTabSz="768024"/>
            <a:r>
              <a:rPr lang="en-US" altLang="zh-CN" sz="2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Cấu</a:t>
            </a:r>
            <a:r>
              <a:rPr lang="en-US" altLang="zh-CN"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tạo</a:t>
            </a:r>
            <a:r>
              <a:rPr lang="en-US" altLang="zh-CN"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và</a:t>
            </a:r>
            <a:r>
              <a:rPr lang="en-US" altLang="zh-CN"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chức</a:t>
            </a:r>
            <a:r>
              <a:rPr lang="en-US" altLang="zh-CN"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năng</a:t>
            </a:r>
            <a:r>
              <a:rPr lang="en-US" altLang="zh-CN"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của</a:t>
            </a:r>
            <a:r>
              <a:rPr lang="en-US" altLang="zh-CN"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hệ</a:t>
            </a:r>
            <a:r>
              <a:rPr lang="en-US" altLang="zh-CN"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hô</a:t>
            </a:r>
            <a:r>
              <a:rPr lang="en-US" altLang="zh-CN"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hấp</a:t>
            </a:r>
            <a:endParaRPr lang="zh-CN" altLang="en-US"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sp>
        <p:nvSpPr>
          <p:cNvPr id="27" name="文本框 26"/>
          <p:cNvSpPr txBox="1"/>
          <p:nvPr/>
        </p:nvSpPr>
        <p:spPr>
          <a:xfrm>
            <a:off x="3941480" y="2550192"/>
            <a:ext cx="4904259" cy="821147"/>
          </a:xfrm>
          <a:prstGeom prst="rect">
            <a:avLst/>
          </a:prstGeom>
          <a:noFill/>
        </p:spPr>
        <p:txBody>
          <a:bodyPr wrap="square" lIns="51206" tIns="25603" rIns="51206" bIns="25603" rtlCol="0">
            <a:spAutoFit/>
          </a:bodyPr>
          <a:lstStyle/>
          <a:p>
            <a:pPr defTabSz="768024"/>
            <a:r>
              <a:rPr lang="en-US" altLang="zh-CN" sz="2500" b="1" dirty="0" err="1">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Một</a:t>
            </a:r>
            <a:r>
              <a:rPr lang="en-US" altLang="zh-CN" sz="2500" b="1" dirty="0">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số</a:t>
            </a:r>
            <a:r>
              <a:rPr lang="en-US" altLang="zh-CN" sz="2500" b="1" dirty="0">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bệnh</a:t>
            </a:r>
            <a:r>
              <a:rPr lang="en-US" altLang="zh-CN" sz="2500" b="1" dirty="0">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về</a:t>
            </a:r>
            <a:r>
              <a:rPr lang="en-US" altLang="zh-CN" sz="2500" b="1" dirty="0">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phổi</a:t>
            </a:r>
            <a:r>
              <a:rPr lang="en-US" altLang="zh-CN" sz="2500" b="1" dirty="0">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đường</a:t>
            </a:r>
            <a:r>
              <a:rPr lang="en-US" altLang="zh-CN" sz="2500" b="1" dirty="0">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hô</a:t>
            </a:r>
            <a:r>
              <a:rPr lang="en-US" altLang="zh-CN" sz="2500" b="1" dirty="0">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hấp</a:t>
            </a:r>
            <a:endParaRPr lang="zh-CN" altLang="en-US" sz="2500" b="1" dirty="0">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sp>
        <p:nvSpPr>
          <p:cNvPr id="34" name="矩形 33"/>
          <p:cNvSpPr/>
          <p:nvPr/>
        </p:nvSpPr>
        <p:spPr>
          <a:xfrm>
            <a:off x="-615204" y="2248724"/>
            <a:ext cx="494180"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24"/>
            <a:endParaRPr lang="zh-CN" altLang="en-US" sz="1500">
              <a:solidFill>
                <a:prstClr val="white"/>
              </a:solidFill>
            </a:endParaRPr>
          </a:p>
        </p:txBody>
      </p:sp>
      <p:sp>
        <p:nvSpPr>
          <p:cNvPr id="35" name="文本框 34"/>
          <p:cNvSpPr txBox="1"/>
          <p:nvPr/>
        </p:nvSpPr>
        <p:spPr>
          <a:xfrm>
            <a:off x="260769" y="2161913"/>
            <a:ext cx="2740202" cy="2360030"/>
          </a:xfrm>
          <a:prstGeom prst="rect">
            <a:avLst/>
          </a:prstGeom>
          <a:noFill/>
        </p:spPr>
        <p:txBody>
          <a:bodyPr wrap="square" lIns="51206" tIns="25603" rIns="51206" bIns="25603" rtlCol="0">
            <a:spAutoFit/>
          </a:bodyPr>
          <a:lstStyle/>
          <a:p>
            <a:pPr algn="ctr" defTabSz="768024"/>
            <a:r>
              <a:rPr lang="en-US" altLang="zh-CN" sz="5000" b="1" dirty="0" err="1">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Nội</a:t>
            </a:r>
            <a:r>
              <a:rPr lang="en-US" altLang="zh-CN" sz="5000" b="1" dirty="0">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 dung </a:t>
            </a:r>
            <a:r>
              <a:rPr lang="en-US" altLang="zh-CN" sz="5000" b="1" dirty="0" err="1">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bài</a:t>
            </a:r>
            <a:r>
              <a:rPr lang="en-US" altLang="zh-CN" sz="5000" b="1" dirty="0">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 </a:t>
            </a:r>
            <a:r>
              <a:rPr lang="en-US" altLang="zh-CN" sz="5000" b="1" dirty="0" err="1">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học</a:t>
            </a:r>
            <a:endParaRPr lang="zh-CN" altLang="en-US" sz="5000" b="1" dirty="0">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endParaRPr>
          </a:p>
        </p:txBody>
      </p:sp>
      <p:grpSp>
        <p:nvGrpSpPr>
          <p:cNvPr id="20" name="组合 16"/>
          <p:cNvGrpSpPr/>
          <p:nvPr/>
        </p:nvGrpSpPr>
        <p:grpSpPr>
          <a:xfrm>
            <a:off x="3231928" y="3786410"/>
            <a:ext cx="737272" cy="748148"/>
            <a:chOff x="7531329" y="2452432"/>
            <a:chExt cx="983027" cy="748148"/>
          </a:xfrm>
        </p:grpSpPr>
        <p:sp>
          <p:nvSpPr>
            <p:cNvPr id="21" name="Freeform 10"/>
            <p:cNvSpPr>
              <a:spLocks/>
            </p:cNvSpPr>
            <p:nvPr/>
          </p:nvSpPr>
          <p:spPr bwMode="auto">
            <a:xfrm>
              <a:off x="7531329" y="2452432"/>
              <a:ext cx="748147" cy="748148"/>
            </a:xfrm>
            <a:custGeom>
              <a:avLst/>
              <a:gdLst>
                <a:gd name="T0" fmla="*/ 56 w 56"/>
                <a:gd name="T1" fmla="*/ 42 h 56"/>
                <a:gd name="T2" fmla="*/ 42 w 56"/>
                <a:gd name="T3" fmla="*/ 56 h 56"/>
                <a:gd name="T4" fmla="*/ 14 w 56"/>
                <a:gd name="T5" fmla="*/ 56 h 56"/>
                <a:gd name="T6" fmla="*/ 0 w 56"/>
                <a:gd name="T7" fmla="*/ 42 h 56"/>
                <a:gd name="T8" fmla="*/ 0 w 56"/>
                <a:gd name="T9" fmla="*/ 14 h 56"/>
                <a:gd name="T10" fmla="*/ 14 w 56"/>
                <a:gd name="T11" fmla="*/ 0 h 56"/>
                <a:gd name="T12" fmla="*/ 42 w 56"/>
                <a:gd name="T13" fmla="*/ 0 h 56"/>
                <a:gd name="T14" fmla="*/ 56 w 56"/>
                <a:gd name="T15" fmla="*/ 14 h 56"/>
                <a:gd name="T16" fmla="*/ 56 w 56"/>
                <a:gd name="T17"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2A3D52"/>
            </a:solidFill>
            <a:ln>
              <a:noFill/>
            </a:ln>
          </p:spPr>
          <p:txBody>
            <a:bodyPr vert="horz" wrap="square" lIns="137160" tIns="68580" rIns="137160" bIns="68580" numCol="1" anchor="t" anchorCtr="0" compatLnSpc="1">
              <a:prstTxWarp prst="textNoShape">
                <a:avLst/>
              </a:prstTxWarp>
            </a:bodyPr>
            <a:lstStyle/>
            <a:p>
              <a:pPr defTabSz="768024"/>
              <a:endParaRPr lang="zh-CN" altLang="en-US" sz="1200">
                <a:solidFill>
                  <a:prstClr val="black"/>
                </a:solidFill>
                <a:latin typeface="#9Slide03 Arima Madurai" panose="00000500000000000000" pitchFamily="2" charset="-93"/>
                <a:cs typeface="#9Slide03 Arima Madurai" panose="00000500000000000000" pitchFamily="2" charset="-93"/>
              </a:endParaRPr>
            </a:p>
          </p:txBody>
        </p:sp>
        <p:sp>
          <p:nvSpPr>
            <p:cNvPr id="22" name="文本框 18"/>
            <p:cNvSpPr txBox="1"/>
            <p:nvPr/>
          </p:nvSpPr>
          <p:spPr>
            <a:xfrm>
              <a:off x="7618387" y="2573448"/>
              <a:ext cx="895969" cy="615553"/>
            </a:xfrm>
            <a:prstGeom prst="rect">
              <a:avLst/>
            </a:prstGeom>
            <a:noFill/>
          </p:spPr>
          <p:txBody>
            <a:bodyPr wrap="none" rtlCol="0">
              <a:spAutoFit/>
            </a:bodyPr>
            <a:lstStyle/>
            <a:p>
              <a:pPr defTabSz="768024"/>
              <a:r>
                <a:rPr lang="en-US" altLang="zh-CN" sz="3400" b="1" dirty="0" err="1">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rPr>
                <a:t>IIl</a:t>
              </a:r>
              <a:r>
                <a:rPr lang="en-US" altLang="zh-CN" sz="34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rPr>
                <a:t>.</a:t>
              </a:r>
              <a:endParaRPr lang="zh-CN" altLang="en-US" sz="34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endParaRPr>
            </a:p>
          </p:txBody>
        </p:sp>
      </p:grpSp>
      <p:sp>
        <p:nvSpPr>
          <p:cNvPr id="23" name="文本框 26"/>
          <p:cNvSpPr txBox="1"/>
          <p:nvPr/>
        </p:nvSpPr>
        <p:spPr>
          <a:xfrm>
            <a:off x="3934941" y="3714127"/>
            <a:ext cx="4904259" cy="821147"/>
          </a:xfrm>
          <a:prstGeom prst="rect">
            <a:avLst/>
          </a:prstGeom>
          <a:noFill/>
        </p:spPr>
        <p:txBody>
          <a:bodyPr wrap="square" lIns="51206" tIns="25603" rIns="51206" bIns="25603" rtlCol="0">
            <a:spAutoFit/>
          </a:bodyPr>
          <a:lstStyle/>
          <a:p>
            <a:pPr defTabSz="768024"/>
            <a:r>
              <a:rPr lang="en-US" altLang="zh-CN" sz="2500" b="1" dirty="0" err="1">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Thuốc</a:t>
            </a:r>
            <a:r>
              <a:rPr lang="en-US" altLang="zh-CN" sz="2500" b="1" dirty="0">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lá</a:t>
            </a:r>
            <a:r>
              <a:rPr lang="en-US" altLang="zh-CN" sz="2500" b="1" dirty="0">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và</a:t>
            </a:r>
            <a:r>
              <a:rPr lang="en-US" altLang="zh-CN" sz="2500" b="1" dirty="0">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tác</a:t>
            </a:r>
            <a:r>
              <a:rPr lang="en-US" altLang="zh-CN" sz="2500" b="1" dirty="0">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hại</a:t>
            </a:r>
            <a:r>
              <a:rPr lang="en-US" altLang="zh-CN" sz="2500" b="1" dirty="0">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của</a:t>
            </a:r>
            <a:r>
              <a:rPr lang="en-US" altLang="zh-CN" sz="2500" b="1" dirty="0">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khói</a:t>
            </a:r>
            <a:r>
              <a:rPr lang="en-US" altLang="zh-CN" sz="2500" b="1" dirty="0">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thuốc</a:t>
            </a:r>
            <a:r>
              <a:rPr lang="en-US" altLang="zh-CN" sz="2500" b="1" dirty="0">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rPr>
              <a:t>lá</a:t>
            </a:r>
            <a:endParaRPr lang="zh-CN" altLang="en-US" sz="2500" b="1" dirty="0">
              <a:solidFill>
                <a:srgbClr val="FF0000"/>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grpSp>
        <p:nvGrpSpPr>
          <p:cNvPr id="24" name="组合 16"/>
          <p:cNvGrpSpPr/>
          <p:nvPr/>
        </p:nvGrpSpPr>
        <p:grpSpPr>
          <a:xfrm>
            <a:off x="3238449" y="5005611"/>
            <a:ext cx="743621" cy="748148"/>
            <a:chOff x="7531329" y="2452432"/>
            <a:chExt cx="991494" cy="748148"/>
          </a:xfrm>
        </p:grpSpPr>
        <p:sp>
          <p:nvSpPr>
            <p:cNvPr id="25" name="Freeform 10"/>
            <p:cNvSpPr>
              <a:spLocks/>
            </p:cNvSpPr>
            <p:nvPr/>
          </p:nvSpPr>
          <p:spPr bwMode="auto">
            <a:xfrm>
              <a:off x="7531329" y="2452432"/>
              <a:ext cx="748147" cy="748148"/>
            </a:xfrm>
            <a:custGeom>
              <a:avLst/>
              <a:gdLst>
                <a:gd name="T0" fmla="*/ 56 w 56"/>
                <a:gd name="T1" fmla="*/ 42 h 56"/>
                <a:gd name="T2" fmla="*/ 42 w 56"/>
                <a:gd name="T3" fmla="*/ 56 h 56"/>
                <a:gd name="T4" fmla="*/ 14 w 56"/>
                <a:gd name="T5" fmla="*/ 56 h 56"/>
                <a:gd name="T6" fmla="*/ 0 w 56"/>
                <a:gd name="T7" fmla="*/ 42 h 56"/>
                <a:gd name="T8" fmla="*/ 0 w 56"/>
                <a:gd name="T9" fmla="*/ 14 h 56"/>
                <a:gd name="T10" fmla="*/ 14 w 56"/>
                <a:gd name="T11" fmla="*/ 0 h 56"/>
                <a:gd name="T12" fmla="*/ 42 w 56"/>
                <a:gd name="T13" fmla="*/ 0 h 56"/>
                <a:gd name="T14" fmla="*/ 56 w 56"/>
                <a:gd name="T15" fmla="*/ 14 h 56"/>
                <a:gd name="T16" fmla="*/ 56 w 56"/>
                <a:gd name="T17"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2A3D52"/>
            </a:solidFill>
            <a:ln>
              <a:noFill/>
            </a:ln>
          </p:spPr>
          <p:txBody>
            <a:bodyPr vert="horz" wrap="square" lIns="137160" tIns="68580" rIns="137160" bIns="68580" numCol="1" anchor="t" anchorCtr="0" compatLnSpc="1">
              <a:prstTxWarp prst="textNoShape">
                <a:avLst/>
              </a:prstTxWarp>
            </a:bodyPr>
            <a:lstStyle/>
            <a:p>
              <a:pPr defTabSz="768024"/>
              <a:endParaRPr lang="zh-CN" altLang="en-US" sz="1200">
                <a:solidFill>
                  <a:prstClr val="black"/>
                </a:solidFill>
                <a:latin typeface="#9Slide03 Arima Madurai" panose="00000500000000000000" pitchFamily="2" charset="-93"/>
                <a:cs typeface="#9Slide03 Arima Madurai" panose="00000500000000000000" pitchFamily="2" charset="-93"/>
              </a:endParaRPr>
            </a:p>
          </p:txBody>
        </p:sp>
        <p:sp>
          <p:nvSpPr>
            <p:cNvPr id="28" name="文本框 18"/>
            <p:cNvSpPr txBox="1"/>
            <p:nvPr/>
          </p:nvSpPr>
          <p:spPr>
            <a:xfrm>
              <a:off x="7618388" y="2573448"/>
              <a:ext cx="904435" cy="615553"/>
            </a:xfrm>
            <a:prstGeom prst="rect">
              <a:avLst/>
            </a:prstGeom>
            <a:noFill/>
          </p:spPr>
          <p:txBody>
            <a:bodyPr wrap="none" rtlCol="0">
              <a:spAutoFit/>
            </a:bodyPr>
            <a:lstStyle/>
            <a:p>
              <a:pPr defTabSz="768024"/>
              <a:r>
                <a:rPr lang="en-US" altLang="zh-CN" sz="34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rPr>
                <a:t>IV.</a:t>
              </a:r>
              <a:endParaRPr lang="zh-CN" altLang="en-US" sz="34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endParaRPr>
            </a:p>
          </p:txBody>
        </p:sp>
      </p:grpSp>
      <p:sp>
        <p:nvSpPr>
          <p:cNvPr id="29" name="文本框 26"/>
          <p:cNvSpPr txBox="1"/>
          <p:nvPr/>
        </p:nvSpPr>
        <p:spPr>
          <a:xfrm>
            <a:off x="3941480" y="4933327"/>
            <a:ext cx="4904259" cy="821147"/>
          </a:xfrm>
          <a:prstGeom prst="rect">
            <a:avLst/>
          </a:prstGeom>
          <a:noFill/>
        </p:spPr>
        <p:txBody>
          <a:bodyPr wrap="square" lIns="51206" tIns="25603" rIns="51206" bIns="25603" rtlCol="0">
            <a:spAutoFit/>
          </a:bodyPr>
          <a:lstStyle/>
          <a:p>
            <a:pPr defTabSz="768024"/>
            <a:r>
              <a:rPr lang="en-US" altLang="zh-CN" sz="2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Thực</a:t>
            </a:r>
            <a:r>
              <a:rPr lang="en-US" altLang="zh-CN"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hành</a:t>
            </a:r>
            <a:r>
              <a:rPr lang="en-US" altLang="zh-CN"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hô</a:t>
            </a:r>
            <a:r>
              <a:rPr lang="en-US" altLang="zh-CN"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hấp</a:t>
            </a:r>
            <a:r>
              <a:rPr lang="en-US" altLang="zh-CN"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nhân</a:t>
            </a:r>
            <a:r>
              <a:rPr lang="en-US" altLang="zh-CN"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tạo</a:t>
            </a:r>
            <a:r>
              <a:rPr lang="en-US" altLang="zh-CN"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cấp</a:t>
            </a:r>
            <a:r>
              <a:rPr lang="en-US" altLang="zh-CN"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cứu</a:t>
            </a:r>
            <a:r>
              <a:rPr lang="en-US" altLang="zh-CN"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người</a:t>
            </a:r>
            <a:r>
              <a:rPr lang="en-US" altLang="zh-CN"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đuối</a:t>
            </a:r>
            <a:r>
              <a:rPr lang="en-US" altLang="zh-CN"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2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nước</a:t>
            </a:r>
            <a:endParaRPr lang="zh-CN" altLang="en-US"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spTree>
    <p:extLst>
      <p:ext uri="{BB962C8B-B14F-4D97-AF65-F5344CB8AC3E}">
        <p14:creationId xmlns:p14="http://schemas.microsoft.com/office/powerpoint/2010/main" val="3948659340"/>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3.6"/>
</p:tagLst>
</file>

<file path=ppt/tags/tag2.xml><?xml version="1.0" encoding="utf-8"?>
<p:tagLst xmlns:a="http://schemas.openxmlformats.org/drawingml/2006/main" xmlns:r="http://schemas.openxmlformats.org/officeDocument/2006/relationships" xmlns:p="http://schemas.openxmlformats.org/presentationml/2006/main">
  <p:tag name="TIMING" val="|2.1|3.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9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1707</Words>
  <Application>Microsoft Office PowerPoint</Application>
  <PresentationFormat>On-screen Show (4:3)</PresentationFormat>
  <Paragraphs>228</Paragraphs>
  <Slides>38</Slides>
  <Notes>5</Notes>
  <HiddenSlides>0</HiddenSlides>
  <MMClips>2</MMClips>
  <ScaleCrop>false</ScaleCrop>
  <HeadingPairs>
    <vt:vector size="4" baseType="variant">
      <vt:variant>
        <vt:lpstr>Theme</vt:lpstr>
      </vt:variant>
      <vt:variant>
        <vt:i4>15</vt:i4>
      </vt:variant>
      <vt:variant>
        <vt:lpstr>Slide Titles</vt:lpstr>
      </vt:variant>
      <vt:variant>
        <vt:i4>38</vt:i4>
      </vt:variant>
    </vt:vector>
  </HeadingPairs>
  <TitlesOfParts>
    <vt:vector size="53" baseType="lpstr">
      <vt:lpstr>Office 主题</vt:lpstr>
      <vt:lpstr>2_Office 主题</vt:lpstr>
      <vt:lpstr>4_Office 主题</vt:lpstr>
      <vt:lpstr>5_Office 主题</vt:lpstr>
      <vt:lpstr>6_Office 主题</vt:lpstr>
      <vt:lpstr>9_Office 主题</vt:lpstr>
      <vt:lpstr>10_Office 主题</vt:lpstr>
      <vt:lpstr>11_Office 主题</vt:lpstr>
      <vt:lpstr>1_Office Theme</vt:lpstr>
      <vt:lpstr>8_Office 主题</vt:lpstr>
      <vt:lpstr>7_Office 主题</vt:lpstr>
      <vt:lpstr>3_Office Theme</vt:lpstr>
      <vt:lpstr>4_Office Theme</vt:lpstr>
      <vt:lpstr>1_Office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PHIẾU HỌC TẬP SỐ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 Bạn Nam cho rằng, một số người hút thuốc lá nhưng vẫn sống đến gần 100 tuổi. Chứng tỏ hút thuốc lá không ảnh hưởng đến sức khỏe như mọi người nói. Em có đồng tình với nhận định trên không? Vì sao.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AutoBVT</cp:lastModifiedBy>
  <cp:revision>23</cp:revision>
  <dcterms:created xsi:type="dcterms:W3CDTF">2023-08-20T23:25:40Z</dcterms:created>
  <dcterms:modified xsi:type="dcterms:W3CDTF">2023-08-25T09:29:54Z</dcterms:modified>
</cp:coreProperties>
</file>