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2" r:id="rId4"/>
    <p:sldId id="260" r:id="rId5"/>
    <p:sldId id="258" r:id="rId6"/>
    <p:sldId id="261" r:id="rId7"/>
    <p:sldId id="262" r:id="rId8"/>
    <p:sldId id="278" r:id="rId9"/>
    <p:sldId id="283" r:id="rId10"/>
    <p:sldId id="290" r:id="rId11"/>
    <p:sldId id="264" r:id="rId12"/>
    <p:sldId id="285" r:id="rId13"/>
    <p:sldId id="291" r:id="rId14"/>
    <p:sldId id="294" r:id="rId15"/>
    <p:sldId id="295" r:id="rId16"/>
    <p:sldId id="276" r:id="rId17"/>
    <p:sldId id="265" r:id="rId18"/>
    <p:sldId id="270" r:id="rId19"/>
    <p:sldId id="271" r:id="rId20"/>
    <p:sldId id="272" r:id="rId21"/>
    <p:sldId id="296" r:id="rId22"/>
    <p:sldId id="279" r:id="rId23"/>
    <p:sldId id="302" r:id="rId24"/>
    <p:sldId id="267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D7D91-7DC9-4EC4-9B22-2DCAD8CAC13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9760FA0-AEC0-49AB-831A-364F1523BD4B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KIẾN THỨC</a:t>
          </a:r>
        </a:p>
      </dgm:t>
    </dgm:pt>
    <dgm:pt modelId="{6596E81D-DBBA-4245-9224-E0D9956E3DCB}" type="parTrans" cxnId="{D540780B-4C6E-41BE-8236-94B441B031F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17280A-16D3-4F75-AE81-2C2C1C46671D}" type="sibTrans" cxnId="{D540780B-4C6E-41BE-8236-94B441B031F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41580B1-A476-4416-9AC7-2E0802797664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b="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Nhận</a:t>
          </a:r>
          <a:r>
            <a:rPr lang="en-US" sz="2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biết</a:t>
          </a:r>
          <a:r>
            <a:rPr lang="en-US" sz="2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căn</a:t>
          </a:r>
          <a:r>
            <a:rPr lang="en-US" sz="2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bậc</a:t>
          </a:r>
          <a:r>
            <a:rPr lang="en-US" sz="2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hai</a:t>
          </a:r>
          <a:r>
            <a:rPr lang="en-US" sz="2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của</a:t>
          </a:r>
          <a:r>
            <a:rPr lang="en-US" sz="2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số</a:t>
          </a:r>
          <a:r>
            <a:rPr lang="en-US" sz="2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thực</a:t>
          </a:r>
          <a:r>
            <a:rPr lang="en-US" sz="2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không</a:t>
          </a:r>
          <a:r>
            <a:rPr lang="en-US" sz="2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âm</a:t>
          </a:r>
          <a:r>
            <a:rPr lang="en-US" sz="2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. </a:t>
          </a:r>
        </a:p>
      </dgm:t>
    </dgm:pt>
    <dgm:pt modelId="{0E3CA388-85EB-42AB-A016-378C47A17F19}" type="parTrans" cxnId="{29C260B3-9ABE-43A7-A944-CDE7CEB316C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1D051E1-8D7E-43C1-ADAB-8D40124C094B}" type="sibTrans" cxnId="{29C260B3-9ABE-43A7-A944-CDE7CEB316C8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0C278AE-17A2-4F20-B512-7EC2B488656E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2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Tính được giá trị (đúng hoặc gần đúng) căn bậc hai của một số thực không âm bằng máy tính cầm tay. </a:t>
          </a:r>
          <a:endParaRPr lang="en-US" sz="22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D9BB9594-3109-4BCB-9C85-0DC25E6FDED8}" type="parTrans" cxnId="{A452E9E8-2874-45C2-83C2-33751CF2B14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36AD304-C6A5-4210-87C0-3A0E1D6FA8CD}" type="sibTrans" cxnId="{A452E9E8-2874-45C2-83C2-33751CF2B140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144CF369-DF0D-48D3-BCBF-A1FA3A695723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NĂNG LỰC</a:t>
          </a:r>
        </a:p>
      </dgm:t>
    </dgm:pt>
    <dgm:pt modelId="{047B0FE0-DAB7-4424-A768-597BA435E43D}" type="parTrans" cxnId="{10BB55FE-7531-4280-991C-7B91E268E8E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AAF2B3A-49B7-4360-BC85-D0134C50F5E2}" type="sibTrans" cxnId="{10BB55FE-7531-4280-991C-7B91E268E8EE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D79B17D-6D07-43D8-BE00-3915882A545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 err="1"/>
            <a:t>Năng</a:t>
          </a:r>
          <a:r>
            <a:rPr lang="en-US" sz="2200" dirty="0"/>
            <a:t> </a:t>
          </a:r>
          <a:r>
            <a:rPr lang="en-US" sz="2200" dirty="0" err="1"/>
            <a:t>lực</a:t>
          </a:r>
          <a:r>
            <a:rPr lang="en-US" sz="2200" dirty="0"/>
            <a:t> </a:t>
          </a:r>
          <a:r>
            <a:rPr lang="en-US" sz="2200" dirty="0" err="1"/>
            <a:t>giao</a:t>
          </a:r>
          <a:r>
            <a:rPr lang="en-US" sz="2200" dirty="0"/>
            <a:t> </a:t>
          </a:r>
          <a:r>
            <a:rPr lang="en-US" sz="2200" dirty="0" err="1"/>
            <a:t>tiếp</a:t>
          </a:r>
          <a:r>
            <a:rPr lang="en-US" sz="2200" dirty="0"/>
            <a:t> </a:t>
          </a:r>
          <a:r>
            <a:rPr lang="en-US" sz="2200" dirty="0" err="1"/>
            <a:t>toán</a:t>
          </a:r>
          <a:r>
            <a:rPr lang="en-US" sz="2200" dirty="0"/>
            <a:t> </a:t>
          </a:r>
          <a:r>
            <a:rPr lang="en-US" sz="2200" dirty="0" err="1"/>
            <a:t>học</a:t>
          </a:r>
          <a:r>
            <a:rPr lang="en-US" sz="2200" dirty="0"/>
            <a:t>:</a:t>
          </a:r>
          <a:endParaRPr lang="en-US" sz="2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FC129D3-0CAA-407A-A7B3-D3278A05A3C0}" type="parTrans" cxnId="{6EF78C2C-91FC-4292-9BFB-29BAC3E7EC3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C385986-6D3F-4D4E-8694-3834CE645801}" type="sibTrans" cxnId="{6EF78C2C-91FC-4292-9BFB-29BAC3E7EC3B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89F5C81-A1FE-43AD-9732-C44303A5CCA1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PHẨM CHẤT</a:t>
          </a:r>
        </a:p>
      </dgm:t>
    </dgm:pt>
    <dgm:pt modelId="{44A8666B-84E0-42DA-BDC8-FA7FF79AB154}" type="parTrans" cxnId="{B8F2D39C-D3C0-497E-B67C-03D1E1FDB99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258B19-42F5-452A-BE88-5F695F8403DE}" type="sibTrans" cxnId="{B8F2D39C-D3C0-497E-B67C-03D1E1FDB995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A818EF5-0A29-4AFF-A180-2A7A826B061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 err="1"/>
            <a:t>Chăm</a:t>
          </a:r>
          <a:r>
            <a:rPr lang="en-US" sz="2200" dirty="0"/>
            <a:t> </a:t>
          </a:r>
          <a:r>
            <a:rPr lang="en-US" sz="2200" dirty="0" err="1"/>
            <a:t>chỉ</a:t>
          </a:r>
          <a:r>
            <a:rPr lang="en-US" sz="2200" dirty="0"/>
            <a:t>: </a:t>
          </a:r>
          <a:r>
            <a:rPr lang="en-US" sz="2200" dirty="0" err="1"/>
            <a:t>thực</a:t>
          </a:r>
          <a:r>
            <a:rPr lang="en-US" sz="2200" dirty="0"/>
            <a:t> </a:t>
          </a:r>
          <a:r>
            <a:rPr lang="en-US" sz="2200" dirty="0" err="1"/>
            <a:t>hiện</a:t>
          </a:r>
          <a:r>
            <a:rPr lang="en-US" sz="2200" dirty="0"/>
            <a:t> </a:t>
          </a:r>
          <a:r>
            <a:rPr lang="en-US" sz="2200" dirty="0" err="1"/>
            <a:t>đầy</a:t>
          </a:r>
          <a:r>
            <a:rPr lang="en-US" sz="2200" dirty="0"/>
            <a:t> </a:t>
          </a:r>
          <a:r>
            <a:rPr lang="en-US" sz="2200" dirty="0" err="1"/>
            <a:t>đủ</a:t>
          </a:r>
          <a:r>
            <a:rPr lang="en-US" sz="2200" dirty="0"/>
            <a:t> </a:t>
          </a:r>
          <a:r>
            <a:rPr lang="en-US" sz="2200" dirty="0" err="1"/>
            <a:t>các</a:t>
          </a:r>
          <a:r>
            <a:rPr lang="en-US" sz="2200" dirty="0"/>
            <a:t> </a:t>
          </a:r>
          <a:r>
            <a:rPr lang="en-US" sz="2200" dirty="0" err="1"/>
            <a:t>hoạt</a:t>
          </a:r>
          <a:r>
            <a:rPr lang="en-US" sz="2200" dirty="0"/>
            <a:t> </a:t>
          </a:r>
          <a:r>
            <a:rPr lang="en-US" sz="2200" dirty="0" err="1"/>
            <a:t>động</a:t>
          </a:r>
          <a:r>
            <a:rPr lang="en-US" sz="2200" dirty="0"/>
            <a:t> </a:t>
          </a:r>
          <a:r>
            <a:rPr lang="en-US" sz="2200" dirty="0" err="1"/>
            <a:t>học</a:t>
          </a:r>
          <a:r>
            <a:rPr lang="en-US" sz="2200" dirty="0"/>
            <a:t> </a:t>
          </a:r>
          <a:r>
            <a:rPr lang="en-US" sz="2200" dirty="0" err="1"/>
            <a:t>tập</a:t>
          </a:r>
          <a:r>
            <a:rPr lang="en-US" sz="2200" dirty="0"/>
            <a:t> </a:t>
          </a:r>
          <a:r>
            <a:rPr lang="en-US" sz="2200" dirty="0" err="1"/>
            <a:t>một</a:t>
          </a:r>
          <a:r>
            <a:rPr lang="en-US" sz="2200" dirty="0"/>
            <a:t> </a:t>
          </a:r>
          <a:r>
            <a:rPr lang="en-US" sz="2200" dirty="0" err="1"/>
            <a:t>cách</a:t>
          </a:r>
          <a:r>
            <a:rPr lang="en-US" sz="2200" dirty="0"/>
            <a:t> </a:t>
          </a:r>
          <a:r>
            <a:rPr lang="en-US" sz="2200" dirty="0" err="1"/>
            <a:t>tự</a:t>
          </a:r>
          <a:r>
            <a:rPr lang="en-US" sz="2200" dirty="0"/>
            <a:t> </a:t>
          </a:r>
          <a:r>
            <a:rPr lang="en-US" sz="2200" dirty="0" err="1"/>
            <a:t>giác</a:t>
          </a:r>
          <a:r>
            <a:rPr lang="en-US" sz="2200" dirty="0"/>
            <a:t>, </a:t>
          </a:r>
          <a:r>
            <a:rPr lang="en-US" sz="2200" dirty="0" err="1"/>
            <a:t>tích</a:t>
          </a:r>
          <a:r>
            <a:rPr lang="en-US" sz="2200" dirty="0"/>
            <a:t> </a:t>
          </a:r>
          <a:r>
            <a:rPr lang="en-US" sz="2200" dirty="0" err="1"/>
            <a:t>cực</a:t>
          </a:r>
          <a:r>
            <a:rPr lang="en-US" sz="2200" dirty="0"/>
            <a:t>.</a:t>
          </a:r>
          <a:endParaRPr lang="en-US" sz="2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EAE4440-4B54-45CC-8F8A-BF62415F070E}" type="parTrans" cxnId="{8712EB86-8D78-4F70-B1BD-99BBE8C43A1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3EE6B8F-A15E-423B-AA63-94DAFEB0BAAA}" type="sibTrans" cxnId="{8712EB86-8D78-4F70-B1BD-99BBE8C43A1F}">
      <dgm:prSet/>
      <dgm:spPr/>
      <dgm:t>
        <a:bodyPr/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8A10682-19B8-49A4-81D8-B26960A6AA42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sz="2200" b="0" dirty="0">
              <a:solidFill>
                <a:schemeClr val="bg1"/>
              </a:solidFill>
              <a:latin typeface="+mn-lt"/>
            </a:rPr>
            <a:t>Tính chất của căn bậc hai</a:t>
          </a:r>
          <a:r>
            <a:rPr lang="en-US" sz="2200" b="0" dirty="0">
              <a:solidFill>
                <a:schemeClr val="bg1"/>
              </a:solidFill>
              <a:latin typeface="+mn-lt"/>
            </a:rPr>
            <a:t>. </a:t>
          </a:r>
          <a:endParaRPr lang="en-US" sz="2200" b="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gm:t>
    </dgm:pt>
    <dgm:pt modelId="{8F8B6188-B35F-4672-8BBC-AF605F1D6A80}" type="parTrans" cxnId="{F79D7295-68A2-464B-8AD4-6EA913189C0B}">
      <dgm:prSet/>
      <dgm:spPr/>
      <dgm:t>
        <a:bodyPr/>
        <a:lstStyle/>
        <a:p>
          <a:endParaRPr lang="en-US"/>
        </a:p>
      </dgm:t>
    </dgm:pt>
    <dgm:pt modelId="{1418C691-FA8E-4F84-8470-38171771F508}" type="sibTrans" cxnId="{F79D7295-68A2-464B-8AD4-6EA913189C0B}">
      <dgm:prSet/>
      <dgm:spPr/>
      <dgm:t>
        <a:bodyPr/>
        <a:lstStyle/>
        <a:p>
          <a:endParaRPr lang="en-US"/>
        </a:p>
      </dgm:t>
    </dgm:pt>
    <dgm:pt modelId="{9A4F5BE0-F73C-4853-851C-395A72BB6E3C}">
      <dgm:prSet custT="1"/>
      <dgm:spPr/>
      <dgm:t>
        <a:bodyPr/>
        <a:lstStyle/>
        <a:p>
          <a:r>
            <a:rPr lang="en-US" sz="2200" dirty="0"/>
            <a:t>Trung </a:t>
          </a:r>
          <a:r>
            <a:rPr lang="en-US" sz="2200" dirty="0" err="1"/>
            <a:t>thực</a:t>
          </a:r>
          <a:r>
            <a:rPr lang="en-US" sz="2200" dirty="0"/>
            <a:t>: </a:t>
          </a:r>
          <a:r>
            <a:rPr lang="en-US" sz="2200" dirty="0" err="1"/>
            <a:t>thật</a:t>
          </a:r>
          <a:r>
            <a:rPr lang="en-US" sz="2200" dirty="0"/>
            <a:t> </a:t>
          </a:r>
          <a:r>
            <a:rPr lang="en-US" sz="2200" dirty="0" err="1"/>
            <a:t>thà</a:t>
          </a:r>
          <a:r>
            <a:rPr lang="en-US" sz="2200" dirty="0"/>
            <a:t>, </a:t>
          </a:r>
          <a:r>
            <a:rPr lang="en-US" sz="2200" dirty="0" err="1"/>
            <a:t>thẳng</a:t>
          </a:r>
          <a:r>
            <a:rPr lang="en-US" sz="2200" dirty="0"/>
            <a:t> </a:t>
          </a:r>
          <a:r>
            <a:rPr lang="en-US" sz="2200" dirty="0" err="1"/>
            <a:t>thắn</a:t>
          </a:r>
          <a:r>
            <a:rPr lang="en-US" sz="2200" dirty="0"/>
            <a:t> </a:t>
          </a:r>
          <a:r>
            <a:rPr lang="en-US" sz="2200" dirty="0" err="1"/>
            <a:t>trong</a:t>
          </a:r>
          <a:r>
            <a:rPr lang="en-US" sz="2200" dirty="0"/>
            <a:t> </a:t>
          </a:r>
          <a:r>
            <a:rPr lang="en-US" sz="2200" dirty="0" err="1"/>
            <a:t>báo</a:t>
          </a:r>
          <a:r>
            <a:rPr lang="en-US" sz="2200" dirty="0"/>
            <a:t> </a:t>
          </a:r>
          <a:r>
            <a:rPr lang="en-US" sz="2200" dirty="0" err="1"/>
            <a:t>cáo</a:t>
          </a:r>
          <a:r>
            <a:rPr lang="en-US" sz="2200" dirty="0"/>
            <a:t> </a:t>
          </a:r>
          <a:r>
            <a:rPr lang="en-US" sz="2200" dirty="0" err="1"/>
            <a:t>kết</a:t>
          </a:r>
          <a:r>
            <a:rPr lang="en-US" sz="2200" dirty="0"/>
            <a:t> </a:t>
          </a:r>
          <a:r>
            <a:rPr lang="en-US" sz="2200" dirty="0" err="1"/>
            <a:t>quả</a:t>
          </a:r>
          <a:r>
            <a:rPr lang="en-US" sz="2200" dirty="0"/>
            <a:t> </a:t>
          </a:r>
          <a:r>
            <a:rPr lang="en-US" sz="2200" dirty="0" err="1"/>
            <a:t>hoạt</a:t>
          </a:r>
          <a:r>
            <a:rPr lang="en-US" sz="2200" dirty="0"/>
            <a:t> </a:t>
          </a:r>
          <a:r>
            <a:rPr lang="en-US" sz="2200" dirty="0" err="1"/>
            <a:t>động</a:t>
          </a:r>
          <a:r>
            <a:rPr lang="en-US" sz="2200" dirty="0"/>
            <a:t> </a:t>
          </a:r>
          <a:r>
            <a:rPr lang="en-US" sz="2200" dirty="0" err="1"/>
            <a:t>cá</a:t>
          </a:r>
          <a:r>
            <a:rPr lang="en-US" sz="2200" dirty="0"/>
            <a:t> </a:t>
          </a:r>
          <a:r>
            <a:rPr lang="en-US" sz="2200" dirty="0" err="1"/>
            <a:t>nhân</a:t>
          </a:r>
          <a:r>
            <a:rPr lang="en-US" sz="2200" dirty="0"/>
            <a:t> </a:t>
          </a:r>
          <a:r>
            <a:rPr lang="en-US" sz="2200" dirty="0" err="1"/>
            <a:t>và</a:t>
          </a:r>
          <a:r>
            <a:rPr lang="en-US" sz="2200" dirty="0"/>
            <a:t> </a:t>
          </a:r>
          <a:r>
            <a:rPr lang="en-US" sz="2200" dirty="0" err="1"/>
            <a:t>theo</a:t>
          </a:r>
          <a:r>
            <a:rPr lang="en-US" sz="2200" dirty="0"/>
            <a:t> </a:t>
          </a:r>
          <a:r>
            <a:rPr lang="en-US" sz="2200" dirty="0" err="1"/>
            <a:t>nhóm</a:t>
          </a:r>
          <a:r>
            <a:rPr lang="en-US" sz="2200" dirty="0"/>
            <a:t>, </a:t>
          </a:r>
          <a:r>
            <a:rPr lang="en-US" sz="2200" dirty="0" err="1"/>
            <a:t>trong</a:t>
          </a:r>
          <a:r>
            <a:rPr lang="en-US" sz="2200" dirty="0"/>
            <a:t> </a:t>
          </a:r>
          <a:r>
            <a:rPr lang="en-US" sz="2200" dirty="0" err="1"/>
            <a:t>đánh</a:t>
          </a:r>
          <a:r>
            <a:rPr lang="en-US" sz="2200" dirty="0"/>
            <a:t> </a:t>
          </a:r>
          <a:r>
            <a:rPr lang="en-US" sz="2200" dirty="0" err="1"/>
            <a:t>giá</a:t>
          </a:r>
          <a:r>
            <a:rPr lang="en-US" sz="2200" dirty="0"/>
            <a:t> </a:t>
          </a:r>
          <a:r>
            <a:rPr lang="en-US" sz="2200" dirty="0" err="1"/>
            <a:t>và</a:t>
          </a:r>
          <a:r>
            <a:rPr lang="en-US" sz="2200" dirty="0"/>
            <a:t> </a:t>
          </a:r>
          <a:r>
            <a:rPr lang="en-US" sz="2200" dirty="0" err="1"/>
            <a:t>tự</a:t>
          </a:r>
          <a:r>
            <a:rPr lang="en-US" sz="2200" dirty="0"/>
            <a:t> </a:t>
          </a:r>
          <a:r>
            <a:rPr lang="en-US" sz="2200" dirty="0" err="1"/>
            <a:t>đánh</a:t>
          </a:r>
          <a:r>
            <a:rPr lang="en-US" sz="2200" dirty="0"/>
            <a:t> </a:t>
          </a:r>
          <a:r>
            <a:rPr lang="en-US" sz="2200" dirty="0" err="1"/>
            <a:t>giá</a:t>
          </a:r>
          <a:r>
            <a:rPr lang="en-US" sz="2200" dirty="0"/>
            <a:t>.</a:t>
          </a:r>
        </a:p>
      </dgm:t>
    </dgm:pt>
    <dgm:pt modelId="{2D99B8F1-5F49-4B59-9351-DAA7D4D20F1C}" type="parTrans" cxnId="{DAA4E36F-ACC1-4715-B049-A0AB5A0D4679}">
      <dgm:prSet/>
      <dgm:spPr/>
      <dgm:t>
        <a:bodyPr/>
        <a:lstStyle/>
        <a:p>
          <a:endParaRPr lang="en-US"/>
        </a:p>
      </dgm:t>
    </dgm:pt>
    <dgm:pt modelId="{DEDB2667-F011-49AA-9E83-3A972FC82F51}" type="sibTrans" cxnId="{DAA4E36F-ACC1-4715-B049-A0AB5A0D4679}">
      <dgm:prSet/>
      <dgm:spPr/>
      <dgm:t>
        <a:bodyPr/>
        <a:lstStyle/>
        <a:p>
          <a:endParaRPr lang="en-US"/>
        </a:p>
      </dgm:t>
    </dgm:pt>
    <dgm:pt modelId="{D701D67F-717D-44F4-85AF-9587F8274364}">
      <dgm:prSet custT="1"/>
      <dgm:spPr/>
      <dgm:t>
        <a:bodyPr/>
        <a:lstStyle/>
        <a:p>
          <a:r>
            <a:rPr lang="en-US" sz="2200" dirty="0" err="1"/>
            <a:t>Trách</a:t>
          </a:r>
          <a:r>
            <a:rPr lang="en-US" sz="2200" dirty="0"/>
            <a:t> </a:t>
          </a:r>
          <a:r>
            <a:rPr lang="en-US" sz="2200" dirty="0" err="1"/>
            <a:t>nhiệm</a:t>
          </a:r>
          <a:r>
            <a:rPr lang="en-US" sz="2200" dirty="0"/>
            <a:t>: </a:t>
          </a:r>
          <a:r>
            <a:rPr lang="en-US" sz="2200" dirty="0" err="1"/>
            <a:t>hoàn</a:t>
          </a:r>
          <a:r>
            <a:rPr lang="en-US" sz="2200" dirty="0"/>
            <a:t> </a:t>
          </a:r>
          <a:r>
            <a:rPr lang="en-US" sz="2200" dirty="0" err="1"/>
            <a:t>thành</a:t>
          </a:r>
          <a:r>
            <a:rPr lang="en-US" sz="2200" dirty="0"/>
            <a:t> </a:t>
          </a:r>
          <a:r>
            <a:rPr lang="en-US" sz="2200" dirty="0" err="1"/>
            <a:t>đầy</a:t>
          </a:r>
          <a:r>
            <a:rPr lang="en-US" sz="2200" dirty="0"/>
            <a:t> </a:t>
          </a:r>
          <a:r>
            <a:rPr lang="en-US" sz="2200" dirty="0" err="1"/>
            <a:t>đủ</a:t>
          </a:r>
          <a:r>
            <a:rPr lang="en-US" sz="2200" dirty="0"/>
            <a:t>, </a:t>
          </a:r>
          <a:r>
            <a:rPr lang="en-US" sz="2200" dirty="0" err="1"/>
            <a:t>có</a:t>
          </a:r>
          <a:r>
            <a:rPr lang="en-US" sz="2200" dirty="0"/>
            <a:t> </a:t>
          </a:r>
          <a:r>
            <a:rPr lang="en-US" sz="2200" dirty="0" err="1"/>
            <a:t>chất</a:t>
          </a:r>
          <a:r>
            <a:rPr lang="en-US" sz="2200" dirty="0"/>
            <a:t> </a:t>
          </a:r>
          <a:r>
            <a:rPr lang="en-US" sz="2200" dirty="0" err="1"/>
            <a:t>lượng</a:t>
          </a:r>
          <a:r>
            <a:rPr lang="en-US" sz="2200" dirty="0"/>
            <a:t> </a:t>
          </a:r>
          <a:r>
            <a:rPr lang="en-US" sz="2200" dirty="0" err="1"/>
            <a:t>các</a:t>
          </a:r>
          <a:r>
            <a:rPr lang="en-US" sz="2200" dirty="0"/>
            <a:t> </a:t>
          </a:r>
          <a:r>
            <a:rPr lang="en-US" sz="2200" dirty="0" err="1"/>
            <a:t>nhiệm</a:t>
          </a:r>
          <a:r>
            <a:rPr lang="en-US" sz="2200" dirty="0"/>
            <a:t> </a:t>
          </a:r>
          <a:r>
            <a:rPr lang="en-US" sz="2200" dirty="0" err="1"/>
            <a:t>vụ</a:t>
          </a:r>
          <a:r>
            <a:rPr lang="en-US" sz="2200" dirty="0"/>
            <a:t> </a:t>
          </a:r>
          <a:r>
            <a:rPr lang="en-US" sz="2200" dirty="0" err="1"/>
            <a:t>học</a:t>
          </a:r>
          <a:r>
            <a:rPr lang="en-US" sz="2200" dirty="0"/>
            <a:t> </a:t>
          </a:r>
          <a:r>
            <a:rPr lang="en-US" sz="2200" dirty="0" err="1"/>
            <a:t>tập</a:t>
          </a:r>
          <a:r>
            <a:rPr lang="en-US" sz="2200" dirty="0"/>
            <a:t>.</a:t>
          </a:r>
        </a:p>
      </dgm:t>
    </dgm:pt>
    <dgm:pt modelId="{F075010C-9718-481A-A0ED-43746E8DD949}" type="sibTrans" cxnId="{E4E5735A-FE19-400C-AC34-BFD68CAF7970}">
      <dgm:prSet/>
      <dgm:spPr/>
      <dgm:t>
        <a:bodyPr/>
        <a:lstStyle/>
        <a:p>
          <a:endParaRPr lang="en-US"/>
        </a:p>
      </dgm:t>
    </dgm:pt>
    <dgm:pt modelId="{F8645BCD-C01C-4493-928C-0B5A5ECB02A2}" type="parTrans" cxnId="{E4E5735A-FE19-400C-AC34-BFD68CAF7970}">
      <dgm:prSet/>
      <dgm:spPr/>
      <dgm:t>
        <a:bodyPr/>
        <a:lstStyle/>
        <a:p>
          <a:endParaRPr lang="en-US"/>
        </a:p>
      </dgm:t>
    </dgm:pt>
    <dgm:pt modelId="{04CBA8D8-2511-4AFB-B6A4-94B091C885EB}">
      <dgm:prSet custT="1"/>
      <dgm:spPr/>
      <dgm:t>
        <a:bodyPr/>
        <a:lstStyle/>
        <a:p>
          <a:r>
            <a:rPr lang="en-US" sz="2200" dirty="0" err="1"/>
            <a:t>Năng</a:t>
          </a:r>
          <a:r>
            <a:rPr lang="en-US" sz="2200" dirty="0"/>
            <a:t> </a:t>
          </a:r>
          <a:r>
            <a:rPr lang="en-US" sz="2200" dirty="0" err="1"/>
            <a:t>lực</a:t>
          </a:r>
          <a:r>
            <a:rPr lang="en-US" sz="2200" dirty="0"/>
            <a:t> </a:t>
          </a:r>
          <a:r>
            <a:rPr lang="en-US" sz="2200" dirty="0" err="1"/>
            <a:t>mô</a:t>
          </a:r>
          <a:r>
            <a:rPr lang="en-US" sz="2200" dirty="0"/>
            <a:t> </a:t>
          </a:r>
          <a:r>
            <a:rPr lang="en-US" sz="2200" dirty="0" err="1"/>
            <a:t>hình</a:t>
          </a:r>
          <a:r>
            <a:rPr lang="en-US" sz="2200" dirty="0"/>
            <a:t> </a:t>
          </a:r>
          <a:r>
            <a:rPr lang="en-US" sz="2200" dirty="0" err="1"/>
            <a:t>hóa</a:t>
          </a:r>
          <a:endParaRPr lang="en-US" sz="2200" dirty="0"/>
        </a:p>
      </dgm:t>
    </dgm:pt>
    <dgm:pt modelId="{C0C1B6B1-D45C-4F3F-B234-456AEAEEFA8C}" type="parTrans" cxnId="{6748D95E-DE4F-4467-9F44-63407321430D}">
      <dgm:prSet/>
      <dgm:spPr/>
      <dgm:t>
        <a:bodyPr/>
        <a:lstStyle/>
        <a:p>
          <a:endParaRPr lang="en-US"/>
        </a:p>
      </dgm:t>
    </dgm:pt>
    <dgm:pt modelId="{D31A3B62-5D92-491D-8993-2E7254C1D21C}" type="sibTrans" cxnId="{6748D95E-DE4F-4467-9F44-63407321430D}">
      <dgm:prSet/>
      <dgm:spPr/>
      <dgm:t>
        <a:bodyPr/>
        <a:lstStyle/>
        <a:p>
          <a:endParaRPr lang="en-US"/>
        </a:p>
      </dgm:t>
    </dgm:pt>
    <dgm:pt modelId="{16594E09-6299-4BA9-8B7F-0BA08E34DCDE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200" dirty="0" err="1"/>
            <a:t>Năng</a:t>
          </a:r>
          <a:r>
            <a:rPr lang="en-US" sz="2200" dirty="0"/>
            <a:t> </a:t>
          </a:r>
          <a:r>
            <a:rPr lang="en-US" sz="2200" dirty="0" err="1"/>
            <a:t>lực</a:t>
          </a:r>
          <a:r>
            <a:rPr lang="en-US" sz="2200" dirty="0"/>
            <a:t> </a:t>
          </a:r>
          <a:r>
            <a:rPr lang="en-US" sz="2200" dirty="0" err="1"/>
            <a:t>tư</a:t>
          </a:r>
          <a:r>
            <a:rPr lang="en-US" sz="2200" dirty="0"/>
            <a:t> </a:t>
          </a:r>
          <a:r>
            <a:rPr lang="en-US" sz="2200" dirty="0" err="1"/>
            <a:t>duy</a:t>
          </a:r>
          <a:r>
            <a:rPr lang="en-US" sz="2200" dirty="0"/>
            <a:t> </a:t>
          </a:r>
          <a:r>
            <a:rPr lang="en-US" sz="2200" dirty="0" err="1"/>
            <a:t>và</a:t>
          </a:r>
          <a:r>
            <a:rPr lang="en-US" sz="2200" dirty="0"/>
            <a:t> </a:t>
          </a:r>
          <a:r>
            <a:rPr lang="en-US" sz="2200" dirty="0" err="1"/>
            <a:t>lập</a:t>
          </a:r>
          <a:r>
            <a:rPr lang="en-US" sz="2200" dirty="0"/>
            <a:t> </a:t>
          </a:r>
          <a:r>
            <a:rPr lang="en-US" sz="2200" dirty="0" err="1"/>
            <a:t>luận</a:t>
          </a:r>
          <a:r>
            <a:rPr lang="en-US" sz="2200" dirty="0"/>
            <a:t> </a:t>
          </a:r>
          <a:r>
            <a:rPr lang="en-US" sz="2200" dirty="0" err="1"/>
            <a:t>toán</a:t>
          </a:r>
          <a:r>
            <a:rPr lang="en-US" sz="2200" dirty="0"/>
            <a:t> </a:t>
          </a:r>
          <a:r>
            <a:rPr lang="en-US" sz="2200" dirty="0" err="1"/>
            <a:t>học</a:t>
          </a:r>
          <a:endParaRPr lang="en-US" sz="22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F92EFB7-2404-4AF2-B6B6-745D3B427CE1}" type="parTrans" cxnId="{4268A015-F4C6-4D60-99A9-F33AC8B6A92C}">
      <dgm:prSet/>
      <dgm:spPr/>
      <dgm:t>
        <a:bodyPr/>
        <a:lstStyle/>
        <a:p>
          <a:endParaRPr lang="en-US"/>
        </a:p>
      </dgm:t>
    </dgm:pt>
    <dgm:pt modelId="{1E9BD9C1-52FC-4B45-9F18-DAB3649E0307}" type="sibTrans" cxnId="{4268A015-F4C6-4D60-99A9-F33AC8B6A92C}">
      <dgm:prSet/>
      <dgm:spPr/>
      <dgm:t>
        <a:bodyPr/>
        <a:lstStyle/>
        <a:p>
          <a:endParaRPr lang="en-US"/>
        </a:p>
      </dgm:t>
    </dgm:pt>
    <dgm:pt modelId="{57202A76-7DBE-4689-9B0C-0218A75A0FFC}">
      <dgm:prSet custT="1"/>
      <dgm:spPr/>
      <dgm:t>
        <a:bodyPr/>
        <a:lstStyle/>
        <a:p>
          <a:r>
            <a:rPr lang="en-US" sz="2200" dirty="0" err="1"/>
            <a:t>Năng</a:t>
          </a:r>
          <a:r>
            <a:rPr lang="en-US" sz="2200" dirty="0"/>
            <a:t> </a:t>
          </a:r>
          <a:r>
            <a:rPr lang="en-US" sz="2200" dirty="0" err="1"/>
            <a:t>lực</a:t>
          </a:r>
          <a:r>
            <a:rPr lang="en-US" sz="2200" dirty="0"/>
            <a:t> </a:t>
          </a:r>
          <a:r>
            <a:rPr lang="en-US" sz="2200" dirty="0" err="1"/>
            <a:t>sử</a:t>
          </a:r>
          <a:r>
            <a:rPr lang="en-US" sz="2200" dirty="0"/>
            <a:t> </a:t>
          </a:r>
          <a:r>
            <a:rPr lang="en-US" sz="2200" dirty="0" err="1"/>
            <a:t>dụng</a:t>
          </a:r>
          <a:r>
            <a:rPr lang="en-US" sz="2200" dirty="0"/>
            <a:t> </a:t>
          </a:r>
          <a:r>
            <a:rPr lang="en-US" sz="2200" dirty="0" err="1"/>
            <a:t>công</a:t>
          </a:r>
          <a:r>
            <a:rPr lang="en-US" sz="2200" dirty="0"/>
            <a:t> </a:t>
          </a:r>
          <a:r>
            <a:rPr lang="en-US" sz="2200" dirty="0" err="1"/>
            <a:t>cụ</a:t>
          </a:r>
          <a:r>
            <a:rPr lang="en-US" sz="2200" dirty="0"/>
            <a:t>, </a:t>
          </a:r>
          <a:r>
            <a:rPr lang="en-US" sz="2200" dirty="0" err="1"/>
            <a:t>phương</a:t>
          </a:r>
          <a:r>
            <a:rPr lang="en-US" sz="2200" dirty="0"/>
            <a:t> </a:t>
          </a:r>
          <a:r>
            <a:rPr lang="en-US" sz="2200" dirty="0" err="1"/>
            <a:t>tiện</a:t>
          </a:r>
          <a:r>
            <a:rPr lang="en-US" sz="2200" dirty="0"/>
            <a:t> </a:t>
          </a:r>
          <a:r>
            <a:rPr lang="en-US" sz="2200" dirty="0" err="1"/>
            <a:t>học</a:t>
          </a:r>
          <a:r>
            <a:rPr lang="en-US" sz="2200" dirty="0"/>
            <a:t> </a:t>
          </a:r>
          <a:r>
            <a:rPr lang="en-US" sz="2200" dirty="0" err="1"/>
            <a:t>toán</a:t>
          </a:r>
          <a:endParaRPr lang="en-US" sz="2200" dirty="0"/>
        </a:p>
      </dgm:t>
    </dgm:pt>
    <dgm:pt modelId="{D2404DF0-EEC2-4BFD-A516-BFB2475CB4D1}" type="parTrans" cxnId="{25A94B5F-C6B8-4C34-BC1D-0685BCF1C39D}">
      <dgm:prSet/>
      <dgm:spPr/>
      <dgm:t>
        <a:bodyPr/>
        <a:lstStyle/>
        <a:p>
          <a:endParaRPr lang="en-US"/>
        </a:p>
      </dgm:t>
    </dgm:pt>
    <dgm:pt modelId="{E1D1D3EE-2FC8-446C-9142-B4C0ED3725DF}" type="sibTrans" cxnId="{25A94B5F-C6B8-4C34-BC1D-0685BCF1C39D}">
      <dgm:prSet/>
      <dgm:spPr/>
      <dgm:t>
        <a:bodyPr/>
        <a:lstStyle/>
        <a:p>
          <a:endParaRPr lang="en-US"/>
        </a:p>
      </dgm:t>
    </dgm:pt>
    <dgm:pt modelId="{A63570FE-6486-4CAF-997E-86FE8EA861A5}" type="pres">
      <dgm:prSet presAssocID="{9AFD7D91-7DC9-4EC4-9B22-2DCAD8CAC136}" presName="linearFlow" presStyleCnt="0">
        <dgm:presLayoutVars>
          <dgm:dir/>
          <dgm:animLvl val="lvl"/>
          <dgm:resizeHandles val="exact"/>
        </dgm:presLayoutVars>
      </dgm:prSet>
      <dgm:spPr/>
    </dgm:pt>
    <dgm:pt modelId="{B85BAC6C-CBFE-4BFD-831A-07A752CC7E0A}" type="pres">
      <dgm:prSet presAssocID="{69760FA0-AEC0-49AB-831A-364F1523BD4B}" presName="composite" presStyleCnt="0"/>
      <dgm:spPr/>
    </dgm:pt>
    <dgm:pt modelId="{D7557C50-F156-408E-B92E-FD62E284D175}" type="pres">
      <dgm:prSet presAssocID="{69760FA0-AEC0-49AB-831A-364F1523BD4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0DAD387-48F7-455F-BD92-578A7C3B5989}" type="pres">
      <dgm:prSet presAssocID="{69760FA0-AEC0-49AB-831A-364F1523BD4B}" presName="descendantText" presStyleLbl="alignAcc1" presStyleIdx="0" presStyleCnt="3" custScaleY="125193" custLinFactNeighborX="164" custLinFactNeighborY="-246">
        <dgm:presLayoutVars>
          <dgm:bulletEnabled val="1"/>
        </dgm:presLayoutVars>
      </dgm:prSet>
      <dgm:spPr/>
    </dgm:pt>
    <dgm:pt modelId="{C65FDE79-92BB-4DF9-B8FB-5B6A16F4D03C}" type="pres">
      <dgm:prSet presAssocID="{C917280A-16D3-4F75-AE81-2C2C1C46671D}" presName="sp" presStyleCnt="0"/>
      <dgm:spPr/>
    </dgm:pt>
    <dgm:pt modelId="{5A9CE8B5-8DD1-42A6-8AE5-E3AE2D5E1134}" type="pres">
      <dgm:prSet presAssocID="{144CF369-DF0D-48D3-BCBF-A1FA3A695723}" presName="composite" presStyleCnt="0"/>
      <dgm:spPr/>
    </dgm:pt>
    <dgm:pt modelId="{AA00187C-4E34-4563-B58B-7775B209571F}" type="pres">
      <dgm:prSet presAssocID="{144CF369-DF0D-48D3-BCBF-A1FA3A69572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3A0FDDB-7402-4E80-A9DA-C09093C5C434}" type="pres">
      <dgm:prSet presAssocID="{144CF369-DF0D-48D3-BCBF-A1FA3A695723}" presName="descendantText" presStyleLbl="alignAcc1" presStyleIdx="1" presStyleCnt="3" custScaleY="139392">
        <dgm:presLayoutVars>
          <dgm:bulletEnabled val="1"/>
        </dgm:presLayoutVars>
      </dgm:prSet>
      <dgm:spPr/>
    </dgm:pt>
    <dgm:pt modelId="{BC250733-ACDF-4068-A29C-C66B214DB611}" type="pres">
      <dgm:prSet presAssocID="{7AAF2B3A-49B7-4360-BC85-D0134C50F5E2}" presName="sp" presStyleCnt="0"/>
      <dgm:spPr/>
    </dgm:pt>
    <dgm:pt modelId="{F1D3B95D-27B3-4831-B735-DA0A881C846D}" type="pres">
      <dgm:prSet presAssocID="{289F5C81-A1FE-43AD-9732-C44303A5CCA1}" presName="composite" presStyleCnt="0"/>
      <dgm:spPr/>
    </dgm:pt>
    <dgm:pt modelId="{90847D3F-14BD-47F4-8401-9D8C252233DE}" type="pres">
      <dgm:prSet presAssocID="{289F5C81-A1FE-43AD-9732-C44303A5CCA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2A15B72-CAF7-4DF6-BCAF-E48111D46D46}" type="pres">
      <dgm:prSet presAssocID="{289F5C81-A1FE-43AD-9732-C44303A5CCA1}" presName="descendantText" presStyleLbl="alignAcc1" presStyleIdx="2" presStyleCnt="3" custScaleY="151704">
        <dgm:presLayoutVars>
          <dgm:bulletEnabled val="1"/>
        </dgm:presLayoutVars>
      </dgm:prSet>
      <dgm:spPr/>
    </dgm:pt>
  </dgm:ptLst>
  <dgm:cxnLst>
    <dgm:cxn modelId="{FA3C3D07-5321-4685-80C9-279EC2C795A2}" type="presOf" srcId="{04CBA8D8-2511-4AFB-B6A4-94B091C885EB}" destId="{83A0FDDB-7402-4E80-A9DA-C09093C5C434}" srcOrd="0" destOrd="2" presId="urn:microsoft.com/office/officeart/2005/8/layout/chevron2"/>
    <dgm:cxn modelId="{D540780B-4C6E-41BE-8236-94B441B031F0}" srcId="{9AFD7D91-7DC9-4EC4-9B22-2DCAD8CAC136}" destId="{69760FA0-AEC0-49AB-831A-364F1523BD4B}" srcOrd="0" destOrd="0" parTransId="{6596E81D-DBBA-4245-9224-E0D9956E3DCB}" sibTransId="{C917280A-16D3-4F75-AE81-2C2C1C46671D}"/>
    <dgm:cxn modelId="{4268A015-F4C6-4D60-99A9-F33AC8B6A92C}" srcId="{144CF369-DF0D-48D3-BCBF-A1FA3A695723}" destId="{16594E09-6299-4BA9-8B7F-0BA08E34DCDE}" srcOrd="1" destOrd="0" parTransId="{AF92EFB7-2404-4AF2-B6B6-745D3B427CE1}" sibTransId="{1E9BD9C1-52FC-4B45-9F18-DAB3649E0307}"/>
    <dgm:cxn modelId="{3B090324-57D9-42FD-BA07-F6008B1DE743}" type="presOf" srcId="{57202A76-7DBE-4689-9B0C-0218A75A0FFC}" destId="{83A0FDDB-7402-4E80-A9DA-C09093C5C434}" srcOrd="0" destOrd="3" presId="urn:microsoft.com/office/officeart/2005/8/layout/chevron2"/>
    <dgm:cxn modelId="{6EF78C2C-91FC-4292-9BFB-29BAC3E7EC3B}" srcId="{144CF369-DF0D-48D3-BCBF-A1FA3A695723}" destId="{FD79B17D-6D07-43D8-BE00-3915882A5454}" srcOrd="0" destOrd="0" parTransId="{BFC129D3-0CAA-407A-A7B3-D3278A05A3C0}" sibTransId="{0C385986-6D3F-4D4E-8694-3834CE645801}"/>
    <dgm:cxn modelId="{FBFBCF3E-C849-404D-B4A8-A9B3299E28E2}" type="presOf" srcId="{69760FA0-AEC0-49AB-831A-364F1523BD4B}" destId="{D7557C50-F156-408E-B92E-FD62E284D175}" srcOrd="0" destOrd="0" presId="urn:microsoft.com/office/officeart/2005/8/layout/chevron2"/>
    <dgm:cxn modelId="{6748D95E-DE4F-4467-9F44-63407321430D}" srcId="{144CF369-DF0D-48D3-BCBF-A1FA3A695723}" destId="{04CBA8D8-2511-4AFB-B6A4-94B091C885EB}" srcOrd="2" destOrd="0" parTransId="{C0C1B6B1-D45C-4F3F-B234-456AEAEEFA8C}" sibTransId="{D31A3B62-5D92-491D-8993-2E7254C1D21C}"/>
    <dgm:cxn modelId="{25A94B5F-C6B8-4C34-BC1D-0685BCF1C39D}" srcId="{144CF369-DF0D-48D3-BCBF-A1FA3A695723}" destId="{57202A76-7DBE-4689-9B0C-0218A75A0FFC}" srcOrd="3" destOrd="0" parTransId="{D2404DF0-EEC2-4BFD-A516-BFB2475CB4D1}" sibTransId="{E1D1D3EE-2FC8-446C-9142-B4C0ED3725DF}"/>
    <dgm:cxn modelId="{7429E543-FA7F-4F9E-8E7F-73F4C05E6984}" type="presOf" srcId="{C0C278AE-17A2-4F20-B512-7EC2B488656E}" destId="{80DAD387-48F7-455F-BD92-578A7C3B5989}" srcOrd="0" destOrd="1" presId="urn:microsoft.com/office/officeart/2005/8/layout/chevron2"/>
    <dgm:cxn modelId="{FF731E67-4E7D-4AD9-BBAE-BC20051B6193}" type="presOf" srcId="{FD79B17D-6D07-43D8-BE00-3915882A5454}" destId="{83A0FDDB-7402-4E80-A9DA-C09093C5C434}" srcOrd="0" destOrd="0" presId="urn:microsoft.com/office/officeart/2005/8/layout/chevron2"/>
    <dgm:cxn modelId="{DAA4E36F-ACC1-4715-B049-A0AB5A0D4679}" srcId="{289F5C81-A1FE-43AD-9732-C44303A5CCA1}" destId="{9A4F5BE0-F73C-4853-851C-395A72BB6E3C}" srcOrd="1" destOrd="0" parTransId="{2D99B8F1-5F49-4B59-9351-DAA7D4D20F1C}" sibTransId="{DEDB2667-F011-49AA-9E83-3A972FC82F51}"/>
    <dgm:cxn modelId="{E4E5735A-FE19-400C-AC34-BFD68CAF7970}" srcId="{289F5C81-A1FE-43AD-9732-C44303A5CCA1}" destId="{D701D67F-717D-44F4-85AF-9587F8274364}" srcOrd="2" destOrd="0" parTransId="{F8645BCD-C01C-4493-928C-0B5A5ECB02A2}" sibTransId="{F075010C-9718-481A-A0ED-43746E8DD949}"/>
    <dgm:cxn modelId="{CCE2907B-F74A-4DB0-AAD3-85AFEF6A0DA8}" type="presOf" srcId="{16594E09-6299-4BA9-8B7F-0BA08E34DCDE}" destId="{83A0FDDB-7402-4E80-A9DA-C09093C5C434}" srcOrd="0" destOrd="1" presId="urn:microsoft.com/office/officeart/2005/8/layout/chevron2"/>
    <dgm:cxn modelId="{8712EB86-8D78-4F70-B1BD-99BBE8C43A1F}" srcId="{289F5C81-A1FE-43AD-9732-C44303A5CCA1}" destId="{DA818EF5-0A29-4AFF-A180-2A7A826B061E}" srcOrd="0" destOrd="0" parTransId="{BEAE4440-4B54-45CC-8F8A-BF62415F070E}" sibTransId="{D3EE6B8F-A15E-423B-AA63-94DAFEB0BAAA}"/>
    <dgm:cxn modelId="{F79D7295-68A2-464B-8AD4-6EA913189C0B}" srcId="{69760FA0-AEC0-49AB-831A-364F1523BD4B}" destId="{68A10682-19B8-49A4-81D8-B26960A6AA42}" srcOrd="2" destOrd="0" parTransId="{8F8B6188-B35F-4672-8BBC-AF605F1D6A80}" sibTransId="{1418C691-FA8E-4F84-8470-38171771F508}"/>
    <dgm:cxn modelId="{728DB59B-29C4-4D77-9789-6E751F5A73DB}" type="presOf" srcId="{9A4F5BE0-F73C-4853-851C-395A72BB6E3C}" destId="{72A15B72-CAF7-4DF6-BCAF-E48111D46D46}" srcOrd="0" destOrd="1" presId="urn:microsoft.com/office/officeart/2005/8/layout/chevron2"/>
    <dgm:cxn modelId="{B8F2D39C-D3C0-497E-B67C-03D1E1FDB995}" srcId="{9AFD7D91-7DC9-4EC4-9B22-2DCAD8CAC136}" destId="{289F5C81-A1FE-43AD-9732-C44303A5CCA1}" srcOrd="2" destOrd="0" parTransId="{44A8666B-84E0-42DA-BDC8-FA7FF79AB154}" sibTransId="{46258B19-42F5-452A-BE88-5F695F8403DE}"/>
    <dgm:cxn modelId="{3AF4ACA2-F248-404F-B381-E122D7708A11}" type="presOf" srcId="{D701D67F-717D-44F4-85AF-9587F8274364}" destId="{72A15B72-CAF7-4DF6-BCAF-E48111D46D46}" srcOrd="0" destOrd="2" presId="urn:microsoft.com/office/officeart/2005/8/layout/chevron2"/>
    <dgm:cxn modelId="{96AF9DA3-D6E3-4B1F-8BE7-C03941F93B4C}" type="presOf" srcId="{9AFD7D91-7DC9-4EC4-9B22-2DCAD8CAC136}" destId="{A63570FE-6486-4CAF-997E-86FE8EA861A5}" srcOrd="0" destOrd="0" presId="urn:microsoft.com/office/officeart/2005/8/layout/chevron2"/>
    <dgm:cxn modelId="{29C260B3-9ABE-43A7-A944-CDE7CEB316C8}" srcId="{69760FA0-AEC0-49AB-831A-364F1523BD4B}" destId="{B41580B1-A476-4416-9AC7-2E0802797664}" srcOrd="0" destOrd="0" parTransId="{0E3CA388-85EB-42AB-A016-378C47A17F19}" sibTransId="{01D051E1-8D7E-43C1-ADAB-8D40124C094B}"/>
    <dgm:cxn modelId="{4F5546C3-7D23-418C-B095-F952024923E8}" type="presOf" srcId="{B41580B1-A476-4416-9AC7-2E0802797664}" destId="{80DAD387-48F7-455F-BD92-578A7C3B5989}" srcOrd="0" destOrd="0" presId="urn:microsoft.com/office/officeart/2005/8/layout/chevron2"/>
    <dgm:cxn modelId="{77E021DE-4508-40D8-B9EA-BF71424B5508}" type="presOf" srcId="{289F5C81-A1FE-43AD-9732-C44303A5CCA1}" destId="{90847D3F-14BD-47F4-8401-9D8C252233DE}" srcOrd="0" destOrd="0" presId="urn:microsoft.com/office/officeart/2005/8/layout/chevron2"/>
    <dgm:cxn modelId="{7EBE6ADF-6FBF-46FE-8F23-214FE1215181}" type="presOf" srcId="{68A10682-19B8-49A4-81D8-B26960A6AA42}" destId="{80DAD387-48F7-455F-BD92-578A7C3B5989}" srcOrd="0" destOrd="2" presId="urn:microsoft.com/office/officeart/2005/8/layout/chevron2"/>
    <dgm:cxn modelId="{A452E9E8-2874-45C2-83C2-33751CF2B140}" srcId="{69760FA0-AEC0-49AB-831A-364F1523BD4B}" destId="{C0C278AE-17A2-4F20-B512-7EC2B488656E}" srcOrd="1" destOrd="0" parTransId="{D9BB9594-3109-4BCB-9C85-0DC25E6FDED8}" sibTransId="{E36AD304-C6A5-4210-87C0-3A0E1D6FA8CD}"/>
    <dgm:cxn modelId="{26DFC0F5-F715-422A-B39D-57184A5864B3}" type="presOf" srcId="{DA818EF5-0A29-4AFF-A180-2A7A826B061E}" destId="{72A15B72-CAF7-4DF6-BCAF-E48111D46D46}" srcOrd="0" destOrd="0" presId="urn:microsoft.com/office/officeart/2005/8/layout/chevron2"/>
    <dgm:cxn modelId="{1D2767FD-185A-4132-BF73-870F3AF11D29}" type="presOf" srcId="{144CF369-DF0D-48D3-BCBF-A1FA3A695723}" destId="{AA00187C-4E34-4563-B58B-7775B209571F}" srcOrd="0" destOrd="0" presId="urn:microsoft.com/office/officeart/2005/8/layout/chevron2"/>
    <dgm:cxn modelId="{10BB55FE-7531-4280-991C-7B91E268E8EE}" srcId="{9AFD7D91-7DC9-4EC4-9B22-2DCAD8CAC136}" destId="{144CF369-DF0D-48D3-BCBF-A1FA3A695723}" srcOrd="1" destOrd="0" parTransId="{047B0FE0-DAB7-4424-A768-597BA435E43D}" sibTransId="{7AAF2B3A-49B7-4360-BC85-D0134C50F5E2}"/>
    <dgm:cxn modelId="{37750ECF-4221-4CE9-A86B-487FE29813C1}" type="presParOf" srcId="{A63570FE-6486-4CAF-997E-86FE8EA861A5}" destId="{B85BAC6C-CBFE-4BFD-831A-07A752CC7E0A}" srcOrd="0" destOrd="0" presId="urn:microsoft.com/office/officeart/2005/8/layout/chevron2"/>
    <dgm:cxn modelId="{EB134FED-E63C-4C1F-AF88-12B55C9462A7}" type="presParOf" srcId="{B85BAC6C-CBFE-4BFD-831A-07A752CC7E0A}" destId="{D7557C50-F156-408E-B92E-FD62E284D175}" srcOrd="0" destOrd="0" presId="urn:microsoft.com/office/officeart/2005/8/layout/chevron2"/>
    <dgm:cxn modelId="{65CA1F93-1E1D-43C6-8887-59D7E1153D81}" type="presParOf" srcId="{B85BAC6C-CBFE-4BFD-831A-07A752CC7E0A}" destId="{80DAD387-48F7-455F-BD92-578A7C3B5989}" srcOrd="1" destOrd="0" presId="urn:microsoft.com/office/officeart/2005/8/layout/chevron2"/>
    <dgm:cxn modelId="{B879679C-477C-454D-8D25-FF9C770BD803}" type="presParOf" srcId="{A63570FE-6486-4CAF-997E-86FE8EA861A5}" destId="{C65FDE79-92BB-4DF9-B8FB-5B6A16F4D03C}" srcOrd="1" destOrd="0" presId="urn:microsoft.com/office/officeart/2005/8/layout/chevron2"/>
    <dgm:cxn modelId="{D0583870-C9CB-4371-9660-2F7D9ACC7312}" type="presParOf" srcId="{A63570FE-6486-4CAF-997E-86FE8EA861A5}" destId="{5A9CE8B5-8DD1-42A6-8AE5-E3AE2D5E1134}" srcOrd="2" destOrd="0" presId="urn:microsoft.com/office/officeart/2005/8/layout/chevron2"/>
    <dgm:cxn modelId="{4A82F2A9-655F-4FF3-9FC3-ED18AB964AD5}" type="presParOf" srcId="{5A9CE8B5-8DD1-42A6-8AE5-E3AE2D5E1134}" destId="{AA00187C-4E34-4563-B58B-7775B209571F}" srcOrd="0" destOrd="0" presId="urn:microsoft.com/office/officeart/2005/8/layout/chevron2"/>
    <dgm:cxn modelId="{A0382309-25B6-4D9D-BA91-5956348F5BB6}" type="presParOf" srcId="{5A9CE8B5-8DD1-42A6-8AE5-E3AE2D5E1134}" destId="{83A0FDDB-7402-4E80-A9DA-C09093C5C434}" srcOrd="1" destOrd="0" presId="urn:microsoft.com/office/officeart/2005/8/layout/chevron2"/>
    <dgm:cxn modelId="{42A21911-D893-44DF-9AF5-3309D2668FD4}" type="presParOf" srcId="{A63570FE-6486-4CAF-997E-86FE8EA861A5}" destId="{BC250733-ACDF-4068-A29C-C66B214DB611}" srcOrd="3" destOrd="0" presId="urn:microsoft.com/office/officeart/2005/8/layout/chevron2"/>
    <dgm:cxn modelId="{3A6E5146-12FF-4BDE-B0A9-56A5FFCFC5A9}" type="presParOf" srcId="{A63570FE-6486-4CAF-997E-86FE8EA861A5}" destId="{F1D3B95D-27B3-4831-B735-DA0A881C846D}" srcOrd="4" destOrd="0" presId="urn:microsoft.com/office/officeart/2005/8/layout/chevron2"/>
    <dgm:cxn modelId="{43FFD41C-0016-4411-AB6E-87C7285EB03B}" type="presParOf" srcId="{F1D3B95D-27B3-4831-B735-DA0A881C846D}" destId="{90847D3F-14BD-47F4-8401-9D8C252233DE}" srcOrd="0" destOrd="0" presId="urn:microsoft.com/office/officeart/2005/8/layout/chevron2"/>
    <dgm:cxn modelId="{A38F5FE7-34C7-40DB-A9FF-47ACE84A5C98}" type="presParOf" srcId="{F1D3B95D-27B3-4831-B735-DA0A881C846D}" destId="{72A15B72-CAF7-4DF6-BCAF-E48111D46D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CF04D-DD3C-4A2B-BDEA-1EC7F21DE613}" type="doc">
      <dgm:prSet loTypeId="urn:microsoft.com/office/officeart/2008/layout/VerticalCurvedList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27F9FF0-D905-4310-9086-F9E86BADE902}">
      <dgm:prSet phldrT="[Text]" custT="1"/>
      <dgm:spPr/>
      <dgm:t>
        <a:bodyPr/>
        <a:lstStyle/>
        <a:p>
          <a:r>
            <a:rPr lang="en-US" sz="3600" b="1" dirty="0" err="1"/>
            <a:t>Tìm</a:t>
          </a:r>
          <a:r>
            <a:rPr lang="en-US" sz="3600" b="1" dirty="0"/>
            <a:t> </a:t>
          </a:r>
          <a:r>
            <a:rPr lang="en-US" sz="3600" b="1" dirty="0" err="1"/>
            <a:t>hiểu</a:t>
          </a:r>
          <a:r>
            <a:rPr lang="en-US" sz="3600" b="1" dirty="0"/>
            <a:t> </a:t>
          </a:r>
          <a:r>
            <a:rPr lang="en-US" sz="3600" b="1" dirty="0" err="1"/>
            <a:t>khái</a:t>
          </a:r>
          <a:r>
            <a:rPr lang="en-US" sz="3600" b="1" dirty="0"/>
            <a:t> </a:t>
          </a:r>
          <a:r>
            <a:rPr lang="en-US" sz="3600" b="1" dirty="0" err="1"/>
            <a:t>niệm</a:t>
          </a:r>
          <a:r>
            <a:rPr lang="en-US" sz="3600" b="1" dirty="0"/>
            <a:t> </a:t>
          </a:r>
          <a:r>
            <a:rPr lang="en-US" sz="3600" b="1" dirty="0" err="1"/>
            <a:t>căn</a:t>
          </a:r>
          <a:r>
            <a:rPr lang="en-US" sz="3600" b="1" dirty="0"/>
            <a:t> </a:t>
          </a:r>
          <a:r>
            <a:rPr lang="en-US" sz="3600" b="1" dirty="0" err="1"/>
            <a:t>bậc</a:t>
          </a:r>
          <a:r>
            <a:rPr lang="en-US" sz="3600" b="1" dirty="0"/>
            <a:t> </a:t>
          </a:r>
          <a:r>
            <a:rPr lang="en-US" sz="3600" b="1" dirty="0" err="1"/>
            <a:t>hai</a:t>
          </a:r>
          <a:r>
            <a:rPr lang="en-US" sz="3600" b="1" dirty="0"/>
            <a:t> </a:t>
          </a:r>
          <a:endParaRPr lang="en-US" sz="3600" dirty="0"/>
        </a:p>
      </dgm:t>
    </dgm:pt>
    <dgm:pt modelId="{52247B35-23D2-46B0-8C1B-8E4BB4FA9CD8}" type="parTrans" cxnId="{9A6A4EAF-96F5-4A96-A85B-99DF874D560B}">
      <dgm:prSet/>
      <dgm:spPr/>
      <dgm:t>
        <a:bodyPr/>
        <a:lstStyle/>
        <a:p>
          <a:endParaRPr lang="en-US"/>
        </a:p>
      </dgm:t>
    </dgm:pt>
    <dgm:pt modelId="{AD1C7CB1-42DB-4CAF-8E9A-605874234335}" type="sibTrans" cxnId="{9A6A4EAF-96F5-4A96-A85B-99DF874D560B}">
      <dgm:prSet/>
      <dgm:spPr/>
      <dgm:t>
        <a:bodyPr/>
        <a:lstStyle/>
        <a:p>
          <a:endParaRPr lang="en-US"/>
        </a:p>
      </dgm:t>
    </dgm:pt>
    <dgm:pt modelId="{24680859-352F-434E-A73A-7739921AA4E9}">
      <dgm:prSet phldrT="[Text]" custT="1"/>
      <dgm:spPr/>
      <dgm:t>
        <a:bodyPr/>
        <a:lstStyle/>
        <a:p>
          <a:r>
            <a:rPr lang="en-US" sz="3600" b="1" dirty="0" err="1"/>
            <a:t>Tính</a:t>
          </a:r>
          <a:r>
            <a:rPr lang="en-US" sz="3600" b="1" dirty="0"/>
            <a:t> </a:t>
          </a:r>
          <a:r>
            <a:rPr lang="en-US" sz="3600" b="1" dirty="0" err="1"/>
            <a:t>căn</a:t>
          </a:r>
          <a:r>
            <a:rPr lang="en-US" sz="3600" b="1" dirty="0"/>
            <a:t> </a:t>
          </a:r>
          <a:r>
            <a:rPr lang="en-US" sz="3600" b="1" dirty="0" err="1"/>
            <a:t>bậc</a:t>
          </a:r>
          <a:r>
            <a:rPr lang="en-US" sz="3600" b="1" dirty="0"/>
            <a:t> </a:t>
          </a:r>
          <a:r>
            <a:rPr lang="en-US" sz="3600" b="1" dirty="0" err="1"/>
            <a:t>hai</a:t>
          </a:r>
          <a:r>
            <a:rPr lang="en-US" sz="3600" b="1" dirty="0"/>
            <a:t> </a:t>
          </a:r>
          <a:r>
            <a:rPr lang="en-US" sz="3600" b="1" dirty="0" err="1"/>
            <a:t>của</a:t>
          </a:r>
          <a:r>
            <a:rPr lang="en-US" sz="3600" b="1" dirty="0"/>
            <a:t> </a:t>
          </a:r>
          <a:r>
            <a:rPr lang="en-US" sz="3600" b="1" dirty="0" err="1"/>
            <a:t>một</a:t>
          </a:r>
          <a:r>
            <a:rPr lang="en-US" sz="3600" b="1" dirty="0"/>
            <a:t> </a:t>
          </a:r>
          <a:r>
            <a:rPr lang="en-US" sz="3600" b="1" dirty="0" err="1"/>
            <a:t>số</a:t>
          </a:r>
          <a:r>
            <a:rPr lang="en-US" sz="3600" b="1" dirty="0"/>
            <a:t> </a:t>
          </a:r>
          <a:r>
            <a:rPr lang="en-US" sz="3600" b="1" dirty="0" err="1"/>
            <a:t>bằng</a:t>
          </a:r>
          <a:r>
            <a:rPr lang="en-US" sz="3600" b="1" dirty="0"/>
            <a:t> </a:t>
          </a:r>
          <a:r>
            <a:rPr lang="en-US" sz="3600" b="1" dirty="0" err="1"/>
            <a:t>máy</a:t>
          </a:r>
          <a:r>
            <a:rPr lang="en-US" sz="3600" b="1" dirty="0"/>
            <a:t> </a:t>
          </a:r>
          <a:r>
            <a:rPr lang="en-US" sz="3600" b="1" dirty="0" err="1"/>
            <a:t>tính</a:t>
          </a:r>
          <a:r>
            <a:rPr lang="en-US" sz="3600" b="1" dirty="0"/>
            <a:t> </a:t>
          </a:r>
          <a:r>
            <a:rPr lang="en-US" sz="3600" b="1" dirty="0" err="1"/>
            <a:t>cầm</a:t>
          </a:r>
          <a:r>
            <a:rPr lang="en-US" sz="3600" b="1" dirty="0"/>
            <a:t> </a:t>
          </a:r>
          <a:r>
            <a:rPr lang="en-US" sz="3600" b="1" dirty="0" err="1"/>
            <a:t>tay</a:t>
          </a:r>
          <a:endParaRPr lang="en-US" sz="3600" dirty="0"/>
        </a:p>
      </dgm:t>
    </dgm:pt>
    <dgm:pt modelId="{94088993-A75C-4F8D-86F1-EDEC6A78DD39}" type="parTrans" cxnId="{BEDE1A10-0802-433A-8AC1-D4B5E9119B8A}">
      <dgm:prSet/>
      <dgm:spPr/>
      <dgm:t>
        <a:bodyPr/>
        <a:lstStyle/>
        <a:p>
          <a:endParaRPr lang="en-US"/>
        </a:p>
      </dgm:t>
    </dgm:pt>
    <dgm:pt modelId="{CFF0EFC0-7E8D-4774-A555-72DDA71A8885}" type="sibTrans" cxnId="{BEDE1A10-0802-433A-8AC1-D4B5E9119B8A}">
      <dgm:prSet/>
      <dgm:spPr/>
      <dgm:t>
        <a:bodyPr/>
        <a:lstStyle/>
        <a:p>
          <a:endParaRPr lang="en-US"/>
        </a:p>
      </dgm:t>
    </dgm:pt>
    <dgm:pt modelId="{4FB770B0-5DE3-4CE8-AF58-21AE5D741E90}">
      <dgm:prSet phldrT="[Text]" custT="1"/>
      <dgm:spPr/>
      <dgm:t>
        <a:bodyPr/>
        <a:lstStyle/>
        <a:p>
          <a:r>
            <a:rPr lang="en-US" sz="3600" b="1" dirty="0" err="1"/>
            <a:t>Tính</a:t>
          </a:r>
          <a:r>
            <a:rPr lang="en-US" sz="3600" b="1" dirty="0"/>
            <a:t> </a:t>
          </a:r>
          <a:r>
            <a:rPr lang="en-US" sz="3600" b="1" dirty="0" err="1"/>
            <a:t>chất</a:t>
          </a:r>
          <a:r>
            <a:rPr lang="en-US" sz="3600" b="1" dirty="0"/>
            <a:t> </a:t>
          </a:r>
          <a:r>
            <a:rPr lang="en-US" sz="3600" b="1" dirty="0" err="1"/>
            <a:t>của</a:t>
          </a:r>
          <a:r>
            <a:rPr lang="en-US" sz="3600" b="1" dirty="0"/>
            <a:t> </a:t>
          </a:r>
          <a:r>
            <a:rPr lang="en-US" sz="3600" b="1" dirty="0" err="1"/>
            <a:t>căn</a:t>
          </a:r>
          <a:r>
            <a:rPr lang="en-US" sz="3600" b="1" dirty="0"/>
            <a:t> </a:t>
          </a:r>
          <a:r>
            <a:rPr lang="en-US" sz="3600" b="1" dirty="0" err="1"/>
            <a:t>bậc</a:t>
          </a:r>
          <a:r>
            <a:rPr lang="en-US" sz="3600" b="1" dirty="0"/>
            <a:t> </a:t>
          </a:r>
          <a:r>
            <a:rPr lang="en-US" sz="3600" b="1" dirty="0" err="1"/>
            <a:t>hai</a:t>
          </a:r>
          <a:endParaRPr lang="en-US" sz="3600" dirty="0"/>
        </a:p>
      </dgm:t>
    </dgm:pt>
    <dgm:pt modelId="{0DDE051D-2385-471C-A754-02BEC3F938E4}" type="parTrans" cxnId="{BF5B4904-B90F-41BC-8E8C-5576631A6420}">
      <dgm:prSet/>
      <dgm:spPr/>
      <dgm:t>
        <a:bodyPr/>
        <a:lstStyle/>
        <a:p>
          <a:endParaRPr lang="en-US"/>
        </a:p>
      </dgm:t>
    </dgm:pt>
    <dgm:pt modelId="{89068A4D-87AB-40B8-BB21-5665644E41C3}" type="sibTrans" cxnId="{BF5B4904-B90F-41BC-8E8C-5576631A6420}">
      <dgm:prSet/>
      <dgm:spPr/>
      <dgm:t>
        <a:bodyPr/>
        <a:lstStyle/>
        <a:p>
          <a:endParaRPr lang="en-US"/>
        </a:p>
      </dgm:t>
    </dgm:pt>
    <dgm:pt modelId="{7A9FC49E-C800-4EE3-A83E-5DD17B7E3648}">
      <dgm:prSet custT="1"/>
      <dgm:spPr/>
      <dgm:t>
        <a:bodyPr/>
        <a:lstStyle/>
        <a:p>
          <a:r>
            <a:rPr lang="en-US" sz="3600" b="1" dirty="0" err="1"/>
            <a:t>Luyện</a:t>
          </a:r>
          <a:r>
            <a:rPr lang="en-US" sz="3600" b="1" dirty="0"/>
            <a:t> </a:t>
          </a:r>
          <a:r>
            <a:rPr lang="en-US" sz="3600" b="1" dirty="0" err="1"/>
            <a:t>tập</a:t>
          </a:r>
          <a:r>
            <a:rPr lang="en-US" sz="3600" b="1" dirty="0"/>
            <a:t>, </a:t>
          </a:r>
          <a:r>
            <a:rPr lang="en-US" sz="3600" b="1" dirty="0" err="1"/>
            <a:t>vận</a:t>
          </a:r>
          <a:r>
            <a:rPr lang="en-US" sz="3600" b="1" dirty="0"/>
            <a:t> </a:t>
          </a:r>
          <a:r>
            <a:rPr lang="en-US" sz="3600" b="1" dirty="0" err="1"/>
            <a:t>dụng</a:t>
          </a:r>
          <a:endParaRPr lang="en-US" sz="3600" b="1" dirty="0"/>
        </a:p>
      </dgm:t>
    </dgm:pt>
    <dgm:pt modelId="{C1F6A976-F03D-43D2-B3E3-7F398A49ABC4}" type="parTrans" cxnId="{9C5A95FB-AB7F-4F98-8CCB-FFD4CA3BC9A4}">
      <dgm:prSet/>
      <dgm:spPr/>
      <dgm:t>
        <a:bodyPr/>
        <a:lstStyle/>
        <a:p>
          <a:endParaRPr lang="en-US"/>
        </a:p>
      </dgm:t>
    </dgm:pt>
    <dgm:pt modelId="{523D35AA-A699-43A4-8D70-C9DB678263C2}" type="sibTrans" cxnId="{9C5A95FB-AB7F-4F98-8CCB-FFD4CA3BC9A4}">
      <dgm:prSet/>
      <dgm:spPr/>
      <dgm:t>
        <a:bodyPr/>
        <a:lstStyle/>
        <a:p>
          <a:endParaRPr lang="en-US"/>
        </a:p>
      </dgm:t>
    </dgm:pt>
    <dgm:pt modelId="{B02714E0-D3C4-46C6-88CD-89C1A955E629}" type="pres">
      <dgm:prSet presAssocID="{FB4CF04D-DD3C-4A2B-BDEA-1EC7F21DE613}" presName="Name0" presStyleCnt="0">
        <dgm:presLayoutVars>
          <dgm:chMax val="7"/>
          <dgm:chPref val="7"/>
          <dgm:dir/>
        </dgm:presLayoutVars>
      </dgm:prSet>
      <dgm:spPr/>
    </dgm:pt>
    <dgm:pt modelId="{CEB9B9BD-8BE0-4058-B4DC-4D979E7E2E0C}" type="pres">
      <dgm:prSet presAssocID="{FB4CF04D-DD3C-4A2B-BDEA-1EC7F21DE613}" presName="Name1" presStyleCnt="0"/>
      <dgm:spPr/>
    </dgm:pt>
    <dgm:pt modelId="{EFDB8930-189C-4094-9064-B6533BA28C00}" type="pres">
      <dgm:prSet presAssocID="{FB4CF04D-DD3C-4A2B-BDEA-1EC7F21DE613}" presName="cycle" presStyleCnt="0"/>
      <dgm:spPr/>
    </dgm:pt>
    <dgm:pt modelId="{0A3DF740-043E-46DC-8BA4-A6D2B57CCD92}" type="pres">
      <dgm:prSet presAssocID="{FB4CF04D-DD3C-4A2B-BDEA-1EC7F21DE613}" presName="srcNode" presStyleLbl="node1" presStyleIdx="0" presStyleCnt="4"/>
      <dgm:spPr/>
    </dgm:pt>
    <dgm:pt modelId="{12D52BB3-3BC1-4B43-81C5-A78F99E6E50B}" type="pres">
      <dgm:prSet presAssocID="{FB4CF04D-DD3C-4A2B-BDEA-1EC7F21DE613}" presName="conn" presStyleLbl="parChTrans1D2" presStyleIdx="0" presStyleCnt="1"/>
      <dgm:spPr/>
    </dgm:pt>
    <dgm:pt modelId="{3CFB681C-9186-45AC-92AF-A176095EDA84}" type="pres">
      <dgm:prSet presAssocID="{FB4CF04D-DD3C-4A2B-BDEA-1EC7F21DE613}" presName="extraNode" presStyleLbl="node1" presStyleIdx="0" presStyleCnt="4"/>
      <dgm:spPr/>
    </dgm:pt>
    <dgm:pt modelId="{4FDB470C-EC73-4629-8326-56B87ADA1016}" type="pres">
      <dgm:prSet presAssocID="{FB4CF04D-DD3C-4A2B-BDEA-1EC7F21DE613}" presName="dstNode" presStyleLbl="node1" presStyleIdx="0" presStyleCnt="4"/>
      <dgm:spPr/>
    </dgm:pt>
    <dgm:pt modelId="{BCB6EB86-ECF5-48D8-B4DD-E65CA293AFDC}" type="pres">
      <dgm:prSet presAssocID="{927F9FF0-D905-4310-9086-F9E86BADE902}" presName="text_1" presStyleLbl="node1" presStyleIdx="0" presStyleCnt="4">
        <dgm:presLayoutVars>
          <dgm:bulletEnabled val="1"/>
        </dgm:presLayoutVars>
      </dgm:prSet>
      <dgm:spPr/>
    </dgm:pt>
    <dgm:pt modelId="{D6338EF6-2CC7-46E2-9B91-C5EBC30C9EF0}" type="pres">
      <dgm:prSet presAssocID="{927F9FF0-D905-4310-9086-F9E86BADE902}" presName="accent_1" presStyleCnt="0"/>
      <dgm:spPr/>
    </dgm:pt>
    <dgm:pt modelId="{C5D70D2B-BF98-4843-A71D-9F6F890FD2E9}" type="pres">
      <dgm:prSet presAssocID="{927F9FF0-D905-4310-9086-F9E86BADE902}" presName="accentRepeatNode" presStyleLbl="solidFgAcc1" presStyleIdx="0" presStyleCnt="4"/>
      <dgm:spPr/>
    </dgm:pt>
    <dgm:pt modelId="{52B8E05D-FB42-42E5-A639-26C907D9CA4A}" type="pres">
      <dgm:prSet presAssocID="{24680859-352F-434E-A73A-7739921AA4E9}" presName="text_2" presStyleLbl="node1" presStyleIdx="1" presStyleCnt="4">
        <dgm:presLayoutVars>
          <dgm:bulletEnabled val="1"/>
        </dgm:presLayoutVars>
      </dgm:prSet>
      <dgm:spPr/>
    </dgm:pt>
    <dgm:pt modelId="{8872010F-91BF-4CE7-8BA0-BEF9A9D8D62E}" type="pres">
      <dgm:prSet presAssocID="{24680859-352F-434E-A73A-7739921AA4E9}" presName="accent_2" presStyleCnt="0"/>
      <dgm:spPr/>
    </dgm:pt>
    <dgm:pt modelId="{9AAF3988-A85C-432B-996A-6956DAF6A211}" type="pres">
      <dgm:prSet presAssocID="{24680859-352F-434E-A73A-7739921AA4E9}" presName="accentRepeatNode" presStyleLbl="solidFgAcc1" presStyleIdx="1" presStyleCnt="4"/>
      <dgm:spPr/>
    </dgm:pt>
    <dgm:pt modelId="{3573B9DB-5249-4F4E-8608-D973B3EA88E4}" type="pres">
      <dgm:prSet presAssocID="{4FB770B0-5DE3-4CE8-AF58-21AE5D741E90}" presName="text_3" presStyleLbl="node1" presStyleIdx="2" presStyleCnt="4">
        <dgm:presLayoutVars>
          <dgm:bulletEnabled val="1"/>
        </dgm:presLayoutVars>
      </dgm:prSet>
      <dgm:spPr/>
    </dgm:pt>
    <dgm:pt modelId="{25EC83A4-BBC4-4D8F-AF64-ED4DF11AA9B2}" type="pres">
      <dgm:prSet presAssocID="{4FB770B0-5DE3-4CE8-AF58-21AE5D741E90}" presName="accent_3" presStyleCnt="0"/>
      <dgm:spPr/>
    </dgm:pt>
    <dgm:pt modelId="{98A467B2-A631-461C-9AD1-CEE12BA7CEC4}" type="pres">
      <dgm:prSet presAssocID="{4FB770B0-5DE3-4CE8-AF58-21AE5D741E90}" presName="accentRepeatNode" presStyleLbl="solidFgAcc1" presStyleIdx="2" presStyleCnt="4"/>
      <dgm:spPr/>
    </dgm:pt>
    <dgm:pt modelId="{0D7E69A4-FE60-4332-ACD5-CAEAAB8A9B8A}" type="pres">
      <dgm:prSet presAssocID="{7A9FC49E-C800-4EE3-A83E-5DD17B7E3648}" presName="text_4" presStyleLbl="node1" presStyleIdx="3" presStyleCnt="4">
        <dgm:presLayoutVars>
          <dgm:bulletEnabled val="1"/>
        </dgm:presLayoutVars>
      </dgm:prSet>
      <dgm:spPr/>
    </dgm:pt>
    <dgm:pt modelId="{9BAF5261-9D94-47A3-B3DE-D468CFC76E85}" type="pres">
      <dgm:prSet presAssocID="{7A9FC49E-C800-4EE3-A83E-5DD17B7E3648}" presName="accent_4" presStyleCnt="0"/>
      <dgm:spPr/>
    </dgm:pt>
    <dgm:pt modelId="{72221721-5662-4FB0-A792-A32E17E3DF1A}" type="pres">
      <dgm:prSet presAssocID="{7A9FC49E-C800-4EE3-A83E-5DD17B7E3648}" presName="accentRepeatNode" presStyleLbl="solidFgAcc1" presStyleIdx="3" presStyleCnt="4"/>
      <dgm:spPr/>
    </dgm:pt>
  </dgm:ptLst>
  <dgm:cxnLst>
    <dgm:cxn modelId="{9F723303-5E8A-4740-980C-E86A30A48754}" type="presOf" srcId="{7A9FC49E-C800-4EE3-A83E-5DD17B7E3648}" destId="{0D7E69A4-FE60-4332-ACD5-CAEAAB8A9B8A}" srcOrd="0" destOrd="0" presId="urn:microsoft.com/office/officeart/2008/layout/VerticalCurvedList"/>
    <dgm:cxn modelId="{BF5B4904-B90F-41BC-8E8C-5576631A6420}" srcId="{FB4CF04D-DD3C-4A2B-BDEA-1EC7F21DE613}" destId="{4FB770B0-5DE3-4CE8-AF58-21AE5D741E90}" srcOrd="2" destOrd="0" parTransId="{0DDE051D-2385-471C-A754-02BEC3F938E4}" sibTransId="{89068A4D-87AB-40B8-BB21-5665644E41C3}"/>
    <dgm:cxn modelId="{BEDE1A10-0802-433A-8AC1-D4B5E9119B8A}" srcId="{FB4CF04D-DD3C-4A2B-BDEA-1EC7F21DE613}" destId="{24680859-352F-434E-A73A-7739921AA4E9}" srcOrd="1" destOrd="0" parTransId="{94088993-A75C-4F8D-86F1-EDEC6A78DD39}" sibTransId="{CFF0EFC0-7E8D-4774-A555-72DDA71A8885}"/>
    <dgm:cxn modelId="{7D9D2136-5384-45BF-9A60-6C79D2307FD5}" type="presOf" srcId="{24680859-352F-434E-A73A-7739921AA4E9}" destId="{52B8E05D-FB42-42E5-A639-26C907D9CA4A}" srcOrd="0" destOrd="0" presId="urn:microsoft.com/office/officeart/2008/layout/VerticalCurvedList"/>
    <dgm:cxn modelId="{82C08E3F-6459-4D22-BA85-88D3441A2C1D}" type="presOf" srcId="{FB4CF04D-DD3C-4A2B-BDEA-1EC7F21DE613}" destId="{B02714E0-D3C4-46C6-88CD-89C1A955E629}" srcOrd="0" destOrd="0" presId="urn:microsoft.com/office/officeart/2008/layout/VerticalCurvedList"/>
    <dgm:cxn modelId="{40E51E76-B86F-4E98-A5FC-9EBB6B461CF2}" type="presOf" srcId="{927F9FF0-D905-4310-9086-F9E86BADE902}" destId="{BCB6EB86-ECF5-48D8-B4DD-E65CA293AFDC}" srcOrd="0" destOrd="0" presId="urn:microsoft.com/office/officeart/2008/layout/VerticalCurvedList"/>
    <dgm:cxn modelId="{9A6A4EAF-96F5-4A96-A85B-99DF874D560B}" srcId="{FB4CF04D-DD3C-4A2B-BDEA-1EC7F21DE613}" destId="{927F9FF0-D905-4310-9086-F9E86BADE902}" srcOrd="0" destOrd="0" parTransId="{52247B35-23D2-46B0-8C1B-8E4BB4FA9CD8}" sibTransId="{AD1C7CB1-42DB-4CAF-8E9A-605874234335}"/>
    <dgm:cxn modelId="{977655C1-B477-4459-B255-80B195B063E7}" type="presOf" srcId="{4FB770B0-5DE3-4CE8-AF58-21AE5D741E90}" destId="{3573B9DB-5249-4F4E-8608-D973B3EA88E4}" srcOrd="0" destOrd="0" presId="urn:microsoft.com/office/officeart/2008/layout/VerticalCurvedList"/>
    <dgm:cxn modelId="{DE62CFCA-34CC-4B73-8409-9416185F4D84}" type="presOf" srcId="{AD1C7CB1-42DB-4CAF-8E9A-605874234335}" destId="{12D52BB3-3BC1-4B43-81C5-A78F99E6E50B}" srcOrd="0" destOrd="0" presId="urn:microsoft.com/office/officeart/2008/layout/VerticalCurvedList"/>
    <dgm:cxn modelId="{9C5A95FB-AB7F-4F98-8CCB-FFD4CA3BC9A4}" srcId="{FB4CF04D-DD3C-4A2B-BDEA-1EC7F21DE613}" destId="{7A9FC49E-C800-4EE3-A83E-5DD17B7E3648}" srcOrd="3" destOrd="0" parTransId="{C1F6A976-F03D-43D2-B3E3-7F398A49ABC4}" sibTransId="{523D35AA-A699-43A4-8D70-C9DB678263C2}"/>
    <dgm:cxn modelId="{4E933951-B818-4268-BC29-B60D0B001424}" type="presParOf" srcId="{B02714E0-D3C4-46C6-88CD-89C1A955E629}" destId="{CEB9B9BD-8BE0-4058-B4DC-4D979E7E2E0C}" srcOrd="0" destOrd="0" presId="urn:microsoft.com/office/officeart/2008/layout/VerticalCurvedList"/>
    <dgm:cxn modelId="{942F277E-58DA-49D1-AAA9-8D8E751930BF}" type="presParOf" srcId="{CEB9B9BD-8BE0-4058-B4DC-4D979E7E2E0C}" destId="{EFDB8930-189C-4094-9064-B6533BA28C00}" srcOrd="0" destOrd="0" presId="urn:microsoft.com/office/officeart/2008/layout/VerticalCurvedList"/>
    <dgm:cxn modelId="{63ECB7DB-C494-4F73-8435-641E1B1365E1}" type="presParOf" srcId="{EFDB8930-189C-4094-9064-B6533BA28C00}" destId="{0A3DF740-043E-46DC-8BA4-A6D2B57CCD92}" srcOrd="0" destOrd="0" presId="urn:microsoft.com/office/officeart/2008/layout/VerticalCurvedList"/>
    <dgm:cxn modelId="{CE383553-6195-4AB8-9A82-F1A05CACD0F9}" type="presParOf" srcId="{EFDB8930-189C-4094-9064-B6533BA28C00}" destId="{12D52BB3-3BC1-4B43-81C5-A78F99E6E50B}" srcOrd="1" destOrd="0" presId="urn:microsoft.com/office/officeart/2008/layout/VerticalCurvedList"/>
    <dgm:cxn modelId="{8A3926F5-0906-4217-AB0E-50099E978DDE}" type="presParOf" srcId="{EFDB8930-189C-4094-9064-B6533BA28C00}" destId="{3CFB681C-9186-45AC-92AF-A176095EDA84}" srcOrd="2" destOrd="0" presId="urn:microsoft.com/office/officeart/2008/layout/VerticalCurvedList"/>
    <dgm:cxn modelId="{9C799469-C830-4183-B826-7C45D7DB26EE}" type="presParOf" srcId="{EFDB8930-189C-4094-9064-B6533BA28C00}" destId="{4FDB470C-EC73-4629-8326-56B87ADA1016}" srcOrd="3" destOrd="0" presId="urn:microsoft.com/office/officeart/2008/layout/VerticalCurvedList"/>
    <dgm:cxn modelId="{2D92ACD0-476B-4845-9B1F-630F674D1EC4}" type="presParOf" srcId="{CEB9B9BD-8BE0-4058-B4DC-4D979E7E2E0C}" destId="{BCB6EB86-ECF5-48D8-B4DD-E65CA293AFDC}" srcOrd="1" destOrd="0" presId="urn:microsoft.com/office/officeart/2008/layout/VerticalCurvedList"/>
    <dgm:cxn modelId="{410B52F9-7E5B-4982-95E5-E4AD6583FCE1}" type="presParOf" srcId="{CEB9B9BD-8BE0-4058-B4DC-4D979E7E2E0C}" destId="{D6338EF6-2CC7-46E2-9B91-C5EBC30C9EF0}" srcOrd="2" destOrd="0" presId="urn:microsoft.com/office/officeart/2008/layout/VerticalCurvedList"/>
    <dgm:cxn modelId="{A5F055C6-C3FA-496F-8605-B109EA2ED215}" type="presParOf" srcId="{D6338EF6-2CC7-46E2-9B91-C5EBC30C9EF0}" destId="{C5D70D2B-BF98-4843-A71D-9F6F890FD2E9}" srcOrd="0" destOrd="0" presId="urn:microsoft.com/office/officeart/2008/layout/VerticalCurvedList"/>
    <dgm:cxn modelId="{1A337244-5414-4FCF-B159-E584FB424755}" type="presParOf" srcId="{CEB9B9BD-8BE0-4058-B4DC-4D979E7E2E0C}" destId="{52B8E05D-FB42-42E5-A639-26C907D9CA4A}" srcOrd="3" destOrd="0" presId="urn:microsoft.com/office/officeart/2008/layout/VerticalCurvedList"/>
    <dgm:cxn modelId="{2989C85E-CAF0-4214-B620-166B8DF7C578}" type="presParOf" srcId="{CEB9B9BD-8BE0-4058-B4DC-4D979E7E2E0C}" destId="{8872010F-91BF-4CE7-8BA0-BEF9A9D8D62E}" srcOrd="4" destOrd="0" presId="urn:microsoft.com/office/officeart/2008/layout/VerticalCurvedList"/>
    <dgm:cxn modelId="{4FD14D0C-745A-41D5-AD11-32D467BB58BD}" type="presParOf" srcId="{8872010F-91BF-4CE7-8BA0-BEF9A9D8D62E}" destId="{9AAF3988-A85C-432B-996A-6956DAF6A211}" srcOrd="0" destOrd="0" presId="urn:microsoft.com/office/officeart/2008/layout/VerticalCurvedList"/>
    <dgm:cxn modelId="{4B13436F-D595-435C-9494-082485DFBE9A}" type="presParOf" srcId="{CEB9B9BD-8BE0-4058-B4DC-4D979E7E2E0C}" destId="{3573B9DB-5249-4F4E-8608-D973B3EA88E4}" srcOrd="5" destOrd="0" presId="urn:microsoft.com/office/officeart/2008/layout/VerticalCurvedList"/>
    <dgm:cxn modelId="{1EA3FCF8-AEBA-477C-90E0-F227352E6416}" type="presParOf" srcId="{CEB9B9BD-8BE0-4058-B4DC-4D979E7E2E0C}" destId="{25EC83A4-BBC4-4D8F-AF64-ED4DF11AA9B2}" srcOrd="6" destOrd="0" presId="urn:microsoft.com/office/officeart/2008/layout/VerticalCurvedList"/>
    <dgm:cxn modelId="{158016AB-B565-4BAF-A25C-95895B885DA4}" type="presParOf" srcId="{25EC83A4-BBC4-4D8F-AF64-ED4DF11AA9B2}" destId="{98A467B2-A631-461C-9AD1-CEE12BA7CEC4}" srcOrd="0" destOrd="0" presId="urn:microsoft.com/office/officeart/2008/layout/VerticalCurvedList"/>
    <dgm:cxn modelId="{5082ABE5-E39B-4DBE-878B-C161ECC7A8F4}" type="presParOf" srcId="{CEB9B9BD-8BE0-4058-B4DC-4D979E7E2E0C}" destId="{0D7E69A4-FE60-4332-ACD5-CAEAAB8A9B8A}" srcOrd="7" destOrd="0" presId="urn:microsoft.com/office/officeart/2008/layout/VerticalCurvedList"/>
    <dgm:cxn modelId="{4B20D679-AFA1-4E1E-BE05-0D7B01DBE7C2}" type="presParOf" srcId="{CEB9B9BD-8BE0-4058-B4DC-4D979E7E2E0C}" destId="{9BAF5261-9D94-47A3-B3DE-D468CFC76E85}" srcOrd="8" destOrd="0" presId="urn:microsoft.com/office/officeart/2008/layout/VerticalCurvedList"/>
    <dgm:cxn modelId="{00651094-D27A-4FC8-B6F4-E114B85372DE}" type="presParOf" srcId="{9BAF5261-9D94-47A3-B3DE-D468CFC76E85}" destId="{72221721-5662-4FB0-A792-A32E17E3DF1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57C50-F156-408E-B92E-FD62E284D175}">
      <dsp:nvSpPr>
        <dsp:cNvPr id="0" name=""/>
        <dsp:cNvSpPr/>
      </dsp:nvSpPr>
      <dsp:spPr>
        <a:xfrm rot="5400000">
          <a:off x="-254941" y="400865"/>
          <a:ext cx="1699609" cy="1189726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KIẾN THỨC</a:t>
          </a:r>
        </a:p>
      </dsp:txBody>
      <dsp:txXfrm rot="-5400000">
        <a:off x="1" y="740786"/>
        <a:ext cx="1189726" cy="509883"/>
      </dsp:txXfrm>
    </dsp:sp>
    <dsp:sp modelId="{80DAD387-48F7-455F-BD92-578A7C3B5989}">
      <dsp:nvSpPr>
        <dsp:cNvPr id="0" name=""/>
        <dsp:cNvSpPr/>
      </dsp:nvSpPr>
      <dsp:spPr>
        <a:xfrm rot="5400000">
          <a:off x="4796294" y="-3602520"/>
          <a:ext cx="1383064" cy="8596200"/>
        </a:xfrm>
        <a:prstGeom prst="round2Same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kern="120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Nhận</a:t>
          </a:r>
          <a:r>
            <a:rPr lang="en-US" sz="2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kern="120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biết</a:t>
          </a:r>
          <a:r>
            <a:rPr lang="en-US" sz="2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kern="120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căn</a:t>
          </a:r>
          <a:r>
            <a:rPr lang="en-US" sz="2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kern="120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bậc</a:t>
          </a:r>
          <a:r>
            <a:rPr lang="en-US" sz="2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kern="120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hai</a:t>
          </a:r>
          <a:r>
            <a:rPr lang="en-US" sz="2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kern="120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của</a:t>
          </a:r>
          <a:r>
            <a:rPr lang="en-US" sz="2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kern="120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số</a:t>
          </a:r>
          <a:r>
            <a:rPr lang="en-US" sz="2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kern="120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thực</a:t>
          </a:r>
          <a:r>
            <a:rPr lang="en-US" sz="2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kern="120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không</a:t>
          </a:r>
          <a:r>
            <a:rPr lang="en-US" sz="2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 </a:t>
          </a:r>
          <a:r>
            <a:rPr lang="en-US" sz="2200" b="0" kern="1200" cap="none" spc="0" dirty="0" err="1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âm</a:t>
          </a:r>
          <a:r>
            <a:rPr lang="en-US" sz="2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.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b="0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rPr>
            <a:t>Tính được giá trị (đúng hoặc gần đúng) căn bậc hai của một số thực không âm bằng máy tính cầm tay. </a:t>
          </a:r>
          <a:endParaRPr lang="en-US" sz="22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200" b="0" kern="1200" dirty="0">
              <a:solidFill>
                <a:schemeClr val="bg1"/>
              </a:solidFill>
              <a:latin typeface="+mn-lt"/>
            </a:rPr>
            <a:t>Tính chất của căn bậc hai</a:t>
          </a:r>
          <a:r>
            <a:rPr lang="en-US" sz="2200" b="0" kern="1200" dirty="0">
              <a:solidFill>
                <a:schemeClr val="bg1"/>
              </a:solidFill>
              <a:latin typeface="+mn-lt"/>
            </a:rPr>
            <a:t>. </a:t>
          </a:r>
          <a:endParaRPr lang="en-US" sz="2200" b="0" kern="1200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+mn-lt"/>
          </a:endParaRPr>
        </a:p>
      </dsp:txBody>
      <dsp:txXfrm rot="-5400000">
        <a:off x="1189726" y="71564"/>
        <a:ext cx="8528684" cy="1248032"/>
      </dsp:txXfrm>
    </dsp:sp>
    <dsp:sp modelId="{AA00187C-4E34-4563-B58B-7775B209571F}">
      <dsp:nvSpPr>
        <dsp:cNvPr id="0" name=""/>
        <dsp:cNvSpPr/>
      </dsp:nvSpPr>
      <dsp:spPr>
        <a:xfrm rot="5400000">
          <a:off x="-254941" y="2150045"/>
          <a:ext cx="1699609" cy="1189726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NĂNG LỰC</a:t>
          </a:r>
        </a:p>
      </dsp:txBody>
      <dsp:txXfrm rot="-5400000">
        <a:off x="1" y="2489966"/>
        <a:ext cx="1189726" cy="509883"/>
      </dsp:txXfrm>
    </dsp:sp>
    <dsp:sp modelId="{83A0FDDB-7402-4E80-A9DA-C09093C5C434}">
      <dsp:nvSpPr>
        <dsp:cNvPr id="0" name=""/>
        <dsp:cNvSpPr/>
      </dsp:nvSpPr>
      <dsp:spPr>
        <a:xfrm rot="5400000">
          <a:off x="4717862" y="-1850622"/>
          <a:ext cx="1539927" cy="8596200"/>
        </a:xfrm>
        <a:prstGeom prst="round2SameRect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Năng</a:t>
          </a:r>
          <a:r>
            <a:rPr lang="en-US" sz="2200" kern="1200" dirty="0"/>
            <a:t> </a:t>
          </a:r>
          <a:r>
            <a:rPr lang="en-US" sz="2200" kern="1200" dirty="0" err="1"/>
            <a:t>lực</a:t>
          </a:r>
          <a:r>
            <a:rPr lang="en-US" sz="2200" kern="1200" dirty="0"/>
            <a:t> </a:t>
          </a:r>
          <a:r>
            <a:rPr lang="en-US" sz="2200" kern="1200" dirty="0" err="1"/>
            <a:t>giao</a:t>
          </a:r>
          <a:r>
            <a:rPr lang="en-US" sz="2200" kern="1200" dirty="0"/>
            <a:t> </a:t>
          </a:r>
          <a:r>
            <a:rPr lang="en-US" sz="2200" kern="1200" dirty="0" err="1"/>
            <a:t>tiếp</a:t>
          </a:r>
          <a:r>
            <a:rPr lang="en-US" sz="2200" kern="1200" dirty="0"/>
            <a:t> </a:t>
          </a:r>
          <a:r>
            <a:rPr lang="en-US" sz="2200" kern="1200" dirty="0" err="1"/>
            <a:t>toán</a:t>
          </a:r>
          <a:r>
            <a:rPr lang="en-US" sz="2200" kern="1200" dirty="0"/>
            <a:t> </a:t>
          </a:r>
          <a:r>
            <a:rPr lang="en-US" sz="2200" kern="1200" dirty="0" err="1"/>
            <a:t>học</a:t>
          </a:r>
          <a:r>
            <a:rPr lang="en-US" sz="2200" kern="1200" dirty="0"/>
            <a:t>:</a:t>
          </a:r>
          <a:endParaRPr lang="en-US" sz="2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Năng</a:t>
          </a:r>
          <a:r>
            <a:rPr lang="en-US" sz="2200" kern="1200" dirty="0"/>
            <a:t> </a:t>
          </a:r>
          <a:r>
            <a:rPr lang="en-US" sz="2200" kern="1200" dirty="0" err="1"/>
            <a:t>lực</a:t>
          </a:r>
          <a:r>
            <a:rPr lang="en-US" sz="2200" kern="1200" dirty="0"/>
            <a:t> </a:t>
          </a:r>
          <a:r>
            <a:rPr lang="en-US" sz="2200" kern="1200" dirty="0" err="1"/>
            <a:t>tư</a:t>
          </a:r>
          <a:r>
            <a:rPr lang="en-US" sz="2200" kern="1200" dirty="0"/>
            <a:t> </a:t>
          </a:r>
          <a:r>
            <a:rPr lang="en-US" sz="2200" kern="1200" dirty="0" err="1"/>
            <a:t>duy</a:t>
          </a:r>
          <a:r>
            <a:rPr lang="en-US" sz="2200" kern="1200" dirty="0"/>
            <a:t> </a:t>
          </a:r>
          <a:r>
            <a:rPr lang="en-US" sz="2200" kern="1200" dirty="0" err="1"/>
            <a:t>và</a:t>
          </a:r>
          <a:r>
            <a:rPr lang="en-US" sz="2200" kern="1200" dirty="0"/>
            <a:t> </a:t>
          </a:r>
          <a:r>
            <a:rPr lang="en-US" sz="2200" kern="1200" dirty="0" err="1"/>
            <a:t>lập</a:t>
          </a:r>
          <a:r>
            <a:rPr lang="en-US" sz="2200" kern="1200" dirty="0"/>
            <a:t> </a:t>
          </a:r>
          <a:r>
            <a:rPr lang="en-US" sz="2200" kern="1200" dirty="0" err="1"/>
            <a:t>luận</a:t>
          </a:r>
          <a:r>
            <a:rPr lang="en-US" sz="2200" kern="1200" dirty="0"/>
            <a:t> </a:t>
          </a:r>
          <a:r>
            <a:rPr lang="en-US" sz="2200" kern="1200" dirty="0" err="1"/>
            <a:t>toán</a:t>
          </a:r>
          <a:r>
            <a:rPr lang="en-US" sz="2200" kern="1200" dirty="0"/>
            <a:t> </a:t>
          </a:r>
          <a:r>
            <a:rPr lang="en-US" sz="2200" kern="1200" dirty="0" err="1"/>
            <a:t>học</a:t>
          </a:r>
          <a:endParaRPr lang="en-US" sz="2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Năng</a:t>
          </a:r>
          <a:r>
            <a:rPr lang="en-US" sz="2200" kern="1200" dirty="0"/>
            <a:t> </a:t>
          </a:r>
          <a:r>
            <a:rPr lang="en-US" sz="2200" kern="1200" dirty="0" err="1"/>
            <a:t>lực</a:t>
          </a:r>
          <a:r>
            <a:rPr lang="en-US" sz="2200" kern="1200" dirty="0"/>
            <a:t> </a:t>
          </a:r>
          <a:r>
            <a:rPr lang="en-US" sz="2200" kern="1200" dirty="0" err="1"/>
            <a:t>mô</a:t>
          </a:r>
          <a:r>
            <a:rPr lang="en-US" sz="2200" kern="1200" dirty="0"/>
            <a:t> </a:t>
          </a:r>
          <a:r>
            <a:rPr lang="en-US" sz="2200" kern="1200" dirty="0" err="1"/>
            <a:t>hình</a:t>
          </a:r>
          <a:r>
            <a:rPr lang="en-US" sz="2200" kern="1200" dirty="0"/>
            <a:t> </a:t>
          </a:r>
          <a:r>
            <a:rPr lang="en-US" sz="2200" kern="1200" dirty="0" err="1"/>
            <a:t>hóa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Năng</a:t>
          </a:r>
          <a:r>
            <a:rPr lang="en-US" sz="2200" kern="1200" dirty="0"/>
            <a:t> </a:t>
          </a:r>
          <a:r>
            <a:rPr lang="en-US" sz="2200" kern="1200" dirty="0" err="1"/>
            <a:t>lực</a:t>
          </a:r>
          <a:r>
            <a:rPr lang="en-US" sz="2200" kern="1200" dirty="0"/>
            <a:t> </a:t>
          </a:r>
          <a:r>
            <a:rPr lang="en-US" sz="2200" kern="1200" dirty="0" err="1"/>
            <a:t>sử</a:t>
          </a:r>
          <a:r>
            <a:rPr lang="en-US" sz="2200" kern="1200" dirty="0"/>
            <a:t> </a:t>
          </a:r>
          <a:r>
            <a:rPr lang="en-US" sz="2200" kern="1200" dirty="0" err="1"/>
            <a:t>dụng</a:t>
          </a:r>
          <a:r>
            <a:rPr lang="en-US" sz="2200" kern="1200" dirty="0"/>
            <a:t> </a:t>
          </a:r>
          <a:r>
            <a:rPr lang="en-US" sz="2200" kern="1200" dirty="0" err="1"/>
            <a:t>công</a:t>
          </a:r>
          <a:r>
            <a:rPr lang="en-US" sz="2200" kern="1200" dirty="0"/>
            <a:t> </a:t>
          </a:r>
          <a:r>
            <a:rPr lang="en-US" sz="2200" kern="1200" dirty="0" err="1"/>
            <a:t>cụ</a:t>
          </a:r>
          <a:r>
            <a:rPr lang="en-US" sz="2200" kern="1200" dirty="0"/>
            <a:t>, </a:t>
          </a:r>
          <a:r>
            <a:rPr lang="en-US" sz="2200" kern="1200" dirty="0" err="1"/>
            <a:t>phương</a:t>
          </a:r>
          <a:r>
            <a:rPr lang="en-US" sz="2200" kern="1200" dirty="0"/>
            <a:t> </a:t>
          </a:r>
          <a:r>
            <a:rPr lang="en-US" sz="2200" kern="1200" dirty="0" err="1"/>
            <a:t>tiện</a:t>
          </a:r>
          <a:r>
            <a:rPr lang="en-US" sz="2200" kern="1200" dirty="0"/>
            <a:t> </a:t>
          </a:r>
          <a:r>
            <a:rPr lang="en-US" sz="2200" kern="1200" dirty="0" err="1"/>
            <a:t>học</a:t>
          </a:r>
          <a:r>
            <a:rPr lang="en-US" sz="2200" kern="1200" dirty="0"/>
            <a:t> </a:t>
          </a:r>
          <a:r>
            <a:rPr lang="en-US" sz="2200" kern="1200" dirty="0" err="1"/>
            <a:t>toán</a:t>
          </a:r>
          <a:endParaRPr lang="en-US" sz="2200" kern="1200" dirty="0"/>
        </a:p>
      </dsp:txBody>
      <dsp:txXfrm rot="-5400000">
        <a:off x="1189726" y="1752687"/>
        <a:ext cx="8521027" cy="1389581"/>
      </dsp:txXfrm>
    </dsp:sp>
    <dsp:sp modelId="{90847D3F-14BD-47F4-8401-9D8C252233DE}">
      <dsp:nvSpPr>
        <dsp:cNvPr id="0" name=""/>
        <dsp:cNvSpPr/>
      </dsp:nvSpPr>
      <dsp:spPr>
        <a:xfrm rot="5400000">
          <a:off x="-254941" y="3967233"/>
          <a:ext cx="1699609" cy="1189726"/>
        </a:xfrm>
        <a:prstGeom prst="chevron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PHẨM CHẤT</a:t>
          </a:r>
        </a:p>
      </dsp:txBody>
      <dsp:txXfrm rot="-5400000">
        <a:off x="1" y="4307154"/>
        <a:ext cx="1189726" cy="509883"/>
      </dsp:txXfrm>
    </dsp:sp>
    <dsp:sp modelId="{72A15B72-CAF7-4DF6-BCAF-E48111D46D46}">
      <dsp:nvSpPr>
        <dsp:cNvPr id="0" name=""/>
        <dsp:cNvSpPr/>
      </dsp:nvSpPr>
      <dsp:spPr>
        <a:xfrm rot="5400000">
          <a:off x="4649854" y="-33434"/>
          <a:ext cx="1675944" cy="8596200"/>
        </a:xfrm>
        <a:prstGeom prst="round2SameRect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Chăm</a:t>
          </a:r>
          <a:r>
            <a:rPr lang="en-US" sz="2200" kern="1200" dirty="0"/>
            <a:t> </a:t>
          </a:r>
          <a:r>
            <a:rPr lang="en-US" sz="2200" kern="1200" dirty="0" err="1"/>
            <a:t>chỉ</a:t>
          </a:r>
          <a:r>
            <a:rPr lang="en-US" sz="2200" kern="1200" dirty="0"/>
            <a:t>: </a:t>
          </a:r>
          <a:r>
            <a:rPr lang="en-US" sz="2200" kern="1200" dirty="0" err="1"/>
            <a:t>thực</a:t>
          </a:r>
          <a:r>
            <a:rPr lang="en-US" sz="2200" kern="1200" dirty="0"/>
            <a:t> </a:t>
          </a:r>
          <a:r>
            <a:rPr lang="en-US" sz="2200" kern="1200" dirty="0" err="1"/>
            <a:t>hiện</a:t>
          </a:r>
          <a:r>
            <a:rPr lang="en-US" sz="2200" kern="1200" dirty="0"/>
            <a:t> </a:t>
          </a:r>
          <a:r>
            <a:rPr lang="en-US" sz="2200" kern="1200" dirty="0" err="1"/>
            <a:t>đầy</a:t>
          </a:r>
          <a:r>
            <a:rPr lang="en-US" sz="2200" kern="1200" dirty="0"/>
            <a:t> </a:t>
          </a:r>
          <a:r>
            <a:rPr lang="en-US" sz="2200" kern="1200" dirty="0" err="1"/>
            <a:t>đủ</a:t>
          </a:r>
          <a:r>
            <a:rPr lang="en-US" sz="2200" kern="1200" dirty="0"/>
            <a:t> </a:t>
          </a:r>
          <a:r>
            <a:rPr lang="en-US" sz="2200" kern="1200" dirty="0" err="1"/>
            <a:t>các</a:t>
          </a:r>
          <a:r>
            <a:rPr lang="en-US" sz="2200" kern="1200" dirty="0"/>
            <a:t> </a:t>
          </a:r>
          <a:r>
            <a:rPr lang="en-US" sz="2200" kern="1200" dirty="0" err="1"/>
            <a:t>hoạt</a:t>
          </a:r>
          <a:r>
            <a:rPr lang="en-US" sz="2200" kern="1200" dirty="0"/>
            <a:t> </a:t>
          </a:r>
          <a:r>
            <a:rPr lang="en-US" sz="2200" kern="1200" dirty="0" err="1"/>
            <a:t>động</a:t>
          </a:r>
          <a:r>
            <a:rPr lang="en-US" sz="2200" kern="1200" dirty="0"/>
            <a:t> </a:t>
          </a:r>
          <a:r>
            <a:rPr lang="en-US" sz="2200" kern="1200" dirty="0" err="1"/>
            <a:t>học</a:t>
          </a:r>
          <a:r>
            <a:rPr lang="en-US" sz="2200" kern="1200" dirty="0"/>
            <a:t> </a:t>
          </a:r>
          <a:r>
            <a:rPr lang="en-US" sz="2200" kern="1200" dirty="0" err="1"/>
            <a:t>tập</a:t>
          </a:r>
          <a:r>
            <a:rPr lang="en-US" sz="2200" kern="1200" dirty="0"/>
            <a:t> </a:t>
          </a:r>
          <a:r>
            <a:rPr lang="en-US" sz="2200" kern="1200" dirty="0" err="1"/>
            <a:t>một</a:t>
          </a:r>
          <a:r>
            <a:rPr lang="en-US" sz="2200" kern="1200" dirty="0"/>
            <a:t> </a:t>
          </a:r>
          <a:r>
            <a:rPr lang="en-US" sz="2200" kern="1200" dirty="0" err="1"/>
            <a:t>cách</a:t>
          </a:r>
          <a:r>
            <a:rPr lang="en-US" sz="2200" kern="1200" dirty="0"/>
            <a:t> </a:t>
          </a:r>
          <a:r>
            <a:rPr lang="en-US" sz="2200" kern="1200" dirty="0" err="1"/>
            <a:t>tự</a:t>
          </a:r>
          <a:r>
            <a:rPr lang="en-US" sz="2200" kern="1200" dirty="0"/>
            <a:t> </a:t>
          </a:r>
          <a:r>
            <a:rPr lang="en-US" sz="2200" kern="1200" dirty="0" err="1"/>
            <a:t>giác</a:t>
          </a:r>
          <a:r>
            <a:rPr lang="en-US" sz="2200" kern="1200" dirty="0"/>
            <a:t>, </a:t>
          </a:r>
          <a:r>
            <a:rPr lang="en-US" sz="2200" kern="1200" dirty="0" err="1"/>
            <a:t>tích</a:t>
          </a:r>
          <a:r>
            <a:rPr lang="en-US" sz="2200" kern="1200" dirty="0"/>
            <a:t> </a:t>
          </a:r>
          <a:r>
            <a:rPr lang="en-US" sz="2200" kern="1200" dirty="0" err="1"/>
            <a:t>cực</a:t>
          </a:r>
          <a:r>
            <a:rPr lang="en-US" sz="2200" kern="1200" dirty="0"/>
            <a:t>.</a:t>
          </a:r>
          <a:endParaRPr lang="en-US" sz="22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Trung </a:t>
          </a:r>
          <a:r>
            <a:rPr lang="en-US" sz="2200" kern="1200" dirty="0" err="1"/>
            <a:t>thực</a:t>
          </a:r>
          <a:r>
            <a:rPr lang="en-US" sz="2200" kern="1200" dirty="0"/>
            <a:t>: </a:t>
          </a:r>
          <a:r>
            <a:rPr lang="en-US" sz="2200" kern="1200" dirty="0" err="1"/>
            <a:t>thật</a:t>
          </a:r>
          <a:r>
            <a:rPr lang="en-US" sz="2200" kern="1200" dirty="0"/>
            <a:t> </a:t>
          </a:r>
          <a:r>
            <a:rPr lang="en-US" sz="2200" kern="1200" dirty="0" err="1"/>
            <a:t>thà</a:t>
          </a:r>
          <a:r>
            <a:rPr lang="en-US" sz="2200" kern="1200" dirty="0"/>
            <a:t>, </a:t>
          </a:r>
          <a:r>
            <a:rPr lang="en-US" sz="2200" kern="1200" dirty="0" err="1"/>
            <a:t>thẳng</a:t>
          </a:r>
          <a:r>
            <a:rPr lang="en-US" sz="2200" kern="1200" dirty="0"/>
            <a:t> </a:t>
          </a:r>
          <a:r>
            <a:rPr lang="en-US" sz="2200" kern="1200" dirty="0" err="1"/>
            <a:t>thắn</a:t>
          </a:r>
          <a:r>
            <a:rPr lang="en-US" sz="2200" kern="1200" dirty="0"/>
            <a:t> </a:t>
          </a:r>
          <a:r>
            <a:rPr lang="en-US" sz="2200" kern="1200" dirty="0" err="1"/>
            <a:t>trong</a:t>
          </a:r>
          <a:r>
            <a:rPr lang="en-US" sz="2200" kern="1200" dirty="0"/>
            <a:t> </a:t>
          </a:r>
          <a:r>
            <a:rPr lang="en-US" sz="2200" kern="1200" dirty="0" err="1"/>
            <a:t>báo</a:t>
          </a:r>
          <a:r>
            <a:rPr lang="en-US" sz="2200" kern="1200" dirty="0"/>
            <a:t> </a:t>
          </a:r>
          <a:r>
            <a:rPr lang="en-US" sz="2200" kern="1200" dirty="0" err="1"/>
            <a:t>cáo</a:t>
          </a:r>
          <a:r>
            <a:rPr lang="en-US" sz="2200" kern="1200" dirty="0"/>
            <a:t> </a:t>
          </a:r>
          <a:r>
            <a:rPr lang="en-US" sz="2200" kern="1200" dirty="0" err="1"/>
            <a:t>kết</a:t>
          </a:r>
          <a:r>
            <a:rPr lang="en-US" sz="2200" kern="1200" dirty="0"/>
            <a:t> </a:t>
          </a:r>
          <a:r>
            <a:rPr lang="en-US" sz="2200" kern="1200" dirty="0" err="1"/>
            <a:t>quả</a:t>
          </a:r>
          <a:r>
            <a:rPr lang="en-US" sz="2200" kern="1200" dirty="0"/>
            <a:t> </a:t>
          </a:r>
          <a:r>
            <a:rPr lang="en-US" sz="2200" kern="1200" dirty="0" err="1"/>
            <a:t>hoạt</a:t>
          </a:r>
          <a:r>
            <a:rPr lang="en-US" sz="2200" kern="1200" dirty="0"/>
            <a:t> </a:t>
          </a:r>
          <a:r>
            <a:rPr lang="en-US" sz="2200" kern="1200" dirty="0" err="1"/>
            <a:t>động</a:t>
          </a:r>
          <a:r>
            <a:rPr lang="en-US" sz="2200" kern="1200" dirty="0"/>
            <a:t> </a:t>
          </a:r>
          <a:r>
            <a:rPr lang="en-US" sz="2200" kern="1200" dirty="0" err="1"/>
            <a:t>cá</a:t>
          </a:r>
          <a:r>
            <a:rPr lang="en-US" sz="2200" kern="1200" dirty="0"/>
            <a:t> </a:t>
          </a:r>
          <a:r>
            <a:rPr lang="en-US" sz="2200" kern="1200" dirty="0" err="1"/>
            <a:t>nhân</a:t>
          </a:r>
          <a:r>
            <a:rPr lang="en-US" sz="2200" kern="1200" dirty="0"/>
            <a:t> </a:t>
          </a:r>
          <a:r>
            <a:rPr lang="en-US" sz="2200" kern="1200" dirty="0" err="1"/>
            <a:t>và</a:t>
          </a:r>
          <a:r>
            <a:rPr lang="en-US" sz="2200" kern="1200" dirty="0"/>
            <a:t> </a:t>
          </a:r>
          <a:r>
            <a:rPr lang="en-US" sz="2200" kern="1200" dirty="0" err="1"/>
            <a:t>theo</a:t>
          </a:r>
          <a:r>
            <a:rPr lang="en-US" sz="2200" kern="1200" dirty="0"/>
            <a:t> </a:t>
          </a:r>
          <a:r>
            <a:rPr lang="en-US" sz="2200" kern="1200" dirty="0" err="1"/>
            <a:t>nhóm</a:t>
          </a:r>
          <a:r>
            <a:rPr lang="en-US" sz="2200" kern="1200" dirty="0"/>
            <a:t>, </a:t>
          </a:r>
          <a:r>
            <a:rPr lang="en-US" sz="2200" kern="1200" dirty="0" err="1"/>
            <a:t>trong</a:t>
          </a:r>
          <a:r>
            <a:rPr lang="en-US" sz="2200" kern="1200" dirty="0"/>
            <a:t> </a:t>
          </a:r>
          <a:r>
            <a:rPr lang="en-US" sz="2200" kern="1200" dirty="0" err="1"/>
            <a:t>đánh</a:t>
          </a:r>
          <a:r>
            <a:rPr lang="en-US" sz="2200" kern="1200" dirty="0"/>
            <a:t> </a:t>
          </a:r>
          <a:r>
            <a:rPr lang="en-US" sz="2200" kern="1200" dirty="0" err="1"/>
            <a:t>giá</a:t>
          </a:r>
          <a:r>
            <a:rPr lang="en-US" sz="2200" kern="1200" dirty="0"/>
            <a:t> </a:t>
          </a:r>
          <a:r>
            <a:rPr lang="en-US" sz="2200" kern="1200" dirty="0" err="1"/>
            <a:t>và</a:t>
          </a:r>
          <a:r>
            <a:rPr lang="en-US" sz="2200" kern="1200" dirty="0"/>
            <a:t> </a:t>
          </a:r>
          <a:r>
            <a:rPr lang="en-US" sz="2200" kern="1200" dirty="0" err="1"/>
            <a:t>tự</a:t>
          </a:r>
          <a:r>
            <a:rPr lang="en-US" sz="2200" kern="1200" dirty="0"/>
            <a:t> </a:t>
          </a:r>
          <a:r>
            <a:rPr lang="en-US" sz="2200" kern="1200" dirty="0" err="1"/>
            <a:t>đánh</a:t>
          </a:r>
          <a:r>
            <a:rPr lang="en-US" sz="2200" kern="1200" dirty="0"/>
            <a:t> </a:t>
          </a:r>
          <a:r>
            <a:rPr lang="en-US" sz="2200" kern="1200" dirty="0" err="1"/>
            <a:t>giá</a:t>
          </a:r>
          <a:r>
            <a:rPr lang="en-US" sz="2200" kern="1200" dirty="0"/>
            <a:t>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/>
            <a:t>Trách</a:t>
          </a:r>
          <a:r>
            <a:rPr lang="en-US" sz="2200" kern="1200" dirty="0"/>
            <a:t> </a:t>
          </a:r>
          <a:r>
            <a:rPr lang="en-US" sz="2200" kern="1200" dirty="0" err="1"/>
            <a:t>nhiệm</a:t>
          </a:r>
          <a:r>
            <a:rPr lang="en-US" sz="2200" kern="1200" dirty="0"/>
            <a:t>: </a:t>
          </a:r>
          <a:r>
            <a:rPr lang="en-US" sz="2200" kern="1200" dirty="0" err="1"/>
            <a:t>hoàn</a:t>
          </a:r>
          <a:r>
            <a:rPr lang="en-US" sz="2200" kern="1200" dirty="0"/>
            <a:t> </a:t>
          </a:r>
          <a:r>
            <a:rPr lang="en-US" sz="2200" kern="1200" dirty="0" err="1"/>
            <a:t>thành</a:t>
          </a:r>
          <a:r>
            <a:rPr lang="en-US" sz="2200" kern="1200" dirty="0"/>
            <a:t> </a:t>
          </a:r>
          <a:r>
            <a:rPr lang="en-US" sz="2200" kern="1200" dirty="0" err="1"/>
            <a:t>đầy</a:t>
          </a:r>
          <a:r>
            <a:rPr lang="en-US" sz="2200" kern="1200" dirty="0"/>
            <a:t> </a:t>
          </a:r>
          <a:r>
            <a:rPr lang="en-US" sz="2200" kern="1200" dirty="0" err="1"/>
            <a:t>đủ</a:t>
          </a:r>
          <a:r>
            <a:rPr lang="en-US" sz="2200" kern="1200" dirty="0"/>
            <a:t>, </a:t>
          </a:r>
          <a:r>
            <a:rPr lang="en-US" sz="2200" kern="1200" dirty="0" err="1"/>
            <a:t>có</a:t>
          </a:r>
          <a:r>
            <a:rPr lang="en-US" sz="2200" kern="1200" dirty="0"/>
            <a:t> </a:t>
          </a:r>
          <a:r>
            <a:rPr lang="en-US" sz="2200" kern="1200" dirty="0" err="1"/>
            <a:t>chất</a:t>
          </a:r>
          <a:r>
            <a:rPr lang="en-US" sz="2200" kern="1200" dirty="0"/>
            <a:t> </a:t>
          </a:r>
          <a:r>
            <a:rPr lang="en-US" sz="2200" kern="1200" dirty="0" err="1"/>
            <a:t>lượng</a:t>
          </a:r>
          <a:r>
            <a:rPr lang="en-US" sz="2200" kern="1200" dirty="0"/>
            <a:t> </a:t>
          </a:r>
          <a:r>
            <a:rPr lang="en-US" sz="2200" kern="1200" dirty="0" err="1"/>
            <a:t>các</a:t>
          </a:r>
          <a:r>
            <a:rPr lang="en-US" sz="2200" kern="1200" dirty="0"/>
            <a:t> </a:t>
          </a:r>
          <a:r>
            <a:rPr lang="en-US" sz="2200" kern="1200" dirty="0" err="1"/>
            <a:t>nhiệm</a:t>
          </a:r>
          <a:r>
            <a:rPr lang="en-US" sz="2200" kern="1200" dirty="0"/>
            <a:t> </a:t>
          </a:r>
          <a:r>
            <a:rPr lang="en-US" sz="2200" kern="1200" dirty="0" err="1"/>
            <a:t>vụ</a:t>
          </a:r>
          <a:r>
            <a:rPr lang="en-US" sz="2200" kern="1200" dirty="0"/>
            <a:t> </a:t>
          </a:r>
          <a:r>
            <a:rPr lang="en-US" sz="2200" kern="1200" dirty="0" err="1"/>
            <a:t>học</a:t>
          </a:r>
          <a:r>
            <a:rPr lang="en-US" sz="2200" kern="1200" dirty="0"/>
            <a:t> </a:t>
          </a:r>
          <a:r>
            <a:rPr lang="en-US" sz="2200" kern="1200" dirty="0" err="1"/>
            <a:t>tập</a:t>
          </a:r>
          <a:r>
            <a:rPr lang="en-US" sz="2200" kern="1200" dirty="0"/>
            <a:t>.</a:t>
          </a:r>
        </a:p>
      </dsp:txBody>
      <dsp:txXfrm rot="-5400000">
        <a:off x="1189727" y="3508507"/>
        <a:ext cx="8514387" cy="1512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52BB3-3BC1-4B43-81C5-A78F99E6E50B}">
      <dsp:nvSpPr>
        <dsp:cNvPr id="0" name=""/>
        <dsp:cNvSpPr/>
      </dsp:nvSpPr>
      <dsp:spPr>
        <a:xfrm>
          <a:off x="-6878310" y="-1051632"/>
          <a:ext cx="8186013" cy="8186013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CB6EB86-ECF5-48D8-B4DD-E65CA293AFDC}">
      <dsp:nvSpPr>
        <dsp:cNvPr id="0" name=""/>
        <dsp:cNvSpPr/>
      </dsp:nvSpPr>
      <dsp:spPr>
        <a:xfrm>
          <a:off x="684221" y="467641"/>
          <a:ext cx="9061820" cy="9357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76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Tìm</a:t>
          </a:r>
          <a:r>
            <a:rPr lang="en-US" sz="3600" b="1" kern="1200" dirty="0"/>
            <a:t> </a:t>
          </a:r>
          <a:r>
            <a:rPr lang="en-US" sz="3600" b="1" kern="1200" dirty="0" err="1"/>
            <a:t>hiểu</a:t>
          </a:r>
          <a:r>
            <a:rPr lang="en-US" sz="3600" b="1" kern="1200" dirty="0"/>
            <a:t> </a:t>
          </a:r>
          <a:r>
            <a:rPr lang="en-US" sz="3600" b="1" kern="1200" dirty="0" err="1"/>
            <a:t>khái</a:t>
          </a:r>
          <a:r>
            <a:rPr lang="en-US" sz="3600" b="1" kern="1200" dirty="0"/>
            <a:t> </a:t>
          </a:r>
          <a:r>
            <a:rPr lang="en-US" sz="3600" b="1" kern="1200" dirty="0" err="1"/>
            <a:t>niệm</a:t>
          </a:r>
          <a:r>
            <a:rPr lang="en-US" sz="3600" b="1" kern="1200" dirty="0"/>
            <a:t> </a:t>
          </a:r>
          <a:r>
            <a:rPr lang="en-US" sz="3600" b="1" kern="1200" dirty="0" err="1"/>
            <a:t>căn</a:t>
          </a:r>
          <a:r>
            <a:rPr lang="en-US" sz="3600" b="1" kern="1200" dirty="0"/>
            <a:t> </a:t>
          </a:r>
          <a:r>
            <a:rPr lang="en-US" sz="3600" b="1" kern="1200" dirty="0" err="1"/>
            <a:t>bậc</a:t>
          </a:r>
          <a:r>
            <a:rPr lang="en-US" sz="3600" b="1" kern="1200" dirty="0"/>
            <a:t> </a:t>
          </a:r>
          <a:r>
            <a:rPr lang="en-US" sz="3600" b="1" kern="1200" dirty="0" err="1"/>
            <a:t>hai</a:t>
          </a:r>
          <a:r>
            <a:rPr lang="en-US" sz="3600" b="1" kern="1200" dirty="0"/>
            <a:t> </a:t>
          </a:r>
          <a:endParaRPr lang="en-US" sz="3600" kern="1200" dirty="0"/>
        </a:p>
      </dsp:txBody>
      <dsp:txXfrm>
        <a:off x="684221" y="467641"/>
        <a:ext cx="9061820" cy="935769"/>
      </dsp:txXfrm>
    </dsp:sp>
    <dsp:sp modelId="{C5D70D2B-BF98-4843-A71D-9F6F890FD2E9}">
      <dsp:nvSpPr>
        <dsp:cNvPr id="0" name=""/>
        <dsp:cNvSpPr/>
      </dsp:nvSpPr>
      <dsp:spPr>
        <a:xfrm>
          <a:off x="99365" y="350670"/>
          <a:ext cx="1169712" cy="1169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8E05D-FB42-42E5-A639-26C907D9CA4A}">
      <dsp:nvSpPr>
        <dsp:cNvPr id="0" name=""/>
        <dsp:cNvSpPr/>
      </dsp:nvSpPr>
      <dsp:spPr>
        <a:xfrm>
          <a:off x="1220720" y="1871539"/>
          <a:ext cx="8525322" cy="935769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76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Tính</a:t>
          </a:r>
          <a:r>
            <a:rPr lang="en-US" sz="3600" b="1" kern="1200" dirty="0"/>
            <a:t> </a:t>
          </a:r>
          <a:r>
            <a:rPr lang="en-US" sz="3600" b="1" kern="1200" dirty="0" err="1"/>
            <a:t>căn</a:t>
          </a:r>
          <a:r>
            <a:rPr lang="en-US" sz="3600" b="1" kern="1200" dirty="0"/>
            <a:t> </a:t>
          </a:r>
          <a:r>
            <a:rPr lang="en-US" sz="3600" b="1" kern="1200" dirty="0" err="1"/>
            <a:t>bậc</a:t>
          </a:r>
          <a:r>
            <a:rPr lang="en-US" sz="3600" b="1" kern="1200" dirty="0"/>
            <a:t> </a:t>
          </a:r>
          <a:r>
            <a:rPr lang="en-US" sz="3600" b="1" kern="1200" dirty="0" err="1"/>
            <a:t>hai</a:t>
          </a:r>
          <a:r>
            <a:rPr lang="en-US" sz="3600" b="1" kern="1200" dirty="0"/>
            <a:t> </a:t>
          </a:r>
          <a:r>
            <a:rPr lang="en-US" sz="3600" b="1" kern="1200" dirty="0" err="1"/>
            <a:t>của</a:t>
          </a:r>
          <a:r>
            <a:rPr lang="en-US" sz="3600" b="1" kern="1200" dirty="0"/>
            <a:t> </a:t>
          </a:r>
          <a:r>
            <a:rPr lang="en-US" sz="3600" b="1" kern="1200" dirty="0" err="1"/>
            <a:t>một</a:t>
          </a:r>
          <a:r>
            <a:rPr lang="en-US" sz="3600" b="1" kern="1200" dirty="0"/>
            <a:t> </a:t>
          </a:r>
          <a:r>
            <a:rPr lang="en-US" sz="3600" b="1" kern="1200" dirty="0" err="1"/>
            <a:t>số</a:t>
          </a:r>
          <a:r>
            <a:rPr lang="en-US" sz="3600" b="1" kern="1200" dirty="0"/>
            <a:t> </a:t>
          </a:r>
          <a:r>
            <a:rPr lang="en-US" sz="3600" b="1" kern="1200" dirty="0" err="1"/>
            <a:t>bằng</a:t>
          </a:r>
          <a:r>
            <a:rPr lang="en-US" sz="3600" b="1" kern="1200" dirty="0"/>
            <a:t> </a:t>
          </a:r>
          <a:r>
            <a:rPr lang="en-US" sz="3600" b="1" kern="1200" dirty="0" err="1"/>
            <a:t>máy</a:t>
          </a:r>
          <a:r>
            <a:rPr lang="en-US" sz="3600" b="1" kern="1200" dirty="0"/>
            <a:t> </a:t>
          </a:r>
          <a:r>
            <a:rPr lang="en-US" sz="3600" b="1" kern="1200" dirty="0" err="1"/>
            <a:t>tính</a:t>
          </a:r>
          <a:r>
            <a:rPr lang="en-US" sz="3600" b="1" kern="1200" dirty="0"/>
            <a:t> </a:t>
          </a:r>
          <a:r>
            <a:rPr lang="en-US" sz="3600" b="1" kern="1200" dirty="0" err="1"/>
            <a:t>cầm</a:t>
          </a:r>
          <a:r>
            <a:rPr lang="en-US" sz="3600" b="1" kern="1200" dirty="0"/>
            <a:t> </a:t>
          </a:r>
          <a:r>
            <a:rPr lang="en-US" sz="3600" b="1" kern="1200" dirty="0" err="1"/>
            <a:t>tay</a:t>
          </a:r>
          <a:endParaRPr lang="en-US" sz="3600" kern="1200" dirty="0"/>
        </a:p>
      </dsp:txBody>
      <dsp:txXfrm>
        <a:off x="1220720" y="1871539"/>
        <a:ext cx="8525322" cy="935769"/>
      </dsp:txXfrm>
    </dsp:sp>
    <dsp:sp modelId="{9AAF3988-A85C-432B-996A-6956DAF6A211}">
      <dsp:nvSpPr>
        <dsp:cNvPr id="0" name=""/>
        <dsp:cNvSpPr/>
      </dsp:nvSpPr>
      <dsp:spPr>
        <a:xfrm>
          <a:off x="635864" y="1754568"/>
          <a:ext cx="1169712" cy="1169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73B9DB-5249-4F4E-8608-D973B3EA88E4}">
      <dsp:nvSpPr>
        <dsp:cNvPr id="0" name=""/>
        <dsp:cNvSpPr/>
      </dsp:nvSpPr>
      <dsp:spPr>
        <a:xfrm>
          <a:off x="1220720" y="3275438"/>
          <a:ext cx="8525322" cy="935769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76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Tính</a:t>
          </a:r>
          <a:r>
            <a:rPr lang="en-US" sz="3600" b="1" kern="1200" dirty="0"/>
            <a:t> </a:t>
          </a:r>
          <a:r>
            <a:rPr lang="en-US" sz="3600" b="1" kern="1200" dirty="0" err="1"/>
            <a:t>chất</a:t>
          </a:r>
          <a:r>
            <a:rPr lang="en-US" sz="3600" b="1" kern="1200" dirty="0"/>
            <a:t> </a:t>
          </a:r>
          <a:r>
            <a:rPr lang="en-US" sz="3600" b="1" kern="1200" dirty="0" err="1"/>
            <a:t>của</a:t>
          </a:r>
          <a:r>
            <a:rPr lang="en-US" sz="3600" b="1" kern="1200" dirty="0"/>
            <a:t> </a:t>
          </a:r>
          <a:r>
            <a:rPr lang="en-US" sz="3600" b="1" kern="1200" dirty="0" err="1"/>
            <a:t>căn</a:t>
          </a:r>
          <a:r>
            <a:rPr lang="en-US" sz="3600" b="1" kern="1200" dirty="0"/>
            <a:t> </a:t>
          </a:r>
          <a:r>
            <a:rPr lang="en-US" sz="3600" b="1" kern="1200" dirty="0" err="1"/>
            <a:t>bậc</a:t>
          </a:r>
          <a:r>
            <a:rPr lang="en-US" sz="3600" b="1" kern="1200" dirty="0"/>
            <a:t> </a:t>
          </a:r>
          <a:r>
            <a:rPr lang="en-US" sz="3600" b="1" kern="1200" dirty="0" err="1"/>
            <a:t>hai</a:t>
          </a:r>
          <a:endParaRPr lang="en-US" sz="3600" kern="1200" dirty="0"/>
        </a:p>
      </dsp:txBody>
      <dsp:txXfrm>
        <a:off x="1220720" y="3275438"/>
        <a:ext cx="8525322" cy="935769"/>
      </dsp:txXfrm>
    </dsp:sp>
    <dsp:sp modelId="{98A467B2-A631-461C-9AD1-CEE12BA7CEC4}">
      <dsp:nvSpPr>
        <dsp:cNvPr id="0" name=""/>
        <dsp:cNvSpPr/>
      </dsp:nvSpPr>
      <dsp:spPr>
        <a:xfrm>
          <a:off x="635864" y="3158466"/>
          <a:ext cx="1169712" cy="1169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D7E69A4-FE60-4332-ACD5-CAEAAB8A9B8A}">
      <dsp:nvSpPr>
        <dsp:cNvPr id="0" name=""/>
        <dsp:cNvSpPr/>
      </dsp:nvSpPr>
      <dsp:spPr>
        <a:xfrm>
          <a:off x="684221" y="4679336"/>
          <a:ext cx="9061820" cy="935769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4276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/>
            <a:t>Luyện</a:t>
          </a:r>
          <a:r>
            <a:rPr lang="en-US" sz="3600" b="1" kern="1200" dirty="0"/>
            <a:t> </a:t>
          </a:r>
          <a:r>
            <a:rPr lang="en-US" sz="3600" b="1" kern="1200" dirty="0" err="1"/>
            <a:t>tập</a:t>
          </a:r>
          <a:r>
            <a:rPr lang="en-US" sz="3600" b="1" kern="1200" dirty="0"/>
            <a:t>, </a:t>
          </a:r>
          <a:r>
            <a:rPr lang="en-US" sz="3600" b="1" kern="1200" dirty="0" err="1"/>
            <a:t>vận</a:t>
          </a:r>
          <a:r>
            <a:rPr lang="en-US" sz="3600" b="1" kern="1200" dirty="0"/>
            <a:t> </a:t>
          </a:r>
          <a:r>
            <a:rPr lang="en-US" sz="3600" b="1" kern="1200" dirty="0" err="1"/>
            <a:t>dụng</a:t>
          </a:r>
          <a:endParaRPr lang="en-US" sz="3600" b="1" kern="1200" dirty="0"/>
        </a:p>
      </dsp:txBody>
      <dsp:txXfrm>
        <a:off x="684221" y="4679336"/>
        <a:ext cx="9061820" cy="935769"/>
      </dsp:txXfrm>
    </dsp:sp>
    <dsp:sp modelId="{72221721-5662-4FB0-A792-A32E17E3DF1A}">
      <dsp:nvSpPr>
        <dsp:cNvPr id="0" name=""/>
        <dsp:cNvSpPr/>
      </dsp:nvSpPr>
      <dsp:spPr>
        <a:xfrm>
          <a:off x="99365" y="4562365"/>
          <a:ext cx="1169712" cy="11697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A0C8-DD61-4407-8AA5-E6B1ED012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74D3B-B720-4220-A693-75CE1F118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17730-38F4-4BD2-998F-520C3EC3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632A4-B148-4D74-A738-8F211E83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C79ED-51CD-430B-BDEE-A4E9E8D0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2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EC88-5539-4D5D-8546-CAC5576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8B684-7DD5-42E6-A419-AAEF7FDD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0FC0E-38A5-4AD4-B260-E19352DB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74751-4D22-4929-8B7A-1348A357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BFB43-602B-4B88-AFD2-9DF4C0BE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8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960EC9-D3E0-49F5-B8AC-4A34FAE520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F349E-23FF-43EA-A069-62E61C684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6B79C-1077-4FFA-B8AD-04C698F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CA0E-210D-40E0-9958-B418B040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83FF2-A7B1-4DF3-BBF5-A5FF1BB28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7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6E53-9BD7-4FB4-A4AD-0549873E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357F3-6C3B-49C1-99AD-4990E84BC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0E721-F501-4D97-8E1F-915A3A10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04AB3-20B8-4C21-90D8-21B47796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A60D7-97CA-4BE9-8849-AB636A79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38F9-FF66-4FEC-8F49-09BF0CA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AED4-8121-4833-B278-1E7D50F37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B5F7-AC30-4D8E-A67F-D0460D09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765A-5AAE-4BB4-BE0B-BB184A05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B9437-1A2B-488C-9F12-D833B167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9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441B-8149-4BF7-8329-0CA4BBC3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2E2F7-8FAD-4BE8-9B87-045EC8C28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6DA40-54E4-4752-85F3-90AFEAC26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BAA3E-3B0A-4E29-9B6A-9F35183E0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5230D-7C4C-459B-8DF2-5C49DCA7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B514D-9783-4563-AB58-36B00CC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4937-4929-419D-AF27-E0D6A4E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28AD3-F5A8-4405-84A2-24F7EF54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B8CFF-3393-4B73-96CD-0DCF82D63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FBAD9-56EC-445B-A45C-000327661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6B10E2-F232-4AE4-8E64-D328D197B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D3EE1-776A-4E55-A04F-0A7E412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9C913-BCAE-40E9-AC02-384630E2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EE27B-95AA-4780-B7FB-E593EE8D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7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3054B-AF92-4A00-A294-D0B0D45B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B76C1-B2D2-4071-8C03-5276833E3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E29C01-ABC3-43E2-A0EA-8359BC02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EBB51-3A0C-4244-A593-7E9E9BC6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5770E9-1B6B-4FF6-9962-F0A710ED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5FA52-488C-495E-AE71-326CE936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9C96-C0AA-4379-94FC-B1B18C73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6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3029-A91C-4EDE-9691-ADF2FAE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A138-2B68-484E-A532-A6D029585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7D9EC-1B14-4D28-A719-CACA61BC9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945FF-2B50-4DC9-9515-5C8ABF84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5E844-4576-4B97-8A26-2884945E6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F25BC-8177-40B4-905E-10879F97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0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4B5D-2FE5-4E5C-A828-0791FE21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D0C86F-F829-4895-9948-BFEC5DA41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89CA3-5B1B-429D-B081-935D088C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89B44-2E55-449D-9755-E066BFEA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E9D1-7635-4118-9884-D41F6D38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4140-1DFC-47ED-9C8F-CF660DCF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5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C6CC5-2976-48E4-9DA7-C6F68A436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154F7-EC49-4C91-8296-BE7D75C7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904F1-A638-4D0B-AF9F-7068DD644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C165-B762-42E3-8810-94456B5AF9B2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AE09B-ABDD-4D81-8056-A45AA92C6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66D88-646F-462B-8F2B-A416C3B25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0775-F658-44BD-831E-2B32475A4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3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18.png"/><Relationship Id="rId7" Type="http://schemas.openxmlformats.org/officeDocument/2006/relationships/image" Target="../media/image21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wmf"/><Relationship Id="rId5" Type="http://schemas.openxmlformats.org/officeDocument/2006/relationships/image" Target="../media/image20.sv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9.png"/><Relationship Id="rId9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8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7.e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4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2.wmf"/><Relationship Id="rId3" Type="http://schemas.openxmlformats.org/officeDocument/2006/relationships/image" Target="../media/image36.e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6.bin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1.wmf"/><Relationship Id="rId5" Type="http://schemas.openxmlformats.org/officeDocument/2006/relationships/image" Target="../media/image38.png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37.emf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49.wmf"/><Relationship Id="rId18" Type="http://schemas.openxmlformats.org/officeDocument/2006/relationships/oleObject" Target="../embeddings/oleObject35.bin"/><Relationship Id="rId26" Type="http://schemas.openxmlformats.org/officeDocument/2006/relationships/oleObject" Target="../embeddings/oleObject39.bin"/><Relationship Id="rId3" Type="http://schemas.openxmlformats.org/officeDocument/2006/relationships/oleObject" Target="../embeddings/oleObject28.bin"/><Relationship Id="rId21" Type="http://schemas.openxmlformats.org/officeDocument/2006/relationships/image" Target="../media/image53.wmf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51.wmf"/><Relationship Id="rId25" Type="http://schemas.openxmlformats.org/officeDocument/2006/relationships/image" Target="../media/image55.wmf"/><Relationship Id="rId2" Type="http://schemas.openxmlformats.org/officeDocument/2006/relationships/image" Target="../media/image44.jpg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wmf"/><Relationship Id="rId11" Type="http://schemas.openxmlformats.org/officeDocument/2006/relationships/image" Target="../media/image17.png"/><Relationship Id="rId24" Type="http://schemas.openxmlformats.org/officeDocument/2006/relationships/oleObject" Target="../embeddings/oleObject38.bin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50.wmf"/><Relationship Id="rId23" Type="http://schemas.openxmlformats.org/officeDocument/2006/relationships/image" Target="../media/image54.wmf"/><Relationship Id="rId10" Type="http://schemas.openxmlformats.org/officeDocument/2006/relationships/image" Target="../media/image48.wmf"/><Relationship Id="rId19" Type="http://schemas.openxmlformats.org/officeDocument/2006/relationships/image" Target="../media/image52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Relationship Id="rId27" Type="http://schemas.openxmlformats.org/officeDocument/2006/relationships/image" Target="../media/image56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18.png"/><Relationship Id="rId7" Type="http://schemas.openxmlformats.org/officeDocument/2006/relationships/image" Target="../media/image57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67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49.bin"/><Relationship Id="rId2" Type="http://schemas.openxmlformats.org/officeDocument/2006/relationships/image" Target="../media/image59.png"/><Relationship Id="rId16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5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73.w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78.wm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5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67.bin"/><Relationship Id="rId2" Type="http://schemas.openxmlformats.org/officeDocument/2006/relationships/image" Target="../media/image35.jpg"/><Relationship Id="rId16" Type="http://schemas.openxmlformats.org/officeDocument/2006/relationships/image" Target="../media/image8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8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90.wmf"/><Relationship Id="rId2" Type="http://schemas.openxmlformats.org/officeDocument/2006/relationships/image" Target="../media/image87.gif"/><Relationship Id="rId16" Type="http://schemas.openxmlformats.org/officeDocument/2006/relationships/image" Target="../media/image9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89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9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9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78.bin"/><Relationship Id="rId2" Type="http://schemas.openxmlformats.org/officeDocument/2006/relationships/image" Target="../media/image87.gif"/><Relationship Id="rId16" Type="http://schemas.openxmlformats.org/officeDocument/2006/relationships/image" Target="../media/image96.wmf"/><Relationship Id="rId20" Type="http://schemas.openxmlformats.org/officeDocument/2006/relationships/image" Target="../media/image9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5.wmf"/><Relationship Id="rId22" Type="http://schemas.openxmlformats.org/officeDocument/2006/relationships/image" Target="../media/image99.wm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gif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3.googleusercontent.com/-Tk55LJDFflU/WsHNwwaiKSI/AAAAAAAAB6g/jFfcR8uLDVMfXANO8wdQVpwHcT3NMu_AQCHMYCw/h136/5-mau_slide_powerpoint_dep_ctu.vn_(27).gif">
            <a:extLst>
              <a:ext uri="{FF2B5EF4-FFF2-40B4-BE49-F238E27FC236}">
                <a16:creationId xmlns:a16="http://schemas.microsoft.com/office/drawing/2014/main" id="{3505E02C-2CD3-4F74-B3AE-7EDEBF5D8F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" y="4979963"/>
            <a:ext cx="3032007" cy="18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lh3.googleusercontent.com/-hCZmtIGIYWo/WsHN9xcCJ-I/AAAAAAAAB7c/XZXLuzX8LEgcBZyvQvRyNuKebeDk0QYhwCHMYCw/h136/6-mau_slide_powerpoint_dep_ctu.vn_(38).jpg">
            <a:extLst>
              <a:ext uri="{FF2B5EF4-FFF2-40B4-BE49-F238E27FC236}">
                <a16:creationId xmlns:a16="http://schemas.microsoft.com/office/drawing/2014/main" id="{B0CF9666-51B8-4643-866F-6C74CC0079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4" y="440934"/>
            <a:ext cx="30289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F0E1F-7190-4964-87D6-F1F379B7A8E2}"/>
              </a:ext>
            </a:extLst>
          </p:cNvPr>
          <p:cNvSpPr/>
          <p:nvPr/>
        </p:nvSpPr>
        <p:spPr>
          <a:xfrm>
            <a:off x="2655574" y="1336536"/>
            <a:ext cx="72747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Chào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mừng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các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thầy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dự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giờ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thăm</a:t>
            </a: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lớp</a:t>
            </a:r>
            <a:r>
              <a:rPr lang="vi-V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9D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980FBC-76AD-4D87-AAC6-2B7FEBE2460E}"/>
              </a:ext>
            </a:extLst>
          </p:cNvPr>
          <p:cNvSpPr txBox="1"/>
          <p:nvPr/>
        </p:nvSpPr>
        <p:spPr>
          <a:xfrm flipH="1">
            <a:off x="4008706" y="3991771"/>
            <a:ext cx="575759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vi-VN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Nguyễn Thị Minh Thuận</a:t>
            </a:r>
            <a:endParaRPr lang="en-US" sz="2800" b="1" dirty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vi-VN" sz="28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THCS Đại Đồng Thành</a:t>
            </a:r>
            <a:endParaRPr lang="en-US" sz="2800" b="1" dirty="0">
              <a:solidFill>
                <a:srgbClr val="FFFF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10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E3124E-651A-643E-2B8C-3CBBA2A17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84707" y="585153"/>
            <a:ext cx="10820400" cy="5676383"/>
            <a:chOff x="0" y="0"/>
            <a:chExt cx="6350000" cy="3331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3331210"/>
            </a:xfrm>
            <a:custGeom>
              <a:avLst/>
              <a:gdLst/>
              <a:ahLst/>
              <a:cxnLst/>
              <a:rect l="l" t="t" r="r" b="b"/>
              <a:pathLst>
                <a:path w="6350000" h="3331210">
                  <a:moveTo>
                    <a:pt x="6209030" y="0"/>
                  </a:moveTo>
                  <a:lnTo>
                    <a:pt x="140970" y="0"/>
                  </a:lnTo>
                  <a:cubicBezTo>
                    <a:pt x="63500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63500" y="3331210"/>
                    <a:pt x="140970" y="3331210"/>
                  </a:cubicBezTo>
                  <a:lnTo>
                    <a:pt x="6209030" y="3331210"/>
                  </a:lnTo>
                  <a:cubicBezTo>
                    <a:pt x="6286500" y="3331210"/>
                    <a:pt x="6350000" y="3268980"/>
                    <a:pt x="6350000" y="3192780"/>
                  </a:cubicBezTo>
                  <a:lnTo>
                    <a:pt x="6350000" y="138430"/>
                  </a:lnTo>
                  <a:cubicBezTo>
                    <a:pt x="6350000" y="62230"/>
                    <a:pt x="6286500" y="0"/>
                    <a:pt x="6209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93" y="922389"/>
            <a:ext cx="10819307" cy="865707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396310">
            <a:off x="814757" y="2249814"/>
            <a:ext cx="881011" cy="9074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41800" y="948275"/>
            <a:ext cx="3708400" cy="711414"/>
          </a:xfrm>
          <a:prstGeom prst="rect">
            <a:avLst/>
          </a:prstGeom>
          <a:noFill/>
        </p:spPr>
        <p:txBody>
          <a:bodyPr wrap="square" lIns="60636" tIns="30322" rIns="60636" bIns="30322" rtlCol="0">
            <a:spAutoFit/>
          </a:bodyPr>
          <a:lstStyle/>
          <a:p>
            <a:pPr algn="ctr" defTabSz="606326">
              <a:lnSpc>
                <a:spcPct val="150000"/>
              </a:lnSpc>
              <a:buClrTx/>
            </a:pPr>
            <a:r>
              <a:rPr lang="en-US" sz="3200" b="1" kern="1200" dirty="0" err="1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Khái</a:t>
            </a:r>
            <a:r>
              <a:rPr lang="en-US" sz="32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niệm</a:t>
            </a:r>
            <a:endParaRPr lang="en-US" sz="3200" b="1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CD140B-E2AC-4D1A-9BDB-30B099441580}"/>
              </a:ext>
            </a:extLst>
          </p:cNvPr>
          <p:cNvGrpSpPr/>
          <p:nvPr/>
        </p:nvGrpSpPr>
        <p:grpSpPr>
          <a:xfrm>
            <a:off x="2148208" y="2125332"/>
            <a:ext cx="9033364" cy="1480718"/>
            <a:chOff x="2048619" y="2030777"/>
            <a:chExt cx="9033364" cy="14807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222047-0170-082F-63DD-7F9D332325E3}"/>
                </a:ext>
              </a:extLst>
            </p:cNvPr>
            <p:cNvSpPr txBox="1"/>
            <p:nvPr/>
          </p:nvSpPr>
          <p:spPr>
            <a:xfrm>
              <a:off x="2048619" y="2030777"/>
              <a:ext cx="9033364" cy="1480718"/>
            </a:xfrm>
            <a:prstGeom prst="rect">
              <a:avLst/>
            </a:prstGeom>
            <a:noFill/>
          </p:spPr>
          <p:txBody>
            <a:bodyPr wrap="square" lIns="90926" tIns="45494" rIns="90926" bIns="4549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âm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A5F07A-5C6B-C33E-7F64-2DB04F8CF5A8}"/>
                </a:ext>
              </a:extLst>
            </p:cNvPr>
            <p:cNvGrpSpPr/>
            <p:nvPr/>
          </p:nvGrpSpPr>
          <p:grpSpPr>
            <a:xfrm>
              <a:off x="3570711" y="2399013"/>
              <a:ext cx="7050474" cy="1028533"/>
              <a:chOff x="3570711" y="2399013"/>
              <a:chExt cx="7050474" cy="1028533"/>
            </a:xfrm>
          </p:grpSpPr>
          <p:graphicFrame>
            <p:nvGraphicFramePr>
              <p:cNvPr id="7" name="Object 6">
                <a:extLst>
                  <a:ext uri="{FF2B5EF4-FFF2-40B4-BE49-F238E27FC236}">
                    <a16:creationId xmlns:a16="http://schemas.microsoft.com/office/drawing/2014/main" id="{4738438B-0421-7661-E07C-40FB90AADDB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2525210"/>
                  </p:ext>
                </p:extLst>
              </p:nvPr>
            </p:nvGraphicFramePr>
            <p:xfrm>
              <a:off x="3570711" y="2944946"/>
              <a:ext cx="1143000" cy="482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1143000" imgH="482400" progId="Equation.DSMT4">
                      <p:embed/>
                    </p:oleObj>
                  </mc:Choice>
                  <mc:Fallback>
                    <p:oleObj name="Equation" r:id="rId6" imgW="1143000" imgH="4824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570711" y="2944946"/>
                            <a:ext cx="1143000" cy="482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>
                <a:extLst>
                  <a:ext uri="{FF2B5EF4-FFF2-40B4-BE49-F238E27FC236}">
                    <a16:creationId xmlns:a16="http://schemas.microsoft.com/office/drawing/2014/main" id="{5977AAB3-B7A6-75C5-29C8-3C848989B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0110497"/>
                  </p:ext>
                </p:extLst>
              </p:nvPr>
            </p:nvGraphicFramePr>
            <p:xfrm>
              <a:off x="8223063" y="2399013"/>
              <a:ext cx="26670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66400" imgH="279360" progId="Equation.DSMT4">
                      <p:embed/>
                    </p:oleObj>
                  </mc:Choice>
                  <mc:Fallback>
                    <p:oleObj name="Equation" r:id="rId8" imgW="26640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8223063" y="2399013"/>
                            <a:ext cx="266700" cy="279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>
                <a:extLst>
                  <a:ext uri="{FF2B5EF4-FFF2-40B4-BE49-F238E27FC236}">
                    <a16:creationId xmlns:a16="http://schemas.microsoft.com/office/drawing/2014/main" id="{BE83F5C9-1ECF-3A3C-DA5F-E622B74748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47252030"/>
                  </p:ext>
                </p:extLst>
              </p:nvPr>
            </p:nvGraphicFramePr>
            <p:xfrm>
              <a:off x="10354485" y="2399013"/>
              <a:ext cx="26670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266400" imgH="279360" progId="Equation.DSMT4">
                      <p:embed/>
                    </p:oleObj>
                  </mc:Choice>
                  <mc:Fallback>
                    <p:oleObj name="Equation" r:id="rId10" imgW="266400" imgH="2793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10354485" y="2399013"/>
                            <a:ext cx="266700" cy="279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475496265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DD5BD7A-2A25-F63F-F037-70067D8D4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33FB39E-AAE7-0B8A-BF12-E954AA7C2E43}"/>
              </a:ext>
            </a:extLst>
          </p:cNvPr>
          <p:cNvGrpSpPr/>
          <p:nvPr/>
        </p:nvGrpSpPr>
        <p:grpSpPr>
          <a:xfrm>
            <a:off x="980199" y="539702"/>
            <a:ext cx="10569936" cy="3696710"/>
            <a:chOff x="1003349" y="504978"/>
            <a:chExt cx="10569936" cy="36967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89414C-DC2E-7F39-21BD-132D072ABF3F}"/>
                </a:ext>
              </a:extLst>
            </p:cNvPr>
            <p:cNvGrpSpPr/>
            <p:nvPr/>
          </p:nvGrpSpPr>
          <p:grpSpPr>
            <a:xfrm>
              <a:off x="1003349" y="504978"/>
              <a:ext cx="10569936" cy="3696710"/>
              <a:chOff x="1003349" y="504978"/>
              <a:chExt cx="10569936" cy="3696710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F3CB09-BA8A-C926-9B34-95E77C0F3527}"/>
                  </a:ext>
                </a:extLst>
              </p:cNvPr>
              <p:cNvSpPr txBox="1"/>
              <p:nvPr/>
            </p:nvSpPr>
            <p:spPr>
              <a:xfrm>
                <a:off x="1003349" y="504978"/>
                <a:ext cx="10569936" cy="3696710"/>
              </a:xfrm>
              <a:prstGeom prst="rect">
                <a:avLst/>
              </a:prstGeom>
              <a:noFill/>
            </p:spPr>
            <p:txBody>
              <a:bodyPr wrap="square" lIns="90926" tIns="45494" rIns="90926" bIns="45494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âm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căn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căn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duy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;</a:t>
                </a:r>
              </a:p>
              <a:p>
                <a:pPr marL="571500" indent="-571500">
                  <a:lnSpc>
                    <a:spcPct val="150000"/>
                  </a:lnSpc>
                  <a:buFontTx/>
                  <a:buChar char="-"/>
                </a:pP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dương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căn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căn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học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)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</a:p>
            </p:txBody>
          </p:sp>
          <p:graphicFrame>
            <p:nvGraphicFramePr>
              <p:cNvPr id="3" name="Object 2">
                <a:extLst>
                  <a:ext uri="{FF2B5EF4-FFF2-40B4-BE49-F238E27FC236}">
                    <a16:creationId xmlns:a16="http://schemas.microsoft.com/office/drawing/2014/main" id="{24F0059A-81F0-34A3-A118-80A1A38ACE1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40810722"/>
                  </p:ext>
                </p:extLst>
              </p:nvPr>
            </p:nvGraphicFramePr>
            <p:xfrm>
              <a:off x="9966815" y="2883222"/>
              <a:ext cx="4953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495000" imgH="444240" progId="Equation.DSMT4">
                      <p:embed/>
                    </p:oleObj>
                  </mc:Choice>
                  <mc:Fallback>
                    <p:oleObj name="Equation" r:id="rId3" imgW="495000" imgH="4442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9966815" y="2883222"/>
                            <a:ext cx="495300" cy="444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Object 3">
                <a:extLst>
                  <a:ext uri="{FF2B5EF4-FFF2-40B4-BE49-F238E27FC236}">
                    <a16:creationId xmlns:a16="http://schemas.microsoft.com/office/drawing/2014/main" id="{CC3D476C-C07A-01AE-83C6-48925AB0361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162136"/>
                  </p:ext>
                </p:extLst>
              </p:nvPr>
            </p:nvGraphicFramePr>
            <p:xfrm>
              <a:off x="6119150" y="3618436"/>
              <a:ext cx="7493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749160" imgH="444240" progId="Equation.DSMT4">
                      <p:embed/>
                    </p:oleObj>
                  </mc:Choice>
                  <mc:Fallback>
                    <p:oleObj name="Equation" r:id="rId5" imgW="749160" imgH="4442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6119150" y="3618436"/>
                            <a:ext cx="749300" cy="444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7156B9EA-8145-AC4E-FC14-B9D20EA989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6333978"/>
                </p:ext>
              </p:extLst>
            </p:nvPr>
          </p:nvGraphicFramePr>
          <p:xfrm>
            <a:off x="5161084" y="3783536"/>
            <a:ext cx="266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266400" imgH="279360" progId="Equation.DSMT4">
                    <p:embed/>
                  </p:oleObj>
                </mc:Choice>
                <mc:Fallback>
                  <p:oleObj name="Equation" r:id="rId7" imgW="266400" imgH="27936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4738438B-0421-7661-E07C-40FB90AADDB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61084" y="3783536"/>
                          <a:ext cx="2667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C8C2F8E4-78FE-DF4A-18E3-78E1A492CF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9298875"/>
                </p:ext>
              </p:extLst>
            </p:nvPr>
          </p:nvGraphicFramePr>
          <p:xfrm>
            <a:off x="3411038" y="3067050"/>
            <a:ext cx="266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66996" imgH="279039" progId="Equation.DSMT4">
                    <p:embed/>
                  </p:oleObj>
                </mc:Choice>
                <mc:Fallback>
                  <p:oleObj name="Equation" r:id="rId9" imgW="266996" imgH="279039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11038" y="3067050"/>
                          <a:ext cx="2667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D9EF65D4-ED12-81F8-80C9-3259C3E5B14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6644309"/>
                </p:ext>
              </p:extLst>
            </p:nvPr>
          </p:nvGraphicFramePr>
          <p:xfrm>
            <a:off x="7949451" y="2232283"/>
            <a:ext cx="25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53800" imgH="380880" progId="Equation.DSMT4">
                    <p:embed/>
                  </p:oleObj>
                </mc:Choice>
                <mc:Fallback>
                  <p:oleObj name="Equation" r:id="rId11" imgW="25380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949451" y="2232283"/>
                          <a:ext cx="2540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>
              <a:extLst>
                <a:ext uri="{FF2B5EF4-FFF2-40B4-BE49-F238E27FC236}">
                  <a16:creationId xmlns:a16="http://schemas.microsoft.com/office/drawing/2014/main" id="{A902922F-09B9-5743-F2BC-1C5031B119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32963241"/>
                </p:ext>
              </p:extLst>
            </p:nvPr>
          </p:nvGraphicFramePr>
          <p:xfrm>
            <a:off x="2187360" y="2232283"/>
            <a:ext cx="254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54762" imgH="381066" progId="Equation.DSMT4">
                    <p:embed/>
                  </p:oleObj>
                </mc:Choice>
                <mc:Fallback>
                  <p:oleObj name="Equation" r:id="rId13" imgW="254762" imgH="38106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187360" y="2232283"/>
                          <a:ext cx="2540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396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34C85EB-69E8-D125-3214-E8631A36D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B86105C-D144-FB9E-1769-DA98E4DE8DA0}"/>
              </a:ext>
            </a:extLst>
          </p:cNvPr>
          <p:cNvGrpSpPr/>
          <p:nvPr/>
        </p:nvGrpSpPr>
        <p:grpSpPr>
          <a:xfrm>
            <a:off x="938918" y="791580"/>
            <a:ext cx="5919955" cy="742055"/>
            <a:chOff x="938918" y="504977"/>
            <a:chExt cx="5156707" cy="74205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2F3CB09-BA8A-C926-9B34-95E77C0F3527}"/>
                </a:ext>
              </a:extLst>
            </p:cNvPr>
            <p:cNvSpPr txBox="1"/>
            <p:nvPr/>
          </p:nvSpPr>
          <p:spPr>
            <a:xfrm>
              <a:off x="938918" y="504977"/>
              <a:ext cx="5156707" cy="742055"/>
            </a:xfrm>
            <a:prstGeom prst="rect">
              <a:avLst/>
            </a:prstGeom>
            <a:noFill/>
          </p:spPr>
          <p:txBody>
            <a:bodyPr wrap="square" lIns="90926" tIns="45494" rIns="90926" bIns="4549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căn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24F0059A-81F0-34A3-A118-80A1A38ACE1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9108800"/>
                </p:ext>
              </p:extLst>
            </p:nvPr>
          </p:nvGraphicFramePr>
          <p:xfrm>
            <a:off x="5423374" y="767112"/>
            <a:ext cx="444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44240" imgH="317160" progId="Equation.DSMT4">
                    <p:embed/>
                  </p:oleObj>
                </mc:Choice>
                <mc:Fallback>
                  <p:oleObj name="Equation" r:id="rId3" imgW="444240" imgH="31716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24F0059A-81F0-34A3-A118-80A1A38ACE1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423374" y="767112"/>
                          <a:ext cx="4445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8E6D6263-E87F-A30E-F042-6E8E8C7E351B}"/>
              </a:ext>
            </a:extLst>
          </p:cNvPr>
          <p:cNvSpPr/>
          <p:nvPr/>
        </p:nvSpPr>
        <p:spPr>
          <a:xfrm>
            <a:off x="633611" y="882265"/>
            <a:ext cx="1646602" cy="6604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02" tIns="30357" rIns="60702" bIns="30357" rtlCol="0" anchor="ctr"/>
          <a:lstStyle/>
          <a:p>
            <a:pPr algn="ctr" defTabSz="606975">
              <a:buClrTx/>
            </a:pPr>
            <a:r>
              <a:rPr lang="en-US" sz="32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48D6A9-787B-CF5B-874A-CD48E36830C9}"/>
              </a:ext>
            </a:extLst>
          </p:cNvPr>
          <p:cNvSpPr txBox="1"/>
          <p:nvPr/>
        </p:nvSpPr>
        <p:spPr>
          <a:xfrm>
            <a:off x="5401073" y="1542665"/>
            <a:ext cx="1482959" cy="74205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8408DE-B120-1F98-EFFA-D5FA22E9908C}"/>
              </a:ext>
            </a:extLst>
          </p:cNvPr>
          <p:cNvGrpSpPr/>
          <p:nvPr/>
        </p:nvGrpSpPr>
        <p:grpSpPr>
          <a:xfrm>
            <a:off x="938918" y="2461613"/>
            <a:ext cx="9600428" cy="584775"/>
            <a:chOff x="912344" y="2533802"/>
            <a:chExt cx="9600428" cy="5847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E976EF5-9BFC-A34C-472E-BBD1DEA21DD8}"/>
                </a:ext>
              </a:extLst>
            </p:cNvPr>
            <p:cNvGrpSpPr/>
            <p:nvPr/>
          </p:nvGrpSpPr>
          <p:grpSpPr>
            <a:xfrm>
              <a:off x="912344" y="2533802"/>
              <a:ext cx="9600428" cy="584775"/>
              <a:chOff x="949254" y="1521708"/>
              <a:chExt cx="8362665" cy="58477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C6FB81-492E-D002-5967-0C887D716319}"/>
                  </a:ext>
                </a:extLst>
              </p:cNvPr>
              <p:cNvSpPr txBox="1"/>
              <p:nvPr/>
            </p:nvSpPr>
            <p:spPr>
              <a:xfrm>
                <a:off x="949254" y="1521708"/>
                <a:ext cx="836266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Ta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              </a:t>
                </a:r>
                <a:r>
                  <a:rPr lang="en-US" sz="3200" dirty="0" err="1"/>
                  <a:t>nên</a:t>
                </a:r>
                <a:r>
                  <a:rPr lang="en-US" sz="3200" dirty="0"/>
                  <a:t>        </a:t>
                </a:r>
                <a:r>
                  <a:rPr lang="en-US" sz="3200" dirty="0" err="1"/>
                  <a:t>có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hai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căn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bậc</a:t>
                </a:r>
                <a:r>
                  <a:rPr lang="en-US" sz="3200" dirty="0"/>
                  <a:t> </a:t>
                </a:r>
                <a:r>
                  <a:rPr lang="en-US" sz="3200" dirty="0" err="1"/>
                  <a:t>hai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là</a:t>
                </a:r>
                <a:r>
                  <a:rPr lang="en-US" sz="3200" dirty="0"/>
                  <a:t>       </a:t>
                </a:r>
                <a:r>
                  <a:rPr lang="en-US" sz="3200" dirty="0" err="1"/>
                  <a:t>và</a:t>
                </a:r>
                <a:r>
                  <a:rPr lang="en-US" sz="3200" dirty="0"/>
                  <a:t>    </a:t>
                </a:r>
              </a:p>
            </p:txBody>
          </p:sp>
          <p:graphicFrame>
            <p:nvGraphicFramePr>
              <p:cNvPr id="7" name="Object 6">
                <a:extLst>
                  <a:ext uri="{FF2B5EF4-FFF2-40B4-BE49-F238E27FC236}">
                    <a16:creationId xmlns:a16="http://schemas.microsoft.com/office/drawing/2014/main" id="{560CD0B2-93D7-BF89-3DF1-B0296A6C22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4722719"/>
                  </p:ext>
                </p:extLst>
              </p:nvPr>
            </p:nvGraphicFramePr>
            <p:xfrm>
              <a:off x="1885867" y="1591846"/>
              <a:ext cx="11430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143000" imgH="444240" progId="Equation.DSMT4">
                      <p:embed/>
                    </p:oleObj>
                  </mc:Choice>
                  <mc:Fallback>
                    <p:oleObj name="Equation" r:id="rId5" imgW="1143000" imgH="44424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885867" y="1591846"/>
                            <a:ext cx="1143000" cy="444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>
                <a:extLst>
                  <a:ext uri="{FF2B5EF4-FFF2-40B4-BE49-F238E27FC236}">
                    <a16:creationId xmlns:a16="http://schemas.microsoft.com/office/drawing/2014/main" id="{E5F68755-9CB3-A841-54A7-CBFEAF0C21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2890030"/>
                  </p:ext>
                </p:extLst>
              </p:nvPr>
            </p:nvGraphicFramePr>
            <p:xfrm>
              <a:off x="7515759" y="1693793"/>
              <a:ext cx="2032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03040" imgH="317160" progId="Equation.DSMT4">
                      <p:embed/>
                    </p:oleObj>
                  </mc:Choice>
                  <mc:Fallback>
                    <p:oleObj name="Equation" r:id="rId7" imgW="20304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7515759" y="1693793"/>
                            <a:ext cx="203200" cy="317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Object 12">
                <a:extLst>
                  <a:ext uri="{FF2B5EF4-FFF2-40B4-BE49-F238E27FC236}">
                    <a16:creationId xmlns:a16="http://schemas.microsoft.com/office/drawing/2014/main" id="{F74DAE8B-65FA-955D-7DD4-E6CD74B356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8353359"/>
                  </p:ext>
                </p:extLst>
              </p:nvPr>
            </p:nvGraphicFramePr>
            <p:xfrm>
              <a:off x="8274139" y="1693793"/>
              <a:ext cx="482600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482400" imgH="317160" progId="Equation.DSMT4">
                      <p:embed/>
                    </p:oleObj>
                  </mc:Choice>
                  <mc:Fallback>
                    <p:oleObj name="Equation" r:id="rId9" imgW="482400" imgH="3171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8274139" y="1693793"/>
                            <a:ext cx="482600" cy="3175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A26ABE87-7A3B-A4A6-8439-F56C2DA9835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5142782"/>
                </p:ext>
              </p:extLst>
            </p:nvPr>
          </p:nvGraphicFramePr>
          <p:xfrm>
            <a:off x="4270789" y="2731252"/>
            <a:ext cx="392112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42720" imgH="317160" progId="Equation.DSMT4">
                    <p:embed/>
                  </p:oleObj>
                </mc:Choice>
                <mc:Fallback>
                  <p:oleObj name="Equation" r:id="rId11" imgW="342720" imgH="317160" progId="Equation.DSMT4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24F0059A-81F0-34A3-A118-80A1A38ACE1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4270789" y="2731252"/>
                          <a:ext cx="392112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6607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AF1C2-3958-EAE0-A070-6E1BDD151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1354" y="479687"/>
            <a:ext cx="9912060" cy="82329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BA518-81EC-BDE8-BA4C-F38FC14D18CE}"/>
              </a:ext>
            </a:extLst>
          </p:cNvPr>
          <p:cNvSpPr txBox="1"/>
          <p:nvPr/>
        </p:nvSpPr>
        <p:spPr>
          <a:xfrm>
            <a:off x="2371442" y="1302982"/>
            <a:ext cx="9161972" cy="1307081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MTCT,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11,1 (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A51D6A-AC5C-2365-E773-28837AA9725A}"/>
              </a:ext>
            </a:extLst>
          </p:cNvPr>
          <p:cNvGrpSpPr/>
          <p:nvPr/>
        </p:nvGrpSpPr>
        <p:grpSpPr>
          <a:xfrm>
            <a:off x="3620071" y="3343092"/>
            <a:ext cx="6664713" cy="833628"/>
            <a:chOff x="1716889" y="3012186"/>
            <a:chExt cx="6664713" cy="8336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5C97C7B-ADDD-E745-8217-C8639777A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5622" y="3012186"/>
              <a:ext cx="5935980" cy="83362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7EEF5D2-BE1E-D217-3385-3B0B8DCE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6889" y="3047238"/>
              <a:ext cx="5974080" cy="798576"/>
            </a:xfrm>
            <a:prstGeom prst="rect">
              <a:avLst/>
            </a:prstGeom>
          </p:spPr>
        </p:pic>
      </p:grp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7719A7AB-7176-70AE-BD29-CDD9D1140EA2}"/>
              </a:ext>
            </a:extLst>
          </p:cNvPr>
          <p:cNvSpPr/>
          <p:nvPr/>
        </p:nvSpPr>
        <p:spPr>
          <a:xfrm>
            <a:off x="795922" y="1557628"/>
            <a:ext cx="1434309" cy="6604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02" tIns="30357" rIns="60702" bIns="30357" rtlCol="0" anchor="ctr"/>
          <a:lstStyle/>
          <a:p>
            <a:pPr algn="ctr" defTabSz="606975">
              <a:buClrTx/>
            </a:pPr>
            <a:r>
              <a:rPr lang="en-US" sz="27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7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7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D6C182-0BCA-2A7A-4814-EDC3A59366C0}"/>
              </a:ext>
            </a:extLst>
          </p:cNvPr>
          <p:cNvSpPr txBox="1"/>
          <p:nvPr/>
        </p:nvSpPr>
        <p:spPr>
          <a:xfrm>
            <a:off x="5660664" y="2452825"/>
            <a:ext cx="1291764" cy="82329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CCDA469-74DB-BBEE-FA9E-24677C8116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68" y="676223"/>
            <a:ext cx="858983" cy="7516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3054425-787D-0B25-76B9-0CFD4AEF6D45}"/>
              </a:ext>
            </a:extLst>
          </p:cNvPr>
          <p:cNvSpPr txBox="1"/>
          <p:nvPr/>
        </p:nvSpPr>
        <p:spPr>
          <a:xfrm>
            <a:off x="1598551" y="3290390"/>
            <a:ext cx="6093724" cy="650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10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FBD6F5F-9D95-FE18-A10C-6FBC856D4AB9}"/>
              </a:ext>
            </a:extLst>
          </p:cNvPr>
          <p:cNvGrpSpPr/>
          <p:nvPr/>
        </p:nvGrpSpPr>
        <p:grpSpPr>
          <a:xfrm>
            <a:off x="1513075" y="3981993"/>
            <a:ext cx="10169409" cy="1077218"/>
            <a:chOff x="1513075" y="3981993"/>
            <a:chExt cx="10169409" cy="107721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056749-AFA3-80AB-9E1C-AC903FB09BD8}"/>
                </a:ext>
              </a:extLst>
            </p:cNvPr>
            <p:cNvSpPr txBox="1"/>
            <p:nvPr/>
          </p:nvSpPr>
          <p:spPr>
            <a:xfrm>
              <a:off x="1513075" y="3981993"/>
              <a:ext cx="10169409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dirty="0"/>
                <a:t>Màn hình hiện kết quả</a:t>
              </a:r>
            </a:p>
            <a:p>
              <a:r>
                <a:rPr lang="vi-VN" sz="3200" dirty="0"/>
                <a:t>Làm tròn kết quả đến chữ số thập phân thứ hai ta được</a:t>
              </a:r>
              <a:r>
                <a:rPr lang="en-US" sz="3200" dirty="0"/>
                <a:t>       </a:t>
              </a:r>
              <a:r>
                <a:rPr lang="vi-VN" sz="3200" dirty="0"/>
                <a:t>  .</a:t>
              </a:r>
            </a:p>
          </p:txBody>
        </p:sp>
        <p:graphicFrame>
          <p:nvGraphicFramePr>
            <p:cNvPr id="49" name="Object 48">
              <a:extLst>
                <a:ext uri="{FF2B5EF4-FFF2-40B4-BE49-F238E27FC236}">
                  <a16:creationId xmlns:a16="http://schemas.microsoft.com/office/drawing/2014/main" id="{8AF00411-FFA9-7CC6-4F35-D9CDEB83417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2926252"/>
                </p:ext>
              </p:extLst>
            </p:nvPr>
          </p:nvGraphicFramePr>
          <p:xfrm>
            <a:off x="5700693" y="4087217"/>
            <a:ext cx="21971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197080" imgH="457200" progId="Equation.DSMT4">
                    <p:embed/>
                  </p:oleObj>
                </mc:Choice>
                <mc:Fallback>
                  <p:oleObj name="Equation" r:id="rId6" imgW="219708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00693" y="4087217"/>
                          <a:ext cx="21971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49">
              <a:extLst>
                <a:ext uri="{FF2B5EF4-FFF2-40B4-BE49-F238E27FC236}">
                  <a16:creationId xmlns:a16="http://schemas.microsoft.com/office/drawing/2014/main" id="{5D4A2CAE-85FF-2F4E-010C-0B027B74705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0325118"/>
                </p:ext>
              </p:extLst>
            </p:nvPr>
          </p:nvGraphicFramePr>
          <p:xfrm>
            <a:off x="10583080" y="4544417"/>
            <a:ext cx="812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812520" imgH="457200" progId="Equation.DSMT4">
                    <p:embed/>
                  </p:oleObj>
                </mc:Choice>
                <mc:Fallback>
                  <p:oleObj name="Equation" r:id="rId8" imgW="81252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0583080" y="4544417"/>
                          <a:ext cx="8128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94B4565-2A4E-71E5-EE7B-0B6350061A2D}"/>
              </a:ext>
            </a:extLst>
          </p:cNvPr>
          <p:cNvGrpSpPr/>
          <p:nvPr/>
        </p:nvGrpSpPr>
        <p:grpSpPr>
          <a:xfrm>
            <a:off x="1458970" y="4971140"/>
            <a:ext cx="10169409" cy="584775"/>
            <a:chOff x="1458970" y="4971140"/>
            <a:chExt cx="10169409" cy="584775"/>
          </a:xfrm>
        </p:grpSpPr>
        <p:graphicFrame>
          <p:nvGraphicFramePr>
            <p:cNvPr id="51" name="Object 50">
              <a:extLst>
                <a:ext uri="{FF2B5EF4-FFF2-40B4-BE49-F238E27FC236}">
                  <a16:creationId xmlns:a16="http://schemas.microsoft.com/office/drawing/2014/main" id="{4A23B892-CCB5-E65A-03BC-B9280694C7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838546"/>
                </p:ext>
              </p:extLst>
            </p:nvPr>
          </p:nvGraphicFramePr>
          <p:xfrm>
            <a:off x="6137275" y="5060950"/>
            <a:ext cx="812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812520" imgH="457200" progId="Equation.DSMT4">
                    <p:embed/>
                  </p:oleObj>
                </mc:Choice>
                <mc:Fallback>
                  <p:oleObj name="Equation" r:id="rId10" imgW="81252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137275" y="5060950"/>
                          <a:ext cx="8128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>
              <a:extLst>
                <a:ext uri="{FF2B5EF4-FFF2-40B4-BE49-F238E27FC236}">
                  <a16:creationId xmlns:a16="http://schemas.microsoft.com/office/drawing/2014/main" id="{CF7E8AEB-5CED-C1B0-FBEC-3E5566AAFB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5305893"/>
                </p:ext>
              </p:extLst>
            </p:nvPr>
          </p:nvGraphicFramePr>
          <p:xfrm>
            <a:off x="7697029" y="5083898"/>
            <a:ext cx="1079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079280" imgH="457200" progId="Equation.DSMT4">
                    <p:embed/>
                  </p:oleObj>
                </mc:Choice>
                <mc:Fallback>
                  <p:oleObj name="Equation" r:id="rId12" imgW="107928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697029" y="5083898"/>
                          <a:ext cx="1079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52">
              <a:extLst>
                <a:ext uri="{FF2B5EF4-FFF2-40B4-BE49-F238E27FC236}">
                  <a16:creationId xmlns:a16="http://schemas.microsoft.com/office/drawing/2014/main" id="{34AF9DDF-8113-DCCA-4D95-5D8B7C357E7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71445"/>
                </p:ext>
              </p:extLst>
            </p:nvPr>
          </p:nvGraphicFramePr>
          <p:xfrm>
            <a:off x="4962164" y="5060474"/>
            <a:ext cx="6985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698400" imgH="457200" progId="Equation.DSMT4">
                    <p:embed/>
                  </p:oleObj>
                </mc:Choice>
                <mc:Fallback>
                  <p:oleObj name="Equation" r:id="rId14" imgW="69840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962164" y="5060474"/>
                          <a:ext cx="6985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3C5B9D3-3A07-B101-66D9-ED040A2B5414}"/>
                </a:ext>
              </a:extLst>
            </p:cNvPr>
            <p:cNvSpPr txBox="1"/>
            <p:nvPr/>
          </p:nvSpPr>
          <p:spPr>
            <a:xfrm>
              <a:off x="1458970" y="4971140"/>
              <a:ext cx="1016940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3200" dirty="0"/>
                <a:t>Vậy căn bậc hai của  </a:t>
              </a:r>
              <a:r>
                <a:rPr lang="en-US" sz="3200" dirty="0"/>
                <a:t>       </a:t>
              </a:r>
              <a:r>
                <a:rPr lang="vi-VN" sz="3200" dirty="0"/>
                <a:t>là   </a:t>
              </a:r>
              <a:r>
                <a:rPr lang="en-US" sz="3200" dirty="0"/>
                <a:t>       </a:t>
              </a:r>
              <a:r>
                <a:rPr lang="vi-VN" sz="3200" dirty="0"/>
                <a:t>và</a:t>
              </a:r>
              <a:r>
                <a:rPr lang="en-US" sz="3200" dirty="0"/>
                <a:t>    </a:t>
              </a:r>
              <a:r>
                <a:rPr lang="vi-VN" sz="3200" dirty="0"/>
                <a:t> </a:t>
              </a:r>
              <a:r>
                <a:rPr lang="en-US" sz="3200" dirty="0"/>
                <a:t>        </a:t>
              </a:r>
              <a:r>
                <a:rPr lang="vi-VN" sz="3200" dirty="0"/>
                <a:t>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74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A1691C4-4285-77AF-339E-22F2C0F01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1983" y="530925"/>
            <a:ext cx="10829242" cy="82329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7E790196-4F4B-B5BB-EAA6-BC2508849191}"/>
              </a:ext>
            </a:extLst>
          </p:cNvPr>
          <p:cNvSpPr/>
          <p:nvPr/>
        </p:nvSpPr>
        <p:spPr>
          <a:xfrm>
            <a:off x="778889" y="1430472"/>
            <a:ext cx="1122215" cy="81511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0926" tIns="45494" rIns="90926" bIns="45494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0D9415-4F9F-097A-5D68-5DA9AC279150}"/>
              </a:ext>
            </a:extLst>
          </p:cNvPr>
          <p:cNvGrpSpPr/>
          <p:nvPr/>
        </p:nvGrpSpPr>
        <p:grpSpPr>
          <a:xfrm>
            <a:off x="2180813" y="1505947"/>
            <a:ext cx="9232298" cy="664162"/>
            <a:chOff x="2180813" y="1302553"/>
            <a:chExt cx="9232298" cy="66416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7434332-2F04-B83E-03DC-B88A7CD28E82}"/>
                </a:ext>
              </a:extLst>
            </p:cNvPr>
            <p:cNvSpPr txBox="1"/>
            <p:nvPr/>
          </p:nvSpPr>
          <p:spPr>
            <a:xfrm>
              <a:off x="2180813" y="1302553"/>
              <a:ext cx="9232298" cy="660750"/>
            </a:xfrm>
            <a:prstGeom prst="rect">
              <a:avLst/>
            </a:prstGeom>
            <a:noFill/>
          </p:spPr>
          <p:txBody>
            <a:bodyPr wrap="square" lIns="90926" tIns="45494" rIns="90926" bIns="4549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977C7306-EEA0-96FF-B395-6FCF2EF595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5650369"/>
                </p:ext>
              </p:extLst>
            </p:nvPr>
          </p:nvGraphicFramePr>
          <p:xfrm>
            <a:off x="4603205" y="1430472"/>
            <a:ext cx="635000" cy="495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34680" imgH="495000" progId="Equation.DSMT4">
                    <p:embed/>
                  </p:oleObj>
                </mc:Choice>
                <mc:Fallback>
                  <p:oleObj name="Equation" r:id="rId3" imgW="634680" imgH="495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03205" y="1430472"/>
                          <a:ext cx="635000" cy="495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8EDF71F3-8916-4004-E350-2CA8DF07A8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0313532"/>
                </p:ext>
              </p:extLst>
            </p:nvPr>
          </p:nvGraphicFramePr>
          <p:xfrm>
            <a:off x="5966286" y="1484115"/>
            <a:ext cx="330200" cy="482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30120" imgH="482400" progId="Equation.DSMT4">
                    <p:embed/>
                  </p:oleObj>
                </mc:Choice>
                <mc:Fallback>
                  <p:oleObj name="Equation" r:id="rId5" imgW="330120" imgH="482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966286" y="1484115"/>
                          <a:ext cx="330200" cy="482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C06DB3-3C57-AD4D-C6D1-3980AE8B2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25705"/>
              </p:ext>
            </p:extLst>
          </p:nvPr>
        </p:nvGraphicFramePr>
        <p:xfrm>
          <a:off x="2505075" y="2470150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280" imgH="393480" progId="Equation.DSMT4">
                  <p:embed/>
                </p:oleObj>
              </mc:Choice>
              <mc:Fallback>
                <p:oleObj name="Equation" r:id="rId7" imgW="10792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82150E8-CFB7-43B6-B921-2BC3F4D69C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5075" y="2470150"/>
                        <a:ext cx="1079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59A8474-4E57-D013-A9C8-E5DD83CA5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140247"/>
              </p:ext>
            </p:extLst>
          </p:nvPr>
        </p:nvGraphicFramePr>
        <p:xfrm>
          <a:off x="6713538" y="2470150"/>
          <a:ext cx="1270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9720" imgH="393480" progId="Equation.DSMT4">
                  <p:embed/>
                </p:oleObj>
              </mc:Choice>
              <mc:Fallback>
                <p:oleObj name="Equation" r:id="rId9" imgW="126972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82150E8-CFB7-43B6-B921-2BC3F4D69C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13538" y="2470150"/>
                        <a:ext cx="1270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DCC87C5-AD34-D9F2-16DD-A5FF9CB9A566}"/>
              </a:ext>
            </a:extLst>
          </p:cNvPr>
          <p:cNvSpPr txBox="1"/>
          <p:nvPr/>
        </p:nvSpPr>
        <p:spPr>
          <a:xfrm>
            <a:off x="4839622" y="2667000"/>
            <a:ext cx="1291764" cy="82329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78E352-3BFB-467E-D5DB-DB0565F474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014" y="592246"/>
            <a:ext cx="608926" cy="800100"/>
          </a:xfrm>
          <a:prstGeom prst="rect">
            <a:avLst/>
          </a:prstGeom>
        </p:spPr>
      </p:pic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71AA8FF-477F-6C26-C1E5-CC2296D9D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572052"/>
              </p:ext>
            </p:extLst>
          </p:nvPr>
        </p:nvGraphicFramePr>
        <p:xfrm>
          <a:off x="1962285" y="3673410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79280" imgH="393480" progId="Equation.DSMT4">
                  <p:embed/>
                </p:oleObj>
              </mc:Choice>
              <mc:Fallback>
                <p:oleObj name="Equation" r:id="rId12" imgW="107928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2C06DB3-3C57-AD4D-C6D1-3980AE8B2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62285" y="3673410"/>
                        <a:ext cx="1079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3D290E8B-CF9C-1FAE-B54C-670528C0A5AA}"/>
              </a:ext>
            </a:extLst>
          </p:cNvPr>
          <p:cNvGrpSpPr/>
          <p:nvPr/>
        </p:nvGrpSpPr>
        <p:grpSpPr>
          <a:xfrm>
            <a:off x="1611117" y="5221850"/>
            <a:ext cx="2837523" cy="889813"/>
            <a:chOff x="1611117" y="5221850"/>
            <a:chExt cx="2837523" cy="8898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118908-500F-69F7-2910-CE08743653A6}"/>
                </a:ext>
              </a:extLst>
            </p:cNvPr>
            <p:cNvSpPr txBox="1"/>
            <p:nvPr/>
          </p:nvSpPr>
          <p:spPr>
            <a:xfrm>
              <a:off x="1611117" y="5221850"/>
              <a:ext cx="2619034" cy="823295"/>
            </a:xfrm>
            <a:prstGeom prst="rect">
              <a:avLst/>
            </a:prstGeom>
            <a:noFill/>
          </p:spPr>
          <p:txBody>
            <a:bodyPr wrap="square" lIns="90926" tIns="45494" rIns="90926" bIns="4549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</a:p>
          </p:txBody>
        </p: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C0C7A40F-4A50-C3E9-DE45-9ADD66E555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0574610"/>
                </p:ext>
              </p:extLst>
            </p:nvPr>
          </p:nvGraphicFramePr>
          <p:xfrm>
            <a:off x="2632540" y="5527463"/>
            <a:ext cx="18161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815840" imgH="583920" progId="Equation.DSMT4">
                    <p:embed/>
                  </p:oleObj>
                </mc:Choice>
                <mc:Fallback>
                  <p:oleObj name="Equation" r:id="rId14" imgW="1815840" imgH="5839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32540" y="5527463"/>
                          <a:ext cx="18161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F2630E7-5814-B5B9-2920-1CBCC92740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548541"/>
              </p:ext>
            </p:extLst>
          </p:nvPr>
        </p:nvGraphicFramePr>
        <p:xfrm>
          <a:off x="6796962" y="3674663"/>
          <a:ext cx="1270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9720" imgH="393480" progId="Equation.DSMT4">
                  <p:embed/>
                </p:oleObj>
              </mc:Choice>
              <mc:Fallback>
                <p:oleObj name="Equation" r:id="rId16" imgW="126972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59A8474-4E57-D013-A9C8-E5DD83CA5D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796962" y="3674663"/>
                        <a:ext cx="1270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AF6ADACD-1D8F-03BF-412A-A0212306A667}"/>
              </a:ext>
            </a:extLst>
          </p:cNvPr>
          <p:cNvGrpSpPr/>
          <p:nvPr/>
        </p:nvGrpSpPr>
        <p:grpSpPr>
          <a:xfrm>
            <a:off x="6142932" y="5147382"/>
            <a:ext cx="3510504" cy="823295"/>
            <a:chOff x="6131386" y="5288368"/>
            <a:chExt cx="3510504" cy="823295"/>
          </a:xfrm>
        </p:grpSpPr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A0185980-A1B7-587A-BFE4-14B98CA4ED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606996"/>
                </p:ext>
              </p:extLst>
            </p:nvPr>
          </p:nvGraphicFramePr>
          <p:xfrm>
            <a:off x="7139990" y="5438563"/>
            <a:ext cx="2501900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501640" imgH="672840" progId="Equation.DSMT4">
                    <p:embed/>
                  </p:oleObj>
                </mc:Choice>
                <mc:Fallback>
                  <p:oleObj name="Equation" r:id="rId18" imgW="2501640" imgH="67284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9F2630E7-5814-B5B9-2920-1CBCC92740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7139990" y="5438563"/>
                          <a:ext cx="2501900" cy="673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358D7E-3332-F304-A1B6-E490CAA775B4}"/>
                </a:ext>
              </a:extLst>
            </p:cNvPr>
            <p:cNvSpPr txBox="1"/>
            <p:nvPr/>
          </p:nvSpPr>
          <p:spPr>
            <a:xfrm>
              <a:off x="6131386" y="5288368"/>
              <a:ext cx="2619034" cy="823295"/>
            </a:xfrm>
            <a:prstGeom prst="rect">
              <a:avLst/>
            </a:prstGeom>
            <a:noFill/>
          </p:spPr>
          <p:txBody>
            <a:bodyPr wrap="square" lIns="90926" tIns="45494" rIns="90926" bIns="4549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   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B520ADD-C48A-8FB6-4A8C-FEE339B95D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730300"/>
              </p:ext>
            </p:extLst>
          </p:nvPr>
        </p:nvGraphicFramePr>
        <p:xfrm>
          <a:off x="1879234" y="4145129"/>
          <a:ext cx="2082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82600" imgH="495000" progId="Equation.DSMT4">
                  <p:embed/>
                </p:oleObj>
              </mc:Choice>
              <mc:Fallback>
                <p:oleObj name="Equation" r:id="rId20" imgW="20826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79234" y="4145129"/>
                        <a:ext cx="20828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319BAB0-A86A-03CF-1C08-EACBE796C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945655"/>
              </p:ext>
            </p:extLst>
          </p:nvPr>
        </p:nvGraphicFramePr>
        <p:xfrm>
          <a:off x="2183702" y="4793235"/>
          <a:ext cx="1549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49080" imgH="482400" progId="Equation.DSMT4">
                  <p:embed/>
                </p:oleObj>
              </mc:Choice>
              <mc:Fallback>
                <p:oleObj name="Equation" r:id="rId22" imgW="1549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183702" y="4793235"/>
                        <a:ext cx="1549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9E39B83-15B7-986C-AB3E-FEDA51187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22400"/>
              </p:ext>
            </p:extLst>
          </p:nvPr>
        </p:nvGraphicFramePr>
        <p:xfrm>
          <a:off x="6713538" y="3988823"/>
          <a:ext cx="34290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429000" imgH="672840" progId="Equation.DSMT4">
                  <p:embed/>
                </p:oleObj>
              </mc:Choice>
              <mc:Fallback>
                <p:oleObj name="Equation" r:id="rId24" imgW="3429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713538" y="3988823"/>
                        <a:ext cx="34290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E339915-9453-A5AD-AD03-846FDA2EC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958926"/>
              </p:ext>
            </p:extLst>
          </p:nvPr>
        </p:nvGraphicFramePr>
        <p:xfrm>
          <a:off x="7021884" y="4664782"/>
          <a:ext cx="175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52480" imgH="482400" progId="Equation.DSMT4">
                  <p:embed/>
                </p:oleObj>
              </mc:Choice>
              <mc:Fallback>
                <p:oleObj name="Equation" r:id="rId26" imgW="1752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021884" y="4664782"/>
                        <a:ext cx="1752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73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B3DA3A-ABEF-CADC-CCC5-05492EB3E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84707" y="590808"/>
            <a:ext cx="10820400" cy="5676383"/>
            <a:chOff x="0" y="0"/>
            <a:chExt cx="6350000" cy="3331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3331210"/>
            </a:xfrm>
            <a:custGeom>
              <a:avLst/>
              <a:gdLst/>
              <a:ahLst/>
              <a:cxnLst/>
              <a:rect l="l" t="t" r="r" b="b"/>
              <a:pathLst>
                <a:path w="6350000" h="3331210">
                  <a:moveTo>
                    <a:pt x="6209030" y="0"/>
                  </a:moveTo>
                  <a:lnTo>
                    <a:pt x="140970" y="0"/>
                  </a:lnTo>
                  <a:cubicBezTo>
                    <a:pt x="63500" y="0"/>
                    <a:pt x="0" y="62230"/>
                    <a:pt x="0" y="138430"/>
                  </a:cubicBezTo>
                  <a:lnTo>
                    <a:pt x="0" y="3192780"/>
                  </a:lnTo>
                  <a:cubicBezTo>
                    <a:pt x="0" y="3268980"/>
                    <a:pt x="63500" y="3331210"/>
                    <a:pt x="140970" y="3331210"/>
                  </a:cubicBezTo>
                  <a:lnTo>
                    <a:pt x="6209030" y="3331210"/>
                  </a:lnTo>
                  <a:cubicBezTo>
                    <a:pt x="6286500" y="3331210"/>
                    <a:pt x="6350000" y="3268980"/>
                    <a:pt x="6350000" y="3192780"/>
                  </a:cubicBezTo>
                  <a:lnTo>
                    <a:pt x="6350000" y="138430"/>
                  </a:lnTo>
                  <a:cubicBezTo>
                    <a:pt x="6350000" y="62230"/>
                    <a:pt x="6286500" y="0"/>
                    <a:pt x="62090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93" y="922389"/>
            <a:ext cx="10819307" cy="865707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396310">
            <a:off x="814757" y="2249814"/>
            <a:ext cx="881011" cy="9074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41800" y="948275"/>
            <a:ext cx="3708400" cy="792655"/>
          </a:xfrm>
          <a:prstGeom prst="rect">
            <a:avLst/>
          </a:prstGeom>
          <a:noFill/>
        </p:spPr>
        <p:txBody>
          <a:bodyPr wrap="square" lIns="60636" tIns="30322" rIns="60636" bIns="30322" rtlCol="0">
            <a:spAutoFit/>
          </a:bodyPr>
          <a:lstStyle/>
          <a:p>
            <a:pPr algn="ctr" defTabSz="606326">
              <a:lnSpc>
                <a:spcPct val="150000"/>
              </a:lnSpc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3600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endParaRPr lang="en-US" sz="3600" b="1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AC5EA1-A492-E4D1-E998-19517FFC5193}"/>
              </a:ext>
            </a:extLst>
          </p:cNvPr>
          <p:cNvGrpSpPr/>
          <p:nvPr/>
        </p:nvGrpSpPr>
        <p:grpSpPr>
          <a:xfrm>
            <a:off x="1019801" y="2219226"/>
            <a:ext cx="9033364" cy="852354"/>
            <a:chOff x="269174" y="2219464"/>
            <a:chExt cx="9033364" cy="8523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222047-0170-082F-63DD-7F9D332325E3}"/>
                </a:ext>
              </a:extLst>
            </p:cNvPr>
            <p:cNvSpPr txBox="1"/>
            <p:nvPr/>
          </p:nvSpPr>
          <p:spPr>
            <a:xfrm>
              <a:off x="269174" y="2219464"/>
              <a:ext cx="9033364" cy="823295"/>
            </a:xfrm>
            <a:prstGeom prst="rect">
              <a:avLst/>
            </a:prstGeom>
            <a:noFill/>
          </p:spPr>
          <p:txBody>
            <a:bodyPr wrap="square" lIns="90926" tIns="45494" rIns="90926" bIns="4549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                        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mọi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5D8C68D6-1253-8962-1928-CD2F6C8104A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3786242"/>
                </p:ext>
              </p:extLst>
            </p:nvPr>
          </p:nvGraphicFramePr>
          <p:xfrm>
            <a:off x="2210867" y="2335218"/>
            <a:ext cx="16383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638000" imgH="736560" progId="Equation.DSMT4">
                    <p:embed/>
                  </p:oleObj>
                </mc:Choice>
                <mc:Fallback>
                  <p:oleObj name="Equation" r:id="rId6" imgW="163800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2210867" y="2335218"/>
                          <a:ext cx="16383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777C5D16-041C-A399-8D49-F91F2810D9A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69460459"/>
                </p:ext>
              </p:extLst>
            </p:nvPr>
          </p:nvGraphicFramePr>
          <p:xfrm>
            <a:off x="7506233" y="2624539"/>
            <a:ext cx="3429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42720" imgH="279360" progId="Equation.DSMT4">
                    <p:embed/>
                  </p:oleObj>
                </mc:Choice>
                <mc:Fallback>
                  <p:oleObj name="Equation" r:id="rId8" imgW="34272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506233" y="2624539"/>
                          <a:ext cx="3429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32453347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EB60FA-2DB7-6846-FA01-2C0FB9B22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357"/>
          </a:xfrm>
          <a:prstGeom prst="rect">
            <a:avLst/>
          </a:prstGeom>
        </p:spPr>
      </p:pic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0CD93ECC-0027-40AB-772B-390604CCDF0B}"/>
              </a:ext>
            </a:extLst>
          </p:cNvPr>
          <p:cNvSpPr/>
          <p:nvPr/>
        </p:nvSpPr>
        <p:spPr>
          <a:xfrm>
            <a:off x="497712" y="670439"/>
            <a:ext cx="1661629" cy="66040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702" tIns="30357" rIns="60702" bIns="30357" rtlCol="0" anchor="ctr"/>
          <a:lstStyle/>
          <a:p>
            <a:pPr algn="ctr" defTabSz="606975">
              <a:buClrTx/>
            </a:pPr>
            <a:r>
              <a:rPr lang="en-US" sz="32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9FE9F-9B17-1127-1FB4-A27321B052E8}"/>
              </a:ext>
            </a:extLst>
          </p:cNvPr>
          <p:cNvSpPr txBox="1"/>
          <p:nvPr/>
        </p:nvSpPr>
        <p:spPr>
          <a:xfrm>
            <a:off x="2338991" y="526968"/>
            <a:ext cx="5624391" cy="74205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MTCT,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866A442-6369-DB9A-A34A-E7041FF2E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1155"/>
              </p:ext>
            </p:extLst>
          </p:nvPr>
        </p:nvGraphicFramePr>
        <p:xfrm>
          <a:off x="1058947" y="1504749"/>
          <a:ext cx="37517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38200" imgH="825480" progId="Equation.DSMT4">
                  <p:embed/>
                </p:oleObj>
              </mc:Choice>
              <mc:Fallback>
                <p:oleObj name="Equation" r:id="rId3" imgW="3238200" imgH="825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2C06DB3-3C57-AD4D-C6D1-3980AE8B2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8947" y="1504749"/>
                        <a:ext cx="3751762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AFE9E9F-6C10-8342-87B0-35A059351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632074"/>
              </p:ext>
            </p:extLst>
          </p:nvPr>
        </p:nvGraphicFramePr>
        <p:xfrm>
          <a:off x="7233988" y="1580949"/>
          <a:ext cx="228048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68480" imgH="672840" progId="Equation.DSMT4">
                  <p:embed/>
                </p:oleObj>
              </mc:Choice>
              <mc:Fallback>
                <p:oleObj name="Equation" r:id="rId5" imgW="1968480" imgH="6728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2C06DB3-3C57-AD4D-C6D1-3980AE8B2F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3988" y="1580949"/>
                        <a:ext cx="2280483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689808-722E-F20E-C366-EF7CC961438E}"/>
              </a:ext>
            </a:extLst>
          </p:cNvPr>
          <p:cNvSpPr txBox="1"/>
          <p:nvPr/>
        </p:nvSpPr>
        <p:spPr>
          <a:xfrm>
            <a:off x="5175512" y="1918601"/>
            <a:ext cx="1496492" cy="74205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9EFA369-8A0A-11C2-DF29-0E75D102E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192374"/>
              </p:ext>
            </p:extLst>
          </p:nvPr>
        </p:nvGraphicFramePr>
        <p:xfrm>
          <a:off x="1058947" y="3062560"/>
          <a:ext cx="37512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38200" imgH="825480" progId="Equation.DSMT4">
                  <p:embed/>
                </p:oleObj>
              </mc:Choice>
              <mc:Fallback>
                <p:oleObj name="Equation" r:id="rId7" imgW="323820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58947" y="3062560"/>
                        <a:ext cx="3751262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7FE3B85-AF8D-509B-C90A-6A40D1B9A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242129"/>
              </p:ext>
            </p:extLst>
          </p:nvPr>
        </p:nvGraphicFramePr>
        <p:xfrm>
          <a:off x="7234821" y="3153521"/>
          <a:ext cx="22796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68480" imgH="672840" progId="Equation.DSMT4">
                  <p:embed/>
                </p:oleObj>
              </mc:Choice>
              <mc:Fallback>
                <p:oleObj name="Equation" r:id="rId9" imgW="19684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34821" y="3153521"/>
                        <a:ext cx="227965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BE8584F-8717-9E4E-C5C4-0E64E3DF1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217055"/>
              </p:ext>
            </p:extLst>
          </p:nvPr>
        </p:nvGraphicFramePr>
        <p:xfrm>
          <a:off x="1186361" y="3985371"/>
          <a:ext cx="2501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01640" imgH="634680" progId="Equation.DSMT4">
                  <p:embed/>
                </p:oleObj>
              </mc:Choice>
              <mc:Fallback>
                <p:oleObj name="Equation" r:id="rId11" imgW="25016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86361" y="3985371"/>
                        <a:ext cx="25019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599928A-75C8-0770-89DC-2454D2EA5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066022"/>
              </p:ext>
            </p:extLst>
          </p:nvPr>
        </p:nvGraphicFramePr>
        <p:xfrm>
          <a:off x="1178929" y="4751660"/>
          <a:ext cx="299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97000" imgH="444240" progId="Equation.DSMT4">
                  <p:embed/>
                </p:oleObj>
              </mc:Choice>
              <mc:Fallback>
                <p:oleObj name="Equation" r:id="rId13" imgW="2997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78929" y="4751660"/>
                        <a:ext cx="2997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6F9CD14B-05A2-8D6F-D7AD-43589134C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819688"/>
              </p:ext>
            </p:extLst>
          </p:nvPr>
        </p:nvGraphicFramePr>
        <p:xfrm>
          <a:off x="7526088" y="3959512"/>
          <a:ext cx="1257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57120" imgH="482400" progId="Equation.DSMT4">
                  <p:embed/>
                </p:oleObj>
              </mc:Choice>
              <mc:Fallback>
                <p:oleObj name="Equation" r:id="rId15" imgW="1257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526088" y="3959512"/>
                        <a:ext cx="1257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D3E7235-A28D-EA65-0E26-A846B5AAF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06409"/>
              </p:ext>
            </p:extLst>
          </p:nvPr>
        </p:nvGraphicFramePr>
        <p:xfrm>
          <a:off x="7526088" y="4575003"/>
          <a:ext cx="1549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549080" imgH="317160" progId="Equation.DSMT4">
                  <p:embed/>
                </p:oleObj>
              </mc:Choice>
              <mc:Fallback>
                <p:oleObj name="Equation" r:id="rId17" imgW="15490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526088" y="4575003"/>
                        <a:ext cx="15494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69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29C44DA-F71F-4B8A-ABB0-829E87F953B1}"/>
              </a:ext>
            </a:extLst>
          </p:cNvPr>
          <p:cNvSpPr/>
          <p:nvPr/>
        </p:nvSpPr>
        <p:spPr>
          <a:xfrm>
            <a:off x="3878315" y="2348357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9496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DFACE5-BF29-80D6-4ED1-2E65991F6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C60AD58F-0EA0-5D5A-DE43-6AC9FEF0EB56}"/>
              </a:ext>
            </a:extLst>
          </p:cNvPr>
          <p:cNvSpPr/>
          <p:nvPr/>
        </p:nvSpPr>
        <p:spPr>
          <a:xfrm>
            <a:off x="737945" y="611606"/>
            <a:ext cx="2346448" cy="81511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0926" tIns="45494" rIns="90926" bIns="45494"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101563-0E1C-9AB3-8A27-E579B595F4FE}"/>
              </a:ext>
            </a:extLst>
          </p:cNvPr>
          <p:cNvGrpSpPr/>
          <p:nvPr/>
        </p:nvGrpSpPr>
        <p:grpSpPr>
          <a:xfrm>
            <a:off x="3594819" y="841944"/>
            <a:ext cx="9253183" cy="584775"/>
            <a:chOff x="1514901" y="1904200"/>
            <a:chExt cx="9253183" cy="5847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4561BD-610C-34F3-08C8-33B8F2590CB4}"/>
                </a:ext>
              </a:extLst>
            </p:cNvPr>
            <p:cNvSpPr txBox="1"/>
            <p:nvPr/>
          </p:nvSpPr>
          <p:spPr>
            <a:xfrm>
              <a:off x="1514901" y="1904200"/>
              <a:ext cx="925318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/>
                <a:t>Tìm</a:t>
              </a:r>
              <a:r>
                <a:rPr lang="en-US" sz="3200" dirty="0"/>
                <a:t> </a:t>
              </a:r>
              <a:r>
                <a:rPr lang="en-US" sz="3200" dirty="0" err="1"/>
                <a:t>căn</a:t>
              </a:r>
              <a:r>
                <a:rPr lang="en-US" sz="3200" dirty="0"/>
                <a:t> </a:t>
              </a:r>
              <a:r>
                <a:rPr lang="en-US" sz="3200" dirty="0" err="1"/>
                <a:t>bậc</a:t>
              </a:r>
              <a:r>
                <a:rPr lang="en-US" sz="3200" dirty="0"/>
                <a:t> </a:t>
              </a:r>
              <a:r>
                <a:rPr lang="en-US" sz="3200" dirty="0" err="1"/>
                <a:t>hai</a:t>
              </a:r>
              <a:r>
                <a:rPr lang="en-US" sz="3200" dirty="0"/>
                <a:t> </a:t>
              </a:r>
              <a:r>
                <a:rPr lang="en-US" sz="3200" dirty="0" err="1"/>
                <a:t>của</a:t>
              </a:r>
              <a:r>
                <a:rPr lang="en-US" sz="3200" dirty="0"/>
                <a:t>    </a:t>
              </a:r>
            </a:p>
          </p:txBody>
        </p:sp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D6F114E6-0D6A-473B-FC64-C7B4EC4AF6F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4489711"/>
                </p:ext>
              </p:extLst>
            </p:nvPr>
          </p:nvGraphicFramePr>
          <p:xfrm>
            <a:off x="5111457" y="2025869"/>
            <a:ext cx="6731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672840" imgH="342720" progId="Equation.DSMT4">
                    <p:embed/>
                  </p:oleObj>
                </mc:Choice>
                <mc:Fallback>
                  <p:oleObj name="Equation" r:id="rId3" imgW="672840" imgH="342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111457" y="2025869"/>
                          <a:ext cx="6731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738C719-60FE-19D6-20F7-B9846661BD93}"/>
              </a:ext>
            </a:extLst>
          </p:cNvPr>
          <p:cNvSpPr txBox="1"/>
          <p:nvPr/>
        </p:nvSpPr>
        <p:spPr>
          <a:xfrm>
            <a:off x="5450118" y="1564540"/>
            <a:ext cx="1291764" cy="74205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F26526-6327-7893-45AD-5F837C5C25AF}"/>
              </a:ext>
            </a:extLst>
          </p:cNvPr>
          <p:cNvGrpSpPr/>
          <p:nvPr/>
        </p:nvGrpSpPr>
        <p:grpSpPr>
          <a:xfrm>
            <a:off x="1198699" y="2844225"/>
            <a:ext cx="10569485" cy="630695"/>
            <a:chOff x="1198699" y="2844225"/>
            <a:chExt cx="10569485" cy="630695"/>
          </a:xfrm>
        </p:grpSpPr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6B0622DB-4DD8-AB48-7B41-899B91BD111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2985365"/>
                </p:ext>
              </p:extLst>
            </p:nvPr>
          </p:nvGraphicFramePr>
          <p:xfrm>
            <a:off x="1198699" y="2844225"/>
            <a:ext cx="17907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90640" imgH="545760" progId="Equation.DSMT4">
                    <p:embed/>
                  </p:oleObj>
                </mc:Choice>
                <mc:Fallback>
                  <p:oleObj name="Equation" r:id="rId5" imgW="1790640" imgH="5457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98699" y="2844225"/>
                          <a:ext cx="1790700" cy="546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0EF4C64B-1313-1817-B369-E6AE9F230C6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9891877"/>
                </p:ext>
              </p:extLst>
            </p:nvPr>
          </p:nvGraphicFramePr>
          <p:xfrm>
            <a:off x="3993100" y="3002458"/>
            <a:ext cx="6223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622080" imgH="368280" progId="Equation.DSMT4">
                    <p:embed/>
                  </p:oleObj>
                </mc:Choice>
                <mc:Fallback>
                  <p:oleObj name="Equation" r:id="rId7" imgW="6220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993100" y="3002458"/>
                          <a:ext cx="6223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4E87012D-C2B3-ECF5-294D-84D38E666CD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4269979"/>
                </p:ext>
              </p:extLst>
            </p:nvPr>
          </p:nvGraphicFramePr>
          <p:xfrm>
            <a:off x="8398275" y="2998383"/>
            <a:ext cx="3937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93480" imgH="368280" progId="Equation.DSMT4">
                    <p:embed/>
                  </p:oleObj>
                </mc:Choice>
                <mc:Fallback>
                  <p:oleObj name="Equation" r:id="rId9" imgW="39348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398275" y="2998383"/>
                          <a:ext cx="3937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E9335D-0A54-F2FA-6F0F-0B7ED34C357B}"/>
                </a:ext>
              </a:extLst>
            </p:cNvPr>
            <p:cNvSpPr txBox="1"/>
            <p:nvPr/>
          </p:nvSpPr>
          <p:spPr>
            <a:xfrm>
              <a:off x="3101857" y="2890145"/>
              <a:ext cx="86663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/>
                <a:t> </a:t>
              </a:r>
              <a:r>
                <a:rPr lang="en-US" sz="3200" dirty="0" err="1"/>
                <a:t>nên</a:t>
              </a:r>
              <a:r>
                <a:rPr lang="en-US" sz="3200" dirty="0"/>
                <a:t>          </a:t>
              </a:r>
              <a:r>
                <a:rPr lang="en-US" sz="3200" dirty="0" err="1"/>
                <a:t>có</a:t>
              </a:r>
              <a:r>
                <a:rPr lang="en-US" sz="3200" dirty="0"/>
                <a:t> </a:t>
              </a:r>
              <a:r>
                <a:rPr lang="en-US" sz="3200" dirty="0" err="1"/>
                <a:t>hai</a:t>
              </a:r>
              <a:r>
                <a:rPr lang="en-US" sz="3200" dirty="0"/>
                <a:t> </a:t>
              </a:r>
              <a:r>
                <a:rPr lang="en-US" sz="3200" dirty="0" err="1"/>
                <a:t>căn</a:t>
              </a:r>
              <a:r>
                <a:rPr lang="en-US" sz="3200" dirty="0"/>
                <a:t> </a:t>
              </a:r>
              <a:r>
                <a:rPr lang="en-US" sz="3200" dirty="0" err="1"/>
                <a:t>bậc</a:t>
              </a:r>
              <a:r>
                <a:rPr lang="en-US" sz="3200" dirty="0"/>
                <a:t> </a:t>
              </a:r>
              <a:r>
                <a:rPr lang="en-US" sz="3200" dirty="0" err="1"/>
                <a:t>hai</a:t>
              </a:r>
              <a:r>
                <a:rPr lang="en-US" sz="3200" dirty="0"/>
                <a:t> </a:t>
              </a:r>
              <a:r>
                <a:rPr lang="en-US" sz="3200" dirty="0" err="1"/>
                <a:t>là</a:t>
              </a:r>
              <a:r>
                <a:rPr lang="en-US" sz="3200" dirty="0"/>
                <a:t>       </a:t>
              </a:r>
              <a:r>
                <a:rPr lang="en-US" sz="3200" dirty="0" err="1"/>
                <a:t>và</a:t>
              </a:r>
              <a:r>
                <a:rPr lang="en-US" sz="3200" dirty="0"/>
                <a:t>         </a:t>
              </a:r>
            </a:p>
          </p:txBody>
        </p:sp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516C633B-BDA9-AFCB-B725-AC5E1385C73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0944828"/>
                </p:ext>
              </p:extLst>
            </p:nvPr>
          </p:nvGraphicFramePr>
          <p:xfrm>
            <a:off x="9391530" y="2992033"/>
            <a:ext cx="825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25480" imgH="380880" progId="Equation.DSMT4">
                    <p:embed/>
                  </p:oleObj>
                </mc:Choice>
                <mc:Fallback>
                  <p:oleObj name="Equation" r:id="rId11" imgW="825480" imgH="3808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391530" y="2992033"/>
                          <a:ext cx="825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30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2528D7-4CDD-CD9B-D933-468A3A4EE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A4A7425A-F7CC-11CC-E80C-B2362BE75AFB}"/>
              </a:ext>
            </a:extLst>
          </p:cNvPr>
          <p:cNvSpPr/>
          <p:nvPr/>
        </p:nvSpPr>
        <p:spPr>
          <a:xfrm>
            <a:off x="369455" y="510400"/>
            <a:ext cx="2346448" cy="81511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0926" tIns="45494" rIns="90926" bIns="45494"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C94AA-BA81-6819-02AC-577B39C2796E}"/>
              </a:ext>
            </a:extLst>
          </p:cNvPr>
          <p:cNvSpPr txBox="1"/>
          <p:nvPr/>
        </p:nvSpPr>
        <p:spPr>
          <a:xfrm>
            <a:off x="5313640" y="1885266"/>
            <a:ext cx="1291764" cy="82329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31663D-A8F5-B5D4-197B-995262491E30}"/>
              </a:ext>
            </a:extLst>
          </p:cNvPr>
          <p:cNvGrpSpPr/>
          <p:nvPr/>
        </p:nvGrpSpPr>
        <p:grpSpPr>
          <a:xfrm>
            <a:off x="3116240" y="525463"/>
            <a:ext cx="8047060" cy="1359803"/>
            <a:chOff x="3116240" y="525463"/>
            <a:chExt cx="8047060" cy="13598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288D98-8508-D792-D23A-CEF3A3813871}"/>
                </a:ext>
              </a:extLst>
            </p:cNvPr>
            <p:cNvSpPr txBox="1"/>
            <p:nvPr/>
          </p:nvSpPr>
          <p:spPr>
            <a:xfrm>
              <a:off x="3116240" y="684937"/>
              <a:ext cx="79248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/>
                <a:t>      </a:t>
              </a:r>
              <a:r>
                <a:rPr lang="en-US" sz="3600" dirty="0" err="1"/>
                <a:t>Sử</a:t>
              </a:r>
              <a:r>
                <a:rPr lang="en-US" sz="3600" dirty="0"/>
                <a:t> </a:t>
              </a:r>
              <a:r>
                <a:rPr lang="en-US" sz="3600" dirty="0" err="1"/>
                <a:t>dụng</a:t>
              </a:r>
              <a:r>
                <a:rPr lang="en-US" sz="3600" dirty="0"/>
                <a:t> MTCT </a:t>
              </a:r>
              <a:r>
                <a:rPr lang="en-US" sz="3600" dirty="0" err="1"/>
                <a:t>tìm</a:t>
              </a:r>
              <a:r>
                <a:rPr lang="en-US" sz="3600" dirty="0"/>
                <a:t> </a:t>
              </a:r>
              <a:r>
                <a:rPr lang="en-US" sz="3600" dirty="0" err="1"/>
                <a:t>căn</a:t>
              </a:r>
              <a:r>
                <a:rPr lang="en-US" sz="3600" dirty="0"/>
                <a:t> </a:t>
              </a:r>
              <a:r>
                <a:rPr lang="en-US" sz="3600" dirty="0" err="1"/>
                <a:t>bậc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</a:t>
              </a:r>
              <a:r>
                <a:rPr lang="en-US" sz="3600" dirty="0" err="1"/>
                <a:t>của</a:t>
              </a:r>
              <a:endParaRPr lang="en-US" sz="3600" dirty="0"/>
            </a:p>
            <a:p>
              <a:r>
                <a:rPr lang="en-US" sz="3600" dirty="0"/>
                <a:t>(</a:t>
              </a:r>
              <a:r>
                <a:rPr lang="en-US" sz="3600" dirty="0" err="1"/>
                <a:t>làm</a:t>
              </a:r>
              <a:r>
                <a:rPr lang="en-US" sz="3600" dirty="0"/>
                <a:t> </a:t>
              </a:r>
              <a:r>
                <a:rPr lang="en-US" sz="3600" dirty="0" err="1"/>
                <a:t>tròn</a:t>
              </a:r>
              <a:r>
                <a:rPr lang="en-US" sz="3600" dirty="0"/>
                <a:t> </a:t>
              </a:r>
              <a:r>
                <a:rPr lang="en-US" sz="3600" dirty="0" err="1"/>
                <a:t>đến</a:t>
              </a:r>
              <a:r>
                <a:rPr lang="en-US" sz="3600" dirty="0"/>
                <a:t> </a:t>
              </a:r>
              <a:r>
                <a:rPr lang="en-US" sz="3600" dirty="0" err="1"/>
                <a:t>chữ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thập</a:t>
              </a:r>
              <a:r>
                <a:rPr lang="en-US" sz="3600" dirty="0"/>
                <a:t> </a:t>
              </a:r>
              <a:r>
                <a:rPr lang="en-US" sz="3600" dirty="0" err="1"/>
                <a:t>phân</a:t>
              </a:r>
              <a:r>
                <a:rPr lang="en-US" sz="3600" dirty="0"/>
                <a:t> </a:t>
              </a:r>
              <a:r>
                <a:rPr lang="en-US" sz="3600" dirty="0" err="1"/>
                <a:t>thứ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). </a:t>
              </a:r>
            </a:p>
          </p:txBody>
        </p: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846626B8-722C-8CE8-2776-88CF70F7FD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5641354"/>
                </p:ext>
              </p:extLst>
            </p:nvPr>
          </p:nvGraphicFramePr>
          <p:xfrm>
            <a:off x="10693400" y="525463"/>
            <a:ext cx="469900" cy="1054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69800" imgH="1054080" progId="Equation.DSMT4">
                    <p:embed/>
                  </p:oleObj>
                </mc:Choice>
                <mc:Fallback>
                  <p:oleObj name="Equation" r:id="rId3" imgW="469800" imgH="10540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D6F114E6-0D6A-473B-FC64-C7B4EC4AF6F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693400" y="525463"/>
                          <a:ext cx="469900" cy="1054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DE50227-4D84-3971-57B8-BA75066F0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60090"/>
              </p:ext>
            </p:extLst>
          </p:nvPr>
        </p:nvGraphicFramePr>
        <p:xfrm>
          <a:off x="1081584" y="3019611"/>
          <a:ext cx="21717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71520" imgH="1180800" progId="Equation.DSMT4">
                  <p:embed/>
                </p:oleObj>
              </mc:Choice>
              <mc:Fallback>
                <p:oleObj name="Equation" r:id="rId5" imgW="217152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1584" y="3019611"/>
                        <a:ext cx="21717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455DE22F-8A33-5850-5845-5C64460F35CF}"/>
              </a:ext>
            </a:extLst>
          </p:cNvPr>
          <p:cNvGrpSpPr/>
          <p:nvPr/>
        </p:nvGrpSpPr>
        <p:grpSpPr>
          <a:xfrm>
            <a:off x="1081584" y="4139204"/>
            <a:ext cx="10464421" cy="1052513"/>
            <a:chOff x="1081584" y="4139204"/>
            <a:chExt cx="10464421" cy="105251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EB8CC2-BEEC-FBBE-E59A-A6EE8FE0FF08}"/>
                </a:ext>
              </a:extLst>
            </p:cNvPr>
            <p:cNvSpPr txBox="1"/>
            <p:nvPr/>
          </p:nvSpPr>
          <p:spPr>
            <a:xfrm>
              <a:off x="1081584" y="4262218"/>
              <a:ext cx="104644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 err="1"/>
                <a:t>Vậy</a:t>
              </a:r>
              <a:r>
                <a:rPr lang="en-US" sz="3600" dirty="0"/>
                <a:t> </a:t>
              </a:r>
              <a:r>
                <a:rPr lang="en-US" sz="3600" dirty="0" err="1"/>
                <a:t>căn</a:t>
              </a:r>
              <a:r>
                <a:rPr lang="en-US" sz="3600" dirty="0"/>
                <a:t> </a:t>
              </a:r>
              <a:r>
                <a:rPr lang="en-US" sz="3600" dirty="0" err="1"/>
                <a:t>bậc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</a:t>
              </a:r>
              <a:r>
                <a:rPr lang="en-US" sz="3600" dirty="0" err="1"/>
                <a:t>của</a:t>
              </a:r>
              <a:r>
                <a:rPr lang="en-US" sz="3600" dirty="0"/>
                <a:t>         </a:t>
              </a:r>
              <a:r>
                <a:rPr lang="en-US" sz="3600" dirty="0" err="1"/>
                <a:t>là</a:t>
              </a:r>
              <a:r>
                <a:rPr lang="en-US" sz="3600" dirty="0"/>
                <a:t>           </a:t>
              </a:r>
              <a:r>
                <a:rPr lang="en-US" sz="3600" dirty="0" err="1"/>
                <a:t>và</a:t>
              </a:r>
              <a:r>
                <a:rPr lang="en-US" sz="3600" dirty="0"/>
                <a:t>            </a:t>
              </a:r>
            </a:p>
          </p:txBody>
        </p:sp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4027EBDD-46D8-8517-A27A-D2FC207478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2400558"/>
                </p:ext>
              </p:extLst>
            </p:nvPr>
          </p:nvGraphicFramePr>
          <p:xfrm>
            <a:off x="5078690" y="4139204"/>
            <a:ext cx="469900" cy="1052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69582" imgH="1053068" progId="Equation.DSMT4">
                    <p:embed/>
                  </p:oleObj>
                </mc:Choice>
                <mc:Fallback>
                  <p:oleObj name="Equation" r:id="rId7" imgW="469582" imgH="105306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078690" y="4139204"/>
                          <a:ext cx="469900" cy="1052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BB03FAF9-E729-A1ED-03DC-CB9325FE0EA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2445298"/>
                </p:ext>
              </p:extLst>
            </p:nvPr>
          </p:nvGraphicFramePr>
          <p:xfrm>
            <a:off x="8193146" y="4428493"/>
            <a:ext cx="11938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93760" imgH="457200" progId="Equation.DSMT4">
                    <p:embed/>
                  </p:oleObj>
                </mc:Choice>
                <mc:Fallback>
                  <p:oleObj name="Equation" r:id="rId9" imgW="119376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193146" y="4428493"/>
                          <a:ext cx="11938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0C76FFDE-EC37-A180-3942-08218B6AB7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1211924"/>
                </p:ext>
              </p:extLst>
            </p:nvPr>
          </p:nvGraphicFramePr>
          <p:xfrm>
            <a:off x="6389688" y="4437063"/>
            <a:ext cx="838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838080" imgH="457200" progId="Equation.DSMT4">
                    <p:embed/>
                  </p:oleObj>
                </mc:Choice>
                <mc:Fallback>
                  <p:oleObj name="Equation" r:id="rId11" imgW="83808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389688" y="4437063"/>
                          <a:ext cx="838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34955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trò chơi khởi động cho một buổi sinh hoạt tập thể - Sinh Viên Công Giáo  Trung Chí">
            <a:extLst>
              <a:ext uri="{FF2B5EF4-FFF2-40B4-BE49-F238E27FC236}">
                <a16:creationId xmlns:a16="http://schemas.microsoft.com/office/drawing/2014/main" id="{E2AF0098-DC4E-43D9-BA5C-026F393B1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47" y="340894"/>
            <a:ext cx="6368717" cy="651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5029679" y="2690200"/>
            <a:ext cx="1699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</a:t>
            </a:r>
          </a:p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799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D47F9F6-178D-D8BA-1B72-61C1A6866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23882663-95C9-8C52-569D-65EF350CE018}"/>
              </a:ext>
            </a:extLst>
          </p:cNvPr>
          <p:cNvSpPr/>
          <p:nvPr/>
        </p:nvSpPr>
        <p:spPr>
          <a:xfrm>
            <a:off x="437695" y="297707"/>
            <a:ext cx="2346448" cy="81511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0926" tIns="45494" rIns="90926" bIns="45494"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45A6F2-FF8E-03CB-88D9-8FC55299798A}"/>
              </a:ext>
            </a:extLst>
          </p:cNvPr>
          <p:cNvSpPr txBox="1"/>
          <p:nvPr/>
        </p:nvSpPr>
        <p:spPr>
          <a:xfrm>
            <a:off x="5500159" y="2842533"/>
            <a:ext cx="1291764" cy="82329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1CD1638-DF1E-018A-E763-89FA41BD4AFF}"/>
              </a:ext>
            </a:extLst>
          </p:cNvPr>
          <p:cNvGrpSpPr/>
          <p:nvPr/>
        </p:nvGrpSpPr>
        <p:grpSpPr>
          <a:xfrm>
            <a:off x="268404" y="1040161"/>
            <a:ext cx="11364037" cy="1041400"/>
            <a:chOff x="1514901" y="1706665"/>
            <a:chExt cx="11364037" cy="104140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F945F5-79D7-6185-9428-C2EA547BB1D0}"/>
                </a:ext>
              </a:extLst>
            </p:cNvPr>
            <p:cNvSpPr txBox="1"/>
            <p:nvPr/>
          </p:nvSpPr>
          <p:spPr>
            <a:xfrm>
              <a:off x="1514901" y="1904200"/>
              <a:ext cx="92531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0000CC"/>
                  </a:solidFill>
                </a:rPr>
                <a:t>a) </a:t>
              </a:r>
              <a:r>
                <a:rPr lang="en-US" sz="3600" dirty="0" err="1">
                  <a:solidFill>
                    <a:srgbClr val="0000CC"/>
                  </a:solidFill>
                </a:rPr>
                <a:t>Không</a:t>
              </a:r>
              <a:r>
                <a:rPr lang="en-US" sz="3600" dirty="0">
                  <a:solidFill>
                    <a:srgbClr val="0000CC"/>
                  </a:solidFill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</a:rPr>
                <a:t>sử</a:t>
              </a:r>
              <a:r>
                <a:rPr lang="en-US" sz="3600" dirty="0">
                  <a:solidFill>
                    <a:srgbClr val="0000CC"/>
                  </a:solidFill>
                </a:rPr>
                <a:t> </a:t>
              </a:r>
              <a:r>
                <a:rPr lang="en-US" sz="3600" dirty="0" err="1">
                  <a:solidFill>
                    <a:srgbClr val="0000CC"/>
                  </a:solidFill>
                </a:rPr>
                <a:t>dụng</a:t>
              </a:r>
              <a:r>
                <a:rPr lang="en-US" sz="3600" dirty="0">
                  <a:solidFill>
                    <a:srgbClr val="0000CC"/>
                  </a:solidFill>
                </a:rPr>
                <a:t> MTCT, </a:t>
              </a:r>
              <a:r>
                <a:rPr lang="en-US" sz="3600" dirty="0" err="1">
                  <a:solidFill>
                    <a:srgbClr val="0000CC"/>
                  </a:solidFill>
                </a:rPr>
                <a:t>tính</a:t>
              </a:r>
              <a:r>
                <a:rPr lang="en-US" sz="3600" dirty="0">
                  <a:solidFill>
                    <a:srgbClr val="0000CC"/>
                  </a:solidFill>
                </a:rPr>
                <a:t>: </a:t>
              </a: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id="{6D6E7AA5-9CE1-E1C0-FABC-6E93024BB48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0277340"/>
                </p:ext>
              </p:extLst>
            </p:nvPr>
          </p:nvGraphicFramePr>
          <p:xfrm>
            <a:off x="7392538" y="1706665"/>
            <a:ext cx="5486400" cy="1041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486400" imgH="1041120" progId="Equation.DSMT4">
                    <p:embed/>
                  </p:oleObj>
                </mc:Choice>
                <mc:Fallback>
                  <p:oleObj name="Equation" r:id="rId3" imgW="5486400" imgH="104112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D6F114E6-0D6A-473B-FC64-C7B4EC4AF6F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92538" y="1706665"/>
                          <a:ext cx="5486400" cy="1041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6C824D-9241-2198-1BBE-8F7A71AB84CF}"/>
              </a:ext>
            </a:extLst>
          </p:cNvPr>
          <p:cNvGrpSpPr/>
          <p:nvPr/>
        </p:nvGrpSpPr>
        <p:grpSpPr>
          <a:xfrm>
            <a:off x="268404" y="2206438"/>
            <a:ext cx="9253183" cy="646331"/>
            <a:chOff x="268404" y="2206438"/>
            <a:chExt cx="9253183" cy="6463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10F614-0A46-5B85-EB85-BBD5D742D740}"/>
                </a:ext>
              </a:extLst>
            </p:cNvPr>
            <p:cNvGrpSpPr/>
            <p:nvPr/>
          </p:nvGrpSpPr>
          <p:grpSpPr>
            <a:xfrm>
              <a:off x="268404" y="2206438"/>
              <a:ext cx="9253183" cy="646331"/>
              <a:chOff x="1514901" y="1904200"/>
              <a:chExt cx="9253183" cy="64633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F99250-DD7D-A2B1-5480-F463FCB02AB1}"/>
                  </a:ext>
                </a:extLst>
              </p:cNvPr>
              <p:cNvSpPr txBox="1"/>
              <p:nvPr/>
            </p:nvSpPr>
            <p:spPr>
              <a:xfrm>
                <a:off x="1514901" y="1904200"/>
                <a:ext cx="925318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CC"/>
                    </a:solidFill>
                  </a:rPr>
                  <a:t>b) So </a:t>
                </a:r>
                <a:r>
                  <a:rPr lang="en-US" sz="3600" dirty="0" err="1">
                    <a:solidFill>
                      <a:srgbClr val="0000CC"/>
                    </a:solidFill>
                  </a:rPr>
                  <a:t>sánh</a:t>
                </a:r>
                <a:r>
                  <a:rPr lang="en-US" sz="3600" dirty="0">
                    <a:solidFill>
                      <a:srgbClr val="0000CC"/>
                    </a:solidFill>
                  </a:rPr>
                  <a:t>      </a:t>
                </a:r>
                <a:r>
                  <a:rPr lang="en-US" sz="3600" dirty="0" err="1">
                    <a:solidFill>
                      <a:srgbClr val="0000CC"/>
                    </a:solidFill>
                  </a:rPr>
                  <a:t>với</a:t>
                </a:r>
                <a:r>
                  <a:rPr lang="en-US" sz="3600" dirty="0">
                    <a:solidFill>
                      <a:srgbClr val="0000CC"/>
                    </a:solidFill>
                  </a:rPr>
                  <a:t>          </a:t>
                </a:r>
                <a:r>
                  <a:rPr lang="en-US" sz="3600" dirty="0" err="1">
                    <a:solidFill>
                      <a:srgbClr val="0000CC"/>
                    </a:solidFill>
                  </a:rPr>
                  <a:t>bằng</a:t>
                </a:r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</a:rPr>
                  <a:t>hai</a:t>
                </a:r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</a:rPr>
                  <a:t>cách</a:t>
                </a:r>
                <a:r>
                  <a:rPr lang="en-US" sz="3600" dirty="0">
                    <a:solidFill>
                      <a:srgbClr val="0000CC"/>
                    </a:solidFill>
                  </a:rPr>
                  <a:t>;</a:t>
                </a:r>
              </a:p>
            </p:txBody>
          </p:sp>
          <p:graphicFrame>
            <p:nvGraphicFramePr>
              <p:cNvPr id="9" name="Object 8">
                <a:extLst>
                  <a:ext uri="{FF2B5EF4-FFF2-40B4-BE49-F238E27FC236}">
                    <a16:creationId xmlns:a16="http://schemas.microsoft.com/office/drawing/2014/main" id="{48852D8A-67B6-2536-A1D1-FC35F0FE18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5856235"/>
                  </p:ext>
                </p:extLst>
              </p:nvPr>
            </p:nvGraphicFramePr>
            <p:xfrm>
              <a:off x="3802040" y="2036865"/>
              <a:ext cx="2286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228600" imgH="380880" progId="Equation.DSMT4">
                      <p:embed/>
                    </p:oleObj>
                  </mc:Choice>
                  <mc:Fallback>
                    <p:oleObj name="Equation" r:id="rId5" imgW="228600" imgH="380880" progId="Equation.DSMT4">
                      <p:embed/>
                      <p:pic>
                        <p:nvPicPr>
                          <p:cNvPr id="6" name="Object 5">
                            <a:extLst>
                              <a:ext uri="{FF2B5EF4-FFF2-40B4-BE49-F238E27FC236}">
                                <a16:creationId xmlns:a16="http://schemas.microsoft.com/office/drawing/2014/main" id="{6D6E7AA5-9CE1-E1C0-FABC-6E93024BB48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802040" y="2036865"/>
                            <a:ext cx="2286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DCF531DC-984C-846A-778D-DFB511BB8F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6020445"/>
                </p:ext>
              </p:extLst>
            </p:nvPr>
          </p:nvGraphicFramePr>
          <p:xfrm>
            <a:off x="3791614" y="2250203"/>
            <a:ext cx="7874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787320" imgH="558720" progId="Equation.DSMT4">
                    <p:embed/>
                  </p:oleObj>
                </mc:Choice>
                <mc:Fallback>
                  <p:oleObj name="Equation" r:id="rId7" imgW="787320" imgH="558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791614" y="2250203"/>
                          <a:ext cx="787400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28EC70D-152F-3A95-E3CC-B1F1FA6CA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774211"/>
              </p:ext>
            </p:extLst>
          </p:nvPr>
        </p:nvGraphicFramePr>
        <p:xfrm>
          <a:off x="1365914" y="4910428"/>
          <a:ext cx="3213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213000" imgH="838080" progId="Equation.DSMT4">
                  <p:embed/>
                </p:oleObj>
              </mc:Choice>
              <mc:Fallback>
                <p:oleObj name="Equation" r:id="rId9" imgW="321300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D6E7AA5-9CE1-E1C0-FABC-6E93024BB4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65914" y="4910428"/>
                        <a:ext cx="3213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77D304F9-13A4-8326-723E-130DC8A73CEB}"/>
              </a:ext>
            </a:extLst>
          </p:cNvPr>
          <p:cNvGrpSpPr/>
          <p:nvPr/>
        </p:nvGrpSpPr>
        <p:grpSpPr>
          <a:xfrm>
            <a:off x="985390" y="3818228"/>
            <a:ext cx="3368906" cy="736600"/>
            <a:chOff x="374087" y="3665828"/>
            <a:chExt cx="3368906" cy="736600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C11B23FB-E997-619A-061B-7DACBC16B5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5607361"/>
                </p:ext>
              </p:extLst>
            </p:nvPr>
          </p:nvGraphicFramePr>
          <p:xfrm>
            <a:off x="1368093" y="3665828"/>
            <a:ext cx="23749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374560" imgH="736560" progId="Equation.DSMT4">
                    <p:embed/>
                  </p:oleObj>
                </mc:Choice>
                <mc:Fallback>
                  <p:oleObj name="Equation" r:id="rId11" imgW="2374560" imgH="736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368093" y="3665828"/>
                          <a:ext cx="23749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2A5389-0A16-6FF1-1C02-BC0CAFE45DE2}"/>
                </a:ext>
              </a:extLst>
            </p:cNvPr>
            <p:cNvSpPr txBox="1"/>
            <p:nvPr/>
          </p:nvSpPr>
          <p:spPr>
            <a:xfrm>
              <a:off x="374087" y="3682066"/>
              <a:ext cx="8883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/>
                <a:t>a)</a:t>
              </a:r>
            </a:p>
          </p:txBody>
        </p:sp>
      </p:grpSp>
      <p:sp>
        <p:nvSpPr>
          <p:cNvPr id="17" name="TextBox 14">
            <a:extLst>
              <a:ext uri="{FF2B5EF4-FFF2-40B4-BE49-F238E27FC236}">
                <a16:creationId xmlns:a16="http://schemas.microsoft.com/office/drawing/2014/main" id="{864E0AA6-C4C4-E6F3-0A5F-F69D9BCDECC4}"/>
              </a:ext>
            </a:extLst>
          </p:cNvPr>
          <p:cNvSpPr txBox="1"/>
          <p:nvPr/>
        </p:nvSpPr>
        <p:spPr>
          <a:xfrm>
            <a:off x="3174241" y="436520"/>
            <a:ext cx="5486400" cy="437043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defTabSz="608419">
              <a:lnSpc>
                <a:spcPts val="3667"/>
              </a:lnSpc>
              <a:spcBef>
                <a:spcPct val="0"/>
              </a:spcBef>
              <a:buClrTx/>
            </a:pPr>
            <a:r>
              <a:rPr lang="en-US" sz="2700" b="1" kern="1200" spc="55" dirty="0">
                <a:solidFill>
                  <a:srgbClr val="1B367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HĐ NHÓM ĐÔI THEO CÁC DÃY</a:t>
            </a:r>
            <a:endParaRPr lang="en-US" sz="2700" kern="1200" spc="55" dirty="0">
              <a:solidFill>
                <a:srgbClr val="1B3679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C1FC0D3-C433-F652-4D4F-D5A3EBF130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267325"/>
              </p:ext>
            </p:extLst>
          </p:nvPr>
        </p:nvGraphicFramePr>
        <p:xfrm>
          <a:off x="7168391" y="3665828"/>
          <a:ext cx="29845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84400" imgH="1041120" progId="Equation.DSMT4">
                  <p:embed/>
                </p:oleObj>
              </mc:Choice>
              <mc:Fallback>
                <p:oleObj name="Equation" r:id="rId13" imgW="2984400" imgH="1041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168391" y="3665828"/>
                        <a:ext cx="2984500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DDE6F62-DBB0-46A1-DA65-6665B5F5D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123402"/>
              </p:ext>
            </p:extLst>
          </p:nvPr>
        </p:nvGraphicFramePr>
        <p:xfrm>
          <a:off x="7224782" y="4707487"/>
          <a:ext cx="2590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90560" imgH="812520" progId="Equation.DSMT4">
                  <p:embed/>
                </p:oleObj>
              </mc:Choice>
              <mc:Fallback>
                <p:oleObj name="Equation" r:id="rId15" imgW="2590560" imgH="8125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C1FC0D3-C433-F652-4D4F-D5A3EBF130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24782" y="4707487"/>
                        <a:ext cx="25908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17D3F05-C2C7-61EC-18F6-67BBFC6E2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783509"/>
              </p:ext>
            </p:extLst>
          </p:nvPr>
        </p:nvGraphicFramePr>
        <p:xfrm>
          <a:off x="7224782" y="5538723"/>
          <a:ext cx="3517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17560" imgH="812520" progId="Equation.DSMT4">
                  <p:embed/>
                </p:oleObj>
              </mc:Choice>
              <mc:Fallback>
                <p:oleObj name="Equation" r:id="rId17" imgW="3517560" imgH="81252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C1FC0D3-C433-F652-4D4F-D5A3EBF130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224782" y="5538723"/>
                        <a:ext cx="35179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5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149BD1-45FE-9354-556A-A5F5480A7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C41D4E2-7AA9-1205-50F7-07E629A4373D}"/>
              </a:ext>
            </a:extLst>
          </p:cNvPr>
          <p:cNvGrpSpPr/>
          <p:nvPr/>
        </p:nvGrpSpPr>
        <p:grpSpPr>
          <a:xfrm>
            <a:off x="753847" y="776245"/>
            <a:ext cx="9253183" cy="646331"/>
            <a:chOff x="317119" y="2250203"/>
            <a:chExt cx="9253183" cy="64633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8FB0475-ABAD-DF27-323F-7BC2FC80680D}"/>
                </a:ext>
              </a:extLst>
            </p:cNvPr>
            <p:cNvGrpSpPr/>
            <p:nvPr/>
          </p:nvGrpSpPr>
          <p:grpSpPr>
            <a:xfrm>
              <a:off x="317119" y="2250203"/>
              <a:ext cx="9253183" cy="646331"/>
              <a:chOff x="1497461" y="1904200"/>
              <a:chExt cx="9253183" cy="646331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48DB16-9903-ED03-96C1-CDA43E9137C3}"/>
                  </a:ext>
                </a:extLst>
              </p:cNvPr>
              <p:cNvSpPr txBox="1"/>
              <p:nvPr/>
            </p:nvSpPr>
            <p:spPr>
              <a:xfrm>
                <a:off x="1497461" y="1904200"/>
                <a:ext cx="925318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solidFill>
                      <a:srgbClr val="0000CC"/>
                    </a:solidFill>
                  </a:rPr>
                  <a:t>b) So </a:t>
                </a:r>
                <a:r>
                  <a:rPr lang="en-US" sz="3600" dirty="0" err="1">
                    <a:solidFill>
                      <a:srgbClr val="0000CC"/>
                    </a:solidFill>
                  </a:rPr>
                  <a:t>sánh</a:t>
                </a:r>
                <a:r>
                  <a:rPr lang="en-US" sz="3600" dirty="0">
                    <a:solidFill>
                      <a:srgbClr val="0000CC"/>
                    </a:solidFill>
                  </a:rPr>
                  <a:t>      </a:t>
                </a:r>
                <a:r>
                  <a:rPr lang="en-US" sz="3600" dirty="0" err="1">
                    <a:solidFill>
                      <a:srgbClr val="0000CC"/>
                    </a:solidFill>
                  </a:rPr>
                  <a:t>với</a:t>
                </a:r>
                <a:r>
                  <a:rPr lang="en-US" sz="3600" dirty="0">
                    <a:solidFill>
                      <a:srgbClr val="0000CC"/>
                    </a:solidFill>
                  </a:rPr>
                  <a:t>          </a:t>
                </a:r>
                <a:r>
                  <a:rPr lang="en-US" sz="3600" dirty="0" err="1">
                    <a:solidFill>
                      <a:srgbClr val="0000CC"/>
                    </a:solidFill>
                  </a:rPr>
                  <a:t>bằng</a:t>
                </a:r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</a:rPr>
                  <a:t>hai</a:t>
                </a:r>
                <a:r>
                  <a:rPr lang="en-US" sz="3600" dirty="0">
                    <a:solidFill>
                      <a:srgbClr val="0000CC"/>
                    </a:solidFill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</a:rPr>
                  <a:t>cách</a:t>
                </a:r>
                <a:r>
                  <a:rPr lang="en-US" sz="3600" dirty="0">
                    <a:solidFill>
                      <a:srgbClr val="0000CC"/>
                    </a:solidFill>
                  </a:rPr>
                  <a:t>;</a:t>
                </a:r>
              </a:p>
            </p:txBody>
          </p:sp>
          <p:graphicFrame>
            <p:nvGraphicFramePr>
              <p:cNvPr id="4" name="Object 3">
                <a:extLst>
                  <a:ext uri="{FF2B5EF4-FFF2-40B4-BE49-F238E27FC236}">
                    <a16:creationId xmlns:a16="http://schemas.microsoft.com/office/drawing/2014/main" id="{64A8963E-6DEE-DF4C-FB20-A27CDF5570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27721180"/>
                  </p:ext>
                </p:extLst>
              </p:nvPr>
            </p:nvGraphicFramePr>
            <p:xfrm>
              <a:off x="3802040" y="2036865"/>
              <a:ext cx="2286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228600" imgH="380880" progId="Equation.DSMT4">
                      <p:embed/>
                    </p:oleObj>
                  </mc:Choice>
                  <mc:Fallback>
                    <p:oleObj name="Equation" r:id="rId3" imgW="228600" imgH="380880" progId="Equation.DSMT4">
                      <p:embed/>
                      <p:pic>
                        <p:nvPicPr>
                          <p:cNvPr id="9" name="Object 8">
                            <a:extLst>
                              <a:ext uri="{FF2B5EF4-FFF2-40B4-BE49-F238E27FC236}">
                                <a16:creationId xmlns:a16="http://schemas.microsoft.com/office/drawing/2014/main" id="{48852D8A-67B6-2536-A1D1-FC35F0FE188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802040" y="2036865"/>
                            <a:ext cx="22860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56A27F95-38D1-4E63-D07E-DC3867D75F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4475977"/>
                </p:ext>
              </p:extLst>
            </p:nvPr>
          </p:nvGraphicFramePr>
          <p:xfrm>
            <a:off x="3791614" y="2250203"/>
            <a:ext cx="7874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787320" imgH="558720" progId="Equation.DSMT4">
                    <p:embed/>
                  </p:oleObj>
                </mc:Choice>
                <mc:Fallback>
                  <p:oleObj name="Equation" r:id="rId5" imgW="787320" imgH="558720" progId="Equation.DSMT4">
                    <p:embed/>
                    <p:pic>
                      <p:nvPicPr>
                        <p:cNvPr id="10" name="Object 9">
                          <a:extLst>
                            <a:ext uri="{FF2B5EF4-FFF2-40B4-BE49-F238E27FC236}">
                              <a16:creationId xmlns:a16="http://schemas.microsoft.com/office/drawing/2014/main" id="{DCF531DC-984C-846A-778D-DFB511BB8F3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791614" y="2250203"/>
                          <a:ext cx="787400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ECE31E9-6E22-AB88-E31B-B0652432C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643020"/>
              </p:ext>
            </p:extLst>
          </p:nvPr>
        </p:nvGraphicFramePr>
        <p:xfrm>
          <a:off x="1582738" y="2609850"/>
          <a:ext cx="4013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12920" imgH="596880" progId="Equation.DSMT4">
                  <p:embed/>
                </p:oleObj>
              </mc:Choice>
              <mc:Fallback>
                <p:oleObj name="Equation" r:id="rId7" imgW="401292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2738" y="2609850"/>
                        <a:ext cx="40132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3656D0B-3C92-4DB7-C1BB-5A7785769E3F}"/>
              </a:ext>
            </a:extLst>
          </p:cNvPr>
          <p:cNvSpPr txBox="1"/>
          <p:nvPr/>
        </p:nvSpPr>
        <p:spPr>
          <a:xfrm>
            <a:off x="659641" y="1693772"/>
            <a:ext cx="92531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/>
              <a:t>Cách</a:t>
            </a:r>
            <a:r>
              <a:rPr lang="en-US" sz="3600" b="1" u="sng" dirty="0"/>
              <a:t> 1</a:t>
            </a:r>
            <a:r>
              <a:rPr lang="en-US" sz="3600" dirty="0"/>
              <a:t>: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MTCT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0F5A0F-3118-668C-AAD8-EBDEFC578A89}"/>
              </a:ext>
            </a:extLst>
          </p:cNvPr>
          <p:cNvGrpSpPr/>
          <p:nvPr/>
        </p:nvGrpSpPr>
        <p:grpSpPr>
          <a:xfrm>
            <a:off x="659640" y="3392204"/>
            <a:ext cx="9530119" cy="646331"/>
            <a:chOff x="659640" y="3392204"/>
            <a:chExt cx="9530119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A86B1C-9A43-CB2D-0AE0-BD3C2964399D}"/>
                </a:ext>
              </a:extLst>
            </p:cNvPr>
            <p:cNvSpPr txBox="1"/>
            <p:nvPr/>
          </p:nvSpPr>
          <p:spPr>
            <a:xfrm>
              <a:off x="659640" y="3392204"/>
              <a:ext cx="92531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b="1" u="sng" dirty="0" err="1"/>
                <a:t>Cách</a:t>
              </a:r>
              <a:r>
                <a:rPr lang="en-US" sz="3600" b="1" u="sng" dirty="0"/>
                <a:t> 2</a:t>
              </a:r>
              <a:r>
                <a:rPr lang="en-US" sz="3600" dirty="0"/>
                <a:t>: </a:t>
              </a:r>
              <a:r>
                <a:rPr lang="en-US" sz="3600" dirty="0" err="1"/>
                <a:t>Sử</a:t>
              </a:r>
              <a:r>
                <a:rPr lang="en-US" sz="3600" dirty="0"/>
                <a:t> </a:t>
              </a:r>
              <a:r>
                <a:rPr lang="en-US" sz="3600" dirty="0" err="1"/>
                <a:t>dụng</a:t>
              </a:r>
              <a:r>
                <a:rPr lang="en-US" sz="3600" dirty="0"/>
                <a:t> </a:t>
              </a:r>
              <a:r>
                <a:rPr lang="en-US" sz="3600" dirty="0" err="1"/>
                <a:t>tính</a:t>
              </a:r>
              <a:r>
                <a:rPr lang="en-US" sz="3600" dirty="0"/>
                <a:t> </a:t>
              </a:r>
              <a:r>
                <a:rPr lang="en-US" sz="3600" dirty="0" err="1"/>
                <a:t>chất</a:t>
              </a:r>
              <a:r>
                <a:rPr lang="en-US" sz="3600" dirty="0"/>
                <a:t>                   </a:t>
              </a:r>
              <a:r>
                <a:rPr lang="en-US" sz="3600" dirty="0" err="1"/>
                <a:t>thì</a:t>
              </a:r>
              <a:r>
                <a:rPr lang="en-US" sz="3600" dirty="0"/>
                <a:t> </a:t>
              </a:r>
            </a:p>
          </p:txBody>
        </p:sp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F819B46D-48D1-844B-4313-B4CFFEB822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75754758"/>
                </p:ext>
              </p:extLst>
            </p:nvPr>
          </p:nvGraphicFramePr>
          <p:xfrm>
            <a:off x="5924550" y="3556000"/>
            <a:ext cx="16002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600200" imgH="393480" progId="Equation.DSMT4">
                    <p:embed/>
                  </p:oleObj>
                </mc:Choice>
                <mc:Fallback>
                  <p:oleObj name="Equation" r:id="rId9" imgW="1600200" imgH="3934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924550" y="3556000"/>
                          <a:ext cx="1600200" cy="393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5C3ABE88-8E51-7377-5A55-F1F6F0C1E7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4706722"/>
                </p:ext>
              </p:extLst>
            </p:nvPr>
          </p:nvGraphicFramePr>
          <p:xfrm>
            <a:off x="8487959" y="3435970"/>
            <a:ext cx="17018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701720" imgH="558720" progId="Equation.DSMT4">
                    <p:embed/>
                  </p:oleObj>
                </mc:Choice>
                <mc:Fallback>
                  <p:oleObj name="Equation" r:id="rId11" imgW="1701720" imgH="558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487959" y="3435970"/>
                          <a:ext cx="1701800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7FAB8AA-454D-7243-6C79-8AC1C71F5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273726"/>
              </p:ext>
            </p:extLst>
          </p:nvPr>
        </p:nvGraphicFramePr>
        <p:xfrm>
          <a:off x="1582738" y="4258851"/>
          <a:ext cx="2438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38280" imgH="558720" progId="Equation.DSMT4">
                  <p:embed/>
                </p:oleObj>
              </mc:Choice>
              <mc:Fallback>
                <p:oleObj name="Equation" r:id="rId13" imgW="24382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2738" y="4258851"/>
                        <a:ext cx="24384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FDF011E3-D567-39F9-AC7D-38D2EC511618}"/>
              </a:ext>
            </a:extLst>
          </p:cNvPr>
          <p:cNvGrpSpPr/>
          <p:nvPr/>
        </p:nvGrpSpPr>
        <p:grpSpPr>
          <a:xfrm>
            <a:off x="696034" y="4896978"/>
            <a:ext cx="9253183" cy="646331"/>
            <a:chOff x="696034" y="4896978"/>
            <a:chExt cx="9253183" cy="64633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EA7325-0947-191D-9FED-D29792FB0FE0}"/>
                </a:ext>
              </a:extLst>
            </p:cNvPr>
            <p:cNvSpPr txBox="1"/>
            <p:nvPr/>
          </p:nvSpPr>
          <p:spPr>
            <a:xfrm>
              <a:off x="696034" y="4896978"/>
              <a:ext cx="92531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/>
                <a:t>Do </a:t>
              </a:r>
              <a:r>
                <a:rPr lang="en-US" sz="3600" dirty="0" err="1"/>
                <a:t>đó</a:t>
              </a:r>
              <a:r>
                <a:rPr lang="en-US" sz="3600" dirty="0"/>
                <a:t> </a:t>
              </a:r>
            </a:p>
          </p:txBody>
        </p:sp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A75E6C09-AA87-DFDD-F264-A203FD11A16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396357"/>
                </p:ext>
              </p:extLst>
            </p:nvPr>
          </p:nvGraphicFramePr>
          <p:xfrm>
            <a:off x="2189519" y="4896978"/>
            <a:ext cx="1536700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36480" imgH="558720" progId="Equation.DSMT4">
                    <p:embed/>
                  </p:oleObj>
                </mc:Choice>
                <mc:Fallback>
                  <p:oleObj name="Equation" r:id="rId15" imgW="1536480" imgH="558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189519" y="4896978"/>
                          <a:ext cx="1536700" cy="558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441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9DF97-ECE8-49FA-B354-18B2BB18F7DC}"/>
              </a:ext>
            </a:extLst>
          </p:cNvPr>
          <p:cNvSpPr/>
          <p:nvPr/>
        </p:nvSpPr>
        <p:spPr>
          <a:xfrm>
            <a:off x="2815349" y="2081071"/>
            <a:ext cx="76867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VẬN DỤNG, MỞ RỘNG</a:t>
            </a:r>
          </a:p>
        </p:txBody>
      </p:sp>
    </p:spTree>
    <p:extLst>
      <p:ext uri="{BB962C8B-B14F-4D97-AF65-F5344CB8AC3E}">
        <p14:creationId xmlns:p14="http://schemas.microsoft.com/office/powerpoint/2010/main" val="3676056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FC2064C-F244-AA4E-0EDA-357E6E1CF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7A0145F-304D-ABC1-6A6F-481E4CDB4433}"/>
              </a:ext>
            </a:extLst>
          </p:cNvPr>
          <p:cNvGrpSpPr/>
          <p:nvPr/>
        </p:nvGrpSpPr>
        <p:grpSpPr>
          <a:xfrm>
            <a:off x="1049438" y="321166"/>
            <a:ext cx="10093124" cy="2246769"/>
            <a:chOff x="1271142" y="1550531"/>
            <a:chExt cx="10093124" cy="22467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8079B2-9ABC-0A31-7AA2-EF50C1A4B428}"/>
                </a:ext>
              </a:extLst>
            </p:cNvPr>
            <p:cNvSpPr txBox="1"/>
            <p:nvPr/>
          </p:nvSpPr>
          <p:spPr>
            <a:xfrm>
              <a:off x="1271142" y="1550531"/>
              <a:ext cx="10093124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u="sng" dirty="0">
                  <a:solidFill>
                    <a:srgbClr val="0000CC"/>
                  </a:solidFill>
                </a:rPr>
                <a:t>Bài toán mở đầu</a:t>
              </a:r>
              <a:r>
                <a:rPr lang="vi-VN" sz="2800" u="sng" dirty="0">
                  <a:solidFill>
                    <a:srgbClr val="0000CC"/>
                  </a:solidFill>
                </a:rPr>
                <a:t>: </a:t>
              </a:r>
              <a:r>
                <a:rPr lang="vi-VN" sz="2800" dirty="0"/>
                <a:t>Trong Vật lí, quãng đường</a:t>
              </a:r>
              <a:r>
                <a:rPr lang="en-US" sz="2800" dirty="0"/>
                <a:t>    </a:t>
              </a:r>
              <a:r>
                <a:rPr lang="vi-VN" sz="2800" dirty="0"/>
                <a:t>(tính bằng mét) của một vật rơi tự do được cho bởi công thức</a:t>
              </a:r>
              <a:r>
                <a:rPr lang="en-US" sz="2800" dirty="0"/>
                <a:t>                 </a:t>
              </a:r>
              <a:r>
                <a:rPr lang="vi-VN" sz="2800" dirty="0"/>
                <a:t>, trong đó</a:t>
              </a:r>
              <a:r>
                <a:rPr lang="en-US" sz="2800" dirty="0"/>
                <a:t>   </a:t>
              </a:r>
              <a:r>
                <a:rPr lang="vi-VN" sz="2800" dirty="0"/>
                <a:t> là thời gian rơi (tính bằng giây).</a:t>
              </a:r>
            </a:p>
            <a:p>
              <a:r>
                <a:rPr lang="vi-VN" sz="2800" dirty="0"/>
                <a:t>Hỏi sau bao nhiêu giây thì vật sẽ chạm đất nếu được thả rơi tự do từ độ cao</a:t>
              </a:r>
              <a:r>
                <a:rPr lang="en-US" sz="2800" dirty="0"/>
                <a:t>           </a:t>
              </a:r>
              <a:r>
                <a:rPr lang="vi-VN" sz="2800" dirty="0"/>
                <a:t>mét?</a:t>
              </a: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9D0ED683-D4A9-1577-5B99-732CEBCB1F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3727202"/>
                </p:ext>
              </p:extLst>
            </p:nvPr>
          </p:nvGraphicFramePr>
          <p:xfrm>
            <a:off x="10139424" y="2003263"/>
            <a:ext cx="219918" cy="4768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8560" imgH="152280" progId="Equation.DSMT4">
                    <p:embed/>
                  </p:oleObj>
                </mc:Choice>
                <mc:Fallback>
                  <p:oleObj name="Equation" r:id="rId3" imgW="88560" imgH="152280" progId="Equation.DSMT4">
                    <p:embed/>
                    <p:pic>
                      <p:nvPicPr>
                        <p:cNvPr id="15" name="Object 14">
                          <a:extLst>
                            <a:ext uri="{FF2B5EF4-FFF2-40B4-BE49-F238E27FC236}">
                              <a16:creationId xmlns:a16="http://schemas.microsoft.com/office/drawing/2014/main" id="{9D0ED683-D4A9-1577-5B99-732CEBCB1F4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139424" y="2003263"/>
                          <a:ext cx="219918" cy="4768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AEF73974-E33C-8C2D-3A31-6B3FBC44F8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6545598"/>
                </p:ext>
              </p:extLst>
            </p:nvPr>
          </p:nvGraphicFramePr>
          <p:xfrm>
            <a:off x="7909998" y="1653864"/>
            <a:ext cx="2540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53800" imgH="317160" progId="Equation.DSMT4">
                    <p:embed/>
                  </p:oleObj>
                </mc:Choice>
                <mc:Fallback>
                  <p:oleObj name="Equation" r:id="rId5" imgW="253800" imgH="31716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AEF73974-E33C-8C2D-3A31-6B3FBC44F8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909998" y="1653864"/>
                          <a:ext cx="2540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D842974B-D958-78E1-0C7C-8B6A831642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516222"/>
                </p:ext>
              </p:extLst>
            </p:nvPr>
          </p:nvGraphicFramePr>
          <p:xfrm>
            <a:off x="7319299" y="2015166"/>
            <a:ext cx="1371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71600" imgH="431640" progId="Equation.DSMT4">
                    <p:embed/>
                  </p:oleObj>
                </mc:Choice>
                <mc:Fallback>
                  <p:oleObj name="Equation" r:id="rId7" imgW="1371600" imgH="431640" progId="Equation.DSMT4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D842974B-D958-78E1-0C7C-8B6A831642C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19299" y="2015166"/>
                          <a:ext cx="13716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733A8BAF-26CE-888D-3E92-5F378F6453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5269517"/>
                </p:ext>
              </p:extLst>
            </p:nvPr>
          </p:nvGraphicFramePr>
          <p:xfrm>
            <a:off x="2382787" y="3354569"/>
            <a:ext cx="812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12520" imgH="368280" progId="Equation.DSMT4">
                    <p:embed/>
                  </p:oleObj>
                </mc:Choice>
                <mc:Fallback>
                  <p:oleObj name="Equation" r:id="rId9" imgW="812520" imgH="368280" progId="Equation.DSMT4">
                    <p:embed/>
                    <p:pic>
                      <p:nvPicPr>
                        <p:cNvPr id="19" name="Object 18">
                          <a:extLst>
                            <a:ext uri="{FF2B5EF4-FFF2-40B4-BE49-F238E27FC236}">
                              <a16:creationId xmlns:a16="http://schemas.microsoft.com/office/drawing/2014/main" id="{733A8BAF-26CE-888D-3E92-5F378F64530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82787" y="3354569"/>
                          <a:ext cx="812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018333B-B02C-972F-B772-D714C812A900}"/>
              </a:ext>
            </a:extLst>
          </p:cNvPr>
          <p:cNvSpPr txBox="1"/>
          <p:nvPr/>
        </p:nvSpPr>
        <p:spPr>
          <a:xfrm>
            <a:off x="5450118" y="2186107"/>
            <a:ext cx="1291764" cy="82329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814C5C9-CB58-AF8A-2481-9AB7B440F9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095379"/>
              </p:ext>
            </p:extLst>
          </p:nvPr>
        </p:nvGraphicFramePr>
        <p:xfrm>
          <a:off x="2756887" y="3225433"/>
          <a:ext cx="1371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" imgH="431640" progId="Equation.DSMT4">
                  <p:embed/>
                </p:oleObj>
              </mc:Choice>
              <mc:Fallback>
                <p:oleObj name="Equation" r:id="rId11" imgW="1371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56887" y="3225433"/>
                        <a:ext cx="1371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D2B3B68-0EB4-F87E-083D-EAB2D678B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358324"/>
              </p:ext>
            </p:extLst>
          </p:nvPr>
        </p:nvGraphicFramePr>
        <p:xfrm>
          <a:off x="2749704" y="3657233"/>
          <a:ext cx="1536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36480" imgH="431640" progId="Equation.DSMT4">
                  <p:embed/>
                </p:oleObj>
              </mc:Choice>
              <mc:Fallback>
                <p:oleObj name="Equation" r:id="rId13" imgW="1536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49704" y="3657233"/>
                        <a:ext cx="1536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D1CEA3EE-DD53-110E-13C0-C156C91BEFEE}"/>
              </a:ext>
            </a:extLst>
          </p:cNvPr>
          <p:cNvGrpSpPr/>
          <p:nvPr/>
        </p:nvGrpSpPr>
        <p:grpSpPr>
          <a:xfrm>
            <a:off x="1752901" y="3835534"/>
            <a:ext cx="9253183" cy="646331"/>
            <a:chOff x="1752901" y="3835534"/>
            <a:chExt cx="9253183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613BBC-DDC6-547C-8483-A9BD029E36A9}"/>
                </a:ext>
              </a:extLst>
            </p:cNvPr>
            <p:cNvSpPr txBox="1"/>
            <p:nvPr/>
          </p:nvSpPr>
          <p:spPr>
            <a:xfrm>
              <a:off x="1752901" y="3835534"/>
              <a:ext cx="925318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 err="1">
                  <a:solidFill>
                    <a:srgbClr val="0000CC"/>
                  </a:solidFill>
                </a:rPr>
                <a:t>Thay</a:t>
              </a:r>
              <a:r>
                <a:rPr lang="en-US" sz="3600" dirty="0">
                  <a:solidFill>
                    <a:srgbClr val="0000CC"/>
                  </a:solidFill>
                </a:rPr>
                <a:t>               ta </a:t>
              </a:r>
              <a:r>
                <a:rPr lang="en-US" sz="3600" dirty="0" err="1">
                  <a:solidFill>
                    <a:srgbClr val="0000CC"/>
                  </a:solidFill>
                </a:rPr>
                <a:t>được</a:t>
              </a:r>
              <a:r>
                <a:rPr lang="en-US" sz="3600" dirty="0">
                  <a:solidFill>
                    <a:srgbClr val="0000CC"/>
                  </a:solidFill>
                </a:rPr>
                <a:t>  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A75C764B-BFCB-36BC-A349-1572591D1F7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1620625"/>
                </p:ext>
              </p:extLst>
            </p:nvPr>
          </p:nvGraphicFramePr>
          <p:xfrm>
            <a:off x="2953361" y="4089033"/>
            <a:ext cx="13843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384200" imgH="368280" progId="Equation.DSMT4">
                    <p:embed/>
                  </p:oleObj>
                </mc:Choice>
                <mc:Fallback>
                  <p:oleObj name="Equation" r:id="rId15" imgW="1384200" imgH="36828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AEF73974-E33C-8C2D-3A31-6B3FBC44F8E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953361" y="4089033"/>
                          <a:ext cx="13843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98724A1-353F-1699-59AD-4059F6034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686556"/>
              </p:ext>
            </p:extLst>
          </p:nvPr>
        </p:nvGraphicFramePr>
        <p:xfrm>
          <a:off x="1982486" y="4511685"/>
          <a:ext cx="467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673520" imgH="431640" progId="Equation.DSMT4">
                  <p:embed/>
                </p:oleObj>
              </mc:Choice>
              <mc:Fallback>
                <p:oleObj name="Equation" r:id="rId17" imgW="4673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82486" y="4511685"/>
                        <a:ext cx="46736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8228803A-E8E7-5FBB-4CF8-ACF2000821D8}"/>
              </a:ext>
            </a:extLst>
          </p:cNvPr>
          <p:cNvGrpSpPr/>
          <p:nvPr/>
        </p:nvGrpSpPr>
        <p:grpSpPr>
          <a:xfrm>
            <a:off x="2167358" y="4799378"/>
            <a:ext cx="2119046" cy="646331"/>
            <a:chOff x="2167358" y="4799378"/>
            <a:chExt cx="2119046" cy="646331"/>
          </a:xfrm>
        </p:grpSpPr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ADB9FC33-ED42-A66A-97DF-887993B4138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638207"/>
                </p:ext>
              </p:extLst>
            </p:nvPr>
          </p:nvGraphicFramePr>
          <p:xfrm>
            <a:off x="2167358" y="4990402"/>
            <a:ext cx="6604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660240" imgH="304560" progId="Equation.DSMT4">
                    <p:embed/>
                  </p:oleObj>
                </mc:Choice>
                <mc:Fallback>
                  <p:oleObj name="Equation" r:id="rId19" imgW="66024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167358" y="4990402"/>
                          <a:ext cx="6604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C1355A-F500-E2D4-CF02-3118A10088DC}"/>
                </a:ext>
              </a:extLst>
            </p:cNvPr>
            <p:cNvSpPr txBox="1"/>
            <p:nvPr/>
          </p:nvSpPr>
          <p:spPr>
            <a:xfrm>
              <a:off x="2722292" y="4799378"/>
              <a:ext cx="156411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0000CC"/>
                  </a:solidFill>
                </a:rPr>
                <a:t>(</a:t>
              </a:r>
              <a:r>
                <a:rPr lang="en-US" sz="3600" dirty="0" err="1">
                  <a:solidFill>
                    <a:srgbClr val="0000CC"/>
                  </a:solidFill>
                </a:rPr>
                <a:t>Nhận</a:t>
              </a:r>
              <a:r>
                <a:rPr lang="en-US" sz="3600" dirty="0">
                  <a:solidFill>
                    <a:srgbClr val="0000CC"/>
                  </a:solidFill>
                </a:rPr>
                <a:t>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B99FE8-99BB-43D1-3B14-5ED4CD594253}"/>
              </a:ext>
            </a:extLst>
          </p:cNvPr>
          <p:cNvGrpSpPr/>
          <p:nvPr/>
        </p:nvGrpSpPr>
        <p:grpSpPr>
          <a:xfrm>
            <a:off x="2178215" y="5231178"/>
            <a:ext cx="2427711" cy="646331"/>
            <a:chOff x="2178215" y="5231178"/>
            <a:chExt cx="2427711" cy="646331"/>
          </a:xfrm>
        </p:grpSpPr>
        <p:graphicFrame>
          <p:nvGraphicFramePr>
            <p:cNvPr id="21" name="Object 20">
              <a:extLst>
                <a:ext uri="{FF2B5EF4-FFF2-40B4-BE49-F238E27FC236}">
                  <a16:creationId xmlns:a16="http://schemas.microsoft.com/office/drawing/2014/main" id="{AC3B6717-882F-FDF2-35C6-220B7A42F2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5939988"/>
                </p:ext>
              </p:extLst>
            </p:nvPr>
          </p:nvGraphicFramePr>
          <p:xfrm>
            <a:off x="2178215" y="5445709"/>
            <a:ext cx="8636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863280" imgH="304560" progId="Equation.DSMT4">
                    <p:embed/>
                  </p:oleObj>
                </mc:Choice>
                <mc:Fallback>
                  <p:oleObj name="Equation" r:id="rId21" imgW="863280" imgH="3045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2178215" y="5445709"/>
                          <a:ext cx="8636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931A21-784F-1AAA-7985-E51907E58C46}"/>
                </a:ext>
              </a:extLst>
            </p:cNvPr>
            <p:cNvSpPr txBox="1"/>
            <p:nvPr/>
          </p:nvSpPr>
          <p:spPr>
            <a:xfrm>
              <a:off x="3041815" y="5231178"/>
              <a:ext cx="156411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 dirty="0">
                  <a:solidFill>
                    <a:srgbClr val="0000CC"/>
                  </a:solidFill>
                </a:rPr>
                <a:t>(</a:t>
              </a:r>
              <a:r>
                <a:rPr lang="en-US" sz="3600" dirty="0" err="1">
                  <a:solidFill>
                    <a:srgbClr val="0000CC"/>
                  </a:solidFill>
                </a:rPr>
                <a:t>Loại</a:t>
              </a:r>
              <a:r>
                <a:rPr lang="en-US" sz="3600" dirty="0">
                  <a:solidFill>
                    <a:srgbClr val="0000CC"/>
                  </a:solidFill>
                </a:rPr>
                <a:t>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CDF02D1-7301-9F27-B7FF-E326EC3174C9}"/>
              </a:ext>
            </a:extLst>
          </p:cNvPr>
          <p:cNvSpPr txBox="1"/>
          <p:nvPr/>
        </p:nvSpPr>
        <p:spPr>
          <a:xfrm>
            <a:off x="1562672" y="5780374"/>
            <a:ext cx="8574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giây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ôi nhà hoạt hình, phim hoạt hình png | Klipartz">
            <a:extLst>
              <a:ext uri="{FF2B5EF4-FFF2-40B4-BE49-F238E27FC236}">
                <a16:creationId xmlns:a16="http://schemas.microsoft.com/office/drawing/2014/main" id="{B6D2A223-7998-46D0-8638-5871D10FE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88" b="98547" l="6742" r="91798">
                        <a14:foregroundMark x1="11685" y1="4888" x2="18652" y2="19287"/>
                        <a14:foregroundMark x1="6742" y1="22061" x2="6742" y2="23910"/>
                        <a14:foregroundMark x1="90225" y1="45046" x2="91910" y2="49273"/>
                        <a14:foregroundMark x1="80899" y1="89960" x2="55169" y2="94848"/>
                        <a14:foregroundMark x1="55169" y1="94848" x2="34944" y2="88507"/>
                        <a14:foregroundMark x1="34944" y1="88507" x2="16292" y2="75826"/>
                        <a14:foregroundMark x1="16292" y1="75826" x2="17978" y2="59181"/>
                        <a14:foregroundMark x1="17978" y1="59181" x2="17978" y2="59181"/>
                        <a14:foregroundMark x1="55843" y1="98547" x2="49101" y2="985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1" y="1195754"/>
            <a:ext cx="4306393" cy="36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26AF6-F803-4780-A560-0FCC3114307F}"/>
              </a:ext>
            </a:extLst>
          </p:cNvPr>
          <p:cNvSpPr txBox="1"/>
          <p:nvPr/>
        </p:nvSpPr>
        <p:spPr>
          <a:xfrm>
            <a:off x="6358597" y="548640"/>
            <a:ext cx="44380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HƯỚNG DẪN VỀ NHÀ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3CE2B-2626-8D0A-9BA1-DAEF5A036763}"/>
              </a:ext>
            </a:extLst>
          </p:cNvPr>
          <p:cNvSpPr txBox="1"/>
          <p:nvPr/>
        </p:nvSpPr>
        <p:spPr>
          <a:xfrm>
            <a:off x="4544705" y="1565028"/>
            <a:ext cx="742438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CC"/>
                </a:solidFill>
              </a:rPr>
              <a:t>- Bài tập về nhà Bài 3.1; 3.2; 3.4 (SGK/48). </a:t>
            </a:r>
          </a:p>
          <a:p>
            <a:r>
              <a:rPr lang="vi-VN" sz="3200" dirty="0">
                <a:solidFill>
                  <a:srgbClr val="0000CC"/>
                </a:solidFill>
              </a:rPr>
              <a:t>- Vẽ sơ đồ tư duy tóm tắt nội dung bài học hôm nay. </a:t>
            </a:r>
          </a:p>
          <a:p>
            <a:r>
              <a:rPr lang="vi-VN" sz="3200" dirty="0">
                <a:solidFill>
                  <a:srgbClr val="0000CC"/>
                </a:solidFill>
              </a:rPr>
              <a:t>- Chuẩn bị nội dung phần 2. CĂN THỨC BẬC HAI.</a:t>
            </a:r>
          </a:p>
        </p:txBody>
      </p:sp>
    </p:spTree>
    <p:extLst>
      <p:ext uri="{BB962C8B-B14F-4D97-AF65-F5344CB8AC3E}">
        <p14:creationId xmlns:p14="http://schemas.microsoft.com/office/powerpoint/2010/main" val="3837285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1E69DE-A999-4A5A-BF3C-D81043EEFF71}"/>
              </a:ext>
            </a:extLst>
          </p:cNvPr>
          <p:cNvSpPr/>
          <p:nvPr/>
        </p:nvSpPr>
        <p:spPr>
          <a:xfrm>
            <a:off x="995506" y="1799717"/>
            <a:ext cx="9666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Cảm ơn thầy cô giáo và các em!</a:t>
            </a:r>
          </a:p>
        </p:txBody>
      </p:sp>
      <p:pic>
        <p:nvPicPr>
          <p:cNvPr id="5" name="Picture 13" descr="https://lh3.googleusercontent.com/-ZEG6AmUlTpE/WsOIcBL3nwI/AAAAAAAACXM/wa4kqWY_ZzoWOQwhUdu_n4BCpzGBB09CACHMYCw/h136/2-ctu.vn_anh_dong_mau_slide_powerpoint_dep_(19).gif">
            <a:extLst>
              <a:ext uri="{FF2B5EF4-FFF2-40B4-BE49-F238E27FC236}">
                <a16:creationId xmlns:a16="http://schemas.microsoft.com/office/drawing/2014/main" id="{1CC349FE-0FCC-4426-8C9E-2BC04B3A99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0" y="260977"/>
            <a:ext cx="51435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lh3.googleusercontent.com/-pdjmI0guhoI/WsOKKvIORNI/AAAAAAAACe4/2w9xoJp1uAIMMyCEXg8RzbupS6Phi1WYACHMYCw/h136/4-ctu.vn_anh_dong_mau_slide_powerpoint_dep_(113).gif">
            <a:extLst>
              <a:ext uri="{FF2B5EF4-FFF2-40B4-BE49-F238E27FC236}">
                <a16:creationId xmlns:a16="http://schemas.microsoft.com/office/drawing/2014/main" id="{D91DE3CE-B8DB-43A1-B8A9-7BC3822BB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20" y="4766497"/>
            <a:ext cx="15240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72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2BB432-6BE3-347F-2DBE-6BA144F10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E7C3F5-6644-F54E-664A-BF96F314C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47" t="16879" r="50078" b="14844"/>
          <a:stretch/>
        </p:blipFill>
        <p:spPr>
          <a:xfrm>
            <a:off x="868102" y="486887"/>
            <a:ext cx="10174146" cy="600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6BB30E-7BAC-D9B1-EA8F-A111603F8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0F840E3-73AD-DD7D-3FC9-F0C10F60C9A9}"/>
              </a:ext>
            </a:extLst>
          </p:cNvPr>
          <p:cNvGrpSpPr/>
          <p:nvPr/>
        </p:nvGrpSpPr>
        <p:grpSpPr>
          <a:xfrm>
            <a:off x="1284790" y="1593634"/>
            <a:ext cx="10093124" cy="2246769"/>
            <a:chOff x="1284790" y="1593634"/>
            <a:chExt cx="10093124" cy="22467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8079B2-9ABC-0A31-7AA2-EF50C1A4B428}"/>
                </a:ext>
              </a:extLst>
            </p:cNvPr>
            <p:cNvSpPr txBox="1"/>
            <p:nvPr/>
          </p:nvSpPr>
          <p:spPr>
            <a:xfrm>
              <a:off x="1284790" y="1593634"/>
              <a:ext cx="10093124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u="sng" dirty="0"/>
                <a:t>Bài toán mở đầu: </a:t>
              </a:r>
              <a:r>
                <a:rPr lang="vi-VN" sz="2800" dirty="0"/>
                <a:t>Trong Vật lí, quãng đường</a:t>
              </a:r>
              <a:r>
                <a:rPr lang="en-US" sz="2800" dirty="0"/>
                <a:t>    </a:t>
              </a:r>
              <a:r>
                <a:rPr lang="vi-VN" sz="2800" dirty="0"/>
                <a:t>(tính bằng mét) của một vật rơi tự do được cho bởi công thức</a:t>
              </a:r>
              <a:r>
                <a:rPr lang="en-US" sz="2800" dirty="0"/>
                <a:t>                 </a:t>
              </a:r>
              <a:r>
                <a:rPr lang="vi-VN" sz="2800" dirty="0"/>
                <a:t>, trong đó</a:t>
              </a:r>
              <a:r>
                <a:rPr lang="en-US" sz="2800" dirty="0"/>
                <a:t>   </a:t>
              </a:r>
              <a:r>
                <a:rPr lang="vi-VN" sz="2800" dirty="0"/>
                <a:t> là thời gian rơi (tính bằng giây).</a:t>
              </a:r>
            </a:p>
            <a:p>
              <a:r>
                <a:rPr lang="vi-VN" sz="2800" dirty="0"/>
                <a:t>Hỏi sau bao nhiêu giây thì vật sẽ chạm đất nếu được thả rơi tự do từ độ cao</a:t>
              </a:r>
              <a:r>
                <a:rPr lang="en-US" sz="2800" dirty="0"/>
                <a:t>           </a:t>
              </a:r>
              <a:r>
                <a:rPr lang="vi-VN" sz="2800" dirty="0"/>
                <a:t>mét?</a:t>
              </a:r>
            </a:p>
          </p:txBody>
        </p:sp>
        <p:graphicFrame>
          <p:nvGraphicFramePr>
            <p:cNvPr id="15" name="Object 14">
              <a:extLst>
                <a:ext uri="{FF2B5EF4-FFF2-40B4-BE49-F238E27FC236}">
                  <a16:creationId xmlns:a16="http://schemas.microsoft.com/office/drawing/2014/main" id="{9D0ED683-D4A9-1577-5B99-732CEBCB1F4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5530040"/>
                </p:ext>
              </p:extLst>
            </p:nvPr>
          </p:nvGraphicFramePr>
          <p:xfrm>
            <a:off x="10139424" y="2045795"/>
            <a:ext cx="219918" cy="4768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8560" imgH="152280" progId="Equation.DSMT4">
                    <p:embed/>
                  </p:oleObj>
                </mc:Choice>
                <mc:Fallback>
                  <p:oleObj name="Equation" r:id="rId3" imgW="8856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139424" y="2045795"/>
                          <a:ext cx="219918" cy="4768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AEF73974-E33C-8C2D-3A31-6B3FBC44F8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9965715"/>
                </p:ext>
              </p:extLst>
            </p:nvPr>
          </p:nvGraphicFramePr>
          <p:xfrm>
            <a:off x="7751099" y="1705760"/>
            <a:ext cx="2540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53800" imgH="317160" progId="Equation.DSMT4">
                    <p:embed/>
                  </p:oleObj>
                </mc:Choice>
                <mc:Fallback>
                  <p:oleObj name="Equation" r:id="rId5" imgW="25380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751099" y="1705760"/>
                          <a:ext cx="2540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D842974B-D958-78E1-0C7C-8B6A831642C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204934"/>
                </p:ext>
              </p:extLst>
            </p:nvPr>
          </p:nvGraphicFramePr>
          <p:xfrm>
            <a:off x="7319299" y="2068331"/>
            <a:ext cx="13716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71600" imgH="431640" progId="Equation.DSMT4">
                    <p:embed/>
                  </p:oleObj>
                </mc:Choice>
                <mc:Fallback>
                  <p:oleObj name="Equation" r:id="rId7" imgW="13716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19299" y="2068331"/>
                          <a:ext cx="1371600" cy="431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733A8BAF-26CE-888D-3E92-5F378F6453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0495332"/>
                </p:ext>
              </p:extLst>
            </p:nvPr>
          </p:nvGraphicFramePr>
          <p:xfrm>
            <a:off x="2425319" y="3397101"/>
            <a:ext cx="8128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812520" imgH="368280" progId="Equation.DSMT4">
                    <p:embed/>
                  </p:oleObj>
                </mc:Choice>
                <mc:Fallback>
                  <p:oleObj name="Equation" r:id="rId9" imgW="81252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25319" y="3397101"/>
                          <a:ext cx="8128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622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FE906C-3FCB-4BAD-BE12-9664D7BF94BE}"/>
              </a:ext>
            </a:extLst>
          </p:cNvPr>
          <p:cNvSpPr txBox="1"/>
          <p:nvPr/>
        </p:nvSpPr>
        <p:spPr>
          <a:xfrm>
            <a:off x="497710" y="1024885"/>
            <a:ext cx="10932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TIẾT</a:t>
            </a:r>
            <a:r>
              <a:rPr lang="vi-VN" sz="3200" b="1" dirty="0"/>
              <a:t> 28</a:t>
            </a:r>
            <a:r>
              <a:rPr lang="en-US" sz="3200" b="1" dirty="0"/>
              <a:t> BÀI 7: CĂN BẬC HAI VÀ CĂN THỨC BẬC HAI  </a:t>
            </a:r>
          </a:p>
        </p:txBody>
      </p:sp>
    </p:spTree>
    <p:extLst>
      <p:ext uri="{BB962C8B-B14F-4D97-AF65-F5344CB8AC3E}">
        <p14:creationId xmlns:p14="http://schemas.microsoft.com/office/powerpoint/2010/main" val="277297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1D38F6-2E27-4B2E-9EDA-BACAA78C3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659250"/>
              </p:ext>
            </p:extLst>
          </p:nvPr>
        </p:nvGraphicFramePr>
        <p:xfrm>
          <a:off x="1274617" y="1079885"/>
          <a:ext cx="978592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4541FE2-10EB-450D-9D14-369EA18E323A}"/>
              </a:ext>
            </a:extLst>
          </p:cNvPr>
          <p:cNvSpPr txBox="1"/>
          <p:nvPr/>
        </p:nvSpPr>
        <p:spPr>
          <a:xfrm>
            <a:off x="3089564" y="137776"/>
            <a:ext cx="2265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102521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E16E9F-637A-4F74-94B8-237D9D330B1D}"/>
              </a:ext>
            </a:extLst>
          </p:cNvPr>
          <p:cNvSpPr txBox="1"/>
          <p:nvPr/>
        </p:nvSpPr>
        <p:spPr>
          <a:xfrm>
            <a:off x="4055165" y="291548"/>
            <a:ext cx="470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CẤU TRÚC BÀI HỌC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A1CE783-31DB-41FE-A3D9-B1E1DDF375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1958791"/>
              </p:ext>
            </p:extLst>
          </p:nvPr>
        </p:nvGraphicFramePr>
        <p:xfrm>
          <a:off x="1245703" y="601461"/>
          <a:ext cx="9833113" cy="608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2C4A7BA-DE53-4B2A-B5E8-A272F09A5DA7}"/>
              </a:ext>
            </a:extLst>
          </p:cNvPr>
          <p:cNvSpPr txBox="1"/>
          <p:nvPr/>
        </p:nvSpPr>
        <p:spPr>
          <a:xfrm>
            <a:off x="715616" y="1899422"/>
            <a:ext cx="1060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BÀI 7: CĂN BẬC HAI VÀ CĂN THỨC BẬC HAI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1913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C243397-2789-4689-872E-EEAFA393CFA7}"/>
              </a:ext>
            </a:extLst>
          </p:cNvPr>
          <p:cNvSpPr/>
          <p:nvPr/>
        </p:nvSpPr>
        <p:spPr>
          <a:xfrm>
            <a:off x="2699112" y="3854353"/>
            <a:ext cx="90727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93763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3D1191-9D0B-BE6C-9166-FEA0E731D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6764" y="572125"/>
            <a:ext cx="8779565" cy="74205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2123" y="1697957"/>
            <a:ext cx="4218387" cy="584319"/>
          </a:xfrm>
          <a:prstGeom prst="rect">
            <a:avLst/>
          </a:prstGeom>
        </p:spPr>
        <p:txBody>
          <a:bodyPr wrap="none" lIns="90926" tIns="45494" rIns="90926" bIns="45494">
            <a:spAutoFit/>
          </a:bodyPr>
          <a:lstStyle/>
          <a:p>
            <a:pPr defTabSz="909647">
              <a:buClrTx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0119" y="2602089"/>
            <a:ext cx="1122215" cy="815113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0926" tIns="45494" rIns="90926" bIns="45494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15970" y="2602089"/>
            <a:ext cx="8960060" cy="742055"/>
            <a:chOff x="1805570" y="2527610"/>
            <a:chExt cx="8960060" cy="742055"/>
          </a:xfrm>
        </p:grpSpPr>
        <p:sp>
          <p:nvSpPr>
            <p:cNvPr id="12" name="TextBox 11"/>
            <p:cNvSpPr txBox="1"/>
            <p:nvPr/>
          </p:nvSpPr>
          <p:spPr>
            <a:xfrm>
              <a:off x="1805570" y="2527610"/>
              <a:ext cx="8960060" cy="742055"/>
            </a:xfrm>
            <a:prstGeom prst="rect">
              <a:avLst/>
            </a:prstGeom>
            <a:noFill/>
          </p:spPr>
          <p:txBody>
            <a:bodyPr wrap="square" lIns="90926" tIns="45494" rIns="90926" bIns="45494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8966746"/>
                </p:ext>
              </p:extLst>
            </p:nvPr>
          </p:nvGraphicFramePr>
          <p:xfrm>
            <a:off x="3994742" y="2890041"/>
            <a:ext cx="255588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9680" imgH="152280" progId="Equation.DSMT4">
                    <p:embed/>
                  </p:oleObj>
                </mc:Choice>
                <mc:Fallback>
                  <p:oleObj name="Equation" r:id="rId3" imgW="139680" imgH="152280" progId="Equation.DSMT4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4742" y="2890041"/>
                          <a:ext cx="255588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3268434"/>
                </p:ext>
              </p:extLst>
            </p:nvPr>
          </p:nvGraphicFramePr>
          <p:xfrm>
            <a:off x="5751060" y="2677316"/>
            <a:ext cx="1136650" cy="534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58720" imgH="228600" progId="Equation.DSMT4">
                    <p:embed/>
                  </p:oleObj>
                </mc:Choice>
                <mc:Fallback>
                  <p:oleObj name="Equation" r:id="rId5" imgW="558720" imgH="228600" progId="Equation.DSMT4">
                    <p:embed/>
                    <p:pic>
                      <p:nvPicPr>
                        <p:cNvPr id="1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51060" y="2677316"/>
                          <a:ext cx="1136650" cy="534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82150E8-CFB7-43B6-B921-2BC3F4D69C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326812"/>
              </p:ext>
            </p:extLst>
          </p:nvPr>
        </p:nvGraphicFramePr>
        <p:xfrm>
          <a:off x="2593502" y="4096876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280" imgH="380880" progId="Equation.DSMT4">
                  <p:embed/>
                </p:oleObj>
              </mc:Choice>
              <mc:Fallback>
                <p:oleObj name="Equation" r:id="rId7" imgW="10792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3502" y="4096876"/>
                        <a:ext cx="1079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8D97793-861A-472F-0FA0-133EC5313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802873"/>
              </p:ext>
            </p:extLst>
          </p:nvPr>
        </p:nvGraphicFramePr>
        <p:xfrm>
          <a:off x="2593502" y="4628918"/>
          <a:ext cx="1790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90640" imgH="380880" progId="Equation.DSMT4">
                  <p:embed/>
                </p:oleObj>
              </mc:Choice>
              <mc:Fallback>
                <p:oleObj name="Equation" r:id="rId9" imgW="17906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3502" y="4628918"/>
                        <a:ext cx="1790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81EAB858-5EEC-CCC9-593A-31294C1A00B2}"/>
              </a:ext>
            </a:extLst>
          </p:cNvPr>
          <p:cNvSpPr txBox="1"/>
          <p:nvPr/>
        </p:nvSpPr>
        <p:spPr>
          <a:xfrm>
            <a:off x="5746655" y="3065460"/>
            <a:ext cx="1291764" cy="742055"/>
          </a:xfrm>
          <a:prstGeom prst="rect">
            <a:avLst/>
          </a:prstGeom>
          <a:noFill/>
        </p:spPr>
        <p:txBody>
          <a:bodyPr wrap="square" lIns="90926" tIns="45494" rIns="90926" bIns="4549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69BEACB-8795-B8C5-CF17-06EC6FBA66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301" y="1559289"/>
            <a:ext cx="608926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762</Words>
  <Application>Microsoft Office PowerPoint</Application>
  <PresentationFormat>Widescreen</PresentationFormat>
  <Paragraphs>98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41</cp:revision>
  <dcterms:created xsi:type="dcterms:W3CDTF">2021-06-21T15:30:30Z</dcterms:created>
  <dcterms:modified xsi:type="dcterms:W3CDTF">2024-12-06T01:27:01Z</dcterms:modified>
</cp:coreProperties>
</file>