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92" r:id="rId2"/>
    <p:sldId id="394" r:id="rId3"/>
    <p:sldId id="375" r:id="rId4"/>
    <p:sldId id="376" r:id="rId5"/>
    <p:sldId id="377" r:id="rId6"/>
    <p:sldId id="378" r:id="rId7"/>
    <p:sldId id="395" r:id="rId8"/>
    <p:sldId id="391" r:id="rId9"/>
    <p:sldId id="399" r:id="rId10"/>
    <p:sldId id="396" r:id="rId11"/>
    <p:sldId id="397" r:id="rId12"/>
    <p:sldId id="398" r:id="rId13"/>
    <p:sldId id="274" r:id="rId14"/>
    <p:sldId id="342" r:id="rId15"/>
    <p:sldId id="360" r:id="rId16"/>
    <p:sldId id="383" r:id="rId17"/>
    <p:sldId id="401" r:id="rId18"/>
    <p:sldId id="389" r:id="rId19"/>
    <p:sldId id="386" r:id="rId20"/>
    <p:sldId id="388" r:id="rId21"/>
    <p:sldId id="393" r:id="rId22"/>
  </p:sldIdLst>
  <p:sldSz cx="9144000" cy="6858000" type="screen4x3"/>
  <p:notesSz cx="6858000" cy="9144000"/>
  <p:custDataLst>
    <p:tags r:id="rId24"/>
  </p:custDataLst>
  <p:defaultTextStyle>
    <a:defPPr>
      <a:defRPr lang="en-US"/>
    </a:defPPr>
    <a:lvl1pPr algn="ctr"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ctr"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ctr"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ctr"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ctr"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0000"/>
    <a:srgbClr val="0000FF"/>
    <a:srgbClr val="FF0066"/>
    <a:srgbClr val="660033"/>
    <a:srgbClr val="99FF66"/>
    <a:srgbClr val="FF66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1442" autoAdjust="0"/>
    <p:restoredTop sz="94671" autoAdjust="0"/>
  </p:normalViewPr>
  <p:slideViewPr>
    <p:cSldViewPr>
      <p:cViewPr varScale="1">
        <p:scale>
          <a:sx n="82" d="100"/>
          <a:sy n="82" d="100"/>
        </p:scale>
        <p:origin x="1092"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CF115EED-6D3C-4F36-B54C-96014CAE0D67}" type="datetimeFigureOut">
              <a:rPr lang="en-US"/>
              <a:pPr>
                <a:defRPr/>
              </a:pPr>
              <a:t>10/31/2024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288AABBA-FAFF-4F98-ADDC-6C3DC3DFCE28}"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fld id="{AC518BE1-2A68-44BA-B684-FD372D4C3EAF}" type="slidenum">
              <a:rPr lang="en-US" altLang="en-US"/>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US">
              <a:latin typeface="Calibri" panose="020F0502020204030204" pitchFamily="34" charset="0"/>
            </a:endParaRP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fld id="{E71FA51C-FAC3-458A-8916-B89C4DFEE38D}" type="slidenum">
              <a:rPr lang="en-US" altLang="en-US"/>
              <a:pPr/>
              <a:t>13</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638329A-0C7E-40E4-9EE8-00E9380302A9}" type="slidenum">
              <a:rPr lang="en-US" altLang="en-US"/>
              <a:pPr/>
              <a:t>‹#›</a:t>
            </a:fld>
            <a:endParaRPr lang="en-US" altLang="en-US"/>
          </a:p>
        </p:txBody>
      </p:sp>
    </p:spTree>
    <p:extLst>
      <p:ext uri="{BB962C8B-B14F-4D97-AF65-F5344CB8AC3E}">
        <p14:creationId xmlns:p14="http://schemas.microsoft.com/office/powerpoint/2010/main" val="1395852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60BCD98-9B94-4A37-9075-6CD9D9DE4D5C}" type="slidenum">
              <a:rPr lang="en-US" altLang="en-US"/>
              <a:pPr/>
              <a:t>‹#›</a:t>
            </a:fld>
            <a:endParaRPr lang="en-US" altLang="en-US"/>
          </a:p>
        </p:txBody>
      </p:sp>
    </p:spTree>
    <p:extLst>
      <p:ext uri="{BB962C8B-B14F-4D97-AF65-F5344CB8AC3E}">
        <p14:creationId xmlns:p14="http://schemas.microsoft.com/office/powerpoint/2010/main" val="1524370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F235698-D61C-41B4-98BC-BDE961447BC4}" type="slidenum">
              <a:rPr lang="en-US" altLang="en-US"/>
              <a:pPr/>
              <a:t>‹#›</a:t>
            </a:fld>
            <a:endParaRPr lang="en-US" altLang="en-US"/>
          </a:p>
        </p:txBody>
      </p:sp>
    </p:spTree>
    <p:extLst>
      <p:ext uri="{BB962C8B-B14F-4D97-AF65-F5344CB8AC3E}">
        <p14:creationId xmlns:p14="http://schemas.microsoft.com/office/powerpoint/2010/main" val="4206619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CBAF4E4-D276-4B97-8ED1-023CC988F762}" type="slidenum">
              <a:rPr lang="en-US" altLang="en-US"/>
              <a:pPr/>
              <a:t>‹#›</a:t>
            </a:fld>
            <a:endParaRPr lang="en-US" altLang="en-US"/>
          </a:p>
        </p:txBody>
      </p:sp>
    </p:spTree>
    <p:extLst>
      <p:ext uri="{BB962C8B-B14F-4D97-AF65-F5344CB8AC3E}">
        <p14:creationId xmlns:p14="http://schemas.microsoft.com/office/powerpoint/2010/main" val="1239750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C666490-D730-4D71-9011-B103FC16D527}" type="slidenum">
              <a:rPr lang="en-US" altLang="en-US"/>
              <a:pPr/>
              <a:t>‹#›</a:t>
            </a:fld>
            <a:endParaRPr lang="en-US" altLang="en-US"/>
          </a:p>
        </p:txBody>
      </p:sp>
    </p:spTree>
    <p:extLst>
      <p:ext uri="{BB962C8B-B14F-4D97-AF65-F5344CB8AC3E}">
        <p14:creationId xmlns:p14="http://schemas.microsoft.com/office/powerpoint/2010/main" val="1683521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5DD160A-9467-40FA-9389-4F78C9607F0D}" type="slidenum">
              <a:rPr lang="en-US" altLang="en-US"/>
              <a:pPr/>
              <a:t>‹#›</a:t>
            </a:fld>
            <a:endParaRPr lang="en-US" altLang="en-US"/>
          </a:p>
        </p:txBody>
      </p:sp>
    </p:spTree>
    <p:extLst>
      <p:ext uri="{BB962C8B-B14F-4D97-AF65-F5344CB8AC3E}">
        <p14:creationId xmlns:p14="http://schemas.microsoft.com/office/powerpoint/2010/main" val="3133175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04FC631-A5C8-4CE3-8219-DCD8EBECC4DB}" type="slidenum">
              <a:rPr lang="en-US" altLang="en-US"/>
              <a:pPr/>
              <a:t>‹#›</a:t>
            </a:fld>
            <a:endParaRPr lang="en-US" altLang="en-US"/>
          </a:p>
        </p:txBody>
      </p:sp>
    </p:spTree>
    <p:extLst>
      <p:ext uri="{BB962C8B-B14F-4D97-AF65-F5344CB8AC3E}">
        <p14:creationId xmlns:p14="http://schemas.microsoft.com/office/powerpoint/2010/main" val="112646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1B5697D-467B-4670-9B9E-EACB169623E0}" type="slidenum">
              <a:rPr lang="en-US" altLang="en-US"/>
              <a:pPr/>
              <a:t>‹#›</a:t>
            </a:fld>
            <a:endParaRPr lang="en-US" altLang="en-US"/>
          </a:p>
        </p:txBody>
      </p:sp>
    </p:spTree>
    <p:extLst>
      <p:ext uri="{BB962C8B-B14F-4D97-AF65-F5344CB8AC3E}">
        <p14:creationId xmlns:p14="http://schemas.microsoft.com/office/powerpoint/2010/main" val="768517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06BF9ED-097C-43DE-8766-5DAE5C439D1B}" type="slidenum">
              <a:rPr lang="en-US" altLang="en-US"/>
              <a:pPr/>
              <a:t>‹#›</a:t>
            </a:fld>
            <a:endParaRPr lang="en-US" altLang="en-US"/>
          </a:p>
        </p:txBody>
      </p:sp>
    </p:spTree>
    <p:extLst>
      <p:ext uri="{BB962C8B-B14F-4D97-AF65-F5344CB8AC3E}">
        <p14:creationId xmlns:p14="http://schemas.microsoft.com/office/powerpoint/2010/main" val="2447245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34BF3CF5-41CD-4A59-AAA7-93937ACF622B}" type="slidenum">
              <a:rPr lang="en-US" altLang="en-US"/>
              <a:pPr/>
              <a:t>‹#›</a:t>
            </a:fld>
            <a:endParaRPr lang="en-US" altLang="en-US"/>
          </a:p>
        </p:txBody>
      </p:sp>
    </p:spTree>
    <p:extLst>
      <p:ext uri="{BB962C8B-B14F-4D97-AF65-F5344CB8AC3E}">
        <p14:creationId xmlns:p14="http://schemas.microsoft.com/office/powerpoint/2010/main" val="1684470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45E3FCE-644D-4352-9781-2B688D3657C0}" type="slidenum">
              <a:rPr lang="en-US" altLang="en-US"/>
              <a:pPr/>
              <a:t>‹#›</a:t>
            </a:fld>
            <a:endParaRPr lang="en-US" altLang="en-US"/>
          </a:p>
        </p:txBody>
      </p:sp>
    </p:spTree>
    <p:extLst>
      <p:ext uri="{BB962C8B-B14F-4D97-AF65-F5344CB8AC3E}">
        <p14:creationId xmlns:p14="http://schemas.microsoft.com/office/powerpoint/2010/main" val="2080583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66D1FFD-C735-4698-8A8D-293F9FD32729}" type="slidenum">
              <a:rPr lang="en-US" altLang="en-US"/>
              <a:pPr/>
              <a:t>‹#›</a:t>
            </a:fld>
            <a:endParaRPr lang="en-US" altLang="en-US"/>
          </a:p>
        </p:txBody>
      </p:sp>
    </p:spTree>
    <p:extLst>
      <p:ext uri="{BB962C8B-B14F-4D97-AF65-F5344CB8AC3E}">
        <p14:creationId xmlns:p14="http://schemas.microsoft.com/office/powerpoint/2010/main" val="3449888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6FCD0661-4401-4355-9304-BC502BF36E9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image" Target="../media/image1.wmf"/><Relationship Id="rId7" Type="http://schemas.openxmlformats.org/officeDocument/2006/relationships/oleObject" Target="../embeddings/oleObject2.bin"/><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wmf"/><Relationship Id="rId5" Type="http://schemas.openxmlformats.org/officeDocument/2006/relationships/image" Target="../media/image2.wmf"/><Relationship Id="rId4" Type="http://schemas.openxmlformats.org/officeDocument/2006/relationships/oleObject" Target="../embeddings/oleObject1.bin"/><Relationship Id="rId9" Type="http://schemas.openxmlformats.org/officeDocument/2006/relationships/image" Target="../media/image5.gif"/></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wmf"/><Relationship Id="rId4" Type="http://schemas.openxmlformats.org/officeDocument/2006/relationships/image" Target="../media/image19.gif"/></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POINSET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3625" y="4343400"/>
            <a:ext cx="1500188"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51" name="Object 13"/>
          <p:cNvGraphicFramePr>
            <a:graphicFrameLocks noChangeAspect="1"/>
          </p:cNvGraphicFramePr>
          <p:nvPr/>
        </p:nvGraphicFramePr>
        <p:xfrm>
          <a:off x="5543550" y="2857500"/>
          <a:ext cx="1069975" cy="2019300"/>
        </p:xfrm>
        <a:graphic>
          <a:graphicData uri="http://schemas.openxmlformats.org/presentationml/2006/ole">
            <mc:AlternateContent xmlns:mc="http://schemas.openxmlformats.org/markup-compatibility/2006">
              <mc:Choice xmlns:v="urn:schemas-microsoft-com:vml" Requires="v">
                <p:oleObj name="Equation" r:id="rId4" imgW="114151" imgH="215619" progId="Equation.DSMT4">
                  <p:embed/>
                </p:oleObj>
              </mc:Choice>
              <mc:Fallback>
                <p:oleObj name="Equation" r:id="rId4" imgW="114151" imgH="215619" progId="Equation.DSMT4">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3550" y="2857500"/>
                        <a:ext cx="1069975" cy="201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052" name="Picture 4" descr="POINSET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206375" y="4573588"/>
            <a:ext cx="12446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53" name="Object 3"/>
          <p:cNvGraphicFramePr>
            <a:graphicFrameLocks noChangeAspect="1"/>
          </p:cNvGraphicFramePr>
          <p:nvPr/>
        </p:nvGraphicFramePr>
        <p:xfrm>
          <a:off x="5886450" y="3257550"/>
          <a:ext cx="1069975" cy="2019300"/>
        </p:xfrm>
        <a:graphic>
          <a:graphicData uri="http://schemas.openxmlformats.org/presentationml/2006/ole">
            <mc:AlternateContent xmlns:mc="http://schemas.openxmlformats.org/markup-compatibility/2006">
              <mc:Choice xmlns:v="urn:schemas-microsoft-com:vml" Requires="v">
                <p:oleObj name="Equation" r:id="rId7" imgW="114151" imgH="215619" progId="Equation.DSMT4">
                  <p:embed/>
                </p:oleObj>
              </mc:Choice>
              <mc:Fallback>
                <p:oleObj name="Equation" r:id="rId7" imgW="114151" imgH="215619"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6450" y="3257550"/>
                        <a:ext cx="1069975" cy="201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4" name="Text Box 7"/>
          <p:cNvSpPr txBox="1">
            <a:spLocks noChangeArrowheads="1"/>
          </p:cNvSpPr>
          <p:nvPr/>
        </p:nvSpPr>
        <p:spPr bwMode="auto">
          <a:xfrm>
            <a:off x="2228850" y="857250"/>
            <a:ext cx="485775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a:spcBef>
                <a:spcPct val="50000"/>
              </a:spcBef>
              <a:defRPr/>
            </a:pPr>
            <a:endParaRPr lang="vi-VN" altLang="en-US" sz="1350">
              <a:cs typeface="Arial" panose="020B0604020202020204" pitchFamily="34" charset="0"/>
            </a:endParaRPr>
          </a:p>
        </p:txBody>
      </p:sp>
      <p:grpSp>
        <p:nvGrpSpPr>
          <p:cNvPr id="2055" name="Group 8"/>
          <p:cNvGrpSpPr>
            <a:grpSpLocks/>
          </p:cNvGrpSpPr>
          <p:nvPr/>
        </p:nvGrpSpPr>
        <p:grpSpPr bwMode="auto">
          <a:xfrm>
            <a:off x="0" y="0"/>
            <a:ext cx="9144000" cy="6858000"/>
            <a:chOff x="0" y="-4"/>
            <a:chExt cx="5810" cy="4324"/>
          </a:xfrm>
        </p:grpSpPr>
        <p:pic>
          <p:nvPicPr>
            <p:cNvPr id="2059" name="Picture 9" descr="N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5400000">
              <a:off x="3577" y="2087"/>
              <a:ext cx="4320"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0" descr="N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4176"/>
              <a:ext cx="5760"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11" descr="N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5400000">
              <a:off x="-2086" y="2086"/>
              <a:ext cx="4320"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12" descr="N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4"/>
              <a:ext cx="5760"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56" name="Picture 14" descr="0713_1j_s"/>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836613" y="2900363"/>
            <a:ext cx="5715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WordArt 15"/>
          <p:cNvSpPr>
            <a:spLocks noChangeArrowheads="1" noChangeShapeType="1" noTextEdit="1"/>
          </p:cNvSpPr>
          <p:nvPr/>
        </p:nvSpPr>
        <p:spPr bwMode="auto">
          <a:xfrm>
            <a:off x="2257425" y="5715000"/>
            <a:ext cx="4629150" cy="698500"/>
          </a:xfrm>
          <a:prstGeom prst="rect">
            <a:avLst/>
          </a:prstGeom>
        </p:spPr>
        <p:txBody>
          <a:bodyPr wrap="none" fromWordArt="1">
            <a:prstTxWarp prst="textPlain">
              <a:avLst>
                <a:gd name="adj" fmla="val 50000"/>
              </a:avLst>
            </a:prstTxWarp>
          </a:bodyPr>
          <a:lstStyle/>
          <a:p>
            <a:r>
              <a:rPr lang="en-US" sz="3000" kern="10">
                <a:ln w="12700">
                  <a:solidFill>
                    <a:srgbClr val="CC00CC"/>
                  </a:solidFill>
                  <a:round/>
                  <a:headEnd/>
                  <a:tailEnd/>
                </a:ln>
                <a:solidFill>
                  <a:srgbClr val="CC00CC"/>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Giáo viên: Nguyễn Thị Đức</a:t>
            </a:r>
          </a:p>
        </p:txBody>
      </p:sp>
      <p:sp>
        <p:nvSpPr>
          <p:cNvPr id="2058" name="WordArt 9"/>
          <p:cNvSpPr>
            <a:spLocks noChangeArrowheads="1" noChangeShapeType="1" noTextEdit="1"/>
          </p:cNvSpPr>
          <p:nvPr/>
        </p:nvSpPr>
        <p:spPr bwMode="auto">
          <a:xfrm>
            <a:off x="685800" y="533400"/>
            <a:ext cx="7924800" cy="3200400"/>
          </a:xfrm>
          <a:prstGeom prst="rect">
            <a:avLst/>
          </a:prstGeom>
        </p:spPr>
        <p:txBody>
          <a:bodyPr wrap="none" fromWordArt="1">
            <a:prstTxWarp prst="textPlain">
              <a:avLst>
                <a:gd name="adj" fmla="val 50000"/>
              </a:avLst>
            </a:prstTxWarp>
          </a:bodyPr>
          <a:lstStyle/>
          <a:p>
            <a:r>
              <a:rPr lang="en-US" sz="3600" b="1" kern="10" dirty="0" err="1">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107763" dir="13500000" algn="ctr" rotWithShape="0">
                    <a:srgbClr val="C0C0C0">
                      <a:alpha val="50000"/>
                    </a:srgbClr>
                  </a:outerShdw>
                </a:effectLst>
                <a:latin typeface="Times New Roman" panose="02020603050405020304" pitchFamily="18" charset="0"/>
                <a:cs typeface="Times New Roman" panose="02020603050405020304" pitchFamily="18" charset="0"/>
              </a:rPr>
              <a:t>Nhiệt</a:t>
            </a:r>
            <a:r>
              <a:rPr lang="en-US" sz="3600" b="1"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107763" dir="13500000" algn="ctr" rotWithShape="0">
                    <a:srgbClr val="C0C0C0">
                      <a:alpha val="50000"/>
                    </a:srgbClr>
                  </a:outerShdw>
                </a:effectLst>
                <a:latin typeface="Times New Roman" panose="02020603050405020304" pitchFamily="18" charset="0"/>
                <a:cs typeface="Times New Roman" panose="02020603050405020304" pitchFamily="18" charset="0"/>
              </a:rPr>
              <a:t> </a:t>
            </a:r>
            <a:r>
              <a:rPr lang="en-US" sz="3600" b="1" kern="10" dirty="0" err="1">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107763" dir="13500000" algn="ctr" rotWithShape="0">
                    <a:srgbClr val="C0C0C0">
                      <a:alpha val="50000"/>
                    </a:srgbClr>
                  </a:outerShdw>
                </a:effectLst>
                <a:latin typeface="Times New Roman" panose="02020603050405020304" pitchFamily="18" charset="0"/>
                <a:cs typeface="Times New Roman" panose="02020603050405020304" pitchFamily="18" charset="0"/>
              </a:rPr>
              <a:t>liệt</a:t>
            </a:r>
            <a:r>
              <a:rPr lang="en-US" sz="3600" b="1"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107763" dir="13500000" algn="ctr" rotWithShape="0">
                    <a:srgbClr val="C0C0C0">
                      <a:alpha val="50000"/>
                    </a:srgbClr>
                  </a:outerShdw>
                </a:effectLst>
                <a:latin typeface="Times New Roman" panose="02020603050405020304" pitchFamily="18" charset="0"/>
                <a:cs typeface="Times New Roman" panose="02020603050405020304" pitchFamily="18" charset="0"/>
              </a:rPr>
              <a:t> </a:t>
            </a:r>
            <a:r>
              <a:rPr lang="en-US" sz="3600" b="1" kern="10" dirty="0" err="1">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107763" dir="13500000" algn="ctr" rotWithShape="0">
                    <a:srgbClr val="C0C0C0">
                      <a:alpha val="50000"/>
                    </a:srgbClr>
                  </a:outerShdw>
                </a:effectLst>
                <a:latin typeface="Times New Roman" panose="02020603050405020304" pitchFamily="18" charset="0"/>
                <a:cs typeface="Times New Roman" panose="02020603050405020304" pitchFamily="18" charset="0"/>
              </a:rPr>
              <a:t>chào</a:t>
            </a:r>
            <a:r>
              <a:rPr lang="en-US" sz="3600" b="1"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107763" dir="13500000" algn="ctr" rotWithShape="0">
                    <a:srgbClr val="C0C0C0">
                      <a:alpha val="50000"/>
                    </a:srgbClr>
                  </a:outerShdw>
                </a:effectLst>
                <a:latin typeface="Times New Roman" panose="02020603050405020304" pitchFamily="18" charset="0"/>
                <a:cs typeface="Times New Roman" panose="02020603050405020304" pitchFamily="18" charset="0"/>
              </a:rPr>
              <a:t> </a:t>
            </a:r>
            <a:r>
              <a:rPr lang="en-US" sz="3600" b="1" kern="10" dirty="0" err="1">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107763" dir="13500000" algn="ctr" rotWithShape="0">
                    <a:srgbClr val="C0C0C0">
                      <a:alpha val="50000"/>
                    </a:srgbClr>
                  </a:outerShdw>
                </a:effectLst>
                <a:latin typeface="Times New Roman" panose="02020603050405020304" pitchFamily="18" charset="0"/>
                <a:cs typeface="Times New Roman" panose="02020603050405020304" pitchFamily="18" charset="0"/>
              </a:rPr>
              <a:t>mừng</a:t>
            </a:r>
            <a:r>
              <a:rPr lang="en-US" sz="3600" b="1"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107763" dir="13500000" algn="ctr" rotWithShape="0">
                    <a:srgbClr val="C0C0C0">
                      <a:alpha val="50000"/>
                    </a:srgbClr>
                  </a:outerShdw>
                </a:effectLst>
                <a:latin typeface="Times New Roman" panose="02020603050405020304" pitchFamily="18" charset="0"/>
                <a:cs typeface="Times New Roman" panose="02020603050405020304" pitchFamily="18" charset="0"/>
              </a:rPr>
              <a:t> </a:t>
            </a:r>
            <a:r>
              <a:rPr lang="en-US" sz="3600" b="1" kern="10" dirty="0" err="1">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107763" dir="13500000" algn="ctr" rotWithShape="0">
                    <a:srgbClr val="C0C0C0">
                      <a:alpha val="50000"/>
                    </a:srgbClr>
                  </a:outerShdw>
                </a:effectLst>
                <a:latin typeface="Times New Roman" panose="02020603050405020304" pitchFamily="18" charset="0"/>
                <a:cs typeface="Times New Roman" panose="02020603050405020304" pitchFamily="18" charset="0"/>
              </a:rPr>
              <a:t>các</a:t>
            </a:r>
            <a:r>
              <a:rPr lang="en-US" sz="3600" b="1"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107763" dir="13500000" algn="ctr" rotWithShape="0">
                    <a:srgbClr val="C0C0C0">
                      <a:alpha val="50000"/>
                    </a:srgbClr>
                  </a:outerShdw>
                </a:effectLst>
                <a:latin typeface="Times New Roman" panose="02020603050405020304" pitchFamily="18" charset="0"/>
                <a:cs typeface="Times New Roman" panose="02020603050405020304" pitchFamily="18" charset="0"/>
              </a:rPr>
              <a:t> </a:t>
            </a:r>
            <a:r>
              <a:rPr lang="en-US" sz="3600" b="1" kern="10" dirty="0" err="1">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107763" dir="13500000" algn="ctr" rotWithShape="0">
                    <a:srgbClr val="C0C0C0">
                      <a:alpha val="50000"/>
                    </a:srgbClr>
                  </a:outerShdw>
                </a:effectLst>
                <a:latin typeface="Times New Roman" panose="02020603050405020304" pitchFamily="18" charset="0"/>
                <a:cs typeface="Times New Roman" panose="02020603050405020304" pitchFamily="18" charset="0"/>
              </a:rPr>
              <a:t>thầy</a:t>
            </a:r>
            <a:r>
              <a:rPr lang="en-US" sz="3600" b="1"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107763" dir="13500000" algn="ctr" rotWithShape="0">
                    <a:srgbClr val="C0C0C0">
                      <a:alpha val="50000"/>
                    </a:srgbClr>
                  </a:outerShdw>
                </a:effectLst>
                <a:latin typeface="Times New Roman" panose="02020603050405020304" pitchFamily="18" charset="0"/>
                <a:cs typeface="Times New Roman" panose="02020603050405020304" pitchFamily="18" charset="0"/>
              </a:rPr>
              <a:t>, </a:t>
            </a:r>
            <a:r>
              <a:rPr lang="en-US" sz="3600" b="1" kern="10" dirty="0" err="1">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107763" dir="13500000" algn="ctr" rotWithShape="0">
                    <a:srgbClr val="C0C0C0">
                      <a:alpha val="50000"/>
                    </a:srgbClr>
                  </a:outerShdw>
                </a:effectLst>
                <a:latin typeface="Times New Roman" panose="02020603050405020304" pitchFamily="18" charset="0"/>
                <a:cs typeface="Times New Roman" panose="02020603050405020304" pitchFamily="18" charset="0"/>
              </a:rPr>
              <a:t>cô</a:t>
            </a:r>
            <a:r>
              <a:rPr lang="en-US" sz="3600" b="1"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107763" dir="13500000" algn="ctr" rotWithShape="0">
                    <a:srgbClr val="C0C0C0">
                      <a:alpha val="50000"/>
                    </a:srgbClr>
                  </a:outerShdw>
                </a:effectLst>
                <a:latin typeface="Times New Roman" panose="02020603050405020304" pitchFamily="18" charset="0"/>
                <a:cs typeface="Times New Roman" panose="02020603050405020304" pitchFamily="18" charset="0"/>
              </a:rPr>
              <a:t> </a:t>
            </a:r>
            <a:r>
              <a:rPr lang="en-US" sz="3600" b="1" kern="10" dirty="0" err="1">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107763" dir="13500000" algn="ctr" rotWithShape="0">
                    <a:srgbClr val="C0C0C0">
                      <a:alpha val="50000"/>
                    </a:srgbClr>
                  </a:outerShdw>
                </a:effectLst>
                <a:latin typeface="Times New Roman" panose="02020603050405020304" pitchFamily="18" charset="0"/>
                <a:cs typeface="Times New Roman" panose="02020603050405020304" pitchFamily="18" charset="0"/>
              </a:rPr>
              <a:t>giáo</a:t>
            </a:r>
            <a:endParaRPr lang="en-US" sz="3600" b="1"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107763" dir="13500000" algn="ctr" rotWithShape="0">
                  <a:srgbClr val="C0C0C0">
                    <a:alpha val="50000"/>
                  </a:srgbClr>
                </a:outerShdw>
              </a:effectLst>
              <a:latin typeface="Times New Roman" panose="02020603050405020304" pitchFamily="18" charset="0"/>
              <a:cs typeface="Times New Roman" panose="02020603050405020304" pitchFamily="18" charset="0"/>
            </a:endParaRPr>
          </a:p>
          <a:p>
            <a:r>
              <a:rPr lang="en-US" sz="3600" b="1" kern="10" dirty="0" err="1">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107763" dir="13500000" algn="ctr" rotWithShape="0">
                    <a:srgbClr val="C0C0C0">
                      <a:alpha val="50000"/>
                    </a:srgbClr>
                  </a:outerShdw>
                </a:effectLst>
                <a:latin typeface="Times New Roman" panose="02020603050405020304" pitchFamily="18" charset="0"/>
                <a:cs typeface="Times New Roman" panose="02020603050405020304" pitchFamily="18" charset="0"/>
              </a:rPr>
              <a:t>về</a:t>
            </a:r>
            <a:r>
              <a:rPr lang="en-US" sz="3600" b="1"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107763" dir="13500000" algn="ctr" rotWithShape="0">
                    <a:srgbClr val="C0C0C0">
                      <a:alpha val="50000"/>
                    </a:srgbClr>
                  </a:outerShdw>
                </a:effectLst>
                <a:latin typeface="Times New Roman" panose="02020603050405020304" pitchFamily="18" charset="0"/>
                <a:cs typeface="Times New Roman" panose="02020603050405020304" pitchFamily="18" charset="0"/>
              </a:rPr>
              <a:t> </a:t>
            </a:r>
            <a:r>
              <a:rPr lang="en-US" sz="3600" b="1" kern="10" dirty="0" err="1">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107763" dir="13500000" algn="ctr" rotWithShape="0">
                    <a:srgbClr val="C0C0C0">
                      <a:alpha val="50000"/>
                    </a:srgbClr>
                  </a:outerShdw>
                </a:effectLst>
                <a:latin typeface="Times New Roman" panose="02020603050405020304" pitchFamily="18" charset="0"/>
                <a:cs typeface="Times New Roman" panose="02020603050405020304" pitchFamily="18" charset="0"/>
              </a:rPr>
              <a:t>dự</a:t>
            </a:r>
            <a:r>
              <a:rPr lang="en-US" sz="3600" b="1"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107763" dir="13500000" algn="ctr" rotWithShape="0">
                    <a:srgbClr val="C0C0C0">
                      <a:alpha val="50000"/>
                    </a:srgbClr>
                  </a:outerShdw>
                </a:effectLst>
                <a:latin typeface="Times New Roman" panose="02020603050405020304" pitchFamily="18" charset="0"/>
                <a:cs typeface="Times New Roman" panose="02020603050405020304" pitchFamily="18" charset="0"/>
              </a:rPr>
              <a:t> </a:t>
            </a:r>
            <a:r>
              <a:rPr lang="en-US" sz="3600" b="1" kern="10" dirty="0" err="1">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107763" dir="13500000" algn="ctr" rotWithShape="0">
                    <a:srgbClr val="C0C0C0">
                      <a:alpha val="50000"/>
                    </a:srgbClr>
                  </a:outerShdw>
                </a:effectLst>
                <a:latin typeface="Times New Roman" panose="02020603050405020304" pitchFamily="18" charset="0"/>
                <a:cs typeface="Times New Roman" panose="02020603050405020304" pitchFamily="18" charset="0"/>
              </a:rPr>
              <a:t>giờ</a:t>
            </a:r>
            <a:r>
              <a:rPr lang="en-US" sz="3600" b="1"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107763" dir="13500000" algn="ctr" rotWithShape="0">
                    <a:srgbClr val="C0C0C0">
                      <a:alpha val="50000"/>
                    </a:srgbClr>
                  </a:outerShdw>
                </a:effectLst>
                <a:latin typeface="Times New Roman" panose="02020603050405020304" pitchFamily="18" charset="0"/>
                <a:cs typeface="Times New Roman" panose="02020603050405020304" pitchFamily="18" charset="0"/>
              </a:rPr>
              <a:t> </a:t>
            </a:r>
            <a:r>
              <a:rPr lang="en-US" sz="3600" b="1" kern="10" dirty="0" err="1">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107763" dir="13500000" algn="ctr" rotWithShape="0">
                    <a:srgbClr val="C0C0C0">
                      <a:alpha val="50000"/>
                    </a:srgbClr>
                  </a:outerShdw>
                </a:effectLst>
                <a:latin typeface="Times New Roman" panose="02020603050405020304" pitchFamily="18" charset="0"/>
                <a:cs typeface="Times New Roman" panose="02020603050405020304" pitchFamily="18" charset="0"/>
              </a:rPr>
              <a:t>môn</a:t>
            </a:r>
            <a:r>
              <a:rPr lang="en-US" sz="3600" b="1"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107763" dir="13500000" algn="ctr" rotWithShape="0">
                    <a:srgbClr val="C0C0C0">
                      <a:alpha val="50000"/>
                    </a:srgbClr>
                  </a:outerShdw>
                </a:effectLst>
                <a:latin typeface="Times New Roman" panose="02020603050405020304" pitchFamily="18" charset="0"/>
                <a:cs typeface="Times New Roman" panose="02020603050405020304" pitchFamily="18" charset="0"/>
              </a:rPr>
              <a:t> </a:t>
            </a:r>
            <a:r>
              <a:rPr lang="en-US" sz="3600" b="1" kern="10" dirty="0" err="1">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107763" dir="13500000" algn="ctr" rotWithShape="0">
                    <a:srgbClr val="C0C0C0">
                      <a:alpha val="50000"/>
                    </a:srgbClr>
                  </a:outerShdw>
                </a:effectLst>
                <a:latin typeface="Times New Roman" panose="02020603050405020304" pitchFamily="18" charset="0"/>
                <a:cs typeface="Times New Roman" panose="02020603050405020304" pitchFamily="18" charset="0"/>
              </a:rPr>
              <a:t>Tập</a:t>
            </a:r>
            <a:r>
              <a:rPr lang="en-US" sz="3600" b="1"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107763" dir="13500000" algn="ctr" rotWithShape="0">
                    <a:srgbClr val="C0C0C0">
                      <a:alpha val="50000"/>
                    </a:srgbClr>
                  </a:outerShdw>
                </a:effectLst>
                <a:latin typeface="Times New Roman" panose="02020603050405020304" pitchFamily="18" charset="0"/>
                <a:cs typeface="Times New Roman" panose="02020603050405020304" pitchFamily="18" charset="0"/>
              </a:rPr>
              <a:t> </a:t>
            </a:r>
            <a:r>
              <a:rPr lang="en-US" sz="3600" b="1" kern="10" dirty="0" err="1">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107763" dir="13500000" algn="ctr" rotWithShape="0">
                    <a:srgbClr val="C0C0C0">
                      <a:alpha val="50000"/>
                    </a:srgbClr>
                  </a:outerShdw>
                </a:effectLst>
                <a:latin typeface="Times New Roman" panose="02020603050405020304" pitchFamily="18" charset="0"/>
                <a:cs typeface="Times New Roman" panose="02020603050405020304" pitchFamily="18" charset="0"/>
              </a:rPr>
              <a:t>đọc</a:t>
            </a:r>
            <a:r>
              <a:rPr lang="en-US" sz="3600" b="1"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107763" dir="13500000" algn="ctr" rotWithShape="0">
                    <a:srgbClr val="C0C0C0">
                      <a:alpha val="50000"/>
                    </a:srgbClr>
                  </a:outerShdw>
                </a:effectLst>
                <a:latin typeface="Times New Roman" panose="02020603050405020304" pitchFamily="18" charset="0"/>
                <a:cs typeface="Times New Roman" panose="02020603050405020304" pitchFamily="18" charset="0"/>
              </a:rPr>
              <a:t>  </a:t>
            </a:r>
            <a:r>
              <a:rPr lang="en-US" sz="3600" b="1" kern="10" dirty="0" err="1">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107763" dir="13500000" algn="ctr" rotWithShape="0">
                    <a:srgbClr val="C0C0C0">
                      <a:alpha val="50000"/>
                    </a:srgbClr>
                  </a:outerShdw>
                </a:effectLst>
                <a:latin typeface="Times New Roman" panose="02020603050405020304" pitchFamily="18" charset="0"/>
                <a:cs typeface="Times New Roman" panose="02020603050405020304" pitchFamily="18" charset="0"/>
              </a:rPr>
              <a:t>lớp</a:t>
            </a:r>
            <a:r>
              <a:rPr lang="en-US" sz="3600" b="1"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107763" dir="13500000" algn="ctr" rotWithShape="0">
                    <a:srgbClr val="C0C0C0">
                      <a:alpha val="50000"/>
                    </a:srgbClr>
                  </a:outerShdw>
                </a:effectLst>
                <a:latin typeface="Times New Roman" panose="02020603050405020304" pitchFamily="18" charset="0"/>
                <a:cs typeface="Times New Roman" panose="02020603050405020304" pitchFamily="18" charset="0"/>
              </a:rPr>
              <a:t> 4A</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848600" cy="1143000"/>
          </a:xfrm>
        </p:spPr>
        <p:txBody>
          <a:bodyPr/>
          <a:lstStyle/>
          <a:p>
            <a:pPr algn="just"/>
            <a:r>
              <a:rPr lang="en-US" altLang="en-US" sz="2800" b="1">
                <a:solidFill>
                  <a:srgbClr val="FFFF00"/>
                </a:solidFill>
                <a:latin typeface="Times New Roman" panose="02020603050405020304" pitchFamily="18" charset="0"/>
                <a:cs typeface="Times New Roman" panose="02020603050405020304" pitchFamily="18" charset="0"/>
              </a:rPr>
              <a:t>Câu 2: Tác giả của bài văn đã làm gì để động viên cậu bé Lái trong ngày đầu tới lớp?</a:t>
            </a:r>
          </a:p>
        </p:txBody>
      </p:sp>
      <p:sp>
        <p:nvSpPr>
          <p:cNvPr id="3" name="Content Placeholder 2"/>
          <p:cNvSpPr>
            <a:spLocks noGrp="1"/>
          </p:cNvSpPr>
          <p:nvPr>
            <p:ph idx="1"/>
          </p:nvPr>
        </p:nvSpPr>
        <p:spPr>
          <a:xfrm>
            <a:off x="650875" y="2133600"/>
            <a:ext cx="8077200" cy="1066800"/>
          </a:xfrm>
        </p:spPr>
        <p:txBody>
          <a:bodyPr/>
          <a:lstStyle/>
          <a:p>
            <a:pPr marL="0" indent="0">
              <a:buFontTx/>
              <a:buNone/>
            </a:pPr>
            <a:r>
              <a:rPr lang="en-US" altLang="en-US" sz="2800">
                <a:solidFill>
                  <a:schemeClr val="bg1"/>
                </a:solidFill>
                <a:latin typeface="Times New Roman" panose="02020603050405020304" pitchFamily="18" charset="0"/>
                <a:cs typeface="Times New Roman" panose="02020603050405020304" pitchFamily="18" charset="0"/>
              </a:rPr>
              <a:t>- Chị đã quyết định thưởng cho Lái đôi giày ba ta màu xanh trong buổi đầu cậu đến lớp.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Title 1"/>
          <p:cNvSpPr>
            <a:spLocks noGrp="1"/>
          </p:cNvSpPr>
          <p:nvPr>
            <p:ph type="title"/>
          </p:nvPr>
        </p:nvSpPr>
        <p:spPr>
          <a:xfrm>
            <a:off x="381000" y="533400"/>
            <a:ext cx="8229600" cy="1143000"/>
          </a:xfrm>
        </p:spPr>
        <p:txBody>
          <a:bodyPr/>
          <a:lstStyle/>
          <a:p>
            <a:r>
              <a:rPr lang="en-US" altLang="en-US" sz="3200" b="1">
                <a:solidFill>
                  <a:srgbClr val="FFFF00"/>
                </a:solidFill>
                <a:latin typeface="Times New Roman" panose="02020603050405020304" pitchFamily="18" charset="0"/>
                <a:cs typeface="Times New Roman" panose="02020603050405020304" pitchFamily="18" charset="0"/>
              </a:rPr>
              <a:t>Câu 3: Tại sao tác giả lại chọn cách làm đó?</a:t>
            </a:r>
          </a:p>
        </p:txBody>
      </p:sp>
      <p:sp>
        <p:nvSpPr>
          <p:cNvPr id="14339" name="Content Placeholder 2"/>
          <p:cNvSpPr>
            <a:spLocks noGrp="1"/>
          </p:cNvSpPr>
          <p:nvPr>
            <p:ph idx="1"/>
          </p:nvPr>
        </p:nvSpPr>
        <p:spPr>
          <a:xfrm>
            <a:off x="609600" y="1524000"/>
            <a:ext cx="7848600" cy="4525963"/>
          </a:xfrm>
        </p:spPr>
        <p:txBody>
          <a:bodyPr/>
          <a:lstStyle/>
          <a:p>
            <a:pPr marL="0" indent="0" algn="just">
              <a:buFontTx/>
              <a:buNone/>
            </a:pPr>
            <a:r>
              <a:rPr lang="en-US" altLang="en-US" sz="2800">
                <a:solidFill>
                  <a:schemeClr val="bg1"/>
                </a:solidFill>
                <a:latin typeface="Times New Roman" panose="02020603050405020304" pitchFamily="18" charset="0"/>
                <a:cs typeface="Times New Roman" panose="02020603050405020304" pitchFamily="18" charset="0"/>
              </a:rPr>
              <a:t>- Vì chị muốn mang lại niềm hạnh phúc cho Lái.</a:t>
            </a:r>
          </a:p>
          <a:p>
            <a:pPr marL="0" indent="0" algn="just">
              <a:buFontTx/>
              <a:buNone/>
            </a:pPr>
            <a:r>
              <a:rPr lang="en-US" altLang="en-US" sz="2800">
                <a:solidFill>
                  <a:schemeClr val="bg1"/>
                </a:solidFill>
                <a:latin typeface="Times New Roman" panose="02020603050405020304" pitchFamily="18" charset="0"/>
                <a:cs typeface="Times New Roman" panose="02020603050405020304" pitchFamily="18" charset="0"/>
              </a:rPr>
              <a:t>- Vì chị muốn động viên an ủi Lái, muốn Lái đi học.</a:t>
            </a:r>
          </a:p>
          <a:p>
            <a:pPr marL="0" indent="0" algn="just">
              <a:buFontTx/>
              <a:buNone/>
            </a:pPr>
            <a:r>
              <a:rPr lang="en-US" altLang="en-US" sz="2800">
                <a:solidFill>
                  <a:schemeClr val="bg1"/>
                </a:solidFill>
                <a:latin typeface="Times New Roman" panose="02020603050405020304" pitchFamily="18" charset="0"/>
                <a:cs typeface="Times New Roman" panose="02020603050405020304" pitchFamily="18" charset="0"/>
              </a:rPr>
              <a:t>- Vì chị nghĩ Lái cũng như chị sẽ rất sung sướng khi ước mơ của mình thành hiện thực.</a:t>
            </a:r>
          </a:p>
          <a:p>
            <a:pPr marL="0" indent="0" algn="just">
              <a:buFontTx/>
              <a:buNone/>
            </a:pPr>
            <a:r>
              <a:rPr lang="en-US" altLang="en-US" sz="2800">
                <a:solidFill>
                  <a:schemeClr val="bg1"/>
                </a:solidFill>
                <a:latin typeface="Times New Roman" panose="02020603050405020304" pitchFamily="18" charset="0"/>
                <a:cs typeface="Times New Roman" panose="02020603050405020304" pitchFamily="18" charset="0"/>
              </a:rPr>
              <a:t>- Vì Lái có ước mơ giống hệt chị ngày nhỏ.</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blinds(horizontal)">
                                      <p:cBhvr>
                                        <p:cTn id="7" dur="500"/>
                                        <p:tgtEl>
                                          <p:spTgt spid="143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339"/>
                                        </p:tgtEl>
                                        <p:attrNameLst>
                                          <p:attrName>style.visibility</p:attrName>
                                        </p:attrNameLst>
                                      </p:cBhvr>
                                      <p:to>
                                        <p:strVal val="visible"/>
                                      </p:to>
                                    </p:set>
                                    <p:animEffect transition="in" filter="blinds(horizontal)">
                                      <p:cBhvr>
                                        <p:cTn id="12" dur="5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Title 1"/>
          <p:cNvSpPr>
            <a:spLocks noGrp="1"/>
          </p:cNvSpPr>
          <p:nvPr>
            <p:ph type="title"/>
          </p:nvPr>
        </p:nvSpPr>
        <p:spPr>
          <a:xfrm>
            <a:off x="723900" y="609600"/>
            <a:ext cx="7696200" cy="1143000"/>
          </a:xfrm>
        </p:spPr>
        <p:txBody>
          <a:bodyPr/>
          <a:lstStyle/>
          <a:p>
            <a:pPr algn="just"/>
            <a:r>
              <a:rPr lang="en-US" altLang="en-US" sz="2800" b="1">
                <a:solidFill>
                  <a:srgbClr val="FFFF00"/>
                </a:solidFill>
                <a:latin typeface="Times New Roman" panose="02020603050405020304" pitchFamily="18" charset="0"/>
                <a:cs typeface="Times New Roman" panose="02020603050405020304" pitchFamily="18" charset="0"/>
              </a:rPr>
              <a:t>Câu 4: Tìm những chi tiết nói lên sự cảm động và niềm vui của Lái khi nhận đôi giày.</a:t>
            </a:r>
          </a:p>
        </p:txBody>
      </p:sp>
      <p:sp>
        <p:nvSpPr>
          <p:cNvPr id="15363" name="Content Placeholder 2"/>
          <p:cNvSpPr>
            <a:spLocks noGrp="1"/>
          </p:cNvSpPr>
          <p:nvPr>
            <p:ph idx="1"/>
          </p:nvPr>
        </p:nvSpPr>
        <p:spPr>
          <a:xfrm>
            <a:off x="762000" y="1752600"/>
            <a:ext cx="7886700" cy="4373563"/>
          </a:xfrm>
        </p:spPr>
        <p:txBody>
          <a:bodyPr/>
          <a:lstStyle/>
          <a:p>
            <a:pPr marL="0" indent="0" algn="just">
              <a:buFontTx/>
              <a:buNone/>
            </a:pPr>
            <a:r>
              <a:rPr lang="en-US" altLang="en-US" sz="2800">
                <a:solidFill>
                  <a:schemeClr val="bg1"/>
                </a:solidFill>
                <a:latin typeface="Times New Roman" panose="02020603050405020304" pitchFamily="18" charset="0"/>
                <a:cs typeface="Times New Roman" panose="02020603050405020304" pitchFamily="18" charset="0"/>
              </a:rPr>
              <a:t>- tay Lái run run,</a:t>
            </a:r>
          </a:p>
          <a:p>
            <a:pPr marL="0" indent="0" algn="just">
              <a:buFontTx/>
              <a:buNone/>
            </a:pPr>
            <a:r>
              <a:rPr lang="en-US" altLang="en-US" sz="2800">
                <a:solidFill>
                  <a:schemeClr val="bg1"/>
                </a:solidFill>
                <a:latin typeface="Times New Roman" panose="02020603050405020304" pitchFamily="18" charset="0"/>
                <a:cs typeface="Times New Roman" panose="02020603050405020304" pitchFamily="18" charset="0"/>
              </a:rPr>
              <a:t>- môi Lái mấp máy,</a:t>
            </a:r>
          </a:p>
          <a:p>
            <a:pPr marL="0" indent="0" algn="just">
              <a:buFontTx/>
              <a:buNone/>
            </a:pPr>
            <a:r>
              <a:rPr lang="en-US" altLang="en-US" sz="2800">
                <a:solidFill>
                  <a:schemeClr val="bg1"/>
                </a:solidFill>
                <a:latin typeface="Times New Roman" panose="02020603050405020304" pitchFamily="18" charset="0"/>
                <a:cs typeface="Times New Roman" panose="02020603050405020304" pitchFamily="18" charset="0"/>
              </a:rPr>
              <a:t>- mắt hết nhìn đôi giày, lại nhìn xuống đôi bàn chân mình đang ngọ nguậy dưới đất,</a:t>
            </a:r>
          </a:p>
          <a:p>
            <a:pPr marL="0" indent="0" algn="just">
              <a:buFontTx/>
              <a:buNone/>
            </a:pPr>
            <a:r>
              <a:rPr lang="en-US" altLang="en-US" sz="2800">
                <a:solidFill>
                  <a:schemeClr val="bg1"/>
                </a:solidFill>
                <a:latin typeface="Times New Roman" panose="02020603050405020304" pitchFamily="18" charset="0"/>
                <a:cs typeface="Times New Roman" panose="02020603050405020304" pitchFamily="18" charset="0"/>
              </a:rPr>
              <a:t>- Lúc ra khỏi lớp, Lái cột hai chiếc giày vào nhau, đeo vào cổ, nhảy tưng tưng.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blinds(horizontal)">
                                      <p:cBhvr>
                                        <p:cTn id="7" dur="500"/>
                                        <p:tgtEl>
                                          <p:spTgt spid="153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363"/>
                                        </p:tgtEl>
                                        <p:attrNameLst>
                                          <p:attrName>style.visibility</p:attrName>
                                        </p:attrNameLst>
                                      </p:cBhvr>
                                      <p:to>
                                        <p:strVal val="visible"/>
                                      </p:to>
                                    </p:set>
                                    <p:animEffect transition="in" filter="blinds(horizontal)">
                                      <p:cBhvr>
                                        <p:cTn id="12" dur="50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4338" name="Picture 5" descr="02"/>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381000" y="285750"/>
            <a:ext cx="8382000" cy="6191250"/>
          </a:xfr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649288" y="2265363"/>
            <a:ext cx="7848600"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000" b="1" dirty="0">
              <a:solidFill>
                <a:srgbClr val="FFFF99"/>
              </a:solidFill>
              <a:latin typeface="Times New Roman" panose="02020603050405020304" pitchFamily="18" charset="0"/>
              <a:cs typeface="Times New Roman" panose="02020603050405020304" pitchFamily="18" charset="0"/>
            </a:endParaRPr>
          </a:p>
          <a:p>
            <a:pPr algn="l" eaLnBrk="1" hangingPunct="1"/>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rgbClr val="FFFF00"/>
                </a:solidFill>
                <a:latin typeface="Times New Roman" panose="02020603050405020304" pitchFamily="18" charset="0"/>
                <a:cs typeface="Times New Roman" panose="02020603050405020304" pitchFamily="18" charset="0"/>
              </a:rPr>
              <a:t>Nội</a:t>
            </a:r>
            <a:r>
              <a:rPr lang="en-US" altLang="en-US" sz="3200" b="1">
                <a:solidFill>
                  <a:srgbClr val="FFFF00"/>
                </a:solidFill>
                <a:latin typeface="Times New Roman" panose="02020603050405020304" pitchFamily="18" charset="0"/>
                <a:cs typeface="Times New Roman" panose="02020603050405020304" pitchFamily="18" charset="0"/>
              </a:rPr>
              <a:t> dung</a:t>
            </a:r>
            <a:r>
              <a:rPr lang="en-US" altLang="en-US" sz="4000" b="1">
                <a:solidFill>
                  <a:srgbClr val="FFFF00"/>
                </a:solidFill>
                <a:latin typeface="Times New Roman" panose="02020603050405020304" pitchFamily="18" charset="0"/>
                <a:cs typeface="Times New Roman" panose="02020603050405020304" pitchFamily="18" charset="0"/>
              </a:rPr>
              <a:t>: </a:t>
            </a:r>
            <a:r>
              <a:rPr lang="vi-VN" altLang="en-US" sz="3200" b="1" dirty="0">
                <a:solidFill>
                  <a:schemeClr val="bg1"/>
                </a:solidFill>
                <a:latin typeface="Times New Roman" panose="02020603050405020304" pitchFamily="18" charset="0"/>
                <a:cs typeface="Times New Roman" panose="02020603050405020304" pitchFamily="18" charset="0"/>
              </a:rPr>
              <a:t>Để vận động cậu bé lang thang đi học, chị phụ trách đã quan tâm tới ước mơ của cậu, khiến cậu xúc động, vui sướng vì được thưởng đôi giày trong buổi đến lớp đầu tiên.</a:t>
            </a:r>
            <a:endParaRPr lang="en-US" altLang="en-US" sz="3200" b="1" dirty="0">
              <a:solidFill>
                <a:schemeClr val="bg1"/>
              </a:solidFill>
              <a:latin typeface="Times New Roman" panose="02020603050405020304" pitchFamily="18" charset="0"/>
              <a:cs typeface="Times New Roman" panose="02020603050405020304" pitchFamily="18" charset="0"/>
            </a:endParaRPr>
          </a:p>
          <a:p>
            <a:pPr algn="l" eaLnBrk="1" hangingPunct="1"/>
            <a:endParaRPr lang="en-US" altLang="en-US" sz="3200" b="1" dirty="0">
              <a:solidFill>
                <a:schemeClr val="bg1"/>
              </a:solidFill>
              <a:latin typeface="Times New Roman" panose="02020603050405020304" pitchFamily="18" charset="0"/>
              <a:cs typeface="Times New Roman" panose="02020603050405020304" pitchFamily="18" charset="0"/>
            </a:endParaRPr>
          </a:p>
        </p:txBody>
      </p:sp>
      <p:sp>
        <p:nvSpPr>
          <p:cNvPr id="15363" name="Rectangle 2"/>
          <p:cNvSpPr>
            <a:spLocks noChangeArrowheads="1"/>
          </p:cNvSpPr>
          <p:nvPr/>
        </p:nvSpPr>
        <p:spPr bwMode="auto">
          <a:xfrm>
            <a:off x="990600" y="546100"/>
            <a:ext cx="7278688"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dirty="0" err="1">
                <a:solidFill>
                  <a:schemeClr val="bg1"/>
                </a:solidFill>
                <a:latin typeface="Times New Roman" panose="02020603050405020304" pitchFamily="18" charset="0"/>
                <a:cs typeface="Times New Roman" panose="02020603050405020304" pitchFamily="18" charset="0"/>
              </a:rPr>
              <a:t>Thứ</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ba</a:t>
            </a:r>
            <a:r>
              <a:rPr lang="en-US" altLang="en-US" sz="2800" b="1" dirty="0">
                <a:solidFill>
                  <a:schemeClr val="bg1"/>
                </a:solidFill>
                <a:latin typeface="Times New Roman" panose="02020603050405020304" pitchFamily="18" charset="0"/>
                <a:cs typeface="Times New Roman" panose="02020603050405020304" pitchFamily="18" charset="0"/>
              </a:rPr>
              <a:t> </a:t>
            </a:r>
            <a:r>
              <a:rPr lang="en-US" altLang="en-US" sz="2800" b="1" dirty="0" err="1">
                <a:solidFill>
                  <a:schemeClr val="bg1"/>
                </a:solidFill>
                <a:latin typeface="Times New Roman" panose="02020603050405020304" pitchFamily="18" charset="0"/>
                <a:cs typeface="Times New Roman" panose="02020603050405020304" pitchFamily="18" charset="0"/>
              </a:rPr>
              <a:t>ngày</a:t>
            </a:r>
            <a:r>
              <a:rPr lang="en-US" altLang="en-US" sz="2800" b="1" dirty="0">
                <a:solidFill>
                  <a:schemeClr val="bg1"/>
                </a:solidFill>
                <a:latin typeface="Times New Roman" panose="02020603050405020304" pitchFamily="18" charset="0"/>
                <a:cs typeface="Times New Roman" panose="02020603050405020304" pitchFamily="18" charset="0"/>
              </a:rPr>
              <a:t> 27 </a:t>
            </a:r>
            <a:r>
              <a:rPr lang="en-US" altLang="en-US" sz="2800" b="1" dirty="0" err="1">
                <a:solidFill>
                  <a:schemeClr val="bg1"/>
                </a:solidFill>
                <a:latin typeface="Times New Roman" panose="02020603050405020304" pitchFamily="18" charset="0"/>
                <a:cs typeface="Times New Roman" panose="02020603050405020304" pitchFamily="18" charset="0"/>
              </a:rPr>
              <a:t>tháng</a:t>
            </a:r>
            <a:r>
              <a:rPr lang="en-US" altLang="en-US" sz="2800" b="1" dirty="0">
                <a:solidFill>
                  <a:schemeClr val="bg1"/>
                </a:solidFill>
                <a:latin typeface="Times New Roman" panose="02020603050405020304" pitchFamily="18" charset="0"/>
                <a:cs typeface="Times New Roman" panose="02020603050405020304" pitchFamily="18" charset="0"/>
              </a:rPr>
              <a:t> 10 </a:t>
            </a:r>
            <a:r>
              <a:rPr lang="en-US" altLang="en-US" sz="2800" b="1" dirty="0" err="1">
                <a:solidFill>
                  <a:schemeClr val="bg1"/>
                </a:solidFill>
                <a:latin typeface="Times New Roman" panose="02020603050405020304" pitchFamily="18" charset="0"/>
                <a:cs typeface="Times New Roman" panose="02020603050405020304" pitchFamily="18" charset="0"/>
              </a:rPr>
              <a:t>năm</a:t>
            </a:r>
            <a:r>
              <a:rPr lang="en-US" altLang="en-US" sz="2800" b="1" dirty="0">
                <a:solidFill>
                  <a:schemeClr val="bg1"/>
                </a:solidFill>
                <a:latin typeface="Times New Roman" panose="02020603050405020304" pitchFamily="18" charset="0"/>
                <a:cs typeface="Times New Roman" panose="02020603050405020304" pitchFamily="18" charset="0"/>
              </a:rPr>
              <a:t> 2023</a:t>
            </a:r>
          </a:p>
          <a:p>
            <a:pPr eaLnBrk="1" hangingPunct="1"/>
            <a:r>
              <a:rPr lang="en-US" altLang="en-US" sz="3200" b="1" dirty="0" err="1">
                <a:solidFill>
                  <a:srgbClr val="FFFF00"/>
                </a:solidFill>
                <a:latin typeface="Times New Roman" panose="02020603050405020304" pitchFamily="18" charset="0"/>
                <a:cs typeface="Times New Roman" panose="02020603050405020304" pitchFamily="18" charset="0"/>
              </a:rPr>
              <a:t>Tập</a:t>
            </a:r>
            <a:r>
              <a:rPr lang="en-US" altLang="en-US" sz="3200" b="1" dirty="0">
                <a:solidFill>
                  <a:srgbClr val="FFFF00"/>
                </a:solidFill>
                <a:latin typeface="Times New Roman" panose="02020603050405020304" pitchFamily="18" charset="0"/>
                <a:cs typeface="Times New Roman" panose="02020603050405020304" pitchFamily="18" charset="0"/>
              </a:rPr>
              <a:t> </a:t>
            </a:r>
            <a:r>
              <a:rPr lang="en-US" altLang="en-US" sz="3200" b="1" dirty="0" err="1">
                <a:solidFill>
                  <a:srgbClr val="FFFF00"/>
                </a:solidFill>
                <a:latin typeface="Times New Roman" panose="02020603050405020304" pitchFamily="18" charset="0"/>
                <a:cs typeface="Times New Roman" panose="02020603050405020304" pitchFamily="18" charset="0"/>
              </a:rPr>
              <a:t>đọc</a:t>
            </a:r>
            <a:endParaRPr lang="en-US" altLang="en-US" sz="3200" b="1" dirty="0">
              <a:solidFill>
                <a:srgbClr val="FFFF00"/>
              </a:solidFill>
              <a:latin typeface="Times New Roman" panose="02020603050405020304" pitchFamily="18" charset="0"/>
              <a:cs typeface="Times New Roman" panose="02020603050405020304" pitchFamily="18" charset="0"/>
            </a:endParaRPr>
          </a:p>
          <a:p>
            <a:pPr eaLnBrk="1" hangingPunct="1"/>
            <a:r>
              <a:rPr lang="en-US" altLang="en-US" sz="3200" b="1" dirty="0" err="1">
                <a:solidFill>
                  <a:srgbClr val="FFFF00"/>
                </a:solidFill>
                <a:latin typeface="Times New Roman" panose="02020603050405020304" pitchFamily="18" charset="0"/>
                <a:cs typeface="Times New Roman" panose="02020603050405020304" pitchFamily="18" charset="0"/>
              </a:rPr>
              <a:t>Đôi</a:t>
            </a:r>
            <a:r>
              <a:rPr lang="en-US" altLang="en-US" sz="3200" b="1" dirty="0">
                <a:solidFill>
                  <a:srgbClr val="FFFF00"/>
                </a:solidFill>
                <a:latin typeface="Times New Roman" panose="02020603050405020304" pitchFamily="18" charset="0"/>
                <a:cs typeface="Times New Roman" panose="02020603050405020304" pitchFamily="18" charset="0"/>
              </a:rPr>
              <a:t> </a:t>
            </a:r>
            <a:r>
              <a:rPr lang="en-US" altLang="en-US" sz="3200" b="1" dirty="0" err="1">
                <a:solidFill>
                  <a:srgbClr val="FFFF00"/>
                </a:solidFill>
                <a:latin typeface="Times New Roman" panose="02020603050405020304" pitchFamily="18" charset="0"/>
                <a:cs typeface="Times New Roman" panose="02020603050405020304" pitchFamily="18" charset="0"/>
              </a:rPr>
              <a:t>giày</a:t>
            </a:r>
            <a:r>
              <a:rPr lang="en-US" altLang="en-US" sz="3200" b="1" dirty="0">
                <a:solidFill>
                  <a:srgbClr val="FFFF00"/>
                </a:solidFill>
                <a:latin typeface="Times New Roman" panose="02020603050405020304" pitchFamily="18" charset="0"/>
                <a:cs typeface="Times New Roman" panose="02020603050405020304" pitchFamily="18" charset="0"/>
              </a:rPr>
              <a:t> </a:t>
            </a:r>
            <a:r>
              <a:rPr lang="en-US" altLang="en-US" sz="3200" b="1" dirty="0" err="1">
                <a:solidFill>
                  <a:srgbClr val="FFFF00"/>
                </a:solidFill>
                <a:latin typeface="Times New Roman" panose="02020603050405020304" pitchFamily="18" charset="0"/>
                <a:cs typeface="Times New Roman" panose="02020603050405020304" pitchFamily="18" charset="0"/>
              </a:rPr>
              <a:t>ba</a:t>
            </a:r>
            <a:r>
              <a:rPr lang="en-US" altLang="en-US" sz="3200" b="1" dirty="0">
                <a:solidFill>
                  <a:srgbClr val="FFFF00"/>
                </a:solidFill>
                <a:latin typeface="Times New Roman" panose="02020603050405020304" pitchFamily="18" charset="0"/>
                <a:cs typeface="Times New Roman" panose="02020603050405020304" pitchFamily="18" charset="0"/>
              </a:rPr>
              <a:t> ta </a:t>
            </a:r>
            <a:r>
              <a:rPr lang="en-US" altLang="en-US" sz="3200" b="1" dirty="0" err="1">
                <a:solidFill>
                  <a:srgbClr val="FFFF00"/>
                </a:solidFill>
                <a:latin typeface="Times New Roman" panose="02020603050405020304" pitchFamily="18" charset="0"/>
                <a:cs typeface="Times New Roman" panose="02020603050405020304" pitchFamily="18" charset="0"/>
              </a:rPr>
              <a:t>màu</a:t>
            </a:r>
            <a:r>
              <a:rPr lang="en-US" altLang="en-US" sz="3200" b="1" dirty="0">
                <a:solidFill>
                  <a:srgbClr val="FFFF00"/>
                </a:solidFill>
                <a:latin typeface="Times New Roman" panose="02020603050405020304" pitchFamily="18" charset="0"/>
                <a:cs typeface="Times New Roman" panose="02020603050405020304" pitchFamily="18" charset="0"/>
              </a:rPr>
              <a:t> </a:t>
            </a:r>
            <a:r>
              <a:rPr lang="en-US" altLang="en-US" sz="3200" b="1" dirty="0" err="1">
                <a:solidFill>
                  <a:srgbClr val="FFFF00"/>
                </a:solidFill>
                <a:latin typeface="Times New Roman" panose="02020603050405020304" pitchFamily="18" charset="0"/>
                <a:cs typeface="Times New Roman" panose="02020603050405020304" pitchFamily="18" charset="0"/>
              </a:rPr>
              <a:t>xanh</a:t>
            </a:r>
            <a:endParaRPr lang="en-US" altLang="en-US" sz="3200" b="1" dirty="0">
              <a:solidFill>
                <a:srgbClr val="FFFF00"/>
              </a:solidFill>
              <a:latin typeface="Times New Roman" panose="02020603050405020304" pitchFamily="18" charset="0"/>
              <a:cs typeface="Times New Roman" panose="02020603050405020304" pitchFamily="18" charset="0"/>
            </a:endParaRPr>
          </a:p>
          <a:p>
            <a:pPr eaLnBrk="1" hangingPunct="1"/>
            <a:r>
              <a:rPr lang="en-US" altLang="en-US" sz="2000" b="1" dirty="0">
                <a:solidFill>
                  <a:srgbClr val="FFFF00"/>
                </a:solidFill>
                <a:latin typeface="Times New Roman" panose="02020603050405020304" pitchFamily="18" charset="0"/>
                <a:cs typeface="Times New Roman" panose="02020603050405020304" pitchFamily="18" charset="0"/>
              </a:rPr>
              <a:t>                                              Theo HÀNG CHỨC NGUYÊN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Subtitle 2"/>
          <p:cNvSpPr txBox="1">
            <a:spLocks/>
          </p:cNvSpPr>
          <p:nvPr/>
        </p:nvSpPr>
        <p:spPr bwMode="auto">
          <a:xfrm>
            <a:off x="609600" y="2057400"/>
            <a:ext cx="7239000"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20000"/>
              </a:spcBef>
            </a:pPr>
            <a:r>
              <a:rPr lang="vi-VN" altLang="en-US" sz="6000" b="1" i="1">
                <a:solidFill>
                  <a:srgbClr val="FF0000"/>
                </a:solidFill>
                <a:latin typeface="Times New Roman" panose="02020603050405020304" pitchFamily="18" charset="0"/>
                <a:cs typeface="Times New Roman" panose="02020603050405020304" pitchFamily="18" charset="0"/>
              </a:rPr>
              <a:t>      </a:t>
            </a:r>
            <a:r>
              <a:rPr lang="en-US" altLang="en-US" sz="6000" b="1" i="1">
                <a:solidFill>
                  <a:srgbClr val="FF0000"/>
                </a:solidFill>
                <a:latin typeface="Times New Roman" panose="02020603050405020304" pitchFamily="18" charset="0"/>
                <a:cs typeface="Times New Roman" panose="02020603050405020304" pitchFamily="18" charset="0"/>
              </a:rPr>
              <a:t>Thi đọc diễn cảm</a:t>
            </a:r>
            <a:endParaRPr lang="vi-VN" altLang="en-US" sz="6000" b="1" i="1">
              <a:solidFill>
                <a:srgbClr val="FF0000"/>
              </a:solidFill>
              <a:latin typeface="Times New Roman" panose="02020603050405020304" pitchFamily="18" charset="0"/>
              <a:cs typeface="Times New Roman" panose="02020603050405020304" pitchFamily="18" charset="0"/>
            </a:endParaRPr>
          </a:p>
          <a:p>
            <a:pPr algn="l" eaLnBrk="1" hangingPunct="1">
              <a:spcBef>
                <a:spcPct val="20000"/>
              </a:spcBef>
            </a:pPr>
            <a:endParaRPr lang="en-US" altLang="en-US" sz="6000" b="1" i="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410" name="Title 1"/>
          <p:cNvSpPr>
            <a:spLocks noGrp="1"/>
          </p:cNvSpPr>
          <p:nvPr>
            <p:ph type="title"/>
          </p:nvPr>
        </p:nvSpPr>
        <p:spPr>
          <a:xfrm>
            <a:off x="609600" y="381000"/>
            <a:ext cx="7924800" cy="4876800"/>
          </a:xfrm>
        </p:spPr>
        <p:txBody>
          <a:bodyPr/>
          <a:lstStyle/>
          <a:p>
            <a:pPr algn="just"/>
            <a:r>
              <a:rPr lang="en-US" altLang="en-US" sz="2600">
                <a:solidFill>
                  <a:schemeClr val="bg1"/>
                </a:solidFill>
                <a:latin typeface="Times New Roman" panose="02020603050405020304" pitchFamily="18" charset="0"/>
                <a:cs typeface="Times New Roman" panose="02020603050405020304" pitchFamily="18" charset="0"/>
              </a:rPr>
              <a:t>       </a:t>
            </a:r>
            <a:br>
              <a:rPr lang="en-US" altLang="en-US" sz="2600">
                <a:solidFill>
                  <a:schemeClr val="bg1"/>
                </a:solidFill>
                <a:latin typeface="Times New Roman" panose="02020603050405020304" pitchFamily="18" charset="0"/>
                <a:cs typeface="Times New Roman" panose="02020603050405020304" pitchFamily="18" charset="0"/>
              </a:rPr>
            </a:br>
            <a:r>
              <a:rPr lang="en-US" altLang="en-US" sz="2600">
                <a:solidFill>
                  <a:schemeClr val="bg1"/>
                </a:solidFill>
                <a:latin typeface="Times New Roman" panose="02020603050405020304" pitchFamily="18" charset="0"/>
                <a:cs typeface="Times New Roman" panose="02020603050405020304" pitchFamily="18" charset="0"/>
              </a:rPr>
              <a:t> </a:t>
            </a:r>
            <a:br>
              <a:rPr lang="en-US" altLang="en-US" sz="2600">
                <a:solidFill>
                  <a:schemeClr val="bg1"/>
                </a:solidFill>
                <a:latin typeface="Times New Roman" panose="02020603050405020304" pitchFamily="18" charset="0"/>
                <a:cs typeface="Times New Roman" panose="02020603050405020304" pitchFamily="18" charset="0"/>
              </a:rPr>
            </a:br>
            <a:r>
              <a:rPr lang="en-US" altLang="en-US" sz="2600">
                <a:solidFill>
                  <a:schemeClr val="bg1"/>
                </a:solidFill>
                <a:latin typeface="Times New Roman" panose="02020603050405020304" pitchFamily="18" charset="0"/>
                <a:cs typeface="Times New Roman" panose="02020603050405020304" pitchFamily="18" charset="0"/>
              </a:rPr>
              <a:t>  </a:t>
            </a:r>
            <a:br>
              <a:rPr lang="en-US" altLang="en-US" sz="2600">
                <a:solidFill>
                  <a:schemeClr val="bg1"/>
                </a:solidFill>
                <a:latin typeface="Times New Roman" panose="02020603050405020304" pitchFamily="18" charset="0"/>
                <a:cs typeface="Times New Roman" panose="02020603050405020304" pitchFamily="18" charset="0"/>
              </a:rPr>
            </a:br>
            <a:r>
              <a:rPr lang="en-US" altLang="en-US" sz="2600">
                <a:solidFill>
                  <a:schemeClr val="bg1"/>
                </a:solidFill>
                <a:latin typeface="Times New Roman" panose="02020603050405020304" pitchFamily="18" charset="0"/>
                <a:cs typeface="Times New Roman" panose="02020603050405020304" pitchFamily="18" charset="0"/>
              </a:rPr>
              <a:t>	 Sau này làm công tác Đội ở một phường có lần tôi phải vận động Lái, một cậu bé lang thang đi học. Tôi đã theo Lái trên khắp các đường phố. Một lần , tôi bắt gặp cậu </a:t>
            </a:r>
            <a:r>
              <a:rPr lang="en-US" altLang="en-US" sz="2600">
                <a:solidFill>
                  <a:srgbClr val="FFFF00"/>
                </a:solidFill>
                <a:latin typeface="Times New Roman" panose="02020603050405020304" pitchFamily="18" charset="0"/>
                <a:cs typeface="Times New Roman" panose="02020603050405020304" pitchFamily="18" charset="0"/>
              </a:rPr>
              <a:t>ngẩn ngơ </a:t>
            </a:r>
            <a:r>
              <a:rPr lang="en-US" altLang="en-US" sz="2600">
                <a:solidFill>
                  <a:schemeClr val="bg1"/>
                </a:solidFill>
                <a:latin typeface="Times New Roman" panose="02020603050405020304" pitchFamily="18" charset="0"/>
                <a:cs typeface="Times New Roman" panose="02020603050405020304" pitchFamily="18" charset="0"/>
              </a:rPr>
              <a:t>nhìn theo đôi giày ba ta màu xanh của một cậu bé đang dạo chơi. Hóa ra trẻ con thời nào cũng giống nhau. Tôi quyết định chọn đôi giày ba ta màu xanh để thưởng cho Lái trong buổi đầu cậu đến lớp. Hôm nhận giày, tay Lái </a:t>
            </a:r>
            <a:r>
              <a:rPr lang="en-US" altLang="en-US" sz="2600">
                <a:solidFill>
                  <a:srgbClr val="FFFF00"/>
                </a:solidFill>
                <a:latin typeface="Times New Roman" panose="02020603050405020304" pitchFamily="18" charset="0"/>
                <a:cs typeface="Times New Roman" panose="02020603050405020304" pitchFamily="18" charset="0"/>
              </a:rPr>
              <a:t>run run</a:t>
            </a:r>
            <a:r>
              <a:rPr lang="en-US" altLang="en-US" sz="2600">
                <a:solidFill>
                  <a:schemeClr val="bg1"/>
                </a:solidFill>
                <a:latin typeface="Times New Roman" panose="02020603050405020304" pitchFamily="18" charset="0"/>
                <a:cs typeface="Times New Roman" panose="02020603050405020304" pitchFamily="18" charset="0"/>
              </a:rPr>
              <a:t>, môi cậu </a:t>
            </a:r>
            <a:r>
              <a:rPr lang="en-US" altLang="en-US" sz="2600">
                <a:solidFill>
                  <a:srgbClr val="FFFF00"/>
                </a:solidFill>
                <a:latin typeface="Times New Roman" panose="02020603050405020304" pitchFamily="18" charset="0"/>
                <a:cs typeface="Times New Roman" panose="02020603050405020304" pitchFamily="18" charset="0"/>
              </a:rPr>
              <a:t>mấp máy</a:t>
            </a:r>
            <a:r>
              <a:rPr lang="en-US" altLang="en-US" sz="2600">
                <a:solidFill>
                  <a:schemeClr val="bg1"/>
                </a:solidFill>
                <a:latin typeface="Times New Roman" panose="02020603050405020304" pitchFamily="18" charset="0"/>
                <a:cs typeface="Times New Roman" panose="02020603050405020304" pitchFamily="18" charset="0"/>
              </a:rPr>
              <a:t>, mắt hết nhìn đôi giày, lại nhìn xuống đôi bàn chân mình đang </a:t>
            </a:r>
            <a:r>
              <a:rPr lang="en-US" altLang="en-US" sz="2600">
                <a:solidFill>
                  <a:srgbClr val="FFFF00"/>
                </a:solidFill>
                <a:latin typeface="Times New Roman" panose="02020603050405020304" pitchFamily="18" charset="0"/>
                <a:cs typeface="Times New Roman" panose="02020603050405020304" pitchFamily="18" charset="0"/>
              </a:rPr>
              <a:t>ngọ nguậy </a:t>
            </a:r>
            <a:r>
              <a:rPr lang="en-US" altLang="en-US" sz="2600">
                <a:solidFill>
                  <a:schemeClr val="bg1"/>
                </a:solidFill>
                <a:latin typeface="Times New Roman" panose="02020603050405020304" pitchFamily="18" charset="0"/>
                <a:cs typeface="Times New Roman" panose="02020603050405020304" pitchFamily="18" charset="0"/>
              </a:rPr>
              <a:t>dưới đất. Lúc ra khỏi lớp, Lái cột hai chiếc giày</a:t>
            </a:r>
            <a:br>
              <a:rPr lang="en-US" altLang="en-US" sz="2600">
                <a:solidFill>
                  <a:schemeClr val="bg1"/>
                </a:solidFill>
                <a:latin typeface="Times New Roman" panose="02020603050405020304" pitchFamily="18" charset="0"/>
                <a:cs typeface="Times New Roman" panose="02020603050405020304" pitchFamily="18" charset="0"/>
              </a:rPr>
            </a:br>
            <a:r>
              <a:rPr lang="en-US" altLang="en-US" sz="2600">
                <a:solidFill>
                  <a:schemeClr val="bg1"/>
                </a:solidFill>
                <a:latin typeface="Times New Roman" panose="02020603050405020304" pitchFamily="18" charset="0"/>
                <a:cs typeface="Times New Roman" panose="02020603050405020304" pitchFamily="18" charset="0"/>
              </a:rPr>
              <a:t> </a:t>
            </a:r>
            <a:br>
              <a:rPr lang="en-US" altLang="en-US" sz="2600">
                <a:solidFill>
                  <a:schemeClr val="bg1"/>
                </a:solidFill>
                <a:latin typeface="Times New Roman" panose="02020603050405020304" pitchFamily="18" charset="0"/>
                <a:cs typeface="Times New Roman" panose="02020603050405020304" pitchFamily="18" charset="0"/>
              </a:rPr>
            </a:br>
            <a:br>
              <a:rPr lang="en-US" altLang="en-US" sz="2600">
                <a:solidFill>
                  <a:schemeClr val="bg1"/>
                </a:solidFill>
                <a:latin typeface="Times New Roman" panose="02020603050405020304" pitchFamily="18" charset="0"/>
                <a:cs typeface="Times New Roman" panose="02020603050405020304" pitchFamily="18" charset="0"/>
              </a:rPr>
            </a:br>
            <a:endParaRPr lang="en-US" altLang="en-US" sz="2600">
              <a:solidFill>
                <a:schemeClr val="bg1"/>
              </a:solidFill>
              <a:latin typeface="Times New Roman" panose="02020603050405020304" pitchFamily="18" charset="0"/>
              <a:cs typeface="Times New Roman" panose="02020603050405020304" pitchFamily="18" charset="0"/>
            </a:endParaRPr>
          </a:p>
        </p:txBody>
      </p:sp>
      <p:sp>
        <p:nvSpPr>
          <p:cNvPr id="3" name="Title 1"/>
          <p:cNvSpPr txBox="1">
            <a:spLocks/>
          </p:cNvSpPr>
          <p:nvPr/>
        </p:nvSpPr>
        <p:spPr bwMode="auto">
          <a:xfrm>
            <a:off x="415925" y="4437063"/>
            <a:ext cx="5638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en-US" sz="2600" kern="0" dirty="0">
                <a:solidFill>
                  <a:schemeClr val="bg1"/>
                </a:solidFill>
                <a:latin typeface="Times New Roman" panose="02020603050405020304" pitchFamily="18" charset="0"/>
                <a:cs typeface="Times New Roman" panose="02020603050405020304" pitchFamily="18" charset="0"/>
              </a:rPr>
              <a:t> </a:t>
            </a:r>
            <a:r>
              <a:rPr lang="en-US" altLang="en-US" sz="2600" dirty="0">
                <a:solidFill>
                  <a:schemeClr val="bg1"/>
                </a:solidFill>
                <a:latin typeface="Times New Roman" panose="02020603050405020304" pitchFamily="18" charset="0"/>
                <a:cs typeface="Times New Roman" panose="02020603050405020304" pitchFamily="18" charset="0"/>
              </a:rPr>
              <a:t>vào nhau, đeo vào cổ </a:t>
            </a:r>
            <a:r>
              <a:rPr lang="en-US" sz="2600" kern="0" dirty="0">
                <a:solidFill>
                  <a:srgbClr val="FFFF00"/>
                </a:solidFill>
                <a:latin typeface="Times New Roman" panose="02020603050405020304" pitchFamily="18" charset="0"/>
                <a:cs typeface="Times New Roman" panose="02020603050405020304" pitchFamily="18" charset="0"/>
              </a:rPr>
              <a:t>nhảy tưng </a:t>
            </a:r>
            <a:r>
              <a:rPr lang="en-US" sz="2600" kern="0" dirty="0" err="1">
                <a:solidFill>
                  <a:srgbClr val="FFFF00"/>
                </a:solidFill>
                <a:latin typeface="Times New Roman" panose="02020603050405020304" pitchFamily="18" charset="0"/>
                <a:cs typeface="Times New Roman" panose="02020603050405020304" pitchFamily="18" charset="0"/>
              </a:rPr>
              <a:t>tưng</a:t>
            </a:r>
            <a:r>
              <a:rPr lang="en-US" sz="2600" kern="0" dirty="0">
                <a:solidFill>
                  <a:schemeClr val="bg1"/>
                </a:solidFill>
                <a:latin typeface="Times New Roman" panose="02020603050405020304" pitchFamily="18" charset="0"/>
                <a:cs typeface="Times New Roman" panose="02020603050405020304" pitchFamily="18" charset="0"/>
              </a:rPr>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phong-nen-powerpoint-bang-xanh_0412355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title"/>
          </p:nvPr>
        </p:nvSpPr>
        <p:spPr>
          <a:xfrm>
            <a:off x="457200" y="304800"/>
            <a:ext cx="8229600" cy="3459163"/>
          </a:xfrm>
        </p:spPr>
        <p:txBody>
          <a:bodyPr/>
          <a:lstStyle/>
          <a:p>
            <a:r>
              <a:rPr lang="en-US" altLang="en-US" sz="3200" b="1" dirty="0" err="1">
                <a:solidFill>
                  <a:schemeClr val="bg1"/>
                </a:solidFill>
                <a:latin typeface="Times New Roman" panose="02020603050405020304" pitchFamily="18" charset="0"/>
              </a:rPr>
              <a:t>Thứ</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ba</a:t>
            </a:r>
            <a:r>
              <a:rPr lang="en-US" altLang="en-US" sz="3200" b="1" dirty="0">
                <a:solidFill>
                  <a:schemeClr val="bg1"/>
                </a:solidFill>
                <a:latin typeface="Times New Roman" panose="02020603050405020304" pitchFamily="18" charset="0"/>
              </a:rPr>
              <a:t> </a:t>
            </a:r>
            <a:r>
              <a:rPr lang="en-US" altLang="en-US" sz="3200" b="1" dirty="0" err="1">
                <a:solidFill>
                  <a:schemeClr val="bg1"/>
                </a:solidFill>
                <a:latin typeface="Times New Roman" panose="02020603050405020304" pitchFamily="18" charset="0"/>
              </a:rPr>
              <a:t>ngày</a:t>
            </a:r>
            <a:r>
              <a:rPr lang="en-US" altLang="en-US" sz="3200" b="1" dirty="0">
                <a:solidFill>
                  <a:schemeClr val="bg1"/>
                </a:solidFill>
                <a:latin typeface="Times New Roman" panose="02020603050405020304" pitchFamily="18" charset="0"/>
              </a:rPr>
              <a:t> 27 </a:t>
            </a:r>
            <a:r>
              <a:rPr lang="en-US" altLang="en-US" sz="3200" b="1" dirty="0" err="1">
                <a:solidFill>
                  <a:schemeClr val="bg1"/>
                </a:solidFill>
                <a:latin typeface="Times New Roman" panose="02020603050405020304" pitchFamily="18" charset="0"/>
              </a:rPr>
              <a:t>tháng</a:t>
            </a:r>
            <a:r>
              <a:rPr lang="en-US" altLang="en-US" sz="3200" b="1" dirty="0">
                <a:solidFill>
                  <a:schemeClr val="bg1"/>
                </a:solidFill>
                <a:latin typeface="Times New Roman" panose="02020603050405020304" pitchFamily="18" charset="0"/>
              </a:rPr>
              <a:t> 10 </a:t>
            </a:r>
            <a:r>
              <a:rPr lang="en-US" altLang="en-US" sz="3200" b="1" dirty="0" err="1">
                <a:solidFill>
                  <a:schemeClr val="bg1"/>
                </a:solidFill>
                <a:latin typeface="Times New Roman" panose="02020603050405020304" pitchFamily="18" charset="0"/>
              </a:rPr>
              <a:t>năm</a:t>
            </a:r>
            <a:r>
              <a:rPr lang="en-US" altLang="en-US" sz="3200" b="1" dirty="0">
                <a:solidFill>
                  <a:schemeClr val="bg1"/>
                </a:solidFill>
                <a:latin typeface="Times New Roman" panose="02020603050405020304" pitchFamily="18" charset="0"/>
              </a:rPr>
              <a:t> 2023</a:t>
            </a:r>
            <a:br>
              <a:rPr lang="en-US" altLang="en-US" sz="3200" b="1" dirty="0">
                <a:solidFill>
                  <a:schemeClr val="bg1"/>
                </a:solidFill>
                <a:latin typeface="Times New Roman" panose="02020603050405020304" pitchFamily="18" charset="0"/>
              </a:rPr>
            </a:br>
            <a:r>
              <a:rPr lang="en-US" altLang="en-US" sz="3200" b="1" dirty="0" err="1">
                <a:solidFill>
                  <a:srgbClr val="FFFF66"/>
                </a:solidFill>
                <a:latin typeface="Times New Roman" panose="02020603050405020304" pitchFamily="18" charset="0"/>
              </a:rPr>
              <a:t>Tập</a:t>
            </a:r>
            <a:r>
              <a:rPr lang="en-US" altLang="en-US" sz="3200" b="1" dirty="0">
                <a:solidFill>
                  <a:srgbClr val="FFFF66"/>
                </a:solidFill>
                <a:latin typeface="Times New Roman" panose="02020603050405020304" pitchFamily="18" charset="0"/>
              </a:rPr>
              <a:t> </a:t>
            </a:r>
            <a:r>
              <a:rPr lang="en-US" altLang="en-US" sz="3200" b="1" dirty="0" err="1">
                <a:solidFill>
                  <a:srgbClr val="FFFF66"/>
                </a:solidFill>
                <a:latin typeface="Times New Roman" panose="02020603050405020304" pitchFamily="18" charset="0"/>
              </a:rPr>
              <a:t>đọc</a:t>
            </a:r>
            <a:br>
              <a:rPr lang="en-US" altLang="en-US" sz="3200" b="1" dirty="0">
                <a:solidFill>
                  <a:srgbClr val="FFFF66"/>
                </a:solidFill>
                <a:latin typeface="Times New Roman" panose="02020603050405020304" pitchFamily="18" charset="0"/>
              </a:rPr>
            </a:br>
            <a:r>
              <a:rPr lang="en-US" altLang="en-US" sz="3200" b="1" dirty="0" err="1">
                <a:solidFill>
                  <a:srgbClr val="FFFF66"/>
                </a:solidFill>
                <a:latin typeface="Times New Roman" panose="02020603050405020304" pitchFamily="18" charset="0"/>
              </a:rPr>
              <a:t>Đôi</a:t>
            </a:r>
            <a:r>
              <a:rPr lang="en-US" altLang="en-US" sz="3200" b="1" dirty="0">
                <a:solidFill>
                  <a:srgbClr val="FFFF66"/>
                </a:solidFill>
                <a:latin typeface="Times New Roman" panose="02020603050405020304" pitchFamily="18" charset="0"/>
              </a:rPr>
              <a:t> </a:t>
            </a:r>
            <a:r>
              <a:rPr lang="en-US" altLang="en-US" sz="3200" b="1" dirty="0" err="1">
                <a:solidFill>
                  <a:srgbClr val="FFFF66"/>
                </a:solidFill>
                <a:latin typeface="Times New Roman" panose="02020603050405020304" pitchFamily="18" charset="0"/>
              </a:rPr>
              <a:t>giày</a:t>
            </a:r>
            <a:r>
              <a:rPr lang="en-US" altLang="en-US" sz="3200" b="1" dirty="0">
                <a:solidFill>
                  <a:srgbClr val="FFFF66"/>
                </a:solidFill>
                <a:latin typeface="Times New Roman" panose="02020603050405020304" pitchFamily="18" charset="0"/>
              </a:rPr>
              <a:t> </a:t>
            </a:r>
            <a:r>
              <a:rPr lang="en-US" altLang="en-US" sz="3200" b="1" dirty="0" err="1">
                <a:solidFill>
                  <a:srgbClr val="FFFF66"/>
                </a:solidFill>
                <a:latin typeface="Times New Roman" panose="02020603050405020304" pitchFamily="18" charset="0"/>
              </a:rPr>
              <a:t>ba</a:t>
            </a:r>
            <a:r>
              <a:rPr lang="en-US" altLang="en-US" sz="3200" b="1" dirty="0">
                <a:solidFill>
                  <a:srgbClr val="FFFF66"/>
                </a:solidFill>
                <a:latin typeface="Times New Roman" panose="02020603050405020304" pitchFamily="18" charset="0"/>
              </a:rPr>
              <a:t> ta </a:t>
            </a:r>
            <a:r>
              <a:rPr lang="en-US" altLang="en-US" sz="3200" b="1" dirty="0" err="1">
                <a:solidFill>
                  <a:srgbClr val="FFFF66"/>
                </a:solidFill>
                <a:latin typeface="Times New Roman" panose="02020603050405020304" pitchFamily="18" charset="0"/>
              </a:rPr>
              <a:t>màu</a:t>
            </a:r>
            <a:r>
              <a:rPr lang="en-US" altLang="en-US" sz="3200" b="1" dirty="0">
                <a:solidFill>
                  <a:srgbClr val="FFFF66"/>
                </a:solidFill>
                <a:latin typeface="Times New Roman" panose="02020603050405020304" pitchFamily="18" charset="0"/>
              </a:rPr>
              <a:t> </a:t>
            </a:r>
            <a:r>
              <a:rPr lang="en-US" altLang="en-US" sz="3200" b="1" dirty="0" err="1">
                <a:solidFill>
                  <a:srgbClr val="FFFF66"/>
                </a:solidFill>
                <a:latin typeface="Times New Roman" panose="02020603050405020304" pitchFamily="18" charset="0"/>
              </a:rPr>
              <a:t>xanh</a:t>
            </a:r>
            <a:br>
              <a:rPr lang="en-US" altLang="en-US" sz="3200" b="1" dirty="0">
                <a:solidFill>
                  <a:srgbClr val="FFFF66"/>
                </a:solidFill>
                <a:latin typeface="Times New Roman" panose="02020603050405020304" pitchFamily="18" charset="0"/>
              </a:rPr>
            </a:br>
            <a:r>
              <a:rPr lang="en-US" altLang="en-US" sz="3200" b="1" dirty="0">
                <a:solidFill>
                  <a:srgbClr val="FFFF66"/>
                </a:solidFill>
                <a:latin typeface="Times New Roman" panose="02020603050405020304" pitchFamily="18" charset="0"/>
              </a:rPr>
              <a:t>                              </a:t>
            </a:r>
            <a:r>
              <a:rPr lang="en-US" altLang="en-US" sz="2400" b="1" dirty="0">
                <a:solidFill>
                  <a:srgbClr val="FFFF66"/>
                </a:solidFill>
                <a:latin typeface="Times New Roman" panose="02020603050405020304" pitchFamily="18" charset="0"/>
              </a:rPr>
              <a:t>Theo HÀNG CHỨC NGUYÊN</a:t>
            </a:r>
            <a:br>
              <a:rPr lang="en-US" altLang="en-US" sz="3200" b="1" dirty="0">
                <a:latin typeface="Times New Roman" panose="02020603050405020304" pitchFamily="18" charset="0"/>
              </a:rPr>
            </a:br>
            <a:endParaRPr lang="en-US" altLang="en-US" sz="3200" b="1" dirty="0">
              <a:solidFill>
                <a:schemeClr val="bg1"/>
              </a:solidFill>
              <a:latin typeface="Times New Roman" panose="02020603050405020304" pitchFamily="18" charset="0"/>
            </a:endParaRPr>
          </a:p>
        </p:txBody>
      </p:sp>
      <p:sp>
        <p:nvSpPr>
          <p:cNvPr id="47107" name="Rectangle 3"/>
          <p:cNvSpPr>
            <a:spLocks noGrp="1" noChangeArrowheads="1"/>
          </p:cNvSpPr>
          <p:nvPr>
            <p:ph type="body" idx="1"/>
          </p:nvPr>
        </p:nvSpPr>
        <p:spPr>
          <a:xfrm>
            <a:off x="609600" y="3048000"/>
            <a:ext cx="7620000" cy="2209800"/>
          </a:xfrm>
        </p:spPr>
        <p:txBody>
          <a:bodyPr/>
          <a:lstStyle/>
          <a:p>
            <a:pPr algn="just">
              <a:lnSpc>
                <a:spcPct val="90000"/>
              </a:lnSpc>
              <a:buFontTx/>
              <a:buNone/>
            </a:pPr>
            <a:r>
              <a:rPr lang="en-US" altLang="en-US">
                <a:solidFill>
                  <a:srgbClr val="FFFF99"/>
                </a:solidFill>
                <a:latin typeface="Times New Roman" panose="02020603050405020304" pitchFamily="18" charset="0"/>
              </a:rPr>
              <a:t>   </a:t>
            </a:r>
            <a:r>
              <a:rPr lang="en-US" altLang="en-US" b="1">
                <a:solidFill>
                  <a:srgbClr val="FFFF99"/>
                </a:solidFill>
                <a:latin typeface="Times New Roman" panose="02020603050405020304" pitchFamily="18" charset="0"/>
              </a:rPr>
              <a:t>Nội dung:</a:t>
            </a:r>
            <a:r>
              <a:rPr lang="en-US" altLang="en-US" b="1">
                <a:latin typeface="Times New Roman" panose="02020603050405020304" pitchFamily="18" charset="0"/>
              </a:rPr>
              <a:t> </a:t>
            </a:r>
            <a:r>
              <a:rPr lang="en-US" altLang="en-US" b="1">
                <a:solidFill>
                  <a:schemeClr val="bg1"/>
                </a:solidFill>
                <a:latin typeface="Times New Roman" panose="02020603050405020304" pitchFamily="18" charset="0"/>
              </a:rPr>
              <a:t>Để vận động cậu bé lang thang đi học, chị phụ trách đã quan tâm đến ước mơ của cậu, khiến cậu rất xúc động, vui sướng vì được thưởng đôi giày trong buổi đầu đến lớp.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blinds(horizontal)">
                                      <p:cBhvr>
                                        <p:cTn id="7" dur="500"/>
                                        <p:tgtEl>
                                          <p:spTgt spid="471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782" y="0"/>
            <a:ext cx="9102081" cy="5791200"/>
          </a:xfrm>
          <a:prstGeom prst="roundRect">
            <a:avLst>
              <a:gd name="adj" fmla="val 8594"/>
            </a:avLst>
          </a:prstGeom>
          <a:solidFill>
            <a:srgbClr val="FFFFFF">
              <a:shade val="85000"/>
            </a:srgbClr>
          </a:solidFill>
          <a:effectLst>
            <a:reflection blurRad="12700" stA="38000" endPos="28000" dist="5000" dir="5400000" sy="-100000" algn="bl" rotWithShape="0"/>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 y="228600"/>
            <a:ext cx="8610600" cy="6400800"/>
          </a:xfrm>
          <a:prstGeom prst="roundRect">
            <a:avLst>
              <a:gd name="adj" fmla="val 8594"/>
            </a:avLst>
          </a:prstGeom>
          <a:solidFill>
            <a:srgbClr val="FFFFFF">
              <a:shade val="85000"/>
            </a:srgbClr>
          </a:solidFill>
          <a:effectLst>
            <a:reflection blurRad="12700" stA="38000" endPos="28000" dist="5000" dir="5400000" sy="-100000" algn="bl" rotWithShape="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sz="2800" b="1" dirty="0">
                <a:solidFill>
                  <a:schemeClr val="bg1"/>
                </a:solidFill>
                <a:latin typeface="Times New Roman" panose="02020603050405020304" pitchFamily="18" charset="0"/>
                <a:cs typeface="Times New Roman" panose="02020603050405020304" pitchFamily="18" charset="0"/>
              </a:rPr>
              <a:t>Thứ ba  ngày 27 tháng 10 </a:t>
            </a:r>
            <a:r>
              <a:rPr lang="en-US" altLang="en-US" sz="2800" b="1" dirty="0" err="1">
                <a:solidFill>
                  <a:schemeClr val="bg1"/>
                </a:solidFill>
                <a:latin typeface="Times New Roman" panose="02020603050405020304" pitchFamily="18" charset="0"/>
                <a:cs typeface="Times New Roman" panose="02020603050405020304" pitchFamily="18" charset="0"/>
              </a:rPr>
              <a:t>năm</a:t>
            </a:r>
            <a:r>
              <a:rPr lang="en-US" altLang="en-US" sz="2800" b="1" dirty="0">
                <a:solidFill>
                  <a:schemeClr val="bg1"/>
                </a:solidFill>
                <a:latin typeface="Times New Roman" panose="02020603050405020304" pitchFamily="18" charset="0"/>
                <a:cs typeface="Times New Roman" panose="02020603050405020304" pitchFamily="18" charset="0"/>
              </a:rPr>
              <a:t> 2023</a:t>
            </a:r>
          </a:p>
        </p:txBody>
      </p:sp>
      <p:sp>
        <p:nvSpPr>
          <p:cNvPr id="3075" name="Content Placeholder 2"/>
          <p:cNvSpPr>
            <a:spLocks noGrp="1"/>
          </p:cNvSpPr>
          <p:nvPr>
            <p:ph idx="1"/>
          </p:nvPr>
        </p:nvSpPr>
        <p:spPr>
          <a:xfrm>
            <a:off x="457200" y="1295400"/>
            <a:ext cx="8229600" cy="4830763"/>
          </a:xfrm>
        </p:spPr>
        <p:txBody>
          <a:bodyPr/>
          <a:lstStyle/>
          <a:p>
            <a:pPr marL="0" indent="0">
              <a:buFontTx/>
              <a:buNone/>
            </a:pPr>
            <a:r>
              <a:rPr lang="en-US" altLang="en-US" b="1" dirty="0">
                <a:solidFill>
                  <a:srgbClr val="FFFF00"/>
                </a:solidFill>
                <a:latin typeface="Times New Roman" panose="02020603050405020304" pitchFamily="18" charset="0"/>
                <a:cs typeface="Times New Roman" panose="02020603050405020304" pitchFamily="18" charset="0"/>
              </a:rPr>
              <a:t>			        Tập đọc</a:t>
            </a:r>
          </a:p>
          <a:p>
            <a:pPr marL="0" indent="0">
              <a:buFontTx/>
              <a:buNone/>
            </a:pPr>
            <a:r>
              <a:rPr lang="en-US" altLang="en-US" sz="4400" b="1" dirty="0">
                <a:solidFill>
                  <a:srgbClr val="FFFF00"/>
                </a:solidFill>
                <a:latin typeface="Times New Roman" panose="02020603050405020304" pitchFamily="18" charset="0"/>
                <a:cs typeface="Times New Roman" panose="02020603050405020304" pitchFamily="18" charset="0"/>
              </a:rPr>
              <a:t>		Đôi giày ba ta màu xanh</a:t>
            </a:r>
          </a:p>
          <a:p>
            <a:pPr marL="0" indent="0">
              <a:buFontTx/>
              <a:buNone/>
            </a:pPr>
            <a:r>
              <a:rPr lang="en-US" altLang="en-US" dirty="0">
                <a:latin typeface="Times New Roman" panose="02020603050405020304" pitchFamily="18" charset="0"/>
                <a:cs typeface="Times New Roman" panose="02020603050405020304" pitchFamily="18" charset="0"/>
              </a:rPr>
              <a:t>					</a:t>
            </a:r>
            <a:r>
              <a:rPr lang="en-US" altLang="en-US" sz="2000" dirty="0">
                <a:solidFill>
                  <a:schemeClr val="bg1"/>
                </a:solidFill>
                <a:latin typeface="Times New Roman" panose="02020603050405020304" pitchFamily="18" charset="0"/>
                <a:cs typeface="Times New Roman" panose="02020603050405020304" pitchFamily="18" charset="0"/>
              </a:rPr>
              <a:t>Theo HÀNG CHỨC NGUYÊN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endParaRPr lang="en-US" altLang="en-US"/>
          </a:p>
        </p:txBody>
      </p:sp>
      <p:sp>
        <p:nvSpPr>
          <p:cNvPr id="21507" name="Content Placeholder 2"/>
          <p:cNvSpPr>
            <a:spLocks noGrp="1"/>
          </p:cNvSpPr>
          <p:nvPr>
            <p:ph idx="1"/>
          </p:nvPr>
        </p:nvSpPr>
        <p:spPr/>
        <p:txBody>
          <a:bodyPr/>
          <a:lstStyle/>
          <a:p>
            <a:endParaRPr lang="en-US" alt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74638"/>
            <a:ext cx="8458200" cy="63547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endParaRPr lang="vi-VN" altLang="en-US"/>
          </a:p>
        </p:txBody>
      </p:sp>
      <p:pic>
        <p:nvPicPr>
          <p:cNvPr id="28675" name="Picture 3" descr="frame_celebrat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18" name="WordArt 2"/>
          <p:cNvSpPr>
            <a:spLocks noChangeArrowheads="1" noChangeShapeType="1" noTextEdit="1"/>
          </p:cNvSpPr>
          <p:nvPr/>
        </p:nvSpPr>
        <p:spPr bwMode="auto">
          <a:xfrm>
            <a:off x="609600" y="2362200"/>
            <a:ext cx="7934325" cy="1066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vi-VN" sz="2800" b="1" kern="10">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prstShdw prst="shdw17" dist="17961" dir="2700000">
                    <a:srgbClr val="59008E"/>
                  </a:prstShdw>
                </a:effectLst>
                <a:cs typeface="Arial" panose="020B0604020202020204" pitchFamily="34" charset="0"/>
              </a:rPr>
              <a:t>XIN CHÂN THÀNH CẢM ƠN </a:t>
            </a:r>
          </a:p>
          <a:p>
            <a:r>
              <a:rPr lang="vi-VN" sz="2800" b="1" kern="10">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prstShdw prst="shdw17" dist="17961" dir="2700000">
                    <a:srgbClr val="59008E"/>
                  </a:prstShdw>
                </a:effectLst>
                <a:cs typeface="Arial" panose="020B0604020202020204" pitchFamily="34" charset="0"/>
              </a:rPr>
              <a:t>CÁC THẦY CÔ GIÁO ĐÃ VỀ DỰ GIỜ</a:t>
            </a:r>
            <a:endParaRPr lang="en-US" sz="2800" b="1" kern="10">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prstShdw prst="shdw17" dist="17961" dir="2700000">
                  <a:srgbClr val="59008E"/>
                </a:prstShdw>
              </a:effectLst>
              <a:cs typeface="Arial" panose="020B0604020202020204" pitchFamily="34" charset="0"/>
            </a:endParaRPr>
          </a:p>
        </p:txBody>
      </p:sp>
      <p:pic>
        <p:nvPicPr>
          <p:cNvPr id="22533" name="Picture 6" descr="TamBie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4648200"/>
            <a:ext cx="4038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6" descr="Entertainment-02-jun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4953000"/>
            <a:ext cx="2514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4572000"/>
            <a:ext cx="1447800" cy="190500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89" name="AutoShape 13"/>
          <p:cNvSpPr>
            <a:spLocks noChangeArrowheads="1"/>
          </p:cNvSpPr>
          <p:nvPr/>
        </p:nvSpPr>
        <p:spPr bwMode="auto">
          <a:xfrm>
            <a:off x="304800" y="3962400"/>
            <a:ext cx="1295400" cy="1219200"/>
          </a:xfrm>
          <a:prstGeom prst="star32">
            <a:avLst>
              <a:gd name="adj" fmla="val 15056"/>
            </a:avLst>
          </a:prstGeom>
          <a:solidFill>
            <a:srgbClr val="FFFF00"/>
          </a:solidFill>
          <a:ln w="9525">
            <a:solidFill>
              <a:srgbClr val="FF33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endParaRPr lang="vi-VN" altLang="en-US" sz="2000">
              <a:latin typeface=".VnTime" panose="020B7200000000000000" pitchFamily="34" charset="0"/>
            </a:endParaRPr>
          </a:p>
        </p:txBody>
      </p:sp>
      <p:sp>
        <p:nvSpPr>
          <p:cNvPr id="2" name="AutoShape 13"/>
          <p:cNvSpPr>
            <a:spLocks noChangeArrowheads="1"/>
          </p:cNvSpPr>
          <p:nvPr/>
        </p:nvSpPr>
        <p:spPr bwMode="auto">
          <a:xfrm>
            <a:off x="762000" y="4724400"/>
            <a:ext cx="609600" cy="457200"/>
          </a:xfrm>
          <a:prstGeom prst="star32">
            <a:avLst>
              <a:gd name="adj" fmla="val 15056"/>
            </a:avLst>
          </a:prstGeom>
          <a:solidFill>
            <a:srgbClr val="FFFF00"/>
          </a:solidFill>
          <a:ln w="9525">
            <a:solidFill>
              <a:srgbClr val="FF33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endParaRPr lang="vi-VN" altLang="en-US" sz="2000">
              <a:latin typeface=".VnTime" panose="020B72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repeatCount="indefinite" fill="hold" nodeType="withEffect">
                                  <p:stCondLst>
                                    <p:cond delay="0"/>
                                  </p:stCondLst>
                                  <p:childTnLst>
                                    <p:animClr clrSpc="rgb" dir="cw">
                                      <p:cBhvr override="childStyle">
                                        <p:cTn id="6" dur="500" autoRev="1" fill="hold"/>
                                        <p:tgtEl>
                                          <p:spTgt spid="9218"/>
                                        </p:tgtEl>
                                        <p:attrNameLst>
                                          <p:attrName>style.color</p:attrName>
                                        </p:attrNameLst>
                                      </p:cBhvr>
                                      <p:to>
                                        <a:schemeClr val="folHlink"/>
                                      </p:to>
                                    </p:animClr>
                                    <p:animClr clrSpc="rgb" dir="cw">
                                      <p:cBhvr>
                                        <p:cTn id="7" dur="500" autoRev="1" fill="hold"/>
                                        <p:tgtEl>
                                          <p:spTgt spid="9218"/>
                                        </p:tgtEl>
                                        <p:attrNameLst>
                                          <p:attrName>fillcolor</p:attrName>
                                        </p:attrNameLst>
                                      </p:cBhvr>
                                      <p:to>
                                        <a:schemeClr val="folHlink"/>
                                      </p:to>
                                    </p:animClr>
                                    <p:set>
                                      <p:cBhvr>
                                        <p:cTn id="8" dur="500" autoRev="1" fill="hold"/>
                                        <p:tgtEl>
                                          <p:spTgt spid="9218"/>
                                        </p:tgtEl>
                                        <p:attrNameLst>
                                          <p:attrName>fill.type</p:attrName>
                                        </p:attrNameLst>
                                      </p:cBhvr>
                                      <p:to>
                                        <p:strVal val="solid"/>
                                      </p:to>
                                    </p:set>
                                    <p:set>
                                      <p:cBhvr>
                                        <p:cTn id="9" dur="500" autoRev="1" fill="hold"/>
                                        <p:tgtEl>
                                          <p:spTgt spid="9218"/>
                                        </p:tgtEl>
                                        <p:attrNameLst>
                                          <p:attrName>fill.on</p:attrName>
                                        </p:attrNameLst>
                                      </p:cBhvr>
                                      <p:to>
                                        <p:strVal val="true"/>
                                      </p:to>
                                    </p:set>
                                  </p:childTnLst>
                                </p:cTn>
                              </p:par>
                              <p:par>
                                <p:cTn id="10" presetID="53" presetClass="entr" presetSubtype="0" repeatCount="3000" fill="hold" grpId="0" nodeType="withEffect">
                                  <p:stCondLst>
                                    <p:cond delay="0"/>
                                  </p:stCondLst>
                                  <p:childTnLst>
                                    <p:set>
                                      <p:cBhvr>
                                        <p:cTn id="11" dur="1" fill="hold">
                                          <p:stCondLst>
                                            <p:cond delay="0"/>
                                          </p:stCondLst>
                                        </p:cTn>
                                        <p:tgtEl>
                                          <p:spTgt spid="24589"/>
                                        </p:tgtEl>
                                        <p:attrNameLst>
                                          <p:attrName>style.visibility</p:attrName>
                                        </p:attrNameLst>
                                      </p:cBhvr>
                                      <p:to>
                                        <p:strVal val="visible"/>
                                      </p:to>
                                    </p:set>
                                    <p:anim calcmode="lin" valueType="num">
                                      <p:cBhvr>
                                        <p:cTn id="12" dur="1000" fill="hold"/>
                                        <p:tgtEl>
                                          <p:spTgt spid="24589"/>
                                        </p:tgtEl>
                                        <p:attrNameLst>
                                          <p:attrName>ppt_w</p:attrName>
                                        </p:attrNameLst>
                                      </p:cBhvr>
                                      <p:tavLst>
                                        <p:tav tm="0">
                                          <p:val>
                                            <p:fltVal val="0"/>
                                          </p:val>
                                        </p:tav>
                                        <p:tav tm="100000">
                                          <p:val>
                                            <p:strVal val="#ppt_w"/>
                                          </p:val>
                                        </p:tav>
                                      </p:tavLst>
                                    </p:anim>
                                    <p:anim calcmode="lin" valueType="num">
                                      <p:cBhvr>
                                        <p:cTn id="13" dur="1000" fill="hold"/>
                                        <p:tgtEl>
                                          <p:spTgt spid="24589"/>
                                        </p:tgtEl>
                                        <p:attrNameLst>
                                          <p:attrName>ppt_h</p:attrName>
                                        </p:attrNameLst>
                                      </p:cBhvr>
                                      <p:tavLst>
                                        <p:tav tm="0">
                                          <p:val>
                                            <p:fltVal val="0"/>
                                          </p:val>
                                        </p:tav>
                                        <p:tav tm="100000">
                                          <p:val>
                                            <p:strVal val="#ppt_h"/>
                                          </p:val>
                                        </p:tav>
                                      </p:tavLst>
                                    </p:anim>
                                    <p:animEffect transition="in" filter="fade">
                                      <p:cBhvr>
                                        <p:cTn id="14" dur="1000"/>
                                        <p:tgtEl>
                                          <p:spTgt spid="24589"/>
                                        </p:tgtEl>
                                      </p:cBhvr>
                                    </p:animEffect>
                                  </p:childTnLst>
                                </p:cTn>
                              </p:par>
                              <p:par>
                                <p:cTn id="15" presetID="8" presetClass="emph" presetSubtype="0" repeatCount="indefinite" fill="hold" grpId="1" nodeType="withEffect">
                                  <p:stCondLst>
                                    <p:cond delay="0"/>
                                  </p:stCondLst>
                                  <p:childTnLst>
                                    <p:animRot by="21600000">
                                      <p:cBhvr>
                                        <p:cTn id="16" dur="3000" fill="hold"/>
                                        <p:tgtEl>
                                          <p:spTgt spid="24589"/>
                                        </p:tgtEl>
                                        <p:attrNameLst>
                                          <p:attrName>r</p:attrName>
                                        </p:attrNameLst>
                                      </p:cBhvr>
                                    </p:animRo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mph" presetSubtype="2" fill="hold" nodeType="clickEffect">
                                  <p:stCondLst>
                                    <p:cond delay="0"/>
                                  </p:stCondLst>
                                  <p:childTnLst>
                                    <p:animClr clrSpc="rgb" dir="cw">
                                      <p:cBhvr>
                                        <p:cTn id="20" dur="2000" fill="hold"/>
                                        <p:tgtEl>
                                          <p:spTgt spid="28675"/>
                                        </p:tgtEl>
                                        <p:attrNameLst>
                                          <p:attrName>fillcolor</p:attrName>
                                        </p:attrNameLst>
                                      </p:cBhvr>
                                      <p:to>
                                        <a:schemeClr val="accent2"/>
                                      </p:to>
                                    </p:animClr>
                                    <p:set>
                                      <p:cBhvr>
                                        <p:cTn id="21" dur="2000" fill="hold"/>
                                        <p:tgtEl>
                                          <p:spTgt spid="28675"/>
                                        </p:tgtEl>
                                        <p:attrNameLst>
                                          <p:attrName>fill.type</p:attrName>
                                        </p:attrNameLst>
                                      </p:cBhvr>
                                      <p:to>
                                        <p:strVal val="solid"/>
                                      </p:to>
                                    </p:set>
                                    <p:set>
                                      <p:cBhvr>
                                        <p:cTn id="22" dur="2000" fill="hold"/>
                                        <p:tgtEl>
                                          <p:spTgt spid="28675"/>
                                        </p:tgtEl>
                                        <p:attrNameLst>
                                          <p:attrName>fill.on</p:attrName>
                                        </p:attrNameLst>
                                      </p:cBhvr>
                                      <p:to>
                                        <p:strVal val="true"/>
                                      </p:to>
                                    </p:set>
                                  </p:childTnLst>
                                </p:cTn>
                              </p:par>
                              <p:par>
                                <p:cTn id="23" presetID="53" presetClass="entr" presetSubtype="0" repeatCount="300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1000" fill="hold"/>
                                        <p:tgtEl>
                                          <p:spTgt spid="2"/>
                                        </p:tgtEl>
                                        <p:attrNameLst>
                                          <p:attrName>ppt_w</p:attrName>
                                        </p:attrNameLst>
                                      </p:cBhvr>
                                      <p:tavLst>
                                        <p:tav tm="0">
                                          <p:val>
                                            <p:fltVal val="0"/>
                                          </p:val>
                                        </p:tav>
                                        <p:tav tm="100000">
                                          <p:val>
                                            <p:strVal val="#ppt_w"/>
                                          </p:val>
                                        </p:tav>
                                      </p:tavLst>
                                    </p:anim>
                                    <p:anim calcmode="lin" valueType="num">
                                      <p:cBhvr>
                                        <p:cTn id="26" dur="1000" fill="hold"/>
                                        <p:tgtEl>
                                          <p:spTgt spid="2"/>
                                        </p:tgtEl>
                                        <p:attrNameLst>
                                          <p:attrName>ppt_h</p:attrName>
                                        </p:attrNameLst>
                                      </p:cBhvr>
                                      <p:tavLst>
                                        <p:tav tm="0">
                                          <p:val>
                                            <p:fltVal val="0"/>
                                          </p:val>
                                        </p:tav>
                                        <p:tav tm="100000">
                                          <p:val>
                                            <p:strVal val="#ppt_h"/>
                                          </p:val>
                                        </p:tav>
                                      </p:tavLst>
                                    </p:anim>
                                    <p:animEffect transition="in" filter="fade">
                                      <p:cBhvr>
                                        <p:cTn id="27" dur="1000"/>
                                        <p:tgtEl>
                                          <p:spTgt spid="2"/>
                                        </p:tgtEl>
                                      </p:cBhvr>
                                    </p:animEffect>
                                  </p:childTnLst>
                                </p:cTn>
                              </p:par>
                              <p:par>
                                <p:cTn id="28" presetID="8" presetClass="emph" presetSubtype="0" repeatCount="indefinite" fill="hold" grpId="1" nodeType="withEffect">
                                  <p:stCondLst>
                                    <p:cond delay="0"/>
                                  </p:stCondLst>
                                  <p:childTnLst>
                                    <p:animRot by="21600000">
                                      <p:cBhvr>
                                        <p:cTn id="29" dur="3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9" grpId="0" animBg="1"/>
      <p:bldP spid="24589" grpId="1" animBg="1"/>
      <p:bldP spid="2" grpId="0" animBg="1"/>
      <p:bldP spid="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Hình Chữ nhật 3"/>
          <p:cNvSpPr>
            <a:spLocks noGrp="1" noChangeArrowheads="1"/>
          </p:cNvSpPr>
          <p:nvPr>
            <p:ph idx="1"/>
          </p:nvPr>
        </p:nvSpPr>
        <p:spPr>
          <a:xfrm>
            <a:off x="152400" y="1489075"/>
            <a:ext cx="8305800" cy="1816100"/>
          </a:xfrm>
        </p:spPr>
        <p:txBody>
          <a:bodyPr>
            <a:spAutoFit/>
          </a:bodyPr>
          <a:lstStyle/>
          <a:p>
            <a:pPr algn="just" eaLnBrk="1" hangingPunct="1">
              <a:spcBef>
                <a:spcPct val="0"/>
              </a:spcBef>
              <a:buFontTx/>
              <a:buNone/>
            </a:pPr>
            <a:r>
              <a:rPr lang="en-US" altLang="en-US" sz="2800" b="1">
                <a:solidFill>
                  <a:schemeClr val="bg1"/>
                </a:solidFill>
                <a:latin typeface="Times New Roman" panose="02020603050405020304" pitchFamily="18" charset="0"/>
                <a:cs typeface="Times New Roman" panose="02020603050405020304" pitchFamily="18" charset="0"/>
              </a:rPr>
              <a:t>   - Tôi tưởng tượng nếu mang nó vào chắc bước đi sẽ nhẹ và nhanh hơn, tôi sẽ chạy trên những con đường đất mịn trong làng trước cái nhìn thèm muốn của các bạn tôi…</a:t>
            </a:r>
          </a:p>
        </p:txBody>
      </p:sp>
      <p:grpSp>
        <p:nvGrpSpPr>
          <p:cNvPr id="15" name="Group 14"/>
          <p:cNvGrpSpPr>
            <a:grpSpLocks/>
          </p:cNvGrpSpPr>
          <p:nvPr/>
        </p:nvGrpSpPr>
        <p:grpSpPr bwMode="auto">
          <a:xfrm>
            <a:off x="166688" y="1489075"/>
            <a:ext cx="8305800" cy="1800225"/>
            <a:chOff x="568036" y="5868056"/>
            <a:chExt cx="8305800" cy="1800009"/>
          </a:xfrm>
        </p:grpSpPr>
        <p:sp>
          <p:nvSpPr>
            <p:cNvPr id="4100" name="Hình Chữ nhật 3"/>
            <p:cNvSpPr txBox="1">
              <a:spLocks noChangeArrowheads="1"/>
            </p:cNvSpPr>
            <p:nvPr/>
          </p:nvSpPr>
          <p:spPr bwMode="auto">
            <a:xfrm>
              <a:off x="568036" y="5868056"/>
              <a:ext cx="8305800" cy="1800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800" b="1">
                  <a:solidFill>
                    <a:schemeClr val="bg1"/>
                  </a:solidFill>
                  <a:latin typeface="Times New Roman" panose="02020603050405020304" pitchFamily="18" charset="0"/>
                  <a:cs typeface="Times New Roman" panose="02020603050405020304" pitchFamily="18" charset="0"/>
                </a:rPr>
                <a:t>   - Tôi tưởng tượng  nếu mang nó vào  chắc bước đi sẽ </a:t>
              </a:r>
              <a:r>
                <a:rPr lang="en-US" altLang="en-US" sz="2800" b="1">
                  <a:solidFill>
                    <a:srgbClr val="FFFF00"/>
                  </a:solidFill>
                  <a:latin typeface="Times New Roman" panose="02020603050405020304" pitchFamily="18" charset="0"/>
                  <a:cs typeface="Times New Roman" panose="02020603050405020304" pitchFamily="18" charset="0"/>
                </a:rPr>
                <a:t>nhẹ</a:t>
              </a:r>
              <a:r>
                <a:rPr lang="en-US" altLang="en-US" sz="2800" b="1">
                  <a:solidFill>
                    <a:schemeClr val="bg1"/>
                  </a:solidFill>
                  <a:latin typeface="Times New Roman" panose="02020603050405020304" pitchFamily="18" charset="0"/>
                  <a:cs typeface="Times New Roman" panose="02020603050405020304" pitchFamily="18" charset="0"/>
                </a:rPr>
                <a:t> và </a:t>
              </a:r>
              <a:r>
                <a:rPr lang="en-US" altLang="en-US" sz="2800" b="1">
                  <a:solidFill>
                    <a:srgbClr val="FFFF00"/>
                  </a:solidFill>
                  <a:latin typeface="Times New Roman" panose="02020603050405020304" pitchFamily="18" charset="0"/>
                  <a:cs typeface="Times New Roman" panose="02020603050405020304" pitchFamily="18" charset="0"/>
                </a:rPr>
                <a:t>nhanh hơn</a:t>
              </a:r>
              <a:r>
                <a:rPr lang="en-US" altLang="en-US" sz="2800" b="1">
                  <a:solidFill>
                    <a:schemeClr val="bg1"/>
                  </a:solidFill>
                  <a:latin typeface="Times New Roman" panose="02020603050405020304" pitchFamily="18" charset="0"/>
                  <a:cs typeface="Times New Roman" panose="02020603050405020304" pitchFamily="18" charset="0"/>
                </a:rPr>
                <a:t>, tôi sẽ chạy trên những con đường đất mịn trong làng  trước cái nhìn </a:t>
              </a:r>
              <a:r>
                <a:rPr lang="en-US" altLang="en-US" sz="2800" b="1">
                  <a:solidFill>
                    <a:srgbClr val="FFFF00"/>
                  </a:solidFill>
                  <a:latin typeface="Times New Roman" panose="02020603050405020304" pitchFamily="18" charset="0"/>
                  <a:cs typeface="Times New Roman" panose="02020603050405020304" pitchFamily="18" charset="0"/>
                </a:rPr>
                <a:t>thèm muốn</a:t>
              </a:r>
              <a:r>
                <a:rPr lang="en-US" altLang="en-US" sz="2800" b="1">
                  <a:solidFill>
                    <a:schemeClr val="bg1"/>
                  </a:solidFill>
                  <a:latin typeface="Times New Roman" panose="02020603050405020304" pitchFamily="18" charset="0"/>
                  <a:cs typeface="Times New Roman" panose="02020603050405020304" pitchFamily="18" charset="0"/>
                </a:rPr>
                <a:t> của các bạn tôi…</a:t>
              </a:r>
            </a:p>
          </p:txBody>
        </p:sp>
        <p:cxnSp>
          <p:nvCxnSpPr>
            <p:cNvPr id="8" name="Straight Connector 7"/>
            <p:cNvCxnSpPr/>
            <p:nvPr/>
          </p:nvCxnSpPr>
          <p:spPr>
            <a:xfrm flipH="1">
              <a:off x="3768436" y="5972818"/>
              <a:ext cx="152400" cy="384129"/>
            </a:xfrm>
            <a:prstGeom prst="line">
              <a:avLst/>
            </a:prstGeom>
            <a:ln w="38100">
              <a:solidFill>
                <a:srgbClr val="FFFF00"/>
              </a:solidFill>
            </a:ln>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flipH="1">
              <a:off x="6622761" y="5950596"/>
              <a:ext cx="152400" cy="406351"/>
            </a:xfrm>
            <a:prstGeom prst="line">
              <a:avLst/>
            </a:prstGeom>
            <a:ln w="38100">
              <a:solidFill>
                <a:srgbClr val="FFFF00"/>
              </a:solidFill>
            </a:ln>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flipH="1">
              <a:off x="5278148" y="6775997"/>
              <a:ext cx="179388" cy="384129"/>
            </a:xfrm>
            <a:prstGeom prst="line">
              <a:avLst/>
            </a:prstGeom>
            <a:ln w="38100">
              <a:solidFill>
                <a:srgbClr val="FFFF00"/>
              </a:solidFill>
            </a:ln>
          </p:spPr>
          <p:style>
            <a:lnRef idx="1">
              <a:schemeClr val="dk1"/>
            </a:lnRef>
            <a:fillRef idx="0">
              <a:schemeClr val="dk1"/>
            </a:fillRef>
            <a:effectRef idx="0">
              <a:schemeClr val="dk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1" nodeType="clickEffect">
                                  <p:stCondLst>
                                    <p:cond delay="0"/>
                                  </p:stCondLst>
                                  <p:childTnLst>
                                    <p:animEffect transition="out" filter="fade">
                                      <p:cBhvr>
                                        <p:cTn id="11" dur="500"/>
                                        <p:tgtEl>
                                          <p:spTgt spid="4">
                                            <p:txEl>
                                              <p:pRg st="0" end="0"/>
                                            </p:txEl>
                                          </p:spTgt>
                                        </p:tgtEl>
                                      </p:cBhvr>
                                    </p:animEffect>
                                    <p:set>
                                      <p:cBhvr>
                                        <p:cTn id="12" dur="1" fill="hold">
                                          <p:stCondLst>
                                            <p:cond delay="499"/>
                                          </p:stCondLst>
                                        </p:cTn>
                                        <p:tgtEl>
                                          <p:spTgt spid="4">
                                            <p:txEl>
                                              <p:pRg st="0" end="0"/>
                                            </p:txEl>
                                          </p:spTgt>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685800" y="685800"/>
            <a:ext cx="7772400" cy="5486400"/>
          </a:xfrm>
        </p:spPr>
        <p:txBody>
          <a:bodyPr/>
          <a:lstStyle/>
          <a:p>
            <a:pPr algn="just">
              <a:buFontTx/>
              <a:buChar char="-"/>
            </a:pPr>
            <a:r>
              <a:rPr lang="en-US" altLang="en-US">
                <a:solidFill>
                  <a:schemeClr val="bg1"/>
                </a:solidFill>
                <a:latin typeface="Times New Roman" panose="02020603050405020304" pitchFamily="18" charset="0"/>
                <a:cs typeface="Times New Roman" panose="02020603050405020304" pitchFamily="18" charset="0"/>
              </a:rPr>
              <a:t>Đoạn 1 đọc với giọng kể và tả chậm rãi, nhẹ nhàng</a:t>
            </a:r>
          </a:p>
          <a:p>
            <a:pPr algn="just">
              <a:buFontTx/>
              <a:buChar char="-"/>
            </a:pPr>
            <a:r>
              <a:rPr lang="en-US" altLang="en-US">
                <a:solidFill>
                  <a:schemeClr val="bg1"/>
                </a:solidFill>
                <a:latin typeface="Times New Roman" panose="02020603050405020304" pitchFamily="18" charset="0"/>
                <a:cs typeface="Times New Roman" panose="02020603050405020304" pitchFamily="18" charset="0"/>
              </a:rPr>
              <a:t> Đoạn 2 đọc với giọng nhanh hơn, vui hơn </a:t>
            </a:r>
          </a:p>
          <a:p>
            <a:pPr algn="just">
              <a:buFontTx/>
              <a:buChar char="-"/>
            </a:pPr>
            <a:r>
              <a:rPr lang="en-US" altLang="en-US">
                <a:solidFill>
                  <a:schemeClr val="bg1"/>
                </a:solidFill>
                <a:latin typeface="Times New Roman" panose="02020603050405020304" pitchFamily="18" charset="0"/>
                <a:cs typeface="Times New Roman" panose="02020603050405020304" pitchFamily="18" charset="0"/>
              </a:rPr>
              <a:t> Nhấn giọng ở một số từ gợi tả, gợi cảm: </a:t>
            </a:r>
            <a:r>
              <a:rPr lang="en-US" altLang="en-US" b="1" i="1">
                <a:solidFill>
                  <a:schemeClr val="bg1"/>
                </a:solidFill>
                <a:latin typeface="Times New Roman" panose="02020603050405020304" pitchFamily="18" charset="0"/>
                <a:cs typeface="Times New Roman" panose="02020603050405020304" pitchFamily="18" charset="0"/>
              </a:rPr>
              <a:t>Chao ôi, đẹp làm sao</a:t>
            </a:r>
            <a:r>
              <a:rPr lang="en-US" altLang="en-US">
                <a:solidFill>
                  <a:schemeClr val="bg1"/>
                </a:solidFill>
                <a:latin typeface="Times New Roman" panose="02020603050405020304" pitchFamily="18" charset="0"/>
                <a:cs typeface="Times New Roman" panose="02020603050405020304" pitchFamily="18" charset="0"/>
              </a:rPr>
              <a:t>,</a:t>
            </a:r>
            <a:r>
              <a:rPr lang="en-US" altLang="en-US" b="1" i="1">
                <a:solidFill>
                  <a:schemeClr val="bg1"/>
                </a:solidFill>
                <a:latin typeface="Times New Roman" panose="02020603050405020304" pitchFamily="18" charset="0"/>
                <a:cs typeface="Times New Roman" panose="02020603050405020304" pitchFamily="18" charset="0"/>
              </a:rPr>
              <a:t> dáng thon thả, hàng khuy dập, ngẩn ng</a:t>
            </a:r>
            <a:r>
              <a:rPr lang="vi-VN" altLang="en-US" b="1" i="1">
                <a:solidFill>
                  <a:schemeClr val="bg1"/>
                </a:solidFill>
                <a:latin typeface="Times New Roman" panose="02020603050405020304" pitchFamily="18" charset="0"/>
                <a:cs typeface="Times New Roman" panose="02020603050405020304" pitchFamily="18" charset="0"/>
              </a:rPr>
              <a:t>ơ</a:t>
            </a:r>
            <a:r>
              <a:rPr lang="en-US" altLang="en-US" b="1" i="1">
                <a:solidFill>
                  <a:schemeClr val="bg1"/>
                </a:solidFill>
                <a:latin typeface="Times New Roman" panose="02020603050405020304" pitchFamily="18" charset="0"/>
                <a:cs typeface="Times New Roman" panose="02020603050405020304" pitchFamily="18" charset="0"/>
              </a:rPr>
              <a:t>, run run, mấp máy, ngọ nguậy, nhảy tưng tưng… </a:t>
            </a:r>
          </a:p>
          <a:p>
            <a:pPr algn="just">
              <a:buFontTx/>
              <a:buChar char="-"/>
            </a:pPr>
            <a:r>
              <a:rPr lang="en-US" altLang="en-US">
                <a:solidFill>
                  <a:schemeClr val="bg1"/>
                </a:solidFill>
                <a:latin typeface="Times New Roman" panose="02020603050405020304" pitchFamily="18" charset="0"/>
                <a:cs typeface="Times New Roman" panose="02020603050405020304" pitchFamily="18" charset="0"/>
              </a:rPr>
              <a:t> Luyện đọc diễn cảm đoạn 2</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a:xfrm>
            <a:off x="685800" y="838200"/>
            <a:ext cx="8229600" cy="3276600"/>
          </a:xfrm>
        </p:spPr>
        <p:txBody>
          <a:bodyPr/>
          <a:lstStyle/>
          <a:p>
            <a:pPr algn="l"/>
            <a:br>
              <a:rPr lang="en-US" altLang="en-US" sz="3600">
                <a:solidFill>
                  <a:schemeClr val="bg1"/>
                </a:solidFill>
                <a:latin typeface="Times New Roman" panose="02020603050405020304" pitchFamily="18" charset="0"/>
                <a:cs typeface="Times New Roman" panose="02020603050405020304" pitchFamily="18" charset="0"/>
              </a:rPr>
            </a:br>
            <a:r>
              <a:rPr lang="en-US" altLang="en-US" sz="3600">
                <a:solidFill>
                  <a:schemeClr val="bg1"/>
                </a:solidFill>
                <a:latin typeface="Times New Roman" panose="02020603050405020304" pitchFamily="18" charset="0"/>
                <a:cs typeface="Times New Roman" panose="02020603050405020304" pitchFamily="18" charset="0"/>
              </a:rPr>
              <a:t>- Đọc nối tiếp theo đoạn</a:t>
            </a:r>
            <a:br>
              <a:rPr lang="en-US" altLang="en-US" sz="3600">
                <a:solidFill>
                  <a:schemeClr val="bg1"/>
                </a:solidFill>
                <a:latin typeface="Times New Roman" panose="02020603050405020304" pitchFamily="18" charset="0"/>
                <a:cs typeface="Times New Roman" panose="02020603050405020304" pitchFamily="18" charset="0"/>
              </a:rPr>
            </a:br>
            <a:r>
              <a:rPr lang="en-US" altLang="en-US" sz="3600">
                <a:solidFill>
                  <a:schemeClr val="bg1"/>
                </a:solidFill>
                <a:latin typeface="Times New Roman" panose="02020603050405020304" pitchFamily="18" charset="0"/>
                <a:cs typeface="Times New Roman" panose="02020603050405020304" pitchFamily="18" charset="0"/>
              </a:rPr>
              <a:t>- Tìm hiểu từ chú giải</a:t>
            </a:r>
            <a:br>
              <a:rPr lang="en-US" altLang="en-US" sz="3600">
                <a:solidFill>
                  <a:schemeClr val="bg1"/>
                </a:solidFill>
                <a:latin typeface="Times New Roman" panose="02020603050405020304" pitchFamily="18" charset="0"/>
                <a:cs typeface="Times New Roman" panose="02020603050405020304" pitchFamily="18" charset="0"/>
              </a:rPr>
            </a:br>
            <a:r>
              <a:rPr lang="en-US" altLang="en-US" sz="3600">
                <a:solidFill>
                  <a:schemeClr val="bg1"/>
                </a:solidFill>
                <a:latin typeface="Times New Roman" panose="02020603050405020304" pitchFamily="18" charset="0"/>
                <a:cs typeface="Times New Roman" panose="02020603050405020304" pitchFamily="18" charset="0"/>
              </a:rPr>
              <a:t>- Tìm hiểu câu hỏi trong sách giáo khoa</a:t>
            </a:r>
            <a:br>
              <a:rPr lang="en-US" altLang="en-US" sz="3600">
                <a:solidFill>
                  <a:schemeClr val="bg1"/>
                </a:solidFill>
                <a:latin typeface="Times New Roman" panose="02020603050405020304" pitchFamily="18" charset="0"/>
                <a:cs typeface="Times New Roman" panose="02020603050405020304" pitchFamily="18" charset="0"/>
              </a:rPr>
            </a:br>
            <a:r>
              <a:rPr lang="en-US" altLang="en-US" sz="3600">
                <a:solidFill>
                  <a:schemeClr val="bg1"/>
                </a:solidFill>
                <a:latin typeface="Times New Roman" panose="02020603050405020304" pitchFamily="18" charset="0"/>
                <a:cs typeface="Times New Roman" panose="02020603050405020304" pitchFamily="18" charset="0"/>
              </a:rPr>
              <a:t>- Luyện đọc diễn cảm đoạn 2</a:t>
            </a:r>
          </a:p>
        </p:txBody>
      </p:sp>
      <p:sp>
        <p:nvSpPr>
          <p:cNvPr id="6147" name="Rectangle 1"/>
          <p:cNvSpPr>
            <a:spLocks noChangeArrowheads="1"/>
          </p:cNvSpPr>
          <p:nvPr/>
        </p:nvSpPr>
        <p:spPr bwMode="auto">
          <a:xfrm>
            <a:off x="2825750" y="990600"/>
            <a:ext cx="3492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r>
              <a:rPr lang="en-US" altLang="en-US" sz="3600" b="1">
                <a:solidFill>
                  <a:srgbClr val="FFFF00"/>
                </a:solidFill>
                <a:latin typeface="Times New Roman" panose="02020603050405020304" pitchFamily="18" charset="0"/>
                <a:cs typeface="Times New Roman" panose="02020603050405020304" pitchFamily="18" charset="0"/>
              </a:rPr>
              <a:t>Hoạt động nhóm</a:t>
            </a:r>
            <a:endParaRPr lang="en-US" altLang="en-US" sz="3600" b="1">
              <a:solidFill>
                <a:srgbClr val="FFFF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7" name="Content Placeholder 2"/>
          <p:cNvSpPr>
            <a:spLocks noGrp="1"/>
          </p:cNvSpPr>
          <p:nvPr>
            <p:ph idx="1"/>
          </p:nvPr>
        </p:nvSpPr>
        <p:spPr>
          <a:xfrm>
            <a:off x="533400" y="914400"/>
            <a:ext cx="8050213" cy="4037013"/>
          </a:xfrm>
        </p:spPr>
        <p:txBody>
          <a:bodyPr/>
          <a:lstStyle/>
          <a:p>
            <a:pPr algn="just">
              <a:buFontTx/>
              <a:buChar char="-"/>
              <a:defRPr/>
            </a:pPr>
            <a:r>
              <a:rPr lang="en-US" altLang="en-US" sz="2800" dirty="0">
                <a:solidFill>
                  <a:schemeClr val="bg1"/>
                </a:solidFill>
                <a:latin typeface="Times New Roman" panose="02020603050405020304" pitchFamily="18" charset="0"/>
                <a:cs typeface="Times New Roman" panose="02020603050405020304" pitchFamily="18" charset="0"/>
              </a:rPr>
              <a:t>Đoạn 1 đọc với giọng kể và tả chậm rãi, nhẹ nhàng.</a:t>
            </a:r>
          </a:p>
          <a:p>
            <a:pPr algn="just">
              <a:buFontTx/>
              <a:buChar char="-"/>
              <a:defRPr/>
            </a:pPr>
            <a:r>
              <a:rPr lang="en-US" altLang="en-US" sz="2800" dirty="0">
                <a:solidFill>
                  <a:schemeClr val="bg1"/>
                </a:solidFill>
                <a:latin typeface="Times New Roman" panose="02020603050405020304" pitchFamily="18" charset="0"/>
                <a:cs typeface="Times New Roman" panose="02020603050405020304" pitchFamily="18" charset="0"/>
              </a:rPr>
              <a:t> Đoạn 2 đọc với giọng nhanh hơn, vui .</a:t>
            </a:r>
          </a:p>
          <a:p>
            <a:pPr algn="just">
              <a:buFontTx/>
              <a:buChar char="-"/>
              <a:defRPr/>
            </a:pPr>
            <a:r>
              <a:rPr lang="en-US" altLang="en-US" sz="2800" dirty="0">
                <a:solidFill>
                  <a:schemeClr val="bg1"/>
                </a:solidFill>
                <a:latin typeface="Times New Roman" panose="02020603050405020304" pitchFamily="18" charset="0"/>
                <a:cs typeface="Times New Roman" panose="02020603050405020304" pitchFamily="18" charset="0"/>
              </a:rPr>
              <a:t>Nhấn giọng ở một số từ gợi tả, gợi cảm: </a:t>
            </a:r>
            <a:r>
              <a:rPr lang="en-US" altLang="en-US" sz="2800" i="1" dirty="0">
                <a:solidFill>
                  <a:schemeClr val="bg1"/>
                </a:solidFill>
                <a:latin typeface="Times New Roman" panose="02020603050405020304" pitchFamily="18" charset="0"/>
                <a:cs typeface="Times New Roman" panose="02020603050405020304" pitchFamily="18" charset="0"/>
              </a:rPr>
              <a:t>chao ôi, đẹp làm sao, dáng thon thả, hàng khuy dập, ngẩn ngơ, run run, mấp máy, ngọ nguậy, nhảy tưng tưng…</a:t>
            </a:r>
          </a:p>
          <a:p>
            <a:pPr marL="0" indent="0" algn="just">
              <a:buFontTx/>
              <a:buNone/>
              <a:defRPr/>
            </a:pPr>
            <a:r>
              <a:rPr lang="en-US" altLang="en-US" sz="2800" dirty="0">
                <a:solidFill>
                  <a:schemeClr val="bg1"/>
                </a:solidFill>
                <a:latin typeface="Times New Roman" panose="02020603050405020304" pitchFamily="18" charset="0"/>
                <a:cs typeface="Times New Roman" panose="02020603050405020304" pitchFamily="18" charset="0"/>
              </a:rPr>
              <a:t>- Luyện đọc diễn cảm đoạn 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Text Box 45"/>
          <p:cNvSpPr txBox="1">
            <a:spLocks noChangeArrowheads="1"/>
          </p:cNvSpPr>
          <p:nvPr/>
        </p:nvSpPr>
        <p:spPr bwMode="auto">
          <a:xfrm>
            <a:off x="2324100" y="2225675"/>
            <a:ext cx="56007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US" altLang="en-US" sz="7200" b="1">
                <a:solidFill>
                  <a:srgbClr val="FF0000"/>
                </a:solidFill>
                <a:latin typeface="Times New Roman" panose="02020603050405020304" pitchFamily="18" charset="0"/>
              </a:rPr>
              <a:t>    </a:t>
            </a:r>
          </a:p>
        </p:txBody>
      </p:sp>
      <p:sp>
        <p:nvSpPr>
          <p:cNvPr id="8195" name="Text Box 45"/>
          <p:cNvSpPr txBox="1">
            <a:spLocks noChangeArrowheads="1"/>
          </p:cNvSpPr>
          <p:nvPr/>
        </p:nvSpPr>
        <p:spPr bwMode="auto">
          <a:xfrm>
            <a:off x="2133600" y="1135063"/>
            <a:ext cx="56007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US" altLang="en-US" sz="4000" b="1">
                <a:solidFill>
                  <a:srgbClr val="0000CC"/>
                </a:solidFill>
                <a:latin typeface="Times New Roman" panose="02020603050405020304" pitchFamily="18" charset="0"/>
              </a:rPr>
              <a:t>   </a:t>
            </a:r>
          </a:p>
        </p:txBody>
      </p:sp>
      <p:sp>
        <p:nvSpPr>
          <p:cNvPr id="2" name="Cloud 1"/>
          <p:cNvSpPr/>
          <p:nvPr/>
        </p:nvSpPr>
        <p:spPr>
          <a:xfrm>
            <a:off x="1905000" y="1064058"/>
            <a:ext cx="5600700" cy="191293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4000" b="1" dirty="0">
                <a:ln w="9525">
                  <a:solidFill>
                    <a:srgbClr val="FF0000"/>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TÌM HIỂU BÀI</a:t>
            </a:r>
            <a:endParaRPr lang="en-US" sz="4000" dirty="0">
              <a:ln w="9525">
                <a:solidFill>
                  <a:srgbClr val="FF0000"/>
                </a:solidFill>
                <a:prstDash val="solid"/>
              </a:ln>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609600" y="2209800"/>
            <a:ext cx="8001000" cy="3886200"/>
          </a:xfrm>
        </p:spPr>
        <p:txBody>
          <a:bodyPr/>
          <a:lstStyle/>
          <a:p>
            <a:pPr marL="0" indent="0" algn="just">
              <a:buFontTx/>
              <a:buNone/>
            </a:pPr>
            <a:r>
              <a:rPr lang="en-US" altLang="en-US">
                <a:solidFill>
                  <a:schemeClr val="bg1"/>
                </a:solidFill>
                <a:latin typeface="Times New Roman" panose="02020603050405020304" pitchFamily="18" charset="0"/>
                <a:cs typeface="Times New Roman" panose="02020603050405020304" pitchFamily="18" charset="0"/>
              </a:rPr>
              <a:t>- Cổ giày ôm sát chân. Thân giày làm bằng vải cứng, dáng thon thả, màu vải như màu da trời ngày thu. Phần thân giày gần sát cổ có hai hàng khuy dập và luồn một sợi dây trắng nhỏ vắt ngang.</a:t>
            </a:r>
          </a:p>
        </p:txBody>
      </p:sp>
      <p:sp>
        <p:nvSpPr>
          <p:cNvPr id="11267" name="Rectangle 3"/>
          <p:cNvSpPr>
            <a:spLocks noChangeArrowheads="1"/>
          </p:cNvSpPr>
          <p:nvPr/>
        </p:nvSpPr>
        <p:spPr bwMode="auto">
          <a:xfrm>
            <a:off x="838200" y="914400"/>
            <a:ext cx="7772400" cy="9461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spcBef>
                <a:spcPct val="20000"/>
              </a:spcBef>
              <a:defRPr/>
            </a:pPr>
            <a:r>
              <a:rPr lang="en-US" sz="2800" b="1">
                <a:solidFill>
                  <a:srgbClr val="FFFF00"/>
                </a:solidFill>
                <a:latin typeface="Times New Roman" pitchFamily="18" charset="0"/>
              </a:rPr>
              <a:t>Câu 1: Tìm những câu văn tả vẻ đẹp của đôi giày ba ta.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blinds(horizontal)">
                                      <p:cBhvr>
                                        <p:cTn id="7" dur="500"/>
                                        <p:tgtEl>
                                          <p:spTgt spid="112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266"/>
                                        </p:tgtEl>
                                        <p:attrNameLst>
                                          <p:attrName>style.visibility</p:attrName>
                                        </p:attrNameLst>
                                      </p:cBhvr>
                                      <p:to>
                                        <p:strVal val="visible"/>
                                      </p:to>
                                    </p:set>
                                    <p:animEffect transition="in" filter="blinds(horizontal)">
                                      <p:cBhvr>
                                        <p:cTn id="12"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024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81000"/>
            <a:ext cx="7620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657600"/>
            <a:ext cx="7620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bebbab876bdfa57c93858b262fec5e33d92cbbf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1694</TotalTime>
  <Words>893</Words>
  <Application>Microsoft Office PowerPoint</Application>
  <PresentationFormat>On-screen Show (4:3)</PresentationFormat>
  <Paragraphs>51</Paragraphs>
  <Slides>21</Slides>
  <Notes>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7" baseType="lpstr">
      <vt:lpstr>.VnTime</vt:lpstr>
      <vt:lpstr>Arial</vt:lpstr>
      <vt:lpstr>Calibri</vt:lpstr>
      <vt:lpstr>Times New Roman</vt:lpstr>
      <vt:lpstr>Default Design</vt:lpstr>
      <vt:lpstr>Equation</vt:lpstr>
      <vt:lpstr>PowerPoint Presentation</vt:lpstr>
      <vt:lpstr>Thứ ba  ngày 27 tháng 10 năm 2023</vt:lpstr>
      <vt:lpstr>PowerPoint Presentation</vt:lpstr>
      <vt:lpstr>PowerPoint Presentation</vt:lpstr>
      <vt:lpstr> - Đọc nối tiếp theo đoạn - Tìm hiểu từ chú giải - Tìm hiểu câu hỏi trong sách giáo khoa - Luyện đọc diễn cảm đoạn 2</vt:lpstr>
      <vt:lpstr>PowerPoint Presentation</vt:lpstr>
      <vt:lpstr>PowerPoint Presentation</vt:lpstr>
      <vt:lpstr>PowerPoint Presentation</vt:lpstr>
      <vt:lpstr>PowerPoint Presentation</vt:lpstr>
      <vt:lpstr>Câu 2: Tác giả của bài văn đã làm gì để động viên cậu bé Lái trong ngày đầu tới lớp?</vt:lpstr>
      <vt:lpstr>Câu 3: Tại sao tác giả lại chọn cách làm đó?</vt:lpstr>
      <vt:lpstr>Câu 4: Tìm những chi tiết nói lên sự cảm động và niềm vui của Lái khi nhận đôi giày.</vt:lpstr>
      <vt:lpstr>PowerPoint Presentation</vt:lpstr>
      <vt:lpstr>PowerPoint Presentation</vt:lpstr>
      <vt:lpstr>PowerPoint Presentation</vt:lpstr>
      <vt:lpstr>               Sau này làm công tác Đội ở một phường có lần tôi phải vận động Lái, một cậu bé lang thang đi học. Tôi đã theo Lái trên khắp các đường phố. Một lần , tôi bắt gặp cậu ngẩn ngơ nhìn theo đôi giày ba ta màu xanh của một cậu bé đang dạo chơi. Hóa ra trẻ con thời nào cũng giống nhau. Tôi quyết định chọn đôi giày ba ta màu xanh để thưởng cho Lái trong buổi đầu cậu đến lớp. Hôm nhận giày, tay Lái run run, môi cậu mấp máy, mắt hết nhìn đôi giày, lại nhìn xuống đôi bàn chân mình đang ngọ nguậy dưới đất. Lúc ra khỏi lớp, Lái cột hai chiếc giày    </vt:lpstr>
      <vt:lpstr>Thứ ba ngày 27 tháng 10 năm 2023 Tập đọc Đôi giày ba ta màu xanh                               Theo HÀNG CHỨC NGUYÊN </vt:lpstr>
      <vt:lpstr>PowerPoint Presentation</vt:lpstr>
      <vt:lpstr>PowerPoint Presentation</vt:lpstr>
      <vt:lpstr>PowerPoint Presentation</vt:lpstr>
      <vt:lpstr>PowerPoint Presentation</vt:lpstr>
    </vt:vector>
  </TitlesOfParts>
  <Company>446B/B6 BUI DINH TUY, PHUONG 12, QUAN BINH THANH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VSignal</dc:creator>
  <cp:lastModifiedBy>NGUYỄN THỊ THẮM</cp:lastModifiedBy>
  <cp:revision>191</cp:revision>
  <dcterms:created xsi:type="dcterms:W3CDTF">2010-10-12T14:34:18Z</dcterms:created>
  <dcterms:modified xsi:type="dcterms:W3CDTF">2024-10-31T09:19:00Z</dcterms:modified>
</cp:coreProperties>
</file>