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81" r:id="rId5"/>
    <p:sldId id="263" r:id="rId6"/>
    <p:sldId id="264" r:id="rId7"/>
    <p:sldId id="266" r:id="rId8"/>
    <p:sldId id="311" r:id="rId9"/>
    <p:sldId id="269" r:id="rId10"/>
    <p:sldId id="270" r:id="rId11"/>
    <p:sldId id="318" r:id="rId12"/>
    <p:sldId id="282" r:id="rId13"/>
    <p:sldId id="284" r:id="rId14"/>
    <p:sldId id="323" r:id="rId15"/>
    <p:sldId id="312" r:id="rId16"/>
    <p:sldId id="320" r:id="rId17"/>
    <p:sldId id="286" r:id="rId18"/>
    <p:sldId id="301" r:id="rId19"/>
    <p:sldId id="313" r:id="rId20"/>
    <p:sldId id="302" r:id="rId21"/>
    <p:sldId id="303" r:id="rId22"/>
    <p:sldId id="304" r:id="rId23"/>
    <p:sldId id="322" r:id="rId24"/>
    <p:sldId id="307" r:id="rId25"/>
    <p:sldId id="324" r:id="rId26"/>
    <p:sldId id="325" r:id="rId27"/>
    <p:sldId id="326" r:id="rId28"/>
    <p:sldId id="308" r:id="rId29"/>
    <p:sldId id="309" r:id="rId30"/>
    <p:sldId id="306" r:id="rId31"/>
    <p:sldId id="310" r:id="rId32"/>
  </p:sldIdLst>
  <p:sldSz cx="9144000" cy="6858000" type="screen4x3"/>
  <p:notesSz cx="6858000" cy="9144000"/>
  <p:embeddedFontLst>
    <p:embeddedFont>
      <p:font typeface=".VnArabia" panose="020B7200000000000000" pitchFamily="34" charset="0"/>
      <p:regular r:id="rId33"/>
    </p:embeddedFont>
    <p:embeddedFont>
      <p:font typeface=".VnTimeH" panose="020B7200000000000000" pitchFamily="34" charset="0"/>
      <p:regular r:id="rId34"/>
      <p:bold r:id="rId35"/>
      <p:italic r:id="rId36"/>
      <p:boldItalic r:id="rId37"/>
    </p:embeddedFont>
    <p:embeddedFont>
      <p:font typeface=".VnAristote" panose="020B7200000000000000" pitchFamily="34" charset="0"/>
      <p:regular r:id="rId38"/>
    </p:embeddedFont>
    <p:embeddedFont>
      <p:font typeface=".VnTifani HeavyH" panose="020B7200000000000000" pitchFamily="34" charset="0"/>
      <p:regular r:id="rId39"/>
    </p:embeddedFont>
    <p:embeddedFont>
      <p:font typeface=".VnVogue" panose="020B7200000000000000" pitchFamily="34" charset="0"/>
      <p:regular r:id="rId40"/>
    </p:embeddedFont>
    <p:embeddedFont>
      <p:font typeface=".VnTime" panose="020B7200000000000000" pitchFamily="34" charset="0"/>
      <p:regular r:id="rId41"/>
      <p:bold r:id="rId42"/>
      <p:italic r:id="rId43"/>
      <p:boldItalic r:id="rId44"/>
    </p:embeddedFont>
    <p:embeddedFont>
      <p:font typeface="VNI-Duff" pitchFamily="2" charset="0"/>
      <p:regular r:id="rId45"/>
    </p:embeddedFont>
    <p:embeddedFont>
      <p:font typeface=".VnArialH" panose="020B7200000000000000"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66FF66"/>
    <a:srgbClr val="009900"/>
    <a:srgbClr val="FFFF33"/>
    <a:srgbClr val="FF0066"/>
    <a:srgbClr val="9EE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8" autoAdjust="0"/>
  </p:normalViewPr>
  <p:slideViewPr>
    <p:cSldViewPr>
      <p:cViewPr varScale="1">
        <p:scale>
          <a:sx n="66" d="100"/>
          <a:sy n="66" d="100"/>
        </p:scale>
        <p:origin x="9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DA821-5421-4B9C-B519-F88B7544E0A6}" type="slidenum">
              <a:rPr lang="en-US" altLang="en-US"/>
              <a:pPr>
                <a:defRPr/>
              </a:pPr>
              <a:t>‹#›</a:t>
            </a:fld>
            <a:endParaRPr lang="en-US" altLang="en-US"/>
          </a:p>
        </p:txBody>
      </p:sp>
    </p:spTree>
    <p:extLst>
      <p:ext uri="{BB962C8B-B14F-4D97-AF65-F5344CB8AC3E}">
        <p14:creationId xmlns:p14="http://schemas.microsoft.com/office/powerpoint/2010/main" val="333477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5E196-1FBA-4F73-9FBF-D8A89CEC625F}" type="slidenum">
              <a:rPr lang="en-US" altLang="en-US"/>
              <a:pPr>
                <a:defRPr/>
              </a:pPr>
              <a:t>‹#›</a:t>
            </a:fld>
            <a:endParaRPr lang="en-US" altLang="en-US"/>
          </a:p>
        </p:txBody>
      </p:sp>
    </p:spTree>
    <p:extLst>
      <p:ext uri="{BB962C8B-B14F-4D97-AF65-F5344CB8AC3E}">
        <p14:creationId xmlns:p14="http://schemas.microsoft.com/office/powerpoint/2010/main" val="285390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D56CE6-15B8-4714-BB2D-1ECDD8B1B268}" type="slidenum">
              <a:rPr lang="en-US" altLang="en-US"/>
              <a:pPr>
                <a:defRPr/>
              </a:pPr>
              <a:t>‹#›</a:t>
            </a:fld>
            <a:endParaRPr lang="en-US" altLang="en-US"/>
          </a:p>
        </p:txBody>
      </p:sp>
    </p:spTree>
    <p:extLst>
      <p:ext uri="{BB962C8B-B14F-4D97-AF65-F5344CB8AC3E}">
        <p14:creationId xmlns:p14="http://schemas.microsoft.com/office/powerpoint/2010/main" val="29489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1F6C49-A54C-4F3D-AFA6-26705F9E21FE}" type="slidenum">
              <a:rPr lang="en-US" altLang="en-US"/>
              <a:pPr>
                <a:defRPr/>
              </a:pPr>
              <a:t>‹#›</a:t>
            </a:fld>
            <a:endParaRPr lang="en-US" altLang="en-US"/>
          </a:p>
        </p:txBody>
      </p:sp>
    </p:spTree>
    <p:extLst>
      <p:ext uri="{BB962C8B-B14F-4D97-AF65-F5344CB8AC3E}">
        <p14:creationId xmlns:p14="http://schemas.microsoft.com/office/powerpoint/2010/main" val="105075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BF8EA-56A6-45F3-A811-9EEB0CB18EB8}" type="slidenum">
              <a:rPr lang="en-US" altLang="en-US"/>
              <a:pPr>
                <a:defRPr/>
              </a:pPr>
              <a:t>‹#›</a:t>
            </a:fld>
            <a:endParaRPr lang="en-US" altLang="en-US"/>
          </a:p>
        </p:txBody>
      </p:sp>
    </p:spTree>
    <p:extLst>
      <p:ext uri="{BB962C8B-B14F-4D97-AF65-F5344CB8AC3E}">
        <p14:creationId xmlns:p14="http://schemas.microsoft.com/office/powerpoint/2010/main" val="160234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913F6-74D7-4DD4-BF04-B18F2A804786}" type="slidenum">
              <a:rPr lang="en-US" altLang="en-US"/>
              <a:pPr>
                <a:defRPr/>
              </a:pPr>
              <a:t>‹#›</a:t>
            </a:fld>
            <a:endParaRPr lang="en-US" altLang="en-US"/>
          </a:p>
        </p:txBody>
      </p:sp>
    </p:spTree>
    <p:extLst>
      <p:ext uri="{BB962C8B-B14F-4D97-AF65-F5344CB8AC3E}">
        <p14:creationId xmlns:p14="http://schemas.microsoft.com/office/powerpoint/2010/main" val="288708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DE3A12-03D1-4E6B-966F-2BF3263A2961}" type="slidenum">
              <a:rPr lang="en-US" altLang="en-US"/>
              <a:pPr>
                <a:defRPr/>
              </a:pPr>
              <a:t>‹#›</a:t>
            </a:fld>
            <a:endParaRPr lang="en-US" altLang="en-US"/>
          </a:p>
        </p:txBody>
      </p:sp>
    </p:spTree>
    <p:extLst>
      <p:ext uri="{BB962C8B-B14F-4D97-AF65-F5344CB8AC3E}">
        <p14:creationId xmlns:p14="http://schemas.microsoft.com/office/powerpoint/2010/main" val="11763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4E19C-B03F-4F8F-B7FF-98DF6DBB404C}" type="slidenum">
              <a:rPr lang="en-US" altLang="en-US"/>
              <a:pPr>
                <a:defRPr/>
              </a:pPr>
              <a:t>‹#›</a:t>
            </a:fld>
            <a:endParaRPr lang="en-US" altLang="en-US"/>
          </a:p>
        </p:txBody>
      </p:sp>
    </p:spTree>
    <p:extLst>
      <p:ext uri="{BB962C8B-B14F-4D97-AF65-F5344CB8AC3E}">
        <p14:creationId xmlns:p14="http://schemas.microsoft.com/office/powerpoint/2010/main" val="357262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5AE505-A941-4EBD-86FF-44E7FD91FBC2}" type="slidenum">
              <a:rPr lang="en-US" altLang="en-US"/>
              <a:pPr>
                <a:defRPr/>
              </a:pPr>
              <a:t>‹#›</a:t>
            </a:fld>
            <a:endParaRPr lang="en-US" altLang="en-US"/>
          </a:p>
        </p:txBody>
      </p:sp>
    </p:spTree>
    <p:extLst>
      <p:ext uri="{BB962C8B-B14F-4D97-AF65-F5344CB8AC3E}">
        <p14:creationId xmlns:p14="http://schemas.microsoft.com/office/powerpoint/2010/main" val="23082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6793AA-EB36-4BCD-A010-CC67F859C961}" type="slidenum">
              <a:rPr lang="en-US" altLang="en-US"/>
              <a:pPr>
                <a:defRPr/>
              </a:pPr>
              <a:t>‹#›</a:t>
            </a:fld>
            <a:endParaRPr lang="en-US" altLang="en-US"/>
          </a:p>
        </p:txBody>
      </p:sp>
    </p:spTree>
    <p:extLst>
      <p:ext uri="{BB962C8B-B14F-4D97-AF65-F5344CB8AC3E}">
        <p14:creationId xmlns:p14="http://schemas.microsoft.com/office/powerpoint/2010/main" val="25009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9BC9F2-8959-4B05-8A96-47AE6BC5F236}" type="slidenum">
              <a:rPr lang="en-US" altLang="en-US"/>
              <a:pPr>
                <a:defRPr/>
              </a:pPr>
              <a:t>‹#›</a:t>
            </a:fld>
            <a:endParaRPr lang="en-US" altLang="en-US"/>
          </a:p>
        </p:txBody>
      </p:sp>
    </p:spTree>
    <p:extLst>
      <p:ext uri="{BB962C8B-B14F-4D97-AF65-F5344CB8AC3E}">
        <p14:creationId xmlns:p14="http://schemas.microsoft.com/office/powerpoint/2010/main" val="54550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71A73-A41D-48E9-828D-6CCDADD04672}" type="slidenum">
              <a:rPr lang="en-US" altLang="en-US"/>
              <a:pPr>
                <a:defRPr/>
              </a:pPr>
              <a:t>‹#›</a:t>
            </a:fld>
            <a:endParaRPr lang="en-US" altLang="en-US"/>
          </a:p>
        </p:txBody>
      </p:sp>
    </p:spTree>
    <p:extLst>
      <p:ext uri="{BB962C8B-B14F-4D97-AF65-F5344CB8AC3E}">
        <p14:creationId xmlns:p14="http://schemas.microsoft.com/office/powerpoint/2010/main" val="87530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19E713E-F8B9-4010-AE27-94E2199466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5.jpeg"/><Relationship Id="rId3" Type="http://schemas.openxmlformats.org/officeDocument/2006/relationships/audio" Target="../media/media1.WAV"/><Relationship Id="rId7" Type="http://schemas.openxmlformats.org/officeDocument/2006/relationships/slide" Target="slide2.xml"/><Relationship Id="rId12" Type="http://schemas.openxmlformats.org/officeDocument/2006/relationships/image" Target="../media/image4.gif"/><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xml"/><Relationship Id="rId11" Type="http://schemas.openxmlformats.org/officeDocument/2006/relationships/image" Target="../media/image3.png"/><Relationship Id="rId5" Type="http://schemas.openxmlformats.org/officeDocument/2006/relationships/audio" Target="file:///F:\Rung%20Chuong%20Vang%20-%20Buc%20Tuong.mp3" TargetMode="External"/><Relationship Id="rId10" Type="http://schemas.openxmlformats.org/officeDocument/2006/relationships/image" Target="../media/image2.gif"/><Relationship Id="rId4" Type="http://schemas.openxmlformats.org/officeDocument/2006/relationships/audio" Target="file:///D:\usb%20nam\Rung%20chuong%20vang%20-%20Buc%20Tuong%20%5bNCT%200445427527%5d.mp3" TargetMode="Externa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4.xml"/><Relationship Id="rId18" Type="http://schemas.openxmlformats.org/officeDocument/2006/relationships/slide" Target="slide17.xml"/><Relationship Id="rId26" Type="http://schemas.openxmlformats.org/officeDocument/2006/relationships/image" Target="../media/image22.gif"/><Relationship Id="rId3" Type="http://schemas.openxmlformats.org/officeDocument/2006/relationships/audio" Target="../media/audio5.wav"/><Relationship Id="rId21" Type="http://schemas.openxmlformats.org/officeDocument/2006/relationships/slide" Target="slide20.xml"/><Relationship Id="rId7" Type="http://schemas.openxmlformats.org/officeDocument/2006/relationships/image" Target="../media/image17.gif"/><Relationship Id="rId12" Type="http://schemas.openxmlformats.org/officeDocument/2006/relationships/slide" Target="slide30.xml"/><Relationship Id="rId17" Type="http://schemas.openxmlformats.org/officeDocument/2006/relationships/slide" Target="slide16.xml"/><Relationship Id="rId25" Type="http://schemas.openxmlformats.org/officeDocument/2006/relationships/image" Target="../media/image19.wmf"/><Relationship Id="rId2" Type="http://schemas.openxmlformats.org/officeDocument/2006/relationships/audio" Target="../media/audio4.wav"/><Relationship Id="rId16" Type="http://schemas.openxmlformats.org/officeDocument/2006/relationships/slide" Target="slide19.xml"/><Relationship Id="rId20" Type="http://schemas.openxmlformats.org/officeDocument/2006/relationships/slide" Target="slide11.xml"/><Relationship Id="rId29"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8.jpeg"/><Relationship Id="rId24" Type="http://schemas.openxmlformats.org/officeDocument/2006/relationships/image" Target="../media/image18.gif"/><Relationship Id="rId5" Type="http://schemas.openxmlformats.org/officeDocument/2006/relationships/audio" Target="../media/audio7.wav"/><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image" Target="../media/image20.gif"/><Relationship Id="rId10" Type="http://schemas.openxmlformats.org/officeDocument/2006/relationships/slide" Target="slide10.xml"/><Relationship Id="rId19" Type="http://schemas.openxmlformats.org/officeDocument/2006/relationships/slide" Target="slide18.xml"/><Relationship Id="rId4" Type="http://schemas.openxmlformats.org/officeDocument/2006/relationships/audio" Target="../media/audio6.wav"/><Relationship Id="rId9" Type="http://schemas.openxmlformats.org/officeDocument/2006/relationships/image" Target="../media/image9.jpeg"/><Relationship Id="rId14" Type="http://schemas.openxmlformats.org/officeDocument/2006/relationships/slide" Target="slide28.xml"/><Relationship Id="rId22" Type="http://schemas.openxmlformats.org/officeDocument/2006/relationships/slide" Target="slide14.xml"/><Relationship Id="rId27" Type="http://schemas.openxmlformats.org/officeDocument/2006/relationships/image" Target="../media/image23.gif"/></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slide" Target="slide17.xml"/><Relationship Id="rId26" Type="http://schemas.openxmlformats.org/officeDocument/2006/relationships/image" Target="../media/image18.gif"/><Relationship Id="rId3" Type="http://schemas.openxmlformats.org/officeDocument/2006/relationships/audio" Target="../media/audio5.wav"/><Relationship Id="rId21" Type="http://schemas.openxmlformats.org/officeDocument/2006/relationships/slide" Target="slide20.xml"/><Relationship Id="rId7" Type="http://schemas.openxmlformats.org/officeDocument/2006/relationships/image" Target="../media/image7.gif"/><Relationship Id="rId12" Type="http://schemas.openxmlformats.org/officeDocument/2006/relationships/slide" Target="slide24.xml"/><Relationship Id="rId17" Type="http://schemas.openxmlformats.org/officeDocument/2006/relationships/slide" Target="slide16.xml"/><Relationship Id="rId25" Type="http://schemas.openxmlformats.org/officeDocument/2006/relationships/image" Target="../media/image19.wmf"/><Relationship Id="rId2" Type="http://schemas.openxmlformats.org/officeDocument/2006/relationships/audio" Target="../media/audio4.wav"/><Relationship Id="rId16" Type="http://schemas.openxmlformats.org/officeDocument/2006/relationships/slide" Target="slide19.xml"/><Relationship Id="rId20" Type="http://schemas.openxmlformats.org/officeDocument/2006/relationships/slide" Target="slide11.xml"/><Relationship Id="rId29"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30.xml"/><Relationship Id="rId24" Type="http://schemas.openxmlformats.org/officeDocument/2006/relationships/slide" Target="slide23.xml"/><Relationship Id="rId32" Type="http://schemas.openxmlformats.org/officeDocument/2006/relationships/image" Target="../media/image28.png"/><Relationship Id="rId5" Type="http://schemas.openxmlformats.org/officeDocument/2006/relationships/audio" Target="../media/audio7.wav"/><Relationship Id="rId15" Type="http://schemas.openxmlformats.org/officeDocument/2006/relationships/slide" Target="slide15.xml"/><Relationship Id="rId23" Type="http://schemas.openxmlformats.org/officeDocument/2006/relationships/slide" Target="slide22.xml"/><Relationship Id="rId28" Type="http://schemas.openxmlformats.org/officeDocument/2006/relationships/image" Target="../media/image21.gif"/><Relationship Id="rId10" Type="http://schemas.openxmlformats.org/officeDocument/2006/relationships/image" Target="../media/image8.jpeg"/><Relationship Id="rId19" Type="http://schemas.openxmlformats.org/officeDocument/2006/relationships/slide" Target="slide18.xml"/><Relationship Id="rId31" Type="http://schemas.openxmlformats.org/officeDocument/2006/relationships/image" Target="../media/image27.png"/><Relationship Id="rId4" Type="http://schemas.openxmlformats.org/officeDocument/2006/relationships/audio" Target="../media/audio6.wav"/><Relationship Id="rId9" Type="http://schemas.openxmlformats.org/officeDocument/2006/relationships/slide" Target="slide10.xml"/><Relationship Id="rId14" Type="http://schemas.openxmlformats.org/officeDocument/2006/relationships/slide" Target="slide28.xml"/><Relationship Id="rId22" Type="http://schemas.openxmlformats.org/officeDocument/2006/relationships/slide" Target="slide14.xml"/><Relationship Id="rId27" Type="http://schemas.openxmlformats.org/officeDocument/2006/relationships/image" Target="../media/image20.gif"/><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8.xml"/><Relationship Id="rId18" Type="http://schemas.openxmlformats.org/officeDocument/2006/relationships/slide" Target="slide18.xml"/><Relationship Id="rId26" Type="http://schemas.openxmlformats.org/officeDocument/2006/relationships/image" Target="../media/image22.gif"/><Relationship Id="rId3" Type="http://schemas.openxmlformats.org/officeDocument/2006/relationships/audio" Target="../media/audio5.wav"/><Relationship Id="rId21" Type="http://schemas.openxmlformats.org/officeDocument/2006/relationships/slide" Target="slide14.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17.xml"/><Relationship Id="rId25" Type="http://schemas.openxmlformats.org/officeDocument/2006/relationships/image" Target="../media/image19.wmf"/><Relationship Id="rId2" Type="http://schemas.openxmlformats.org/officeDocument/2006/relationships/audio" Target="../media/audio4.wav"/><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4.xml"/><Relationship Id="rId24" Type="http://schemas.openxmlformats.org/officeDocument/2006/relationships/image" Target="../media/image18.gif"/><Relationship Id="rId5" Type="http://schemas.openxmlformats.org/officeDocument/2006/relationships/audio" Target="../media/audio7.wav"/><Relationship Id="rId15" Type="http://schemas.openxmlformats.org/officeDocument/2006/relationships/slide" Target="slide19.xml"/><Relationship Id="rId23" Type="http://schemas.openxmlformats.org/officeDocument/2006/relationships/slide" Target="slide23.xml"/><Relationship Id="rId28" Type="http://schemas.openxmlformats.org/officeDocument/2006/relationships/image" Target="../media/image21.gif"/><Relationship Id="rId10" Type="http://schemas.openxmlformats.org/officeDocument/2006/relationships/image" Target="../media/image8.jpeg"/><Relationship Id="rId19" Type="http://schemas.openxmlformats.org/officeDocument/2006/relationships/slide" Target="slide11.xml"/><Relationship Id="rId4" Type="http://schemas.openxmlformats.org/officeDocument/2006/relationships/audio" Target="../media/audio6.wav"/><Relationship Id="rId9" Type="http://schemas.openxmlformats.org/officeDocument/2006/relationships/slide" Target="slide30.xml"/><Relationship Id="rId14" Type="http://schemas.openxmlformats.org/officeDocument/2006/relationships/slide" Target="slide15.xml"/><Relationship Id="rId22" Type="http://schemas.openxmlformats.org/officeDocument/2006/relationships/slide" Target="slide22.xml"/><Relationship Id="rId27" Type="http://schemas.openxmlformats.org/officeDocument/2006/relationships/image" Target="../media/image20.gif"/></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5.xml"/><Relationship Id="rId18" Type="http://schemas.openxmlformats.org/officeDocument/2006/relationships/slide" Target="slide11.xml"/><Relationship Id="rId26" Type="http://schemas.openxmlformats.org/officeDocument/2006/relationships/image" Target="../media/image23.gif"/><Relationship Id="rId3" Type="http://schemas.openxmlformats.org/officeDocument/2006/relationships/audio" Target="../media/audio5.wav"/><Relationship Id="rId21" Type="http://schemas.openxmlformats.org/officeDocument/2006/relationships/slide" Target="slide22.xml"/><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18.xml"/><Relationship Id="rId25" Type="http://schemas.openxmlformats.org/officeDocument/2006/relationships/image" Target="../media/image22.gif"/><Relationship Id="rId2" Type="http://schemas.openxmlformats.org/officeDocument/2006/relationships/audio" Target="../media/audio4.wav"/><Relationship Id="rId16" Type="http://schemas.openxmlformats.org/officeDocument/2006/relationships/slide" Target="slide17.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8.xml"/><Relationship Id="rId24" Type="http://schemas.openxmlformats.org/officeDocument/2006/relationships/image" Target="../media/image19.wmf"/><Relationship Id="rId5" Type="http://schemas.openxmlformats.org/officeDocument/2006/relationships/audio" Target="../media/audio7.wav"/><Relationship Id="rId15" Type="http://schemas.openxmlformats.org/officeDocument/2006/relationships/slide" Target="slide16.xml"/><Relationship Id="rId23" Type="http://schemas.openxmlformats.org/officeDocument/2006/relationships/image" Target="../media/image18.gif"/><Relationship Id="rId28" Type="http://schemas.openxmlformats.org/officeDocument/2006/relationships/image" Target="../media/image21.gif"/><Relationship Id="rId10" Type="http://schemas.openxmlformats.org/officeDocument/2006/relationships/image" Target="../media/image9.jpeg"/><Relationship Id="rId19" Type="http://schemas.openxmlformats.org/officeDocument/2006/relationships/slide" Target="slide20.xml"/><Relationship Id="rId4" Type="http://schemas.openxmlformats.org/officeDocument/2006/relationships/audio" Target="../media/audio6.wav"/><Relationship Id="rId9" Type="http://schemas.openxmlformats.org/officeDocument/2006/relationships/slide" Target="slide24.xml"/><Relationship Id="rId14" Type="http://schemas.openxmlformats.org/officeDocument/2006/relationships/slide" Target="slide19.xml"/><Relationship Id="rId22" Type="http://schemas.openxmlformats.org/officeDocument/2006/relationships/slide" Target="slide23.xml"/><Relationship Id="rId27" Type="http://schemas.openxmlformats.org/officeDocument/2006/relationships/image" Target="../media/image20.gif"/></Relationships>
</file>

<file path=ppt/slides/_rels/slide14.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slide" Target="slide20.xml"/><Relationship Id="rId26" Type="http://schemas.openxmlformats.org/officeDocument/2006/relationships/image" Target="../media/image30.png"/><Relationship Id="rId3" Type="http://schemas.openxmlformats.org/officeDocument/2006/relationships/audio" Target="../media/audio5.wav"/><Relationship Id="rId21" Type="http://schemas.openxmlformats.org/officeDocument/2006/relationships/slide" Target="slide23.xml"/><Relationship Id="rId7" Type="http://schemas.openxmlformats.org/officeDocument/2006/relationships/image" Target="../media/image7.gif"/><Relationship Id="rId12" Type="http://schemas.openxmlformats.org/officeDocument/2006/relationships/slide" Target="slide19.xml"/><Relationship Id="rId17" Type="http://schemas.openxmlformats.org/officeDocument/2006/relationships/slide" Target="slide11.xml"/><Relationship Id="rId25" Type="http://schemas.openxmlformats.org/officeDocument/2006/relationships/image" Target="../media/image21.gif"/><Relationship Id="rId2" Type="http://schemas.openxmlformats.org/officeDocument/2006/relationships/audio" Target="../media/audio4.wav"/><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5.xml"/><Relationship Id="rId24" Type="http://schemas.openxmlformats.org/officeDocument/2006/relationships/image" Target="../media/image20.gif"/><Relationship Id="rId5" Type="http://schemas.openxmlformats.org/officeDocument/2006/relationships/audio" Target="../media/audio7.wav"/><Relationship Id="rId15" Type="http://schemas.openxmlformats.org/officeDocument/2006/relationships/slide" Target="slide17.xml"/><Relationship Id="rId23" Type="http://schemas.openxmlformats.org/officeDocument/2006/relationships/image" Target="../media/image19.wmf"/><Relationship Id="rId28" Type="http://schemas.openxmlformats.org/officeDocument/2006/relationships/image" Target="../media/image32.png"/><Relationship Id="rId10" Type="http://schemas.openxmlformats.org/officeDocument/2006/relationships/image" Target="../media/image8.jpeg"/><Relationship Id="rId19" Type="http://schemas.openxmlformats.org/officeDocument/2006/relationships/slide" Target="slide14.xml"/><Relationship Id="rId4" Type="http://schemas.openxmlformats.org/officeDocument/2006/relationships/audio" Target="../media/audio6.wav"/><Relationship Id="rId9" Type="http://schemas.openxmlformats.org/officeDocument/2006/relationships/slide" Target="slide28.xml"/><Relationship Id="rId14" Type="http://schemas.openxmlformats.org/officeDocument/2006/relationships/slide" Target="slide16.xml"/><Relationship Id="rId22" Type="http://schemas.openxmlformats.org/officeDocument/2006/relationships/image" Target="../media/image18.gif"/><Relationship Id="rId27"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6.xml"/><Relationship Id="rId18" Type="http://schemas.openxmlformats.org/officeDocument/2006/relationships/slide" Target="slide14.xml"/><Relationship Id="rId26" Type="http://schemas.openxmlformats.org/officeDocument/2006/relationships/image" Target="../media/image21.gif"/><Relationship Id="rId3" Type="http://schemas.openxmlformats.org/officeDocument/2006/relationships/audio" Target="../media/audio5.wav"/><Relationship Id="rId21" Type="http://schemas.openxmlformats.org/officeDocument/2006/relationships/image" Target="../media/image18.gif"/><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20.xml"/><Relationship Id="rId25" Type="http://schemas.openxmlformats.org/officeDocument/2006/relationships/image" Target="../media/image20.gif"/><Relationship Id="rId2" Type="http://schemas.openxmlformats.org/officeDocument/2006/relationships/audio" Target="../media/audio4.wav"/><Relationship Id="rId16" Type="http://schemas.openxmlformats.org/officeDocument/2006/relationships/slide" Target="slide11.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9.xml"/><Relationship Id="rId24" Type="http://schemas.openxmlformats.org/officeDocument/2006/relationships/image" Target="../media/image23.gif"/><Relationship Id="rId5" Type="http://schemas.openxmlformats.org/officeDocument/2006/relationships/audio" Target="../media/audio7.wav"/><Relationship Id="rId15" Type="http://schemas.openxmlformats.org/officeDocument/2006/relationships/slide" Target="slide18.xml"/><Relationship Id="rId23" Type="http://schemas.openxmlformats.org/officeDocument/2006/relationships/image" Target="../media/image22.gif"/><Relationship Id="rId10" Type="http://schemas.openxmlformats.org/officeDocument/2006/relationships/image" Target="../media/image8.jpeg"/><Relationship Id="rId19" Type="http://schemas.openxmlformats.org/officeDocument/2006/relationships/slide" Target="slide22.xml"/><Relationship Id="rId4" Type="http://schemas.openxmlformats.org/officeDocument/2006/relationships/audio" Target="../media/audio6.wav"/><Relationship Id="rId9" Type="http://schemas.openxmlformats.org/officeDocument/2006/relationships/slide" Target="slide15.xml"/><Relationship Id="rId14" Type="http://schemas.openxmlformats.org/officeDocument/2006/relationships/slide" Target="slide17.xml"/><Relationship Id="rId22"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audio" Target="../media/audio5.wav"/><Relationship Id="rId21" Type="http://schemas.openxmlformats.org/officeDocument/2006/relationships/image" Target="../media/image19.wmf"/><Relationship Id="rId7" Type="http://schemas.openxmlformats.org/officeDocument/2006/relationships/image" Target="../media/image7.gif"/><Relationship Id="rId12" Type="http://schemas.openxmlformats.org/officeDocument/2006/relationships/slide" Target="slide17.xml"/><Relationship Id="rId17" Type="http://schemas.openxmlformats.org/officeDocument/2006/relationships/slide" Target="slide14.xml"/><Relationship Id="rId25" Type="http://schemas.openxmlformats.org/officeDocument/2006/relationships/image" Target="../media/image21.gif"/><Relationship Id="rId2" Type="http://schemas.openxmlformats.org/officeDocument/2006/relationships/audio" Target="../media/audio4.wav"/><Relationship Id="rId16" Type="http://schemas.openxmlformats.org/officeDocument/2006/relationships/slide" Target="slide20.xml"/><Relationship Id="rId20"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6.xml"/><Relationship Id="rId24" Type="http://schemas.openxmlformats.org/officeDocument/2006/relationships/image" Target="../media/image20.gif"/><Relationship Id="rId5" Type="http://schemas.openxmlformats.org/officeDocument/2006/relationships/audio" Target="../media/audio7.wav"/><Relationship Id="rId15" Type="http://schemas.openxmlformats.org/officeDocument/2006/relationships/image" Target="../media/image8.jpeg"/><Relationship Id="rId23" Type="http://schemas.openxmlformats.org/officeDocument/2006/relationships/image" Target="../media/image23.gif"/><Relationship Id="rId10" Type="http://schemas.openxmlformats.org/officeDocument/2006/relationships/image" Target="../media/image9.jpeg"/><Relationship Id="rId19" Type="http://schemas.openxmlformats.org/officeDocument/2006/relationships/slide" Target="slide23.xml"/><Relationship Id="rId4" Type="http://schemas.openxmlformats.org/officeDocument/2006/relationships/audio" Target="../media/audio6.wav"/><Relationship Id="rId9" Type="http://schemas.openxmlformats.org/officeDocument/2006/relationships/slide" Target="slide19.xml"/><Relationship Id="rId14" Type="http://schemas.openxmlformats.org/officeDocument/2006/relationships/slide" Target="slide11.xml"/><Relationship Id="rId22" Type="http://schemas.openxmlformats.org/officeDocument/2006/relationships/image" Target="../media/image22.gif"/></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8.jpeg"/><Relationship Id="rId18" Type="http://schemas.openxmlformats.org/officeDocument/2006/relationships/image" Target="../media/image18.gif"/><Relationship Id="rId3" Type="http://schemas.openxmlformats.org/officeDocument/2006/relationships/audio" Target="../media/audio5.wav"/><Relationship Id="rId21" Type="http://schemas.openxmlformats.org/officeDocument/2006/relationships/image" Target="../media/image21.gif"/><Relationship Id="rId7" Type="http://schemas.openxmlformats.org/officeDocument/2006/relationships/image" Target="../media/image17.gif"/><Relationship Id="rId12" Type="http://schemas.openxmlformats.org/officeDocument/2006/relationships/slide" Target="slide11.xml"/><Relationship Id="rId17" Type="http://schemas.openxmlformats.org/officeDocument/2006/relationships/slide" Target="slide23.xml"/><Relationship Id="rId2" Type="http://schemas.openxmlformats.org/officeDocument/2006/relationships/audio" Target="../media/audio4.wav"/><Relationship Id="rId16" Type="http://schemas.openxmlformats.org/officeDocument/2006/relationships/slide" Target="slide22.xml"/><Relationship Id="rId20"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slide" Target="slide18.xml"/><Relationship Id="rId5" Type="http://schemas.openxmlformats.org/officeDocument/2006/relationships/audio" Target="../media/audio7.wav"/><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image" Target="../media/image19.wmf"/><Relationship Id="rId4" Type="http://schemas.openxmlformats.org/officeDocument/2006/relationships/audio" Target="../media/audio6.wav"/><Relationship Id="rId9" Type="http://schemas.openxmlformats.org/officeDocument/2006/relationships/image" Target="../media/image9.jpeg"/><Relationship Id="rId1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8.jpeg"/><Relationship Id="rId18" Type="http://schemas.openxmlformats.org/officeDocument/2006/relationships/image" Target="../media/image18.gif"/><Relationship Id="rId3" Type="http://schemas.openxmlformats.org/officeDocument/2006/relationships/audio" Target="../media/audio5.wav"/><Relationship Id="rId21" Type="http://schemas.openxmlformats.org/officeDocument/2006/relationships/image" Target="../media/image20.gif"/><Relationship Id="rId7" Type="http://schemas.openxmlformats.org/officeDocument/2006/relationships/image" Target="../media/image7.gif"/><Relationship Id="rId12" Type="http://schemas.openxmlformats.org/officeDocument/2006/relationships/slide" Target="slide11.xml"/><Relationship Id="rId17" Type="http://schemas.openxmlformats.org/officeDocument/2006/relationships/slide" Target="slide23.xml"/><Relationship Id="rId2" Type="http://schemas.openxmlformats.org/officeDocument/2006/relationships/audio" Target="../media/audio4.wav"/><Relationship Id="rId16" Type="http://schemas.openxmlformats.org/officeDocument/2006/relationships/slide" Target="slide22.xml"/><Relationship Id="rId20"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8.xml"/><Relationship Id="rId5" Type="http://schemas.openxmlformats.org/officeDocument/2006/relationships/audio" Target="../media/audio7.wav"/><Relationship Id="rId15" Type="http://schemas.openxmlformats.org/officeDocument/2006/relationships/slide" Target="slide14.xml"/><Relationship Id="rId23" Type="http://schemas.openxmlformats.org/officeDocument/2006/relationships/image" Target="../media/image34.jpeg"/><Relationship Id="rId10" Type="http://schemas.openxmlformats.org/officeDocument/2006/relationships/image" Target="../media/image9.jpeg"/><Relationship Id="rId19" Type="http://schemas.openxmlformats.org/officeDocument/2006/relationships/image" Target="../media/image19.wmf"/><Relationship Id="rId4" Type="http://schemas.openxmlformats.org/officeDocument/2006/relationships/audio" Target="../media/audio6.wav"/><Relationship Id="rId9" Type="http://schemas.openxmlformats.org/officeDocument/2006/relationships/slide" Target="slide17.xml"/><Relationship Id="rId14" Type="http://schemas.openxmlformats.org/officeDocument/2006/relationships/slide" Target="slide20.xml"/><Relationship Id="rId22" Type="http://schemas.openxmlformats.org/officeDocument/2006/relationships/image" Target="../media/image21.gif"/></Relationships>
</file>

<file path=ppt/slides/_rels/slide19.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0.xml"/><Relationship Id="rId18" Type="http://schemas.openxmlformats.org/officeDocument/2006/relationships/image" Target="../media/image19.wmf"/><Relationship Id="rId3" Type="http://schemas.openxmlformats.org/officeDocument/2006/relationships/audio" Target="../media/audio5.wav"/><Relationship Id="rId21" Type="http://schemas.openxmlformats.org/officeDocument/2006/relationships/image" Target="../media/image21.gif"/><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image" Target="../media/image18.gif"/><Relationship Id="rId2" Type="http://schemas.openxmlformats.org/officeDocument/2006/relationships/audio" Target="../media/audio4.wav"/><Relationship Id="rId16" Type="http://schemas.openxmlformats.org/officeDocument/2006/relationships/slide" Target="slide23.xml"/><Relationship Id="rId20"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1.xml"/><Relationship Id="rId5" Type="http://schemas.openxmlformats.org/officeDocument/2006/relationships/audio" Target="../media/audio7.wav"/><Relationship Id="rId15" Type="http://schemas.openxmlformats.org/officeDocument/2006/relationships/slide" Target="slide22.xml"/><Relationship Id="rId10" Type="http://schemas.openxmlformats.org/officeDocument/2006/relationships/image" Target="../media/image9.jpeg"/><Relationship Id="rId19" Type="http://schemas.openxmlformats.org/officeDocument/2006/relationships/image" Target="../media/image23.gif"/><Relationship Id="rId4" Type="http://schemas.openxmlformats.org/officeDocument/2006/relationships/audio" Target="../media/audio6.wav"/><Relationship Id="rId9" Type="http://schemas.openxmlformats.org/officeDocument/2006/relationships/slide" Target="slide18.xml"/><Relationship Id="rId14" Type="http://schemas.openxmlformats.org/officeDocument/2006/relationships/slide" Target="slide14.xml"/><Relationship Id="rId22"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slide" Target="slide30.xml"/><Relationship Id="rId18" Type="http://schemas.openxmlformats.org/officeDocument/2006/relationships/slide" Target="slide16.xml"/><Relationship Id="rId26" Type="http://schemas.openxmlformats.org/officeDocument/2006/relationships/slide" Target="slide3.xml"/><Relationship Id="rId3" Type="http://schemas.openxmlformats.org/officeDocument/2006/relationships/image" Target="../media/image7.gif"/><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0.xml"/><Relationship Id="rId17" Type="http://schemas.openxmlformats.org/officeDocument/2006/relationships/slide" Target="slide19.xml"/><Relationship Id="rId25" Type="http://schemas.openxmlformats.org/officeDocument/2006/relationships/image" Target="../media/image11.jpeg"/><Relationship Id="rId2" Type="http://schemas.openxmlformats.org/officeDocument/2006/relationships/image" Target="../media/image6.png"/><Relationship Id="rId16" Type="http://schemas.openxmlformats.org/officeDocument/2006/relationships/slide" Target="slide15.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22.xml"/><Relationship Id="rId24" Type="http://schemas.openxmlformats.org/officeDocument/2006/relationships/image" Target="../media/image10.jpeg"/><Relationship Id="rId5" Type="http://schemas.openxmlformats.org/officeDocument/2006/relationships/image" Target="../media/image8.jpeg"/><Relationship Id="rId15" Type="http://schemas.openxmlformats.org/officeDocument/2006/relationships/slide" Target="slide28.xml"/><Relationship Id="rId23" Type="http://schemas.openxmlformats.org/officeDocument/2006/relationships/slide" Target="slide23.xml"/><Relationship Id="rId28" Type="http://schemas.openxmlformats.org/officeDocument/2006/relationships/image" Target="../media/image12.jpeg"/><Relationship Id="rId10" Type="http://schemas.openxmlformats.org/officeDocument/2006/relationships/slide" Target="slide21.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24.xml"/><Relationship Id="rId22" Type="http://schemas.openxmlformats.org/officeDocument/2006/relationships/slide" Target="slide14.xml"/><Relationship Id="rId27"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image" Target="../media/image23.gif"/><Relationship Id="rId3" Type="http://schemas.openxmlformats.org/officeDocument/2006/relationships/audio" Target="../media/audio5.wav"/><Relationship Id="rId7" Type="http://schemas.openxmlformats.org/officeDocument/2006/relationships/image" Target="../media/image7.gif"/><Relationship Id="rId12" Type="http://schemas.openxmlformats.org/officeDocument/2006/relationships/slide" Target="slide14.xml"/><Relationship Id="rId17" Type="http://schemas.openxmlformats.org/officeDocument/2006/relationships/image" Target="../media/image19.wmf"/><Relationship Id="rId2" Type="http://schemas.openxmlformats.org/officeDocument/2006/relationships/audio" Target="../media/audio4.wav"/><Relationship Id="rId16" Type="http://schemas.openxmlformats.org/officeDocument/2006/relationships/image" Target="../media/image18.gif"/><Relationship Id="rId20"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0.xml"/><Relationship Id="rId5" Type="http://schemas.openxmlformats.org/officeDocument/2006/relationships/audio" Target="../media/audio7.wav"/><Relationship Id="rId15" Type="http://schemas.openxmlformats.org/officeDocument/2006/relationships/slide" Target="slide23.xml"/><Relationship Id="rId10" Type="http://schemas.openxmlformats.org/officeDocument/2006/relationships/image" Target="../media/image8.jpeg"/><Relationship Id="rId19" Type="http://schemas.openxmlformats.org/officeDocument/2006/relationships/image" Target="../media/image20.gif"/><Relationship Id="rId4" Type="http://schemas.openxmlformats.org/officeDocument/2006/relationships/audio" Target="../media/audio6.wav"/><Relationship Id="rId9" Type="http://schemas.openxmlformats.org/officeDocument/2006/relationships/slide" Target="slide11.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image" Target="../media/image20.gif"/><Relationship Id="rId3" Type="http://schemas.openxmlformats.org/officeDocument/2006/relationships/audio" Target="../media/audio5.wav"/><Relationship Id="rId7" Type="http://schemas.openxmlformats.org/officeDocument/2006/relationships/image" Target="../media/image17.gif"/><Relationship Id="rId12" Type="http://schemas.openxmlformats.org/officeDocument/2006/relationships/slide" Target="slide22.xml"/><Relationship Id="rId17" Type="http://schemas.openxmlformats.org/officeDocument/2006/relationships/image" Target="../media/image23.gif"/><Relationship Id="rId2" Type="http://schemas.openxmlformats.org/officeDocument/2006/relationships/audio" Target="../media/audio4.wav"/><Relationship Id="rId16"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9.jpeg"/><Relationship Id="rId5" Type="http://schemas.openxmlformats.org/officeDocument/2006/relationships/audio" Target="../media/audio7.wav"/><Relationship Id="rId15" Type="http://schemas.openxmlformats.org/officeDocument/2006/relationships/image" Target="../media/image19.wmf"/><Relationship Id="rId10" Type="http://schemas.openxmlformats.org/officeDocument/2006/relationships/slide" Target="slide14.xml"/><Relationship Id="rId19" Type="http://schemas.openxmlformats.org/officeDocument/2006/relationships/image" Target="../media/image21.gif"/><Relationship Id="rId4" Type="http://schemas.openxmlformats.org/officeDocument/2006/relationships/audio" Target="../media/audio6.wav"/><Relationship Id="rId9" Type="http://schemas.openxmlformats.org/officeDocument/2006/relationships/image" Target="../media/image8.jpeg"/><Relationship Id="rId14" Type="http://schemas.openxmlformats.org/officeDocument/2006/relationships/image" Target="../media/image18.gif"/></Relationships>
</file>

<file path=ppt/slides/_rels/slide2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18.gif"/><Relationship Id="rId3" Type="http://schemas.openxmlformats.org/officeDocument/2006/relationships/audio" Target="../media/audio5.wav"/><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14.xml"/><Relationship Id="rId2" Type="http://schemas.openxmlformats.org/officeDocument/2006/relationships/audio" Target="../media/audio4.wav"/><Relationship Id="rId16"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3.xml"/><Relationship Id="rId5" Type="http://schemas.openxmlformats.org/officeDocument/2006/relationships/audio" Target="../media/audio7.wav"/><Relationship Id="rId15" Type="http://schemas.openxmlformats.org/officeDocument/2006/relationships/image" Target="../media/image20.gif"/><Relationship Id="rId10" Type="http://schemas.openxmlformats.org/officeDocument/2006/relationships/image" Target="../media/image9.jpeg"/><Relationship Id="rId4" Type="http://schemas.openxmlformats.org/officeDocument/2006/relationships/audio" Target="../media/audio6.wav"/><Relationship Id="rId9" Type="http://schemas.openxmlformats.org/officeDocument/2006/relationships/slide" Target="slide22.xml"/><Relationship Id="rId14" Type="http://schemas.openxmlformats.org/officeDocument/2006/relationships/image" Target="../media/image19.wmf"/></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21.gif"/><Relationship Id="rId3" Type="http://schemas.openxmlformats.org/officeDocument/2006/relationships/audio" Target="../media/audio5.wav"/><Relationship Id="rId7" Type="http://schemas.openxmlformats.org/officeDocument/2006/relationships/image" Target="../media/image17.gif"/><Relationship Id="rId12" Type="http://schemas.openxmlformats.org/officeDocument/2006/relationships/image" Target="../media/image19.wm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8.jpeg"/><Relationship Id="rId5" Type="http://schemas.openxmlformats.org/officeDocument/2006/relationships/audio" Target="../media/audio7.wav"/><Relationship Id="rId15" Type="http://schemas.openxmlformats.org/officeDocument/2006/relationships/image" Target="../media/image6.png"/><Relationship Id="rId10" Type="http://schemas.openxmlformats.org/officeDocument/2006/relationships/slide" Target="slide23.xml"/><Relationship Id="rId4" Type="http://schemas.openxmlformats.org/officeDocument/2006/relationships/audio" Target="../media/audio6.wav"/><Relationship Id="rId9" Type="http://schemas.openxmlformats.org/officeDocument/2006/relationships/image" Target="../media/image9.jpeg"/><Relationship Id="rId14" Type="http://schemas.openxmlformats.org/officeDocument/2006/relationships/image" Target="../media/image22.gif"/></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18.gif"/><Relationship Id="rId3" Type="http://schemas.openxmlformats.org/officeDocument/2006/relationships/audio" Target="../media/audio5.wav"/><Relationship Id="rId7" Type="http://schemas.openxmlformats.org/officeDocument/2006/relationships/image" Target="../media/image17.gif"/><Relationship Id="rId12" Type="http://schemas.openxmlformats.org/officeDocument/2006/relationships/image" Target="../media/image23.gif"/><Relationship Id="rId2" Type="http://schemas.openxmlformats.org/officeDocument/2006/relationships/audio" Target="../media/audio4.wav"/><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22.gif"/><Relationship Id="rId5" Type="http://schemas.openxmlformats.org/officeDocument/2006/relationships/audio" Target="../media/audio7.wav"/><Relationship Id="rId15" Type="http://schemas.openxmlformats.org/officeDocument/2006/relationships/image" Target="../media/image21.gif"/><Relationship Id="rId10" Type="http://schemas.openxmlformats.org/officeDocument/2006/relationships/image" Target="../media/image19.wmf"/><Relationship Id="rId4" Type="http://schemas.openxmlformats.org/officeDocument/2006/relationships/audio" Target="../media/audio6.wav"/><Relationship Id="rId9" Type="http://schemas.openxmlformats.org/officeDocument/2006/relationships/image" Target="../media/image8.jpeg"/><Relationship Id="rId14" Type="http://schemas.openxmlformats.org/officeDocument/2006/relationships/image" Target="../media/image20.gif"/></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19.xml"/><Relationship Id="rId18" Type="http://schemas.openxmlformats.org/officeDocument/2006/relationships/slide" Target="slide20.xml"/><Relationship Id="rId26" Type="http://schemas.openxmlformats.org/officeDocument/2006/relationships/image" Target="../media/image20.gif"/><Relationship Id="rId3" Type="http://schemas.openxmlformats.org/officeDocument/2006/relationships/audio" Target="../media/audio6.wav"/><Relationship Id="rId21" Type="http://schemas.openxmlformats.org/officeDocument/2006/relationships/slide" Target="slide23.xml"/><Relationship Id="rId7" Type="http://schemas.openxmlformats.org/officeDocument/2006/relationships/slide" Target="slide30.xml"/><Relationship Id="rId12" Type="http://schemas.openxmlformats.org/officeDocument/2006/relationships/slide" Target="slide15.xml"/><Relationship Id="rId17" Type="http://schemas.openxmlformats.org/officeDocument/2006/relationships/slide" Target="slide11.xml"/><Relationship Id="rId25" Type="http://schemas.openxmlformats.org/officeDocument/2006/relationships/image" Target="../media/image23.gif"/><Relationship Id="rId2" Type="http://schemas.openxmlformats.org/officeDocument/2006/relationships/audio" Target="../media/audio5.wav"/><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28.xml"/><Relationship Id="rId24" Type="http://schemas.openxmlformats.org/officeDocument/2006/relationships/image" Target="../media/image22.gif"/><Relationship Id="rId5" Type="http://schemas.openxmlformats.org/officeDocument/2006/relationships/image" Target="../media/image7.gif"/><Relationship Id="rId15" Type="http://schemas.openxmlformats.org/officeDocument/2006/relationships/slide" Target="slide17.xml"/><Relationship Id="rId23"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4.xml"/><Relationship Id="rId4" Type="http://schemas.openxmlformats.org/officeDocument/2006/relationships/audio" Target="../media/audio7.wav"/><Relationship Id="rId9" Type="http://schemas.openxmlformats.org/officeDocument/2006/relationships/slide" Target="slide24.xml"/><Relationship Id="rId14" Type="http://schemas.openxmlformats.org/officeDocument/2006/relationships/slide" Target="slide16.xml"/><Relationship Id="rId22" Type="http://schemas.openxmlformats.org/officeDocument/2006/relationships/image" Target="../media/image18.gif"/><Relationship Id="rId27" Type="http://schemas.openxmlformats.org/officeDocument/2006/relationships/image" Target="../media/image21.gif"/></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slide" Target="slide16.xml"/><Relationship Id="rId18" Type="http://schemas.openxmlformats.org/officeDocument/2006/relationships/slide" Target="slide14.xml"/><Relationship Id="rId26" Type="http://schemas.openxmlformats.org/officeDocument/2006/relationships/image" Target="../media/image21.gif"/><Relationship Id="rId3" Type="http://schemas.openxmlformats.org/officeDocument/2006/relationships/audio" Target="../media/audio6.wav"/><Relationship Id="rId21" Type="http://schemas.openxmlformats.org/officeDocument/2006/relationships/image" Target="../media/image18.gif"/><Relationship Id="rId7" Type="http://schemas.openxmlformats.org/officeDocument/2006/relationships/slide" Target="slide24.xml"/><Relationship Id="rId12" Type="http://schemas.openxmlformats.org/officeDocument/2006/relationships/slide" Target="slide19.xml"/><Relationship Id="rId17" Type="http://schemas.openxmlformats.org/officeDocument/2006/relationships/slide" Target="slide20.xml"/><Relationship Id="rId25" Type="http://schemas.openxmlformats.org/officeDocument/2006/relationships/image" Target="../media/image20.gif"/><Relationship Id="rId2" Type="http://schemas.openxmlformats.org/officeDocument/2006/relationships/audio" Target="../media/audio5.wav"/><Relationship Id="rId16" Type="http://schemas.openxmlformats.org/officeDocument/2006/relationships/slide" Target="slide11.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15.xml"/><Relationship Id="rId24" Type="http://schemas.openxmlformats.org/officeDocument/2006/relationships/image" Target="../media/image23.gif"/><Relationship Id="rId5" Type="http://schemas.openxmlformats.org/officeDocument/2006/relationships/image" Target="../media/image7.gif"/><Relationship Id="rId15" Type="http://schemas.openxmlformats.org/officeDocument/2006/relationships/slide" Target="slide18.xml"/><Relationship Id="rId23" Type="http://schemas.openxmlformats.org/officeDocument/2006/relationships/image" Target="../media/image22.gif"/><Relationship Id="rId10" Type="http://schemas.openxmlformats.org/officeDocument/2006/relationships/image" Target="../media/image8.jpeg"/><Relationship Id="rId19" Type="http://schemas.openxmlformats.org/officeDocument/2006/relationships/slide" Target="slide22.xml"/><Relationship Id="rId4" Type="http://schemas.openxmlformats.org/officeDocument/2006/relationships/audio" Target="../media/audio7.wav"/><Relationship Id="rId9" Type="http://schemas.openxmlformats.org/officeDocument/2006/relationships/slide" Target="slide28.xml"/><Relationship Id="rId14" Type="http://schemas.openxmlformats.org/officeDocument/2006/relationships/slide" Target="slide17.xml"/><Relationship Id="rId22" Type="http://schemas.openxmlformats.org/officeDocument/2006/relationships/image" Target="../media/image19.wmf"/><Relationship Id="rId27"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19.xml"/><Relationship Id="rId18" Type="http://schemas.openxmlformats.org/officeDocument/2006/relationships/slide" Target="slide20.xml"/><Relationship Id="rId3" Type="http://schemas.openxmlformats.org/officeDocument/2006/relationships/audio" Target="../media/audio6.wav"/><Relationship Id="rId21" Type="http://schemas.openxmlformats.org/officeDocument/2006/relationships/slide" Target="slide23.xml"/><Relationship Id="rId7" Type="http://schemas.openxmlformats.org/officeDocument/2006/relationships/slide" Target="slide30.xml"/><Relationship Id="rId12" Type="http://schemas.openxmlformats.org/officeDocument/2006/relationships/slide" Target="slide15.xml"/><Relationship Id="rId17" Type="http://schemas.openxmlformats.org/officeDocument/2006/relationships/slide" Target="slide11.xml"/><Relationship Id="rId25" Type="http://schemas.openxmlformats.org/officeDocument/2006/relationships/image" Target="../media/image21.gif"/><Relationship Id="rId2" Type="http://schemas.openxmlformats.org/officeDocument/2006/relationships/audio" Target="../media/audio5.wav"/><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28.xml"/><Relationship Id="rId24" Type="http://schemas.openxmlformats.org/officeDocument/2006/relationships/image" Target="../media/image20.gif"/><Relationship Id="rId5" Type="http://schemas.openxmlformats.org/officeDocument/2006/relationships/image" Target="../media/image7.gif"/><Relationship Id="rId15" Type="http://schemas.openxmlformats.org/officeDocument/2006/relationships/slide" Target="slide17.xml"/><Relationship Id="rId23"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4.xml"/><Relationship Id="rId4" Type="http://schemas.openxmlformats.org/officeDocument/2006/relationships/audio" Target="../media/audio7.wav"/><Relationship Id="rId9" Type="http://schemas.openxmlformats.org/officeDocument/2006/relationships/slide" Target="slide24.xml"/><Relationship Id="rId14" Type="http://schemas.openxmlformats.org/officeDocument/2006/relationships/slide" Target="slide16.xml"/><Relationship Id="rId22" Type="http://schemas.openxmlformats.org/officeDocument/2006/relationships/image" Target="../media/image18.gi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audio" Target="../media/audio8.wav"/><Relationship Id="rId7" Type="http://schemas.openxmlformats.org/officeDocument/2006/relationships/slide" Target="slide4.xml"/><Relationship Id="rId2" Type="http://schemas.openxmlformats.org/officeDocument/2006/relationships/slideLayout" Target="../slideLayouts/slideLayout12.xml"/><Relationship Id="rId1" Type="http://schemas.openxmlformats.org/officeDocument/2006/relationships/audio" Target="file:///H:\Rung%20chuong%20vang%20Thanh%20Luong\rung%20chuong%20vang%20chuan.mp3" TargetMode="External"/><Relationship Id="rId6" Type="http://schemas.openxmlformats.org/officeDocument/2006/relationships/image" Target="../media/image40.gif"/><Relationship Id="rId5" Type="http://schemas.openxmlformats.org/officeDocument/2006/relationships/image" Target="../media/image39.gif"/><Relationship Id="rId10" Type="http://schemas.openxmlformats.org/officeDocument/2006/relationships/image" Target="../media/image3.png"/><Relationship Id="rId4" Type="http://schemas.openxmlformats.org/officeDocument/2006/relationships/image" Target="../media/image38.gif"/><Relationship Id="rId9" Type="http://schemas.openxmlformats.org/officeDocument/2006/relationships/image" Target="../media/image42.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2.wav"/><Relationship Id="rId7" Type="http://schemas.openxmlformats.org/officeDocument/2006/relationships/image" Target="../media/image43.gif"/><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8.wav"/><Relationship Id="rId11" Type="http://schemas.openxmlformats.org/officeDocument/2006/relationships/image" Target="../media/image42.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3.wav"/><Relationship Id="rId9" Type="http://schemas.openxmlformats.org/officeDocument/2006/relationships/image" Target="../media/image39.gif"/></Relationships>
</file>

<file path=ppt/slides/_rels/slide3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12.xml"/><Relationship Id="rId1" Type="http://schemas.openxmlformats.org/officeDocument/2006/relationships/audio" Target="file:///H:\Rung%20chuong%20vang%20Thanh%20Luong\rung%20chuong%20vang%20chuan.mp3" TargetMode="External"/><Relationship Id="rId5" Type="http://schemas.openxmlformats.org/officeDocument/2006/relationships/image" Target="../media/image47.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slide" Target="slide30.xml"/><Relationship Id="rId26" Type="http://schemas.openxmlformats.org/officeDocument/2006/relationships/slide" Target="slide20.xml"/><Relationship Id="rId3" Type="http://schemas.openxmlformats.org/officeDocument/2006/relationships/audio" Target="../media/audio5.wav"/><Relationship Id="rId21" Type="http://schemas.openxmlformats.org/officeDocument/2006/relationships/slide" Target="slide15.xml"/><Relationship Id="rId7" Type="http://schemas.openxmlformats.org/officeDocument/2006/relationships/image" Target="../media/image7.gif"/><Relationship Id="rId12" Type="http://schemas.openxmlformats.org/officeDocument/2006/relationships/slide" Target="slide6.xml"/><Relationship Id="rId17" Type="http://schemas.openxmlformats.org/officeDocument/2006/relationships/slide" Target="slide10.xml"/><Relationship Id="rId25" Type="http://schemas.openxmlformats.org/officeDocument/2006/relationships/slide" Target="slide11.xml"/><Relationship Id="rId2" Type="http://schemas.openxmlformats.org/officeDocument/2006/relationships/audio" Target="../media/audio4.wav"/><Relationship Id="rId16" Type="http://schemas.openxmlformats.org/officeDocument/2006/relationships/slide" Target="slide22.xml"/><Relationship Id="rId20" Type="http://schemas.openxmlformats.org/officeDocument/2006/relationships/slide" Target="slide28.xml"/><Relationship Id="rId29"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xml"/><Relationship Id="rId24" Type="http://schemas.openxmlformats.org/officeDocument/2006/relationships/slide" Target="slide17.xml"/><Relationship Id="rId32" Type="http://schemas.openxmlformats.org/officeDocument/2006/relationships/image" Target="../media/image21.gif"/><Relationship Id="rId5" Type="http://schemas.openxmlformats.org/officeDocument/2006/relationships/audio" Target="../media/audio7.wav"/><Relationship Id="rId15" Type="http://schemas.openxmlformats.org/officeDocument/2006/relationships/slide" Target="slide21.xml"/><Relationship Id="rId23" Type="http://schemas.openxmlformats.org/officeDocument/2006/relationships/slide" Target="slide16.xml"/><Relationship Id="rId28" Type="http://schemas.openxmlformats.org/officeDocument/2006/relationships/slide" Target="slide23.xml"/><Relationship Id="rId10" Type="http://schemas.openxmlformats.org/officeDocument/2006/relationships/image" Target="../media/image8.jpeg"/><Relationship Id="rId19" Type="http://schemas.openxmlformats.org/officeDocument/2006/relationships/slide" Target="slide24.xml"/><Relationship Id="rId31" Type="http://schemas.openxmlformats.org/officeDocument/2006/relationships/image" Target="../media/image20.gif"/><Relationship Id="rId4" Type="http://schemas.openxmlformats.org/officeDocument/2006/relationships/audio" Target="../media/audio6.wav"/><Relationship Id="rId9" Type="http://schemas.openxmlformats.org/officeDocument/2006/relationships/slide" Target="slide4.xml"/><Relationship Id="rId14" Type="http://schemas.openxmlformats.org/officeDocument/2006/relationships/slide" Target="slide18.xml"/><Relationship Id="rId22" Type="http://schemas.openxmlformats.org/officeDocument/2006/relationships/slide" Target="slide19.xml"/><Relationship Id="rId27" Type="http://schemas.openxmlformats.org/officeDocument/2006/relationships/slide" Target="slide14.xml"/><Relationship Id="rId30" Type="http://schemas.openxmlformats.org/officeDocument/2006/relationships/image" Target="../media/image19.wmf"/></Relationships>
</file>

<file path=ppt/slides/_rels/slide6.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14.xml"/><Relationship Id="rId3" Type="http://schemas.openxmlformats.org/officeDocument/2006/relationships/audio" Target="../media/audio5.wav"/><Relationship Id="rId21" Type="http://schemas.openxmlformats.org/officeDocument/2006/relationships/slide" Target="slide19.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30.xml"/><Relationship Id="rId25" Type="http://schemas.openxmlformats.org/officeDocument/2006/relationships/slide" Target="slide20.xml"/><Relationship Id="rId33" Type="http://schemas.openxmlformats.org/officeDocument/2006/relationships/image" Target="../media/image21.gif"/><Relationship Id="rId2" Type="http://schemas.openxmlformats.org/officeDocument/2006/relationships/audio" Target="../media/audio4.wav"/><Relationship Id="rId16" Type="http://schemas.openxmlformats.org/officeDocument/2006/relationships/slide" Target="slide10.xml"/><Relationship Id="rId20" Type="http://schemas.openxmlformats.org/officeDocument/2006/relationships/slide" Target="slide15.xml"/><Relationship Id="rId29"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6.xml"/><Relationship Id="rId24" Type="http://schemas.openxmlformats.org/officeDocument/2006/relationships/slide" Target="slide11.xml"/><Relationship Id="rId32" Type="http://schemas.openxmlformats.org/officeDocument/2006/relationships/image" Target="../media/image20.gif"/><Relationship Id="rId5" Type="http://schemas.openxmlformats.org/officeDocument/2006/relationships/audio" Target="../media/audio7.wav"/><Relationship Id="rId15" Type="http://schemas.openxmlformats.org/officeDocument/2006/relationships/slide" Target="slide22.xml"/><Relationship Id="rId23" Type="http://schemas.openxmlformats.org/officeDocument/2006/relationships/slide" Target="slide17.xml"/><Relationship Id="rId28" Type="http://schemas.openxmlformats.org/officeDocument/2006/relationships/image" Target="../media/image18.gif"/><Relationship Id="rId10" Type="http://schemas.openxmlformats.org/officeDocument/2006/relationships/image" Target="../media/image8.jpeg"/><Relationship Id="rId19" Type="http://schemas.openxmlformats.org/officeDocument/2006/relationships/slide" Target="slide28.xml"/><Relationship Id="rId31" Type="http://schemas.openxmlformats.org/officeDocument/2006/relationships/image" Target="../media/image23.gif"/><Relationship Id="rId4" Type="http://schemas.openxmlformats.org/officeDocument/2006/relationships/audio" Target="../media/audio6.wav"/><Relationship Id="rId9" Type="http://schemas.openxmlformats.org/officeDocument/2006/relationships/slide" Target="slide5.xml"/><Relationship Id="rId14" Type="http://schemas.openxmlformats.org/officeDocument/2006/relationships/slide" Target="slide21.xml"/><Relationship Id="rId22" Type="http://schemas.openxmlformats.org/officeDocument/2006/relationships/slide" Target="slide16.xml"/><Relationship Id="rId27" Type="http://schemas.openxmlformats.org/officeDocument/2006/relationships/slide" Target="slide23.xml"/><Relationship Id="rId30" Type="http://schemas.openxmlformats.org/officeDocument/2006/relationships/image" Target="../media/image22.gif"/><Relationship Id="rId8"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8.jpeg"/><Relationship Id="rId18" Type="http://schemas.openxmlformats.org/officeDocument/2006/relationships/slide" Target="slide28.xml"/><Relationship Id="rId26" Type="http://schemas.openxmlformats.org/officeDocument/2006/relationships/slide" Target="slide23.xml"/><Relationship Id="rId3" Type="http://schemas.openxmlformats.org/officeDocument/2006/relationships/audio" Target="../media/audio5.wav"/><Relationship Id="rId21" Type="http://schemas.openxmlformats.org/officeDocument/2006/relationships/slide" Target="slide16.xml"/><Relationship Id="rId7" Type="http://schemas.openxmlformats.org/officeDocument/2006/relationships/image" Target="../media/image7.gif"/><Relationship Id="rId12" Type="http://schemas.openxmlformats.org/officeDocument/2006/relationships/slide" Target="slide21.xml"/><Relationship Id="rId17" Type="http://schemas.openxmlformats.org/officeDocument/2006/relationships/slide" Target="slide24.xml"/><Relationship Id="rId25" Type="http://schemas.openxmlformats.org/officeDocument/2006/relationships/slide" Target="slide14.xml"/><Relationship Id="rId2" Type="http://schemas.openxmlformats.org/officeDocument/2006/relationships/audio" Target="../media/audio4.wav"/><Relationship Id="rId16" Type="http://schemas.openxmlformats.org/officeDocument/2006/relationships/slide" Target="slide30.xml"/><Relationship Id="rId20" Type="http://schemas.openxmlformats.org/officeDocument/2006/relationships/slide" Target="slide19.xml"/><Relationship Id="rId29"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8.xml"/><Relationship Id="rId24" Type="http://schemas.openxmlformats.org/officeDocument/2006/relationships/slide" Target="slide20.xml"/><Relationship Id="rId5" Type="http://schemas.openxmlformats.org/officeDocument/2006/relationships/audio" Target="../media/audio7.wav"/><Relationship Id="rId15" Type="http://schemas.openxmlformats.org/officeDocument/2006/relationships/slide" Target="slide10.xml"/><Relationship Id="rId23" Type="http://schemas.openxmlformats.org/officeDocument/2006/relationships/slide" Target="slide11.xml"/><Relationship Id="rId28"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5.xml"/><Relationship Id="rId4" Type="http://schemas.openxmlformats.org/officeDocument/2006/relationships/audio" Target="../media/audio6.wav"/><Relationship Id="rId9" Type="http://schemas.openxmlformats.org/officeDocument/2006/relationships/slide" Target="slide6.xml"/><Relationship Id="rId14" Type="http://schemas.openxmlformats.org/officeDocument/2006/relationships/slide" Target="slide22.xml"/><Relationship Id="rId22" Type="http://schemas.openxmlformats.org/officeDocument/2006/relationships/slide" Target="slide17.xml"/><Relationship Id="rId27" Type="http://schemas.openxmlformats.org/officeDocument/2006/relationships/image" Target="../media/image18.gif"/><Relationship Id="rId30" Type="http://schemas.openxmlformats.org/officeDocument/2006/relationships/image" Target="../media/image21.gif"/></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2.xml"/><Relationship Id="rId18" Type="http://schemas.openxmlformats.org/officeDocument/2006/relationships/slide" Target="slide15.xml"/><Relationship Id="rId26" Type="http://schemas.openxmlformats.org/officeDocument/2006/relationships/image" Target="../media/image18.gif"/><Relationship Id="rId3" Type="http://schemas.openxmlformats.org/officeDocument/2006/relationships/audio" Target="../media/audio5.wav"/><Relationship Id="rId21" Type="http://schemas.openxmlformats.org/officeDocument/2006/relationships/slide" Target="slide17.xml"/><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28.xml"/><Relationship Id="rId25" Type="http://schemas.openxmlformats.org/officeDocument/2006/relationships/slide" Target="slide23.xml"/><Relationship Id="rId2" Type="http://schemas.openxmlformats.org/officeDocument/2006/relationships/audio" Target="../media/audio4.wav"/><Relationship Id="rId16" Type="http://schemas.openxmlformats.org/officeDocument/2006/relationships/slide" Target="slide24.xml"/><Relationship Id="rId20" Type="http://schemas.openxmlformats.org/officeDocument/2006/relationships/slide" Target="slide16.xml"/><Relationship Id="rId29"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1.xml"/><Relationship Id="rId24" Type="http://schemas.openxmlformats.org/officeDocument/2006/relationships/slide" Target="slide14.xml"/><Relationship Id="rId5" Type="http://schemas.openxmlformats.org/officeDocument/2006/relationships/audio" Target="../media/audio7.wav"/><Relationship Id="rId15" Type="http://schemas.openxmlformats.org/officeDocument/2006/relationships/slide" Target="slide30.xml"/><Relationship Id="rId23" Type="http://schemas.openxmlformats.org/officeDocument/2006/relationships/slide" Target="slide20.xml"/><Relationship Id="rId28" Type="http://schemas.openxmlformats.org/officeDocument/2006/relationships/image" Target="../media/image22.gif"/><Relationship Id="rId10" Type="http://schemas.openxmlformats.org/officeDocument/2006/relationships/image" Target="../media/image9.jpeg"/><Relationship Id="rId19" Type="http://schemas.openxmlformats.org/officeDocument/2006/relationships/slide" Target="slide19.xml"/><Relationship Id="rId31" Type="http://schemas.openxmlformats.org/officeDocument/2006/relationships/image" Target="../media/image21.gif"/><Relationship Id="rId4" Type="http://schemas.openxmlformats.org/officeDocument/2006/relationships/audio" Target="../media/audio6.wav"/><Relationship Id="rId9" Type="http://schemas.openxmlformats.org/officeDocument/2006/relationships/slide" Target="slide18.xml"/><Relationship Id="rId14" Type="http://schemas.openxmlformats.org/officeDocument/2006/relationships/slide" Target="slide10.xml"/><Relationship Id="rId22" Type="http://schemas.openxmlformats.org/officeDocument/2006/relationships/slide" Target="slide11.xml"/><Relationship Id="rId27" Type="http://schemas.openxmlformats.org/officeDocument/2006/relationships/image" Target="../media/image19.wmf"/><Relationship Id="rId30"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0.xml"/><Relationship Id="rId18" Type="http://schemas.openxmlformats.org/officeDocument/2006/relationships/slide" Target="slide19.xml"/><Relationship Id="rId26" Type="http://schemas.openxmlformats.org/officeDocument/2006/relationships/image" Target="../media/image18.gif"/><Relationship Id="rId3" Type="http://schemas.openxmlformats.org/officeDocument/2006/relationships/audio" Target="../media/audio5.wav"/><Relationship Id="rId21" Type="http://schemas.openxmlformats.org/officeDocument/2006/relationships/slide" Target="slide18.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audio" Target="../media/audio4.wav"/><Relationship Id="rId16" Type="http://schemas.openxmlformats.org/officeDocument/2006/relationships/slide" Target="slide28.xml"/><Relationship Id="rId20" Type="http://schemas.openxmlformats.org/officeDocument/2006/relationships/slide" Target="slide17.xml"/><Relationship Id="rId29"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2.xml"/><Relationship Id="rId24" Type="http://schemas.openxmlformats.org/officeDocument/2006/relationships/slide" Target="slide14.xml"/><Relationship Id="rId5" Type="http://schemas.openxmlformats.org/officeDocument/2006/relationships/audio" Target="../media/audio7.wav"/><Relationship Id="rId15" Type="http://schemas.openxmlformats.org/officeDocument/2006/relationships/slide" Target="slide24.xml"/><Relationship Id="rId23" Type="http://schemas.openxmlformats.org/officeDocument/2006/relationships/slide" Target="slide20.xml"/><Relationship Id="rId28" Type="http://schemas.openxmlformats.org/officeDocument/2006/relationships/image" Target="../media/image20.gif"/><Relationship Id="rId10" Type="http://schemas.openxmlformats.org/officeDocument/2006/relationships/image" Target="../media/image8.jpeg"/><Relationship Id="rId19" Type="http://schemas.openxmlformats.org/officeDocument/2006/relationships/slide" Target="slide16.xml"/><Relationship Id="rId4" Type="http://schemas.openxmlformats.org/officeDocument/2006/relationships/audio" Target="../media/audio6.wav"/><Relationship Id="rId9" Type="http://schemas.openxmlformats.org/officeDocument/2006/relationships/slide" Target="slide21.xml"/><Relationship Id="rId14" Type="http://schemas.openxmlformats.org/officeDocument/2006/relationships/slide" Target="slide30.xml"/><Relationship Id="rId22" Type="http://schemas.openxmlformats.org/officeDocument/2006/relationships/slide" Target="slide11.xml"/><Relationship Id="rId27" Type="http://schemas.openxmlformats.org/officeDocument/2006/relationships/image" Target="../media/image19.wmf"/><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7" action="ppaction://hlinksldjump" tooltip="Nhấn Enter">
              <a:snd r:embed="rId8" name="push.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963650"/>
            <a:ext cx="847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30273" flipH="1">
            <a:off x="-1447800" y="7939088"/>
            <a:ext cx="380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8. Ket thuc cau hoi.wav">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6629400" y="7391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345.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11">
            <a:extLst>
              <a:ext uri="{28A0092B-C50C-407E-A947-70E740481C1C}">
                <a14:useLocalDpi xmlns:a14="http://schemas.microsoft.com/office/drawing/2010/main" val="0"/>
              </a:ext>
            </a:extLst>
          </a:blip>
          <a:srcRect/>
          <a:stretch>
            <a:fillRect/>
          </a:stretch>
        </p:blipFill>
        <p:spPr bwMode="auto">
          <a:xfrm>
            <a:off x="-6781800" y="7391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2" descr="Book-09-june"/>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57275" y="13182600"/>
            <a:ext cx="1304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1" name="Rung chuong vang - Buc Tuong [NCT 0445427527].mp3">
            <a:hlinkClick r:id="" action="ppaction://media"/>
          </p:cNvPr>
          <p:cNvPicPr>
            <a:picLocks noRot="1" noChangeAspect="1" noChangeArrowheads="1"/>
          </p:cNvPicPr>
          <p:nvPr>
            <a:audioFile r:link="rId4"/>
          </p:nvPr>
        </p:nvPicPr>
        <p:blipFill>
          <a:blip r:embed="rId11">
            <a:extLst>
              <a:ext uri="{28A0092B-C50C-407E-A947-70E740481C1C}">
                <a14:useLocalDpi xmlns:a14="http://schemas.microsoft.com/office/drawing/2010/main" val="0"/>
              </a:ext>
            </a:extLst>
          </a:blip>
          <a:srcRect/>
          <a:stretch>
            <a:fillRect/>
          </a:stretch>
        </p:blipFill>
        <p:spPr bwMode="auto">
          <a:xfrm>
            <a:off x="-1981200" y="1379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8" descr="maxresdefaul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3" name="WordArt 95"/>
          <p:cNvSpPr>
            <a:spLocks noChangeArrowheads="1" noChangeShapeType="1" noTextEdit="1"/>
          </p:cNvSpPr>
          <p:nvPr/>
        </p:nvSpPr>
        <p:spPr bwMode="auto">
          <a:xfrm>
            <a:off x="1066800" y="685800"/>
            <a:ext cx="59436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en-US" sz="3600" kern="10">
                <a:gradFill rotWithShape="1">
                  <a:gsLst>
                    <a:gs pos="0">
                      <a:schemeClr val="bg1"/>
                    </a:gs>
                    <a:gs pos="100000">
                      <a:srgbClr val="E04ECF"/>
                    </a:gs>
                  </a:gsLst>
                  <a:lin ang="5400000" scaled="1"/>
                </a:gradFill>
                <a:effectLst>
                  <a:outerShdw dist="45791" dir="2021404" algn="ctr" rotWithShape="0">
                    <a:srgbClr val="B2B2B2">
                      <a:alpha val="79999"/>
                    </a:srgbClr>
                  </a:outerShdw>
                </a:effectLst>
                <a:latin typeface=".VnTifani HeavyH" panose="020B7200000000000000" pitchFamily="34" charset="0"/>
              </a:rPr>
              <a:t>HỘI thi</a:t>
            </a:r>
          </a:p>
        </p:txBody>
      </p:sp>
      <p:pic>
        <p:nvPicPr>
          <p:cNvPr id="2153" name="Rung Chuong Vang - Buc Tuong.mp3">
            <a:hlinkClick r:id="" action="ppaction://media"/>
          </p:cNvPr>
          <p:cNvPicPr>
            <a:picLocks noRot="1" noChangeAspect="1" noChangeArrowheads="1"/>
          </p:cNvPicPr>
          <p:nvPr>
            <a:audioFile r:link="rId5"/>
          </p:nvPr>
        </p:nvPicPr>
        <p:blipFill>
          <a:blip r:embed="rId11">
            <a:extLst>
              <a:ext uri="{28A0092B-C50C-407E-A947-70E740481C1C}">
                <a14:useLocalDpi xmlns:a14="http://schemas.microsoft.com/office/drawing/2010/main" val="0"/>
              </a:ext>
            </a:extLst>
          </a:blip>
          <a:srcRect/>
          <a:stretch>
            <a:fillRect/>
          </a:stretch>
        </p:blipFill>
        <p:spPr bwMode="auto">
          <a:xfrm>
            <a:off x="452438" y="88900"/>
            <a:ext cx="6334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3089" fill="hold"/>
                                        <p:tgtEl>
                                          <p:spTgt spid="2141"/>
                                        </p:tgtEl>
                                      </p:cBhvr>
                                    </p:cmd>
                                  </p:childTnLst>
                                </p:cTn>
                              </p:par>
                              <p:par>
                                <p:cTn id="7" presetID="19" presetClass="entr" presetSubtype="10" repeatCount="indefinite" fill="hold" nodeType="withEffect">
                                  <p:stCondLst>
                                    <p:cond delay="0"/>
                                  </p:stCondLst>
                                  <p:childTnLst>
                                    <p:set>
                                      <p:cBhvr>
                                        <p:cTn id="8" dur="1" fill="hold">
                                          <p:stCondLst>
                                            <p:cond delay="0"/>
                                          </p:stCondLst>
                                        </p:cTn>
                                        <p:tgtEl>
                                          <p:spTgt spid="2143"/>
                                        </p:tgtEl>
                                        <p:attrNameLst>
                                          <p:attrName>style.visibility</p:attrName>
                                        </p:attrNameLst>
                                      </p:cBhvr>
                                      <p:to>
                                        <p:strVal val="visible"/>
                                      </p:to>
                                    </p:set>
                                    <p:anim calcmode="lin" valueType="num">
                                      <p:cBhvr>
                                        <p:cTn id="9" dur="5000" fill="hold"/>
                                        <p:tgtEl>
                                          <p:spTgt spid="2143"/>
                                        </p:tgtEl>
                                        <p:attrNameLst>
                                          <p:attrName>ppt_w</p:attrName>
                                        </p:attrNameLst>
                                      </p:cBhvr>
                                      <p:tavLst>
                                        <p:tav tm="0" fmla="#ppt_w*sin(2.5*pi*$)">
                                          <p:val>
                                            <p:fltVal val="0"/>
                                          </p:val>
                                        </p:tav>
                                        <p:tav tm="100000">
                                          <p:val>
                                            <p:fltVal val="1"/>
                                          </p:val>
                                        </p:tav>
                                      </p:tavLst>
                                    </p:anim>
                                    <p:anim calcmode="lin" valueType="num">
                                      <p:cBhvr>
                                        <p:cTn id="10" dur="5000" fill="hold"/>
                                        <p:tgtEl>
                                          <p:spTgt spid="214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83089"/>
                            </p:stCondLst>
                            <p:childTnLst>
                              <p:par>
                                <p:cTn id="12" presetID="1" presetClass="mediacall" presetSubtype="0" fill="hold" nodeType="afterEffect">
                                  <p:stCondLst>
                                    <p:cond delay="0"/>
                                  </p:stCondLst>
                                  <p:childTnLst>
                                    <p:cmd type="call" cmd="playFrom(0.0)">
                                      <p:cBhvr>
                                        <p:cTn id="13" dur="283065" fill="hold"/>
                                        <p:tgtEl>
                                          <p:spTgt spid="21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6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376" fill="hold"/>
                                        <p:tgtEl>
                                          <p:spTgt spid="2068"/>
                                        </p:tgtEl>
                                      </p:cBhvr>
                                    </p:cmd>
                                  </p:childTnLst>
                                </p:cTn>
                              </p:par>
                            </p:childTnLst>
                          </p:cTn>
                        </p:par>
                      </p:childTnLst>
                    </p:cTn>
                  </p:par>
                </p:childTnLst>
              </p:cTn>
              <p:nextCondLst>
                <p:cond evt="onClick" delay="0">
                  <p:tgtEl>
                    <p:spTgt spid="2068"/>
                  </p:tgtEl>
                </p:cond>
              </p:nextCondLst>
            </p:seq>
            <p:seq concurrent="1" nextAc="seek">
              <p:cTn id="19" restart="whenNotActive" fill="hold" evtFilter="cancelBubble" nodeType="interactiveSeq">
                <p:stCondLst>
                  <p:cond evt="onClick" delay="0">
                    <p:tgtEl>
                      <p:spTgt spid="206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04" fill="hold"/>
                                        <p:tgtEl>
                                          <p:spTgt spid="2069"/>
                                        </p:tgtEl>
                                      </p:cBhvr>
                                    </p:cmd>
                                  </p:childTnLst>
                                </p:cTn>
                              </p:par>
                            </p:childTnLst>
                          </p:cTn>
                        </p:par>
                      </p:childTnLst>
                    </p:cTn>
                  </p:par>
                </p:childTnLst>
              </p:cTn>
              <p:nextCondLst>
                <p:cond evt="onClick" delay="0">
                  <p:tgtEl>
                    <p:spTgt spid="2069"/>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141"/>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1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126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20485" name="Rectangle 54"/>
          <p:cNvSpPr>
            <a:spLocks noChangeArrowheads="1"/>
          </p:cNvSpPr>
          <p:nvPr/>
        </p:nvSpPr>
        <p:spPr bwMode="auto">
          <a:xfrm>
            <a:off x="1724025" y="2027238"/>
            <a:ext cx="7086600" cy="14478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400"/>
              </a:lnSpc>
              <a:spcBef>
                <a:spcPct val="0"/>
              </a:spcBef>
              <a:buNone/>
              <a:defRPr/>
            </a:pPr>
            <a:r>
              <a:rPr lang="en-US" sz="2400" b="1" dirty="0" smtClean="0">
                <a:latin typeface="Times New Roman" panose="02020603050405020304" pitchFamily="18" charset="0"/>
                <a:cs typeface="Times New Roman" panose="02020603050405020304" pitchFamily="18" charset="0"/>
              </a:rPr>
              <a:t>Tên </a:t>
            </a:r>
            <a:r>
              <a:rPr lang="en-US" sz="2400" b="1" dirty="0">
                <a:latin typeface="Times New Roman" panose="02020603050405020304" pitchFamily="18" charset="0"/>
                <a:cs typeface="Times New Roman" panose="02020603050405020304" pitchFamily="18" charset="0"/>
              </a:rPr>
              <a:t>bạn nào có âm "u</a:t>
            </a:r>
            <a:r>
              <a:rPr lang="en-US" sz="2400" b="1" dirty="0" smtClean="0">
                <a:latin typeface="Times New Roman" panose="02020603050405020304" pitchFamily="18" charset="0"/>
                <a:cs typeface="Times New Roman" panose="02020603050405020304" pitchFamily="18" charset="0"/>
              </a:rPr>
              <a:t>"?</a:t>
            </a:r>
          </a:p>
          <a:p>
            <a:pPr marL="514350" indent="-514350" eaLnBrk="1" hangingPunct="1">
              <a:lnSpc>
                <a:spcPts val="2400"/>
              </a:lnSpc>
              <a:spcBef>
                <a:spcPct val="0"/>
              </a:spcBef>
              <a:buAutoNum type="alphaLcPeriod"/>
              <a:defRPr/>
            </a:pPr>
            <a:r>
              <a:rPr lang="en-US" sz="2400" b="1" dirty="0" smtClean="0">
                <a:latin typeface="Times New Roman" panose="02020603050405020304" pitchFamily="18" charset="0"/>
                <a:cs typeface="Times New Roman" panose="02020603050405020304" pitchFamily="18" charset="0"/>
              </a:rPr>
              <a:t>Thu</a:t>
            </a:r>
          </a:p>
          <a:p>
            <a:pPr marL="514350" indent="-514350" eaLnBrk="1" hangingPunct="1">
              <a:lnSpc>
                <a:spcPts val="2400"/>
              </a:lnSpc>
              <a:spcBef>
                <a:spcPct val="0"/>
              </a:spcBef>
              <a:buAutoNum type="alphaLcPeriod"/>
              <a:defRPr/>
            </a:pPr>
            <a:r>
              <a:rPr lang="en-US" sz="2400" b="1" dirty="0" smtClean="0">
                <a:latin typeface="Times New Roman" panose="02020603050405020304" pitchFamily="18" charset="0"/>
                <a:cs typeface="Times New Roman" panose="02020603050405020304" pitchFamily="18" charset="0"/>
              </a:rPr>
              <a:t>Bình</a:t>
            </a:r>
          </a:p>
          <a:p>
            <a:pPr marL="514350" indent="-514350" eaLnBrk="1" hangingPunct="1">
              <a:lnSpc>
                <a:spcPts val="2400"/>
              </a:lnSpc>
              <a:spcBef>
                <a:spcPct val="0"/>
              </a:spcBef>
              <a:buAutoNum type="alphaLcPeriod"/>
              <a:defRPr/>
            </a:pPr>
            <a:r>
              <a:rPr lang="en-US" sz="2400" b="1" dirty="0" smtClean="0">
                <a:latin typeface="Times New Roman" panose="02020603050405020304" pitchFamily="18" charset="0"/>
                <a:cs typeface="Times New Roman" panose="02020603050405020304" pitchFamily="18" charset="0"/>
              </a:rPr>
              <a:t>An</a:t>
            </a:r>
            <a:endParaRPr lang="en-US" sz="2400" b="1" dirty="0">
              <a:latin typeface="Times New Roman" panose="02020603050405020304" pitchFamily="18" charset="0"/>
              <a:cs typeface="Times New Roman" panose="02020603050405020304" pitchFamily="18" charset="0"/>
            </a:endParaRPr>
          </a:p>
          <a:p>
            <a:pPr eaLnBrk="1" hangingPunct="1">
              <a:lnSpc>
                <a:spcPts val="2400"/>
              </a:lnSpc>
              <a:spcBef>
                <a:spcPct val="0"/>
              </a:spcBef>
              <a:buFontTx/>
              <a:buNone/>
              <a:defRPr/>
            </a:pPr>
            <a:endParaRPr lang="en-US" altLang="en-US" sz="2400" dirty="0" smtClean="0">
              <a:solidFill>
                <a:schemeClr val="accent2"/>
              </a:solidFill>
              <a:latin typeface="Times New Roman" panose="02020603050405020304" pitchFamily="18" charset="0"/>
              <a:cs typeface="Times New Roman" panose="02020603050405020304" pitchFamily="18" charset="0"/>
            </a:endParaRPr>
          </a:p>
        </p:txBody>
      </p:sp>
      <p:pic>
        <p:nvPicPr>
          <p:cNvPr id="11270"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127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1275"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6</a:t>
            </a:r>
          </a:p>
        </p:txBody>
      </p:sp>
      <p:sp>
        <p:nvSpPr>
          <p:cNvPr id="11277"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1278"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9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673225" y="4809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11281" name="AutoShape 9" descr="img24">
            <a:hlinkClick r:id="rId8"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11282" name="AutoShape 10" descr="img24">
            <a:hlinkClick r:id="rId10"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1283" name="AutoShape 11" descr="img24">
            <a:hlinkClick r:id="rId12"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1284" name="AutoShape 12" descr="img24">
            <a:hlinkClick r:id="rId13"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1285" name="AutoShape 13" descr="img24">
            <a:hlinkClick r:id="rId14"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1286" name="AutoShape 14" descr="img24">
            <a:hlinkClick r:id="rId15"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1287" name="AutoShape 15" descr="img24">
            <a:hlinkClick r:id="rId16"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1288" name="AutoShape 16" descr="img24">
            <a:hlinkClick r:id="rId17"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1289" name="AutoShape 17" descr="img24">
            <a:hlinkClick r:id="rId18"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1290" name="AutoShape 18" descr="img24">
            <a:hlinkClick r:id="rId1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1291" name="AutoShape 19" descr="img24">
            <a:hlinkClick r:id="rId20"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1292" name="AutoShape 20" descr="img24">
            <a:hlinkClick r:id="rId2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1293" name="AutoShape 21" descr="img24">
            <a:hlinkClick r:id="rId2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1294" name="AutoShape 22" descr="img24">
            <a:hlinkClick r:id="rId8"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1295" name="AutoShape 23" descr="img24">
            <a:hlinkClick r:id="rId2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20517" name="WordArt 37"/>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20518"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smtClean="0">
                <a:solidFill>
                  <a:srgbClr val="336699"/>
                </a:solidFill>
                <a:effectLst>
                  <a:outerShdw dist="45791" dir="2021404" algn="ctr" rotWithShape="0">
                    <a:srgbClr val="B2B2B2">
                      <a:alpha val="79999"/>
                    </a:srgbClr>
                  </a:outerShdw>
                </a:effectLst>
                <a:latin typeface="+mj-lt"/>
              </a:rPr>
              <a:t>TV)</a:t>
            </a:r>
            <a:endParaRPr lang="en-US" sz="3600" kern="10" dirty="0">
              <a:solidFill>
                <a:srgbClr val="336699"/>
              </a:solidFill>
              <a:effectLst>
                <a:outerShdw dist="45791" dir="2021404" algn="ctr" rotWithShape="0">
                  <a:srgbClr val="B2B2B2">
                    <a:alpha val="79999"/>
                  </a:srgbClr>
                </a:outerShdw>
              </a:effectLst>
              <a:latin typeface=".VnTifani HeavyH"/>
            </a:endParaRPr>
          </a:p>
        </p:txBody>
      </p:sp>
      <p:pic>
        <p:nvPicPr>
          <p:cNvPr id="1129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40" descr="atom">
            <a:hlinkClick r:id="" action="ppaction://noaction"/>
          </p:cNvPr>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20522" name="Group 42"/>
          <p:cNvGrpSpPr>
            <a:grpSpLocks/>
          </p:cNvGrpSpPr>
          <p:nvPr/>
        </p:nvGrpSpPr>
        <p:grpSpPr bwMode="auto">
          <a:xfrm>
            <a:off x="1562100" y="4038600"/>
            <a:ext cx="1774825" cy="1371600"/>
            <a:chOff x="4450" y="0"/>
            <a:chExt cx="1118" cy="1104"/>
          </a:xfrm>
        </p:grpSpPr>
        <p:pic>
          <p:nvPicPr>
            <p:cNvPr id="11361" name="Picture 4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2"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20525" name="Group 45"/>
          <p:cNvGrpSpPr>
            <a:grpSpLocks/>
          </p:cNvGrpSpPr>
          <p:nvPr/>
        </p:nvGrpSpPr>
        <p:grpSpPr bwMode="auto">
          <a:xfrm>
            <a:off x="1539875" y="4038600"/>
            <a:ext cx="1774825" cy="1371600"/>
            <a:chOff x="4450" y="0"/>
            <a:chExt cx="1118" cy="1104"/>
          </a:xfrm>
        </p:grpSpPr>
        <p:pic>
          <p:nvPicPr>
            <p:cNvPr id="11359" name="Picture 4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0"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20528" name="Group 48"/>
          <p:cNvGrpSpPr>
            <a:grpSpLocks/>
          </p:cNvGrpSpPr>
          <p:nvPr/>
        </p:nvGrpSpPr>
        <p:grpSpPr bwMode="auto">
          <a:xfrm>
            <a:off x="1562100" y="4038600"/>
            <a:ext cx="1774825" cy="1371600"/>
            <a:chOff x="4450" y="0"/>
            <a:chExt cx="1118" cy="1104"/>
          </a:xfrm>
        </p:grpSpPr>
        <p:pic>
          <p:nvPicPr>
            <p:cNvPr id="11357" name="Picture 4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8"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20531" name="Group 51"/>
          <p:cNvGrpSpPr>
            <a:grpSpLocks/>
          </p:cNvGrpSpPr>
          <p:nvPr/>
        </p:nvGrpSpPr>
        <p:grpSpPr bwMode="auto">
          <a:xfrm>
            <a:off x="1562100" y="4038600"/>
            <a:ext cx="1774825" cy="1371600"/>
            <a:chOff x="4450" y="0"/>
            <a:chExt cx="1118" cy="1104"/>
          </a:xfrm>
        </p:grpSpPr>
        <p:pic>
          <p:nvPicPr>
            <p:cNvPr id="11355" name="Picture 5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6"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20534" name="Group 54"/>
          <p:cNvGrpSpPr>
            <a:grpSpLocks/>
          </p:cNvGrpSpPr>
          <p:nvPr/>
        </p:nvGrpSpPr>
        <p:grpSpPr bwMode="auto">
          <a:xfrm>
            <a:off x="1539875" y="4038600"/>
            <a:ext cx="1774825" cy="1371600"/>
            <a:chOff x="4450" y="0"/>
            <a:chExt cx="1118" cy="1104"/>
          </a:xfrm>
        </p:grpSpPr>
        <p:pic>
          <p:nvPicPr>
            <p:cNvPr id="11353" name="Picture 5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4"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20537" name="Group 57"/>
          <p:cNvGrpSpPr>
            <a:grpSpLocks/>
          </p:cNvGrpSpPr>
          <p:nvPr/>
        </p:nvGrpSpPr>
        <p:grpSpPr bwMode="auto">
          <a:xfrm>
            <a:off x="1562100" y="4038600"/>
            <a:ext cx="1774825" cy="1371600"/>
            <a:chOff x="4450" y="0"/>
            <a:chExt cx="1118" cy="1104"/>
          </a:xfrm>
        </p:grpSpPr>
        <p:pic>
          <p:nvPicPr>
            <p:cNvPr id="11351" name="Picture 5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2"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20540" name="Group 60"/>
          <p:cNvGrpSpPr>
            <a:grpSpLocks/>
          </p:cNvGrpSpPr>
          <p:nvPr/>
        </p:nvGrpSpPr>
        <p:grpSpPr bwMode="auto">
          <a:xfrm>
            <a:off x="1562100" y="4038600"/>
            <a:ext cx="1774825" cy="1371600"/>
            <a:chOff x="4450" y="0"/>
            <a:chExt cx="1118" cy="1104"/>
          </a:xfrm>
        </p:grpSpPr>
        <p:pic>
          <p:nvPicPr>
            <p:cNvPr id="11349" name="Picture 61"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0"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20543" name="Group 63"/>
          <p:cNvGrpSpPr>
            <a:grpSpLocks/>
          </p:cNvGrpSpPr>
          <p:nvPr/>
        </p:nvGrpSpPr>
        <p:grpSpPr bwMode="auto">
          <a:xfrm>
            <a:off x="1562100" y="4038600"/>
            <a:ext cx="1774825" cy="1371600"/>
            <a:chOff x="4450" y="0"/>
            <a:chExt cx="1118" cy="1104"/>
          </a:xfrm>
        </p:grpSpPr>
        <p:pic>
          <p:nvPicPr>
            <p:cNvPr id="11347" name="Picture 64"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8"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20546" name="Group 66"/>
          <p:cNvGrpSpPr>
            <a:grpSpLocks/>
          </p:cNvGrpSpPr>
          <p:nvPr/>
        </p:nvGrpSpPr>
        <p:grpSpPr bwMode="auto">
          <a:xfrm>
            <a:off x="1524000" y="4025900"/>
            <a:ext cx="1774825" cy="1371600"/>
            <a:chOff x="4450" y="0"/>
            <a:chExt cx="1118" cy="1104"/>
          </a:xfrm>
        </p:grpSpPr>
        <p:pic>
          <p:nvPicPr>
            <p:cNvPr id="11345" name="Picture 67"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6"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20549" name="Group 69"/>
          <p:cNvGrpSpPr>
            <a:grpSpLocks/>
          </p:cNvGrpSpPr>
          <p:nvPr/>
        </p:nvGrpSpPr>
        <p:grpSpPr bwMode="auto">
          <a:xfrm>
            <a:off x="1562100" y="4038600"/>
            <a:ext cx="1774825" cy="1371600"/>
            <a:chOff x="4450" y="0"/>
            <a:chExt cx="1118" cy="1104"/>
          </a:xfrm>
        </p:grpSpPr>
        <p:pic>
          <p:nvPicPr>
            <p:cNvPr id="11343" name="Picture 70"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4"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20552" name="Group 72"/>
          <p:cNvGrpSpPr>
            <a:grpSpLocks/>
          </p:cNvGrpSpPr>
          <p:nvPr/>
        </p:nvGrpSpPr>
        <p:grpSpPr bwMode="auto">
          <a:xfrm>
            <a:off x="1539875" y="4038600"/>
            <a:ext cx="1774825" cy="1371600"/>
            <a:chOff x="4450" y="0"/>
            <a:chExt cx="1118" cy="1104"/>
          </a:xfrm>
        </p:grpSpPr>
        <p:pic>
          <p:nvPicPr>
            <p:cNvPr id="11341" name="Picture 7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2"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20555" name="Group 75"/>
          <p:cNvGrpSpPr>
            <a:grpSpLocks/>
          </p:cNvGrpSpPr>
          <p:nvPr/>
        </p:nvGrpSpPr>
        <p:grpSpPr bwMode="auto">
          <a:xfrm>
            <a:off x="1562100" y="4038600"/>
            <a:ext cx="1774825" cy="1371600"/>
            <a:chOff x="4450" y="0"/>
            <a:chExt cx="1118" cy="1104"/>
          </a:xfrm>
        </p:grpSpPr>
        <p:pic>
          <p:nvPicPr>
            <p:cNvPr id="11339" name="Picture 7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0"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20558" name="Group 78"/>
          <p:cNvGrpSpPr>
            <a:grpSpLocks/>
          </p:cNvGrpSpPr>
          <p:nvPr/>
        </p:nvGrpSpPr>
        <p:grpSpPr bwMode="auto">
          <a:xfrm>
            <a:off x="1539875" y="4038600"/>
            <a:ext cx="1774825" cy="1371600"/>
            <a:chOff x="4450" y="0"/>
            <a:chExt cx="1118" cy="1104"/>
          </a:xfrm>
        </p:grpSpPr>
        <p:pic>
          <p:nvPicPr>
            <p:cNvPr id="11337" name="Picture 7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8"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20561" name="Group 81"/>
          <p:cNvGrpSpPr>
            <a:grpSpLocks/>
          </p:cNvGrpSpPr>
          <p:nvPr/>
        </p:nvGrpSpPr>
        <p:grpSpPr bwMode="auto">
          <a:xfrm>
            <a:off x="1539875" y="4038600"/>
            <a:ext cx="1774825" cy="1371600"/>
            <a:chOff x="4450" y="0"/>
            <a:chExt cx="1118" cy="1104"/>
          </a:xfrm>
        </p:grpSpPr>
        <p:pic>
          <p:nvPicPr>
            <p:cNvPr id="11335" name="Picture 8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6"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20564" name="Group 84"/>
          <p:cNvGrpSpPr>
            <a:grpSpLocks/>
          </p:cNvGrpSpPr>
          <p:nvPr/>
        </p:nvGrpSpPr>
        <p:grpSpPr bwMode="auto">
          <a:xfrm>
            <a:off x="1562100" y="4038600"/>
            <a:ext cx="1774825" cy="1371600"/>
            <a:chOff x="4450" y="0"/>
            <a:chExt cx="1118" cy="1104"/>
          </a:xfrm>
        </p:grpSpPr>
        <p:pic>
          <p:nvPicPr>
            <p:cNvPr id="11333" name="Picture 8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4"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2056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1317" name="Picture 88" descr="Hoa27"/>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8" name="Picture 89" descr="Buombay"/>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9" name="Picture 90"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91"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92"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93"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94"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24" name="Group 95"/>
          <p:cNvGrpSpPr>
            <a:grpSpLocks/>
          </p:cNvGrpSpPr>
          <p:nvPr/>
        </p:nvGrpSpPr>
        <p:grpSpPr bwMode="auto">
          <a:xfrm>
            <a:off x="7162800" y="5867400"/>
            <a:ext cx="2057400" cy="1066800"/>
            <a:chOff x="0" y="3552"/>
            <a:chExt cx="1392" cy="768"/>
          </a:xfrm>
        </p:grpSpPr>
        <p:pic>
          <p:nvPicPr>
            <p:cNvPr id="11331" name="Picture 96"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97"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25" name="Group 98"/>
          <p:cNvGrpSpPr>
            <a:grpSpLocks/>
          </p:cNvGrpSpPr>
          <p:nvPr/>
        </p:nvGrpSpPr>
        <p:grpSpPr bwMode="auto">
          <a:xfrm>
            <a:off x="1295400" y="5867400"/>
            <a:ext cx="1752600" cy="990600"/>
            <a:chOff x="0" y="3552"/>
            <a:chExt cx="1392" cy="768"/>
          </a:xfrm>
        </p:grpSpPr>
        <p:pic>
          <p:nvPicPr>
            <p:cNvPr id="11329" name="Picture 99"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0" name="Picture 100"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26" name="Picture 101"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102"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b="1" dirty="0" smtClean="0">
                <a:latin typeface="Times New Roman" panose="02020603050405020304" pitchFamily="18" charset="0"/>
                <a:cs typeface="Times New Roman" panose="02020603050405020304" pitchFamily="18" charset="0"/>
              </a:rPr>
              <a:t>a</a:t>
            </a:r>
            <a:endParaRPr lang="en-US"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500" fill="hold"/>
                                        <p:tgtEl>
                                          <p:spTgt spid="20492"/>
                                        </p:tgtEl>
                                        <p:attrNameLst>
                                          <p:attrName>ppt_x</p:attrName>
                                        </p:attrNameLst>
                                      </p:cBhvr>
                                      <p:tavLst>
                                        <p:tav tm="0">
                                          <p:val>
                                            <p:strVal val="#ppt_x"/>
                                          </p:val>
                                        </p:tav>
                                        <p:tav tm="100000">
                                          <p:val>
                                            <p:strVal val="#ppt_x"/>
                                          </p:val>
                                        </p:tav>
                                      </p:tavLst>
                                    </p:anim>
                                    <p:anim calcmode="lin" valueType="num">
                                      <p:cBhvr additive="base">
                                        <p:cTn id="8" dur="500" fill="hold"/>
                                        <p:tgtEl>
                                          <p:spTgt spid="2049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9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20518"/>
                                        </p:tgtEl>
                                        <p:attrNameLst>
                                          <p:attrName>style.visibility</p:attrName>
                                        </p:attrNameLst>
                                      </p:cBhvr>
                                      <p:to>
                                        <p:strVal val="visible"/>
                                      </p:to>
                                    </p:set>
                                    <p:anim calcmode="lin" valueType="num">
                                      <p:cBhvr>
                                        <p:cTn id="13" dur="5000" fill="hold"/>
                                        <p:tgtEl>
                                          <p:spTgt spid="20518"/>
                                        </p:tgtEl>
                                        <p:attrNameLst>
                                          <p:attrName>ppt_w</p:attrName>
                                        </p:attrNameLst>
                                      </p:cBhvr>
                                      <p:tavLst>
                                        <p:tav tm="0" fmla="#ppt_w*sin(2.5*pi*$)">
                                          <p:val>
                                            <p:fltVal val="0"/>
                                          </p:val>
                                        </p:tav>
                                        <p:tav tm="100000">
                                          <p:val>
                                            <p:fltVal val="1"/>
                                          </p:val>
                                        </p:tav>
                                      </p:tavLst>
                                    </p:anim>
                                    <p:anim calcmode="lin" valueType="num">
                                      <p:cBhvr>
                                        <p:cTn id="14" dur="5000" fill="hold"/>
                                        <p:tgtEl>
                                          <p:spTgt spid="20518"/>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20517"/>
                                        </p:tgtEl>
                                        <p:attrNameLst>
                                          <p:attrName>style.visibility</p:attrName>
                                        </p:attrNameLst>
                                      </p:cBhvr>
                                      <p:to>
                                        <p:strVal val="visible"/>
                                      </p:to>
                                    </p:set>
                                    <p:anim calcmode="lin" valueType="num">
                                      <p:cBhvr>
                                        <p:cTn id="17" dur="5000" fill="hold"/>
                                        <p:tgtEl>
                                          <p:spTgt spid="20517"/>
                                        </p:tgtEl>
                                        <p:attrNameLst>
                                          <p:attrName>ppt_w</p:attrName>
                                        </p:attrNameLst>
                                      </p:cBhvr>
                                      <p:tavLst>
                                        <p:tav tm="0" fmla="#ppt_w*sin(2.5*pi*$)">
                                          <p:val>
                                            <p:fltVal val="0"/>
                                          </p:val>
                                        </p:tav>
                                        <p:tav tm="100000">
                                          <p:val>
                                            <p:fltVal val="1"/>
                                          </p:val>
                                        </p:tav>
                                      </p:tavLst>
                                    </p:anim>
                                    <p:anim calcmode="lin" valueType="num">
                                      <p:cBhvr>
                                        <p:cTn id="18" dur="5000" fill="hold"/>
                                        <p:tgtEl>
                                          <p:spTgt spid="2051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0485">
                                            <p:txEl>
                                              <p:pRg st="0" end="0"/>
                                            </p:txEl>
                                          </p:spTgt>
                                        </p:tgtEl>
                                        <p:attrNameLst>
                                          <p:attrName>style.visibility</p:attrName>
                                        </p:attrNameLst>
                                      </p:cBhvr>
                                      <p:to>
                                        <p:strVal val="visible"/>
                                      </p:to>
                                    </p:set>
                                    <p:anim calcmode="lin" valueType="num">
                                      <p:cBhvr>
                                        <p:cTn id="23" dur="500" fill="hold"/>
                                        <p:tgtEl>
                                          <p:spTgt spid="2048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48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048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48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4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20485">
                                            <p:txEl>
                                              <p:pRg st="1" end="1"/>
                                            </p:txEl>
                                          </p:spTgt>
                                        </p:tgtEl>
                                        <p:attrNameLst>
                                          <p:attrName>style.visibility</p:attrName>
                                        </p:attrNameLst>
                                      </p:cBhvr>
                                      <p:to>
                                        <p:strVal val="visible"/>
                                      </p:to>
                                    </p:set>
                                    <p:anim calcmode="lin" valueType="num">
                                      <p:cBhvr>
                                        <p:cTn id="32" dur="500" fill="hold"/>
                                        <p:tgtEl>
                                          <p:spTgt spid="2048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048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2048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048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048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20485">
                                            <p:txEl>
                                              <p:pRg st="2" end="2"/>
                                            </p:txEl>
                                          </p:spTgt>
                                        </p:tgtEl>
                                        <p:attrNameLst>
                                          <p:attrName>style.visibility</p:attrName>
                                        </p:attrNameLst>
                                      </p:cBhvr>
                                      <p:to>
                                        <p:strVal val="visible"/>
                                      </p:to>
                                    </p:set>
                                    <p:anim calcmode="lin" valueType="num">
                                      <p:cBhvr>
                                        <p:cTn id="41" dur="500" fill="hold"/>
                                        <p:tgtEl>
                                          <p:spTgt spid="2048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048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2048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048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048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20485">
                                            <p:txEl>
                                              <p:pRg st="3" end="3"/>
                                            </p:txEl>
                                          </p:spTgt>
                                        </p:tgtEl>
                                        <p:attrNameLst>
                                          <p:attrName>style.visibility</p:attrName>
                                        </p:attrNameLst>
                                      </p:cBhvr>
                                      <p:to>
                                        <p:strVal val="visible"/>
                                      </p:to>
                                    </p:set>
                                    <p:anim calcmode="lin" valueType="num">
                                      <p:cBhvr>
                                        <p:cTn id="50" dur="500" fill="hold"/>
                                        <p:tgtEl>
                                          <p:spTgt spid="2048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48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2048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48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485">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0521"/>
                                        </p:tgtEl>
                                        <p:attrNameLst>
                                          <p:attrName>style.visibility</p:attrName>
                                        </p:attrNameLst>
                                      </p:cBhvr>
                                      <p:to>
                                        <p:strVal val="visible"/>
                                      </p:to>
                                    </p:set>
                                    <p:animEffect transition="in" filter="checkerboard(across)">
                                      <p:cBhvr>
                                        <p:cTn id="59" dur="1000"/>
                                        <p:tgtEl>
                                          <p:spTgt spid="20521"/>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20521"/>
                                        </p:tgtEl>
                                      </p:cBhvr>
                                    </p:animEffect>
                                    <p:set>
                                      <p:cBhvr>
                                        <p:cTn id="63" dur="1" fill="hold">
                                          <p:stCondLst>
                                            <p:cond delay="499"/>
                                          </p:stCondLst>
                                        </p:cTn>
                                        <p:tgtEl>
                                          <p:spTgt spid="20521"/>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20522"/>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20525"/>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20528"/>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20531"/>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20534"/>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205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2054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2054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20546"/>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2054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2055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2055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2055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20561"/>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2056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20567"/>
                                        </p:tgtEl>
                                        <p:attrNameLst>
                                          <p:attrName>style.visibility</p:attrName>
                                        </p:attrNameLst>
                                      </p:cBhvr>
                                      <p:to>
                                        <p:strVal val="visible"/>
                                      </p:to>
                                    </p:set>
                                    <p:animEffect transition="in" filter="checkerboard(across)">
                                      <p:cBhvr>
                                        <p:cTn id="112" dur="1000"/>
                                        <p:tgtEl>
                                          <p:spTgt spid="20567"/>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20495">
                                            <p:txEl>
                                              <p:pRg st="0" end="0"/>
                                            </p:txEl>
                                          </p:spTgt>
                                        </p:tgtEl>
                                        <p:attrNameLst>
                                          <p:attrName>style.visibility</p:attrName>
                                        </p:attrNameLst>
                                      </p:cBhvr>
                                      <p:to>
                                        <p:strVal val="visible"/>
                                      </p:to>
                                    </p:set>
                                    <p:animEffect transition="in" filter="fade">
                                      <p:cBhvr>
                                        <p:cTn id="117" dur="500"/>
                                        <p:tgtEl>
                                          <p:spTgt spid="20495">
                                            <p:txEl>
                                              <p:pRg st="0" end="0"/>
                                            </p:txEl>
                                          </p:spTgt>
                                        </p:tgtEl>
                                      </p:cBhvr>
                                    </p:animEffect>
                                    <p:anim calcmode="lin" valueType="num">
                                      <p:cBhvr>
                                        <p:cTn id="118" dur="500" fill="hold"/>
                                        <p:tgtEl>
                                          <p:spTgt spid="20495">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20495">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2049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20521" grpId="0" animBg="1"/>
      <p:bldP spid="20521" grpId="1" animBg="1"/>
      <p:bldP spid="20567" grpId="0" animBg="1"/>
      <p:bldP spid="57356" grpId="0" animBg="1"/>
      <p:bldP spid="5735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2294" name="Rectangle 54"/>
          <p:cNvSpPr>
            <a:spLocks noChangeArrowheads="1"/>
          </p:cNvSpPr>
          <p:nvPr/>
        </p:nvSpPr>
        <p:spPr bwMode="auto">
          <a:xfrm>
            <a:off x="3086100" y="5476461"/>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9461" name="Rectangle 54"/>
          <p:cNvSpPr>
            <a:spLocks noChangeArrowheads="1"/>
          </p:cNvSpPr>
          <p:nvPr/>
        </p:nvSpPr>
        <p:spPr bwMode="auto">
          <a:xfrm>
            <a:off x="1371600" y="1589087"/>
            <a:ext cx="7696200" cy="62071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400" b="1" dirty="0">
                <a:solidFill>
                  <a:srgbClr val="800000"/>
                </a:solidFill>
                <a:latin typeface="Verdana" panose="020B0604030504040204" pitchFamily="34" charset="0"/>
              </a:rPr>
              <a:t>  </a:t>
            </a:r>
            <a:r>
              <a:rPr lang="en-US" altLang="en-US" sz="2400" b="1" dirty="0" smtClean="0">
                <a:solidFill>
                  <a:srgbClr val="0000FF"/>
                </a:solidFill>
                <a:latin typeface="Times New Roman" panose="02020603050405020304" pitchFamily="18" charset="0"/>
                <a:cs typeface="Times New Roman" panose="02020603050405020304" pitchFamily="18" charset="0"/>
              </a:rPr>
              <a:t>Hình ảnh nào là quả bơ?</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pic>
        <p:nvPicPr>
          <p:cNvPr id="1229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AutoShape 10"/>
          <p:cNvSpPr>
            <a:spLocks noChangeArrowheads="1"/>
          </p:cNvSpPr>
          <p:nvPr/>
        </p:nvSpPr>
        <p:spPr bwMode="auto">
          <a:xfrm>
            <a:off x="3994604" y="677295"/>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298" name="AutoShape 11"/>
          <p:cNvSpPr>
            <a:spLocks noChangeArrowheads="1"/>
          </p:cNvSpPr>
          <p:nvPr/>
        </p:nvSpPr>
        <p:spPr bwMode="auto">
          <a:xfrm>
            <a:off x="4049486" y="71380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230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39"/>
          <p:cNvSpPr txBox="1">
            <a:spLocks noChangeArrowheads="1"/>
          </p:cNvSpPr>
          <p:nvPr/>
        </p:nvSpPr>
        <p:spPr bwMode="auto">
          <a:xfrm>
            <a:off x="4049486" y="713808"/>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CC3300"/>
                </a:solidFill>
              </a:rPr>
              <a:t>Câu hỏi 7</a:t>
            </a:r>
          </a:p>
        </p:txBody>
      </p:sp>
      <p:sp>
        <p:nvSpPr>
          <p:cNvPr id="12303" name="AutoShape 40"/>
          <p:cNvSpPr>
            <a:spLocks noChangeArrowheads="1"/>
          </p:cNvSpPr>
          <p:nvPr/>
        </p:nvSpPr>
        <p:spPr bwMode="auto">
          <a:xfrm>
            <a:off x="4273550" y="484981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304" name="AutoShape 41"/>
          <p:cNvSpPr>
            <a:spLocks noChangeArrowheads="1"/>
          </p:cNvSpPr>
          <p:nvPr/>
        </p:nvSpPr>
        <p:spPr bwMode="auto">
          <a:xfrm>
            <a:off x="4337050" y="4912178"/>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1" name="Text Box 42"/>
          <p:cNvSpPr txBox="1">
            <a:spLocks noChangeArrowheads="1"/>
          </p:cNvSpPr>
          <p:nvPr/>
        </p:nvSpPr>
        <p:spPr bwMode="auto">
          <a:xfrm>
            <a:off x="4260850" y="487861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2306" name="AutoShape 10" descr="img24">
            <a:hlinkClick r:id="rId9"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2307" name="AutoShape 11" descr="img24">
            <a:hlinkClick r:id="rId11"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2308" name="AutoShape 12" descr="img24">
            <a:hlinkClick r:id="rId12"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2309" name="AutoShape 13" descr="img24">
            <a:hlinkClick r:id="rId14"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2310" name="AutoShape 14" descr="img24">
            <a:hlinkClick r:id="rId15"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2311" name="AutoShape 15" descr="img24">
            <a:hlinkClick r:id="rId16"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2312" name="AutoShape 16" descr="img24">
            <a:hlinkClick r:id="rId17"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2313" name="AutoShape 17" descr="img24">
            <a:hlinkClick r:id="rId18"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2314" name="AutoShape 18" descr="img24">
            <a:hlinkClick r:id="rId1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2315" name="AutoShape 19" descr="img24">
            <a:hlinkClick r:id="rId20"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2316" name="AutoShape 20" descr="img24">
            <a:hlinkClick r:id="rId2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2317" name="AutoShape 21" descr="img24">
            <a:hlinkClick r:id="rId2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2318" name="AutoShape 22" descr="img24">
            <a:hlinkClick r:id="rId23"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2319" name="AutoShape 23" descr="img24">
            <a:hlinkClick r:id="rId24"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949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9498" name="Group 42"/>
          <p:cNvGrpSpPr>
            <a:grpSpLocks/>
          </p:cNvGrpSpPr>
          <p:nvPr/>
        </p:nvGrpSpPr>
        <p:grpSpPr bwMode="auto">
          <a:xfrm>
            <a:off x="1562100" y="4038600"/>
            <a:ext cx="1774825" cy="1371600"/>
            <a:chOff x="4450" y="0"/>
            <a:chExt cx="1118" cy="1104"/>
          </a:xfrm>
        </p:grpSpPr>
        <p:pic>
          <p:nvPicPr>
            <p:cNvPr id="12382" name="Picture 4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83"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9501" name="Group 45"/>
          <p:cNvGrpSpPr>
            <a:grpSpLocks/>
          </p:cNvGrpSpPr>
          <p:nvPr/>
        </p:nvGrpSpPr>
        <p:grpSpPr bwMode="auto">
          <a:xfrm>
            <a:off x="1539875" y="4038600"/>
            <a:ext cx="1774825" cy="1371600"/>
            <a:chOff x="4450" y="0"/>
            <a:chExt cx="1118" cy="1104"/>
          </a:xfrm>
        </p:grpSpPr>
        <p:pic>
          <p:nvPicPr>
            <p:cNvPr id="12380" name="Picture 4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81"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9504" name="Group 48"/>
          <p:cNvGrpSpPr>
            <a:grpSpLocks/>
          </p:cNvGrpSpPr>
          <p:nvPr/>
        </p:nvGrpSpPr>
        <p:grpSpPr bwMode="auto">
          <a:xfrm>
            <a:off x="1562100" y="4038600"/>
            <a:ext cx="1774825" cy="1371600"/>
            <a:chOff x="4450" y="0"/>
            <a:chExt cx="1118" cy="1104"/>
          </a:xfrm>
        </p:grpSpPr>
        <p:pic>
          <p:nvPicPr>
            <p:cNvPr id="12378" name="Picture 4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9"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9507" name="Group 51"/>
          <p:cNvGrpSpPr>
            <a:grpSpLocks/>
          </p:cNvGrpSpPr>
          <p:nvPr/>
        </p:nvGrpSpPr>
        <p:grpSpPr bwMode="auto">
          <a:xfrm>
            <a:off x="1562100" y="4038600"/>
            <a:ext cx="1774825" cy="1371600"/>
            <a:chOff x="4450" y="0"/>
            <a:chExt cx="1118" cy="1104"/>
          </a:xfrm>
        </p:grpSpPr>
        <p:pic>
          <p:nvPicPr>
            <p:cNvPr id="12376" name="Picture 5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7"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9510" name="Group 54"/>
          <p:cNvGrpSpPr>
            <a:grpSpLocks/>
          </p:cNvGrpSpPr>
          <p:nvPr/>
        </p:nvGrpSpPr>
        <p:grpSpPr bwMode="auto">
          <a:xfrm>
            <a:off x="1539875" y="4038600"/>
            <a:ext cx="1774825" cy="1371600"/>
            <a:chOff x="4450" y="0"/>
            <a:chExt cx="1118" cy="1104"/>
          </a:xfrm>
        </p:grpSpPr>
        <p:pic>
          <p:nvPicPr>
            <p:cNvPr id="12374" name="Picture 5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5"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9513" name="Group 57"/>
          <p:cNvGrpSpPr>
            <a:grpSpLocks/>
          </p:cNvGrpSpPr>
          <p:nvPr/>
        </p:nvGrpSpPr>
        <p:grpSpPr bwMode="auto">
          <a:xfrm>
            <a:off x="1562100" y="4038600"/>
            <a:ext cx="1774825" cy="1371600"/>
            <a:chOff x="4450" y="0"/>
            <a:chExt cx="1118" cy="1104"/>
          </a:xfrm>
        </p:grpSpPr>
        <p:pic>
          <p:nvPicPr>
            <p:cNvPr id="12372" name="Picture 5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3"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9516" name="Group 60"/>
          <p:cNvGrpSpPr>
            <a:grpSpLocks/>
          </p:cNvGrpSpPr>
          <p:nvPr/>
        </p:nvGrpSpPr>
        <p:grpSpPr bwMode="auto">
          <a:xfrm>
            <a:off x="1562100" y="4038600"/>
            <a:ext cx="1774825" cy="1371600"/>
            <a:chOff x="4450" y="0"/>
            <a:chExt cx="1118" cy="1104"/>
          </a:xfrm>
        </p:grpSpPr>
        <p:pic>
          <p:nvPicPr>
            <p:cNvPr id="12370" name="Picture 61"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1"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9519" name="Group 63"/>
          <p:cNvGrpSpPr>
            <a:grpSpLocks/>
          </p:cNvGrpSpPr>
          <p:nvPr/>
        </p:nvGrpSpPr>
        <p:grpSpPr bwMode="auto">
          <a:xfrm>
            <a:off x="1562100" y="4038600"/>
            <a:ext cx="1774825" cy="1371600"/>
            <a:chOff x="4450" y="0"/>
            <a:chExt cx="1118" cy="1104"/>
          </a:xfrm>
        </p:grpSpPr>
        <p:pic>
          <p:nvPicPr>
            <p:cNvPr id="12368" name="Picture 64"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9"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9522" name="Group 66"/>
          <p:cNvGrpSpPr>
            <a:grpSpLocks/>
          </p:cNvGrpSpPr>
          <p:nvPr/>
        </p:nvGrpSpPr>
        <p:grpSpPr bwMode="auto">
          <a:xfrm>
            <a:off x="1524000" y="4025900"/>
            <a:ext cx="1774825" cy="1371600"/>
            <a:chOff x="4450" y="0"/>
            <a:chExt cx="1118" cy="1104"/>
          </a:xfrm>
        </p:grpSpPr>
        <p:pic>
          <p:nvPicPr>
            <p:cNvPr id="12366" name="Picture 67"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7"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9525" name="Group 69"/>
          <p:cNvGrpSpPr>
            <a:grpSpLocks/>
          </p:cNvGrpSpPr>
          <p:nvPr/>
        </p:nvGrpSpPr>
        <p:grpSpPr bwMode="auto">
          <a:xfrm>
            <a:off x="1562100" y="4038600"/>
            <a:ext cx="1774825" cy="1371600"/>
            <a:chOff x="4450" y="0"/>
            <a:chExt cx="1118" cy="1104"/>
          </a:xfrm>
        </p:grpSpPr>
        <p:pic>
          <p:nvPicPr>
            <p:cNvPr id="12364" name="Picture 70"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5"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9528" name="Group 72"/>
          <p:cNvGrpSpPr>
            <a:grpSpLocks/>
          </p:cNvGrpSpPr>
          <p:nvPr/>
        </p:nvGrpSpPr>
        <p:grpSpPr bwMode="auto">
          <a:xfrm>
            <a:off x="1539875" y="4038600"/>
            <a:ext cx="1774825" cy="1371600"/>
            <a:chOff x="4450" y="0"/>
            <a:chExt cx="1118" cy="1104"/>
          </a:xfrm>
        </p:grpSpPr>
        <p:pic>
          <p:nvPicPr>
            <p:cNvPr id="12362" name="Picture 7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3"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9531" name="Group 75"/>
          <p:cNvGrpSpPr>
            <a:grpSpLocks/>
          </p:cNvGrpSpPr>
          <p:nvPr/>
        </p:nvGrpSpPr>
        <p:grpSpPr bwMode="auto">
          <a:xfrm>
            <a:off x="1562100" y="4038600"/>
            <a:ext cx="1774825" cy="1371600"/>
            <a:chOff x="4450" y="0"/>
            <a:chExt cx="1118" cy="1104"/>
          </a:xfrm>
        </p:grpSpPr>
        <p:pic>
          <p:nvPicPr>
            <p:cNvPr id="12360" name="Picture 7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1"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9534" name="Group 78"/>
          <p:cNvGrpSpPr>
            <a:grpSpLocks/>
          </p:cNvGrpSpPr>
          <p:nvPr/>
        </p:nvGrpSpPr>
        <p:grpSpPr bwMode="auto">
          <a:xfrm>
            <a:off x="1539875" y="4038600"/>
            <a:ext cx="1774825" cy="1371600"/>
            <a:chOff x="4450" y="0"/>
            <a:chExt cx="1118" cy="1104"/>
          </a:xfrm>
        </p:grpSpPr>
        <p:pic>
          <p:nvPicPr>
            <p:cNvPr id="12358" name="Picture 7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9537" name="Group 81"/>
          <p:cNvGrpSpPr>
            <a:grpSpLocks/>
          </p:cNvGrpSpPr>
          <p:nvPr/>
        </p:nvGrpSpPr>
        <p:grpSpPr bwMode="auto">
          <a:xfrm>
            <a:off x="1539875" y="4038600"/>
            <a:ext cx="1774825" cy="1371600"/>
            <a:chOff x="4450" y="0"/>
            <a:chExt cx="1118" cy="1104"/>
          </a:xfrm>
        </p:grpSpPr>
        <p:pic>
          <p:nvPicPr>
            <p:cNvPr id="12356" name="Picture 8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7"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9540" name="Group 84"/>
          <p:cNvGrpSpPr>
            <a:grpSpLocks/>
          </p:cNvGrpSpPr>
          <p:nvPr/>
        </p:nvGrpSpPr>
        <p:grpSpPr bwMode="auto">
          <a:xfrm>
            <a:off x="1562100" y="4038600"/>
            <a:ext cx="1774825" cy="1371600"/>
            <a:chOff x="4450" y="0"/>
            <a:chExt cx="1118" cy="1104"/>
          </a:xfrm>
        </p:grpSpPr>
        <p:pic>
          <p:nvPicPr>
            <p:cNvPr id="12354" name="Picture 8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5"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954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2342" name="Picture 90"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91"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92"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45" name="Group 95"/>
          <p:cNvGrpSpPr>
            <a:grpSpLocks/>
          </p:cNvGrpSpPr>
          <p:nvPr/>
        </p:nvGrpSpPr>
        <p:grpSpPr bwMode="auto">
          <a:xfrm>
            <a:off x="7162800" y="5867400"/>
            <a:ext cx="2057400" cy="1066800"/>
            <a:chOff x="0" y="3552"/>
            <a:chExt cx="1392" cy="768"/>
          </a:xfrm>
        </p:grpSpPr>
        <p:pic>
          <p:nvPicPr>
            <p:cNvPr id="12352" name="Picture 96"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3" name="Picture 97"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46" name="Group 98"/>
          <p:cNvGrpSpPr>
            <a:grpSpLocks/>
          </p:cNvGrpSpPr>
          <p:nvPr/>
        </p:nvGrpSpPr>
        <p:grpSpPr bwMode="auto">
          <a:xfrm>
            <a:off x="1295400" y="5867400"/>
            <a:ext cx="1752600" cy="990600"/>
            <a:chOff x="0" y="3552"/>
            <a:chExt cx="1392" cy="768"/>
          </a:xfrm>
        </p:grpSpPr>
        <p:pic>
          <p:nvPicPr>
            <p:cNvPr id="12350" name="Picture 99"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1" name="Picture 100"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279236" y="5602553"/>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B</a:t>
            </a:r>
            <a:endParaRPr lang="en-US" altLang="en-US"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media.trangnguyen.edu.vn/uploads/2019/De%20thi%202023/rau%20cu%20qua/5511.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05466" y="2396711"/>
            <a:ext cx="1165226" cy="1165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trangnguyen.edu.vn/uploads/2019/De%20thi%202023/rau%20cu%20qua/5512.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58029" y="2312988"/>
            <a:ext cx="1426936" cy="1426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trangnguyen.edu.vn/uploads/2019/De%20thi%202023/rau%20cu%20qua/55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89563" y="2412433"/>
            <a:ext cx="1184275" cy="1184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trangnguyen.edu.vn/uploads/2019/De%20thi%202023/rau%20cu%20qua/5523.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31479" y="2427515"/>
            <a:ext cx="1500867" cy="15008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2286000" y="3475038"/>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p:txBody>
      </p:sp>
      <p:sp>
        <p:nvSpPr>
          <p:cNvPr id="101" name="TextBox 100"/>
          <p:cNvSpPr txBox="1"/>
          <p:nvPr/>
        </p:nvSpPr>
        <p:spPr>
          <a:xfrm flipH="1">
            <a:off x="3890963" y="3513798"/>
            <a:ext cx="46037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p:txBody>
      </p:sp>
      <p:sp>
        <p:nvSpPr>
          <p:cNvPr id="102" name="TextBox 101"/>
          <p:cNvSpPr txBox="1"/>
          <p:nvPr/>
        </p:nvSpPr>
        <p:spPr>
          <a:xfrm flipH="1">
            <a:off x="5636079" y="3550743"/>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a:t>
            </a:r>
            <a:endParaRPr lang="en-US" sz="3200" b="1" dirty="0">
              <a:latin typeface="Times New Roman" panose="02020603050405020304" pitchFamily="18" charset="0"/>
              <a:cs typeface="Times New Roman" panose="02020603050405020304" pitchFamily="18" charset="0"/>
            </a:endParaRPr>
          </a:p>
        </p:txBody>
      </p:sp>
      <p:sp>
        <p:nvSpPr>
          <p:cNvPr id="103" name="TextBox 102"/>
          <p:cNvSpPr txBox="1"/>
          <p:nvPr/>
        </p:nvSpPr>
        <p:spPr>
          <a:xfrm flipH="1">
            <a:off x="7327900" y="3582987"/>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D</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19461">
                                            <p:txEl>
                                              <p:pRg st="0" end="0"/>
                                            </p:txEl>
                                          </p:spTgt>
                                        </p:tgtEl>
                                        <p:attrNameLst>
                                          <p:attrName>style.visibility</p:attrName>
                                        </p:attrNameLst>
                                      </p:cBhvr>
                                      <p:to>
                                        <p:strVal val="visible"/>
                                      </p:to>
                                    </p:set>
                                    <p:anim calcmode="lin" valueType="num">
                                      <p:cBhvr>
                                        <p:cTn id="13" dur="500" fill="hold"/>
                                        <p:tgtEl>
                                          <p:spTgt spid="194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461">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94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4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46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97"/>
                                        </p:tgtEl>
                                        <p:attrNameLst>
                                          <p:attrName>style.visibility</p:attrName>
                                        </p:attrNameLst>
                                      </p:cBhvr>
                                      <p:to>
                                        <p:strVal val="visible"/>
                                      </p:to>
                                    </p:set>
                                    <p:animEffect transition="in" filter="checkerboard(across)">
                                      <p:cBhvr>
                                        <p:cTn id="22" dur="1000"/>
                                        <p:tgtEl>
                                          <p:spTgt spid="19497"/>
                                        </p:tgtEl>
                                      </p:cBhvr>
                                    </p:animEffect>
                                  </p:childTnLst>
                                  <p:subTnLst>
                                    <p:audio>
                                      <p:cMediaNode vol="0">
                                        <p:cTn display="0" masterRel="sameClick">
                                          <p:stCondLst>
                                            <p:cond evt="begin" delay="0">
                                              <p:tn val="20"/>
                                            </p:cond>
                                          </p:stCondLst>
                                          <p:endCondLst>
                                            <p:cond evt="onStopAudio" delay="0">
                                              <p:tgtEl>
                                                <p:sldTgt/>
                                              </p:tgtEl>
                                            </p:cond>
                                          </p:endCondLst>
                                        </p:cTn>
                                        <p:tgtEl>
                                          <p:sndTgt r:embed="rId3" name="REC04.wav"/>
                                        </p:tgtEl>
                                      </p:cMediaNode>
                                    </p:audio>
                                  </p:subTnLst>
                                </p:cTn>
                              </p:par>
                            </p:childTnLst>
                          </p:cTn>
                        </p:par>
                        <p:par>
                          <p:cTn id="23" fill="hold" nodeType="afterGroup">
                            <p:stCondLst>
                              <p:cond delay="1000"/>
                            </p:stCondLst>
                            <p:childTnLst>
                              <p:par>
                                <p:cTn id="24" presetID="5" presetClass="exit" presetSubtype="10" fill="hold" grpId="1" nodeType="afterEffect">
                                  <p:stCondLst>
                                    <p:cond delay="500"/>
                                  </p:stCondLst>
                                  <p:childTnLst>
                                    <p:animEffect transition="out" filter="checkerboard(across)">
                                      <p:cBhvr>
                                        <p:cTn id="25" dur="500"/>
                                        <p:tgtEl>
                                          <p:spTgt spid="19497"/>
                                        </p:tgtEl>
                                      </p:cBhvr>
                                    </p:animEffect>
                                    <p:set>
                                      <p:cBhvr>
                                        <p:cTn id="26" dur="1" fill="hold">
                                          <p:stCondLst>
                                            <p:cond delay="499"/>
                                          </p:stCondLst>
                                        </p:cTn>
                                        <p:tgtEl>
                                          <p:spTgt spid="19497"/>
                                        </p:tgtEl>
                                        <p:attrNameLst>
                                          <p:attrName>style.visibility</p:attrName>
                                        </p:attrNameLst>
                                      </p:cBhvr>
                                      <p:to>
                                        <p:strVal val="hidden"/>
                                      </p:to>
                                    </p:set>
                                  </p:childTnLst>
                                  <p:subTnLst>
                                    <p:audio>
                                      <p:cMediaNode vol="7000">
                                        <p:cTn display="0" masterRel="sameClick">
                                          <p:stCondLst>
                                            <p:cond evt="begin" delay="0">
                                              <p:tn val="24"/>
                                            </p:cond>
                                          </p:stCondLst>
                                          <p:endCondLst>
                                            <p:cond evt="onStopAudio" delay="0">
                                              <p:tgtEl>
                                                <p:sldTgt/>
                                              </p:tgtEl>
                                            </p:cond>
                                          </p:endCondLst>
                                        </p:cTn>
                                        <p:tgtEl>
                                          <p:sndTgt r:embed="rId3" name="REC04.wav"/>
                                        </p:tgtEl>
                                      </p:cMediaNode>
                                    </p:audio>
                                  </p:subTnLst>
                                </p:cTn>
                              </p:par>
                            </p:childTnLst>
                          </p:cTn>
                        </p:par>
                        <p:par>
                          <p:cTn id="27" fill="hold" nodeType="afterGroup">
                            <p:stCondLst>
                              <p:cond delay="2000"/>
                            </p:stCondLst>
                            <p:childTnLst>
                              <p:par>
                                <p:cTn id="28" presetID="1" presetClass="entr" presetSubtype="0" fill="hold" nodeType="afterEffect">
                                  <p:stCondLst>
                                    <p:cond delay="1000"/>
                                  </p:stCondLst>
                                  <p:childTnLst>
                                    <p:set>
                                      <p:cBhvr>
                                        <p:cTn id="29" dur="1" fill="hold">
                                          <p:stCondLst>
                                            <p:cond delay="0"/>
                                          </p:stCondLst>
                                        </p:cTn>
                                        <p:tgtEl>
                                          <p:spTgt spid="19498"/>
                                        </p:tgtEl>
                                        <p:attrNameLst>
                                          <p:attrName>style.visibility</p:attrName>
                                        </p:attrNameLst>
                                      </p:cBhvr>
                                      <p:to>
                                        <p:strVal val="visible"/>
                                      </p:to>
                                    </p:set>
                                  </p:childTnLst>
                                  <p:subTnLst>
                                    <p:audio>
                                      <p:cMediaNode vol="100000">
                                        <p:cTn display="0" masterRel="sameClick">
                                          <p:stCondLst>
                                            <p:cond evt="begin" delay="0">
                                              <p:tn val="28"/>
                                            </p:cond>
                                          </p:stCondLst>
                                          <p:endCondLst>
                                            <p:cond evt="onStopAudio" delay="0">
                                              <p:tgtEl>
                                                <p:sldTgt/>
                                              </p:tgtEl>
                                            </p:cond>
                                          </p:endCondLst>
                                        </p:cTn>
                                        <p:tgtEl>
                                          <p:sndTgt r:embed="rId4" name="DING.WAV"/>
                                        </p:tgtEl>
                                      </p:cMediaNode>
                                    </p:audio>
                                  </p:subTnLst>
                                </p:cTn>
                              </p:par>
                            </p:childTnLst>
                          </p:cTn>
                        </p:par>
                        <p:par>
                          <p:cTn id="30" fill="hold" nodeType="afterGroup">
                            <p:stCondLst>
                              <p:cond delay="3000"/>
                            </p:stCondLst>
                            <p:childTnLst>
                              <p:par>
                                <p:cTn id="31" presetID="1" presetClass="entr" presetSubtype="0" fill="hold" nodeType="afterEffect">
                                  <p:stCondLst>
                                    <p:cond delay="1000"/>
                                  </p:stCondLst>
                                  <p:childTnLst>
                                    <p:set>
                                      <p:cBhvr>
                                        <p:cTn id="32" dur="1" fill="hold">
                                          <p:stCondLst>
                                            <p:cond delay="0"/>
                                          </p:stCondLst>
                                        </p:cTn>
                                        <p:tgtEl>
                                          <p:spTgt spid="19501"/>
                                        </p:tgtEl>
                                        <p:attrNameLst>
                                          <p:attrName>style.visibility</p:attrName>
                                        </p:attrNameLst>
                                      </p:cBhvr>
                                      <p:to>
                                        <p:strVal val="visible"/>
                                      </p:to>
                                    </p:set>
                                  </p:childTnLst>
                                  <p:subTnLst>
                                    <p:audio>
                                      <p:cMediaNode vol="100000">
                                        <p:cTn display="0" masterRel="sameClick">
                                          <p:stCondLst>
                                            <p:cond evt="begin" delay="0">
                                              <p:tn val="31"/>
                                            </p:cond>
                                          </p:stCondLst>
                                          <p:endCondLst>
                                            <p:cond evt="onStopAudio" delay="0">
                                              <p:tgtEl>
                                                <p:sldTgt/>
                                              </p:tgtEl>
                                            </p:cond>
                                          </p:endCondLst>
                                        </p:cTn>
                                        <p:tgtEl>
                                          <p:sndTgt r:embed="rId4" name="DING.WAV"/>
                                        </p:tgtEl>
                                      </p:cMediaNode>
                                    </p:audio>
                                  </p:subTnLst>
                                </p:cTn>
                              </p:par>
                            </p:childTnLst>
                          </p:cTn>
                        </p:par>
                        <p:par>
                          <p:cTn id="33" fill="hold" nodeType="afterGroup">
                            <p:stCondLst>
                              <p:cond delay="4000"/>
                            </p:stCondLst>
                            <p:childTnLst>
                              <p:par>
                                <p:cTn id="34" presetID="1" presetClass="entr" presetSubtype="0" fill="hold" nodeType="afterEffect">
                                  <p:stCondLst>
                                    <p:cond delay="1000"/>
                                  </p:stCondLst>
                                  <p:childTnLst>
                                    <p:set>
                                      <p:cBhvr>
                                        <p:cTn id="35" dur="1" fill="hold">
                                          <p:stCondLst>
                                            <p:cond delay="0"/>
                                          </p:stCondLst>
                                        </p:cTn>
                                        <p:tgtEl>
                                          <p:spTgt spid="19504"/>
                                        </p:tgtEl>
                                        <p:attrNameLst>
                                          <p:attrName>style.visibility</p:attrName>
                                        </p:attrNameLst>
                                      </p:cBhvr>
                                      <p:to>
                                        <p:strVal val="visible"/>
                                      </p:to>
                                    </p:set>
                                  </p:childTnLst>
                                  <p:subTnLst>
                                    <p:audio>
                                      <p:cMediaNode vol="100000">
                                        <p:cTn display="0" masterRel="sameClick">
                                          <p:stCondLst>
                                            <p:cond evt="begin" delay="0">
                                              <p:tn val="34"/>
                                            </p:cond>
                                          </p:stCondLst>
                                          <p:endCondLst>
                                            <p:cond evt="onStopAudio" delay="0">
                                              <p:tgtEl>
                                                <p:sldTgt/>
                                              </p:tgtEl>
                                            </p:cond>
                                          </p:endCondLst>
                                        </p:cTn>
                                        <p:tgtEl>
                                          <p:sndTgt r:embed="rId4" name="DING.WAV"/>
                                        </p:tgtEl>
                                      </p:cMediaNode>
                                    </p:audio>
                                  </p:subTnLst>
                                </p:cTn>
                              </p:par>
                            </p:childTnLst>
                          </p:cTn>
                        </p:par>
                        <p:par>
                          <p:cTn id="36" fill="hold" nodeType="afterGroup">
                            <p:stCondLst>
                              <p:cond delay="5000"/>
                            </p:stCondLst>
                            <p:childTnLst>
                              <p:par>
                                <p:cTn id="37" presetID="1" presetClass="entr" presetSubtype="0" fill="hold" nodeType="afterEffect">
                                  <p:stCondLst>
                                    <p:cond delay="1000"/>
                                  </p:stCondLst>
                                  <p:childTnLst>
                                    <p:set>
                                      <p:cBhvr>
                                        <p:cTn id="38" dur="1" fill="hold">
                                          <p:stCondLst>
                                            <p:cond delay="0"/>
                                          </p:stCondLst>
                                        </p:cTn>
                                        <p:tgtEl>
                                          <p:spTgt spid="1950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nodeType="afterGroup">
                            <p:stCondLst>
                              <p:cond delay="6000"/>
                            </p:stCondLst>
                            <p:childTnLst>
                              <p:par>
                                <p:cTn id="40" presetID="1" presetClass="entr" presetSubtype="0" fill="hold" nodeType="afterEffect">
                                  <p:stCondLst>
                                    <p:cond delay="1000"/>
                                  </p:stCondLst>
                                  <p:childTnLst>
                                    <p:set>
                                      <p:cBhvr>
                                        <p:cTn id="41" dur="1" fill="hold">
                                          <p:stCondLst>
                                            <p:cond delay="0"/>
                                          </p:stCondLst>
                                        </p:cTn>
                                        <p:tgtEl>
                                          <p:spTgt spid="19510"/>
                                        </p:tgtEl>
                                        <p:attrNameLst>
                                          <p:attrName>style.visibility</p:attrName>
                                        </p:attrNameLst>
                                      </p:cBhvr>
                                      <p:to>
                                        <p:strVal val="visible"/>
                                      </p:to>
                                    </p:set>
                                  </p:childTnLst>
                                  <p:subTnLst>
                                    <p:audio>
                                      <p:cMediaNode vol="100000">
                                        <p:cTn display="0" masterRel="sameClick">
                                          <p:stCondLst>
                                            <p:cond evt="begin" delay="0">
                                              <p:tn val="40"/>
                                            </p:cond>
                                          </p:stCondLst>
                                          <p:endCondLst>
                                            <p:cond evt="onStopAudio" delay="0">
                                              <p:tgtEl>
                                                <p:sldTgt/>
                                              </p:tgtEl>
                                            </p:cond>
                                          </p:endCondLst>
                                        </p:cTn>
                                        <p:tgtEl>
                                          <p:sndTgt r:embed="rId4" name="DING.WAV"/>
                                        </p:tgtEl>
                                      </p:cMediaNode>
                                    </p:audio>
                                  </p:subTnLst>
                                </p:cTn>
                              </p:par>
                            </p:childTnLst>
                          </p:cTn>
                        </p:par>
                        <p:par>
                          <p:cTn id="42" fill="hold" nodeType="afterGroup">
                            <p:stCondLst>
                              <p:cond delay="7000"/>
                            </p:stCondLst>
                            <p:childTnLst>
                              <p:par>
                                <p:cTn id="43" presetID="1" presetClass="entr" presetSubtype="0" fill="hold" nodeType="afterEffect">
                                  <p:stCondLst>
                                    <p:cond delay="1000"/>
                                  </p:stCondLst>
                                  <p:childTnLst>
                                    <p:set>
                                      <p:cBhvr>
                                        <p:cTn id="44" dur="1" fill="hold">
                                          <p:stCondLst>
                                            <p:cond delay="0"/>
                                          </p:stCondLst>
                                        </p:cTn>
                                        <p:tgtEl>
                                          <p:spTgt spid="1951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ING.WAV"/>
                                        </p:tgtEl>
                                      </p:cMediaNode>
                                    </p:audio>
                                  </p:subTnLst>
                                </p:cTn>
                              </p:par>
                            </p:childTnLst>
                          </p:cTn>
                        </p:par>
                        <p:par>
                          <p:cTn id="45" fill="hold" nodeType="afterGroup">
                            <p:stCondLst>
                              <p:cond delay="8000"/>
                            </p:stCondLst>
                            <p:childTnLst>
                              <p:par>
                                <p:cTn id="46" presetID="1" presetClass="entr" presetSubtype="0" fill="hold" nodeType="afterEffect">
                                  <p:stCondLst>
                                    <p:cond delay="1000"/>
                                  </p:stCondLst>
                                  <p:childTnLst>
                                    <p:set>
                                      <p:cBhvr>
                                        <p:cTn id="47" dur="1" fill="hold">
                                          <p:stCondLst>
                                            <p:cond delay="0"/>
                                          </p:stCondLst>
                                        </p:cTn>
                                        <p:tgtEl>
                                          <p:spTgt spid="195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ING.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0"/>
                                          </p:stCondLst>
                                        </p:cTn>
                                        <p:tgtEl>
                                          <p:spTgt spid="1951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ING.WAV"/>
                                        </p:tgtEl>
                                      </p:cMediaNode>
                                    </p:audio>
                                  </p:subTnLst>
                                </p:cTn>
                              </p:par>
                            </p:childTnLst>
                          </p:cTn>
                        </p:par>
                        <p:par>
                          <p:cTn id="51" fill="hold" nodeType="afterGroup">
                            <p:stCondLst>
                              <p:cond delay="10000"/>
                            </p:stCondLst>
                            <p:childTnLst>
                              <p:par>
                                <p:cTn id="52" presetID="1" presetClass="entr" presetSubtype="0" fill="hold" nodeType="afterEffect">
                                  <p:stCondLst>
                                    <p:cond delay="1000"/>
                                  </p:stCondLst>
                                  <p:childTnLst>
                                    <p:set>
                                      <p:cBhvr>
                                        <p:cTn id="53" dur="1" fill="hold">
                                          <p:stCondLst>
                                            <p:cond delay="0"/>
                                          </p:stCondLst>
                                        </p:cTn>
                                        <p:tgtEl>
                                          <p:spTgt spid="1952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ING.WAV"/>
                                        </p:tgtEl>
                                      </p:cMediaNode>
                                    </p:audio>
                                  </p:subTnLst>
                                </p:cTn>
                              </p:par>
                            </p:childTnLst>
                          </p:cTn>
                        </p:par>
                        <p:par>
                          <p:cTn id="54" fill="hold" nodeType="afterGroup">
                            <p:stCondLst>
                              <p:cond delay="11000"/>
                            </p:stCondLst>
                            <p:childTnLst>
                              <p:par>
                                <p:cTn id="55" presetID="1" presetClass="entr" presetSubtype="0" fill="hold" nodeType="afterEffect">
                                  <p:stCondLst>
                                    <p:cond delay="1000"/>
                                  </p:stCondLst>
                                  <p:childTnLst>
                                    <p:set>
                                      <p:cBhvr>
                                        <p:cTn id="56" dur="1" fill="hold">
                                          <p:stCondLst>
                                            <p:cond delay="0"/>
                                          </p:stCondLst>
                                        </p:cTn>
                                        <p:tgtEl>
                                          <p:spTgt spid="195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ING.WAV"/>
                                        </p:tgtEl>
                                      </p:cMediaNode>
                                    </p:audio>
                                  </p:subTnLst>
                                </p:cTn>
                              </p:par>
                            </p:childTnLst>
                          </p:cTn>
                        </p:par>
                        <p:par>
                          <p:cTn id="57" fill="hold" nodeType="afterGroup">
                            <p:stCondLst>
                              <p:cond delay="12000"/>
                            </p:stCondLst>
                            <p:childTnLst>
                              <p:par>
                                <p:cTn id="58" presetID="1" presetClass="entr" presetSubtype="0" fill="hold" nodeType="afterEffect">
                                  <p:stCondLst>
                                    <p:cond delay="1000"/>
                                  </p:stCondLst>
                                  <p:childTnLst>
                                    <p:set>
                                      <p:cBhvr>
                                        <p:cTn id="59" dur="1" fill="hold">
                                          <p:stCondLst>
                                            <p:cond delay="0"/>
                                          </p:stCondLst>
                                        </p:cTn>
                                        <p:tgtEl>
                                          <p:spTgt spid="1952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ING.WAV"/>
                                        </p:tgtEl>
                                      </p:cMediaNode>
                                    </p:audio>
                                  </p:subTnLst>
                                </p:cTn>
                              </p:par>
                            </p:childTnLst>
                          </p:cTn>
                        </p:par>
                        <p:par>
                          <p:cTn id="60" fill="hold" nodeType="afterGroup">
                            <p:stCondLst>
                              <p:cond delay="13000"/>
                            </p:stCondLst>
                            <p:childTnLst>
                              <p:par>
                                <p:cTn id="61" presetID="1" presetClass="entr" presetSubtype="0" fill="hold" nodeType="afterEffect">
                                  <p:stCondLst>
                                    <p:cond delay="1000"/>
                                  </p:stCondLst>
                                  <p:childTnLst>
                                    <p:set>
                                      <p:cBhvr>
                                        <p:cTn id="62" dur="1" fill="hold">
                                          <p:stCondLst>
                                            <p:cond delay="0"/>
                                          </p:stCondLst>
                                        </p:cTn>
                                        <p:tgtEl>
                                          <p:spTgt spid="195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ING.WAV"/>
                                        </p:tgtEl>
                                      </p:cMediaNode>
                                    </p:audio>
                                  </p:subTnLst>
                                </p:cTn>
                              </p:par>
                            </p:childTnLst>
                          </p:cTn>
                        </p:par>
                        <p:par>
                          <p:cTn id="63" fill="hold" nodeType="afterGroup">
                            <p:stCondLst>
                              <p:cond delay="14000"/>
                            </p:stCondLst>
                            <p:childTnLst>
                              <p:par>
                                <p:cTn id="64" presetID="1" presetClass="entr" presetSubtype="0" fill="hold" nodeType="afterEffect">
                                  <p:stCondLst>
                                    <p:cond delay="1000"/>
                                  </p:stCondLst>
                                  <p:childTnLst>
                                    <p:set>
                                      <p:cBhvr>
                                        <p:cTn id="65" dur="1" fill="hold">
                                          <p:stCondLst>
                                            <p:cond delay="0"/>
                                          </p:stCondLst>
                                        </p:cTn>
                                        <p:tgtEl>
                                          <p:spTgt spid="195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ING.WAV"/>
                                        </p:tgtEl>
                                      </p:cMediaNode>
                                    </p:audio>
                                  </p:subTnLst>
                                </p:cTn>
                              </p:par>
                            </p:childTnLst>
                          </p:cTn>
                        </p:par>
                        <p:par>
                          <p:cTn id="66" fill="hold" nodeType="afterGroup">
                            <p:stCondLst>
                              <p:cond delay="15000"/>
                            </p:stCondLst>
                            <p:childTnLst>
                              <p:par>
                                <p:cTn id="67" presetID="1" presetClass="entr" presetSubtype="0" fill="hold" nodeType="afterEffect">
                                  <p:stCondLst>
                                    <p:cond delay="1000"/>
                                  </p:stCondLst>
                                  <p:childTnLst>
                                    <p:set>
                                      <p:cBhvr>
                                        <p:cTn id="68" dur="1" fill="hold">
                                          <p:stCondLst>
                                            <p:cond delay="0"/>
                                          </p:stCondLst>
                                        </p:cTn>
                                        <p:tgtEl>
                                          <p:spTgt spid="19537"/>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ING.WAV"/>
                                        </p:tgtEl>
                                      </p:cMediaNode>
                                    </p:audio>
                                  </p:subTnLst>
                                </p:cTn>
                              </p:par>
                            </p:childTnLst>
                          </p:cTn>
                        </p:par>
                        <p:par>
                          <p:cTn id="69" fill="hold" nodeType="afterGroup">
                            <p:stCondLst>
                              <p:cond delay="16000"/>
                            </p:stCondLst>
                            <p:childTnLst>
                              <p:par>
                                <p:cTn id="70" presetID="1" presetClass="entr" presetSubtype="0" fill="hold" nodeType="afterEffect">
                                  <p:stCondLst>
                                    <p:cond delay="1000"/>
                                  </p:stCondLst>
                                  <p:childTnLst>
                                    <p:set>
                                      <p:cBhvr>
                                        <p:cTn id="71" dur="1" fill="hold">
                                          <p:stCondLst>
                                            <p:cond delay="0"/>
                                          </p:stCondLst>
                                        </p:cTn>
                                        <p:tgtEl>
                                          <p:spTgt spid="1954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ING.WAV"/>
                                        </p:tgtEl>
                                      </p:cMediaNode>
                                    </p:audio>
                                  </p:subTnLst>
                                </p:cTn>
                              </p:par>
                            </p:childTnLst>
                          </p:cTn>
                        </p:par>
                        <p:par>
                          <p:cTn id="72" fill="hold" nodeType="afterGroup">
                            <p:stCondLst>
                              <p:cond delay="17000"/>
                            </p:stCondLst>
                            <p:childTnLst>
                              <p:par>
                                <p:cTn id="73" presetID="5" presetClass="entr" presetSubtype="10" fill="hold" grpId="0" nodeType="afterEffect">
                                  <p:stCondLst>
                                    <p:cond delay="0"/>
                                  </p:stCondLst>
                                  <p:childTnLst>
                                    <p:set>
                                      <p:cBhvr>
                                        <p:cTn id="74" dur="1" fill="hold">
                                          <p:stCondLst>
                                            <p:cond delay="0"/>
                                          </p:stCondLst>
                                        </p:cTn>
                                        <p:tgtEl>
                                          <p:spTgt spid="19543"/>
                                        </p:tgtEl>
                                        <p:attrNameLst>
                                          <p:attrName>style.visibility</p:attrName>
                                        </p:attrNameLst>
                                      </p:cBhvr>
                                      <p:to>
                                        <p:strVal val="visible"/>
                                      </p:to>
                                    </p:set>
                                    <p:animEffect transition="in" filter="checkerboard(across)">
                                      <p:cBhvr>
                                        <p:cTn id="75" dur="1000"/>
                                        <p:tgtEl>
                                          <p:spTgt spid="19543"/>
                                        </p:tgtEl>
                                      </p:cBhvr>
                                    </p:animEffect>
                                  </p:childTnLst>
                                  <p:subTnLst>
                                    <p:audio>
                                      <p:cMediaNode>
                                        <p:cTn display="0" masterRel="sameClick">
                                          <p:stCondLst>
                                            <p:cond evt="begin" delay="0">
                                              <p:tn val="73"/>
                                            </p:cond>
                                          </p:stCondLst>
                                          <p:endCondLst>
                                            <p:cond evt="onStopAudio" delay="0">
                                              <p:tgtEl>
                                                <p:sldTgt/>
                                              </p:tgtEl>
                                            </p:cond>
                                          </p:endCondLst>
                                        </p:cTn>
                                        <p:tgtEl>
                                          <p:sndTgt r:embed="rId3" name="REC04.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35" presetClass="entr" presetSubtype="0" fill="hold" nodeType="clickEffect">
                                  <p:stCondLst>
                                    <p:cond delay="0"/>
                                  </p:stCondLst>
                                  <p:childTnLst>
                                    <p:set>
                                      <p:cBhvr>
                                        <p:cTn id="79" dur="1" fill="hold">
                                          <p:stCondLst>
                                            <p:cond delay="0"/>
                                          </p:stCondLst>
                                        </p:cTn>
                                        <p:tgtEl>
                                          <p:spTgt spid="19471">
                                            <p:txEl>
                                              <p:pRg st="0" end="0"/>
                                            </p:txEl>
                                          </p:spTgt>
                                        </p:tgtEl>
                                        <p:attrNameLst>
                                          <p:attrName>style.visibility</p:attrName>
                                        </p:attrNameLst>
                                      </p:cBhvr>
                                      <p:to>
                                        <p:strVal val="visible"/>
                                      </p:to>
                                    </p:set>
                                    <p:animEffect transition="in" filter="fade">
                                      <p:cBhvr>
                                        <p:cTn id="80" dur="500"/>
                                        <p:tgtEl>
                                          <p:spTgt spid="19471">
                                            <p:txEl>
                                              <p:pRg st="0" end="0"/>
                                            </p:txEl>
                                          </p:spTgt>
                                        </p:tgtEl>
                                      </p:cBhvr>
                                    </p:animEffect>
                                    <p:anim calcmode="lin" valueType="num">
                                      <p:cBhvr>
                                        <p:cTn id="81" dur="500" fill="hold"/>
                                        <p:tgtEl>
                                          <p:spTgt spid="19471">
                                            <p:txEl>
                                              <p:pRg st="0" end="0"/>
                                            </p:txEl>
                                          </p:spTgt>
                                        </p:tgtEl>
                                        <p:attrNameLst>
                                          <p:attrName>style.rotation</p:attrName>
                                        </p:attrNameLst>
                                      </p:cBhvr>
                                      <p:tavLst>
                                        <p:tav tm="0">
                                          <p:val>
                                            <p:fltVal val="720"/>
                                          </p:val>
                                        </p:tav>
                                        <p:tav tm="100000">
                                          <p:val>
                                            <p:fltVal val="0"/>
                                          </p:val>
                                        </p:tav>
                                      </p:tavLst>
                                    </p:anim>
                                    <p:anim calcmode="lin" valueType="num">
                                      <p:cBhvr>
                                        <p:cTn id="82" dur="500" fill="hold"/>
                                        <p:tgtEl>
                                          <p:spTgt spid="19471">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1947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8"/>
                                            </p:cond>
                                          </p:stCondLst>
                                          <p:endCondLst>
                                            <p:cond evt="onStopAudio" delay="0">
                                              <p:tgtEl>
                                                <p:sldTgt/>
                                              </p:tgtEl>
                                            </p:cond>
                                          </p:endCondLst>
                                        </p:cTn>
                                        <p:tgtEl>
                                          <p:sndTgt r:embed="rId4" name="DIN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FELIZ2.WAV"/>
                                        </p:tgtEl>
                                      </p:cMediaNode>
                                    </p:audio>
                                  </p:subTnLst>
                                </p:cTn>
                              </p:par>
                              <p:par>
                                <p:cTn id="88" presetID="22" presetClass="emph" presetSubtype="0" repeatCount="10000" fill="remove" grpId="1" nodeType="withEffect">
                                  <p:stCondLst>
                                    <p:cond delay="0"/>
                                  </p:stCondLst>
                                  <p:childTnLst>
                                    <p:animClr clrSpc="hsl" dir="cw">
                                      <p:cBhvr override="childStyle">
                                        <p:cTn id="89" dur="500" fill="hold"/>
                                        <p:tgtEl>
                                          <p:spTgt spid="57356"/>
                                        </p:tgtEl>
                                        <p:attrNameLst>
                                          <p:attrName>style.color</p:attrName>
                                        </p:attrNameLst>
                                      </p:cBhvr>
                                      <p:by>
                                        <p:hsl h="-7200000" s="0" l="0"/>
                                      </p:by>
                                    </p:animClr>
                                    <p:animClr clrSpc="hsl" dir="cw">
                                      <p:cBhvr>
                                        <p:cTn id="90" dur="500" fill="hold"/>
                                        <p:tgtEl>
                                          <p:spTgt spid="57356"/>
                                        </p:tgtEl>
                                        <p:attrNameLst>
                                          <p:attrName>fillcolor</p:attrName>
                                        </p:attrNameLst>
                                      </p:cBhvr>
                                      <p:by>
                                        <p:hsl h="-7200000" s="0" l="0"/>
                                      </p:by>
                                    </p:animClr>
                                    <p:animClr clrSpc="hsl" dir="cw">
                                      <p:cBhvr>
                                        <p:cTn id="91" dur="500" fill="hold"/>
                                        <p:tgtEl>
                                          <p:spTgt spid="57356"/>
                                        </p:tgtEl>
                                        <p:attrNameLst>
                                          <p:attrName>stroke.color</p:attrName>
                                        </p:attrNameLst>
                                      </p:cBhvr>
                                      <p:by>
                                        <p:hsl h="-7200000" s="0" l="0"/>
                                      </p:by>
                                    </p:animClr>
                                    <p:set>
                                      <p:cBhvr>
                                        <p:cTn id="9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97" grpId="0" animBg="1"/>
      <p:bldP spid="19497" grpId="1" animBg="1"/>
      <p:bldP spid="19543" grpId="0" animBg="1"/>
      <p:bldP spid="57356" grpId="0" animBg="1"/>
      <p:bldP spid="573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331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4821" name="Rectangle 54"/>
          <p:cNvSpPr>
            <a:spLocks noChangeArrowheads="1"/>
          </p:cNvSpPr>
          <p:nvPr/>
        </p:nvSpPr>
        <p:spPr bwMode="auto">
          <a:xfrm>
            <a:off x="1676400" y="2038350"/>
            <a:ext cx="7086600" cy="1589088"/>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smtClean="0">
                <a:solidFill>
                  <a:srgbClr val="FF0000"/>
                </a:solidFill>
                <a:latin typeface="Times New Roman" panose="02020603050405020304" pitchFamily="18" charset="0"/>
              </a:rPr>
              <a:t>What is this ?</a:t>
            </a:r>
          </a:p>
          <a:p>
            <a:pPr eaLnBrk="1" hangingPunct="1">
              <a:spcBef>
                <a:spcPct val="0"/>
              </a:spcBef>
              <a:buFontTx/>
              <a:buNone/>
            </a:pPr>
            <a:r>
              <a:rPr lang="en-US" altLang="en-US" sz="2400" b="1" dirty="0">
                <a:solidFill>
                  <a:srgbClr val="FF0000"/>
                </a:solidFill>
                <a:latin typeface="Times New Roman" panose="02020603050405020304" pitchFamily="18" charset="0"/>
              </a:rPr>
              <a:t>	</a:t>
            </a:r>
            <a:r>
              <a:rPr lang="en-US" altLang="en-US" sz="2400" b="1" dirty="0" smtClean="0">
                <a:solidFill>
                  <a:srgbClr val="FF0000"/>
                </a:solidFill>
                <a:latin typeface="Times New Roman" panose="02020603050405020304" pitchFamily="18" charset="0"/>
              </a:rPr>
              <a:t>a. an orange</a:t>
            </a:r>
          </a:p>
          <a:p>
            <a:pPr eaLnBrk="1" hangingPunct="1">
              <a:spcBef>
                <a:spcPct val="0"/>
              </a:spcBef>
              <a:buFontTx/>
              <a:buNone/>
            </a:pPr>
            <a:r>
              <a:rPr lang="en-US" altLang="en-US" sz="2400" b="1" dirty="0">
                <a:solidFill>
                  <a:srgbClr val="FF0000"/>
                </a:solidFill>
                <a:latin typeface="Times New Roman" panose="02020603050405020304" pitchFamily="18" charset="0"/>
              </a:rPr>
              <a:t>	</a:t>
            </a:r>
            <a:r>
              <a:rPr lang="en-US" altLang="en-US" sz="2400" b="1" dirty="0" smtClean="0">
                <a:solidFill>
                  <a:srgbClr val="FF0000"/>
                </a:solidFill>
                <a:latin typeface="Times New Roman" panose="02020603050405020304" pitchFamily="18" charset="0"/>
              </a:rPr>
              <a:t>b. an apple</a:t>
            </a:r>
          </a:p>
          <a:p>
            <a:pPr eaLnBrk="1" hangingPunct="1">
              <a:spcBef>
                <a:spcPct val="0"/>
              </a:spcBef>
              <a:buFontTx/>
              <a:buNone/>
            </a:pPr>
            <a:r>
              <a:rPr lang="en-US" altLang="en-US" sz="2400" b="1" dirty="0">
                <a:solidFill>
                  <a:srgbClr val="FF0000"/>
                </a:solidFill>
                <a:latin typeface="Times New Roman" panose="02020603050405020304" pitchFamily="18" charset="0"/>
              </a:rPr>
              <a:t>	</a:t>
            </a:r>
            <a:r>
              <a:rPr lang="en-US" altLang="en-US" sz="2400" b="1" dirty="0" smtClean="0">
                <a:solidFill>
                  <a:srgbClr val="FF0000"/>
                </a:solidFill>
                <a:latin typeface="Times New Roman" panose="02020603050405020304" pitchFamily="18" charset="0"/>
              </a:rPr>
              <a:t>c. banana</a:t>
            </a:r>
          </a:p>
          <a:p>
            <a:pPr eaLnBrk="1" hangingPunct="1">
              <a:spcBef>
                <a:spcPct val="0"/>
              </a:spcBef>
              <a:buFontTx/>
              <a:buNone/>
            </a:pPr>
            <a:r>
              <a:rPr lang="en-US" altLang="en-US" sz="2400" b="1" dirty="0">
                <a:solidFill>
                  <a:srgbClr val="FF0000"/>
                </a:solidFill>
                <a:latin typeface="Times New Roman" panose="02020603050405020304" pitchFamily="18" charset="0"/>
              </a:rPr>
              <a:t>	</a:t>
            </a:r>
            <a:endParaRPr lang="en-US" altLang="en-US" sz="2400" b="1" dirty="0">
              <a:solidFill>
                <a:srgbClr val="0000FF"/>
              </a:solidFill>
              <a:latin typeface="Times New Roman" panose="02020603050405020304" pitchFamily="18" charset="0"/>
            </a:endParaRPr>
          </a:p>
        </p:txBody>
      </p:sp>
      <p:pic>
        <p:nvPicPr>
          <p:cNvPr id="13320"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332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3325"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8</a:t>
            </a:r>
          </a:p>
        </p:txBody>
      </p:sp>
      <p:sp>
        <p:nvSpPr>
          <p:cNvPr id="13327"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3328"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483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3330" name="AutoShape 11" descr="img24">
            <a:hlinkClick r:id="rId9"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3331" name="AutoShape 12" descr="img24">
            <a:hlinkClick r:id="rId11"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3332" name="AutoShape 13" descr="img24">
            <a:hlinkClick r:id="rId13"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3333" name="AutoShape 14" descr="img24">
            <a:hlinkClick r:id="rId14"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3334" name="AutoShape 15" descr="img24">
            <a:hlinkClick r:id="rId15"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3335" name="AutoShape 16" descr="img24">
            <a:hlinkClick r:id="rId16"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3336" name="AutoShape 17" descr="img24">
            <a:hlinkClick r:id="rId17"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3337" name="AutoShape 18" descr="img24">
            <a:hlinkClick r:id="rId18"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3338" name="AutoShape 19" descr="img24">
            <a:hlinkClick r:id="rId19"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3339" name="AutoShape 20" descr="img24">
            <a:hlinkClick r:id="rId20"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3340" name="AutoShape 21" descr="img24">
            <a:hlinkClick r:id="rId21"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3341" name="AutoShape 22" descr="img24">
            <a:hlinkClick r:id="rId22"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3342" name="AutoShape 23" descr="img24">
            <a:hlinkClick r:id="rId2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4846" name="WordArt 30"/>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4847" name="WordArt 31"/>
          <p:cNvSpPr>
            <a:spLocks noChangeArrowheads="1" noChangeShapeType="1" noTextEdit="1"/>
          </p:cNvSpPr>
          <p:nvPr/>
        </p:nvSpPr>
        <p:spPr bwMode="auto">
          <a:xfrm>
            <a:off x="2486025" y="15906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 Tiếng Anh)</a:t>
            </a:r>
          </a:p>
        </p:txBody>
      </p:sp>
      <p:pic>
        <p:nvPicPr>
          <p:cNvPr id="13345" name="Picture 33" descr="atom">
            <a:hlinkClick r:id="" action="ppaction://noaction"/>
          </p:cNvPr>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4851" name="Group 35"/>
          <p:cNvGrpSpPr>
            <a:grpSpLocks/>
          </p:cNvGrpSpPr>
          <p:nvPr/>
        </p:nvGrpSpPr>
        <p:grpSpPr bwMode="auto">
          <a:xfrm>
            <a:off x="1562100" y="4038600"/>
            <a:ext cx="1774825" cy="1371600"/>
            <a:chOff x="4450" y="0"/>
            <a:chExt cx="1118" cy="1104"/>
          </a:xfrm>
        </p:grpSpPr>
        <p:pic>
          <p:nvPicPr>
            <p:cNvPr id="13406" name="Picture 3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7"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4854" name="Group 38"/>
          <p:cNvGrpSpPr>
            <a:grpSpLocks/>
          </p:cNvGrpSpPr>
          <p:nvPr/>
        </p:nvGrpSpPr>
        <p:grpSpPr bwMode="auto">
          <a:xfrm>
            <a:off x="1539875" y="4038600"/>
            <a:ext cx="1774825" cy="1371600"/>
            <a:chOff x="4450" y="0"/>
            <a:chExt cx="1118" cy="1104"/>
          </a:xfrm>
        </p:grpSpPr>
        <p:pic>
          <p:nvPicPr>
            <p:cNvPr id="13404" name="Picture 3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5"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4857" name="Group 41"/>
          <p:cNvGrpSpPr>
            <a:grpSpLocks/>
          </p:cNvGrpSpPr>
          <p:nvPr/>
        </p:nvGrpSpPr>
        <p:grpSpPr bwMode="auto">
          <a:xfrm>
            <a:off x="1562100" y="4038600"/>
            <a:ext cx="1774825" cy="1371600"/>
            <a:chOff x="4450" y="0"/>
            <a:chExt cx="1118" cy="1104"/>
          </a:xfrm>
        </p:grpSpPr>
        <p:pic>
          <p:nvPicPr>
            <p:cNvPr id="13402" name="Picture 4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3"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4860" name="Group 44"/>
          <p:cNvGrpSpPr>
            <a:grpSpLocks/>
          </p:cNvGrpSpPr>
          <p:nvPr/>
        </p:nvGrpSpPr>
        <p:grpSpPr bwMode="auto">
          <a:xfrm>
            <a:off x="1562100" y="4038600"/>
            <a:ext cx="1774825" cy="1371600"/>
            <a:chOff x="4450" y="0"/>
            <a:chExt cx="1118" cy="1104"/>
          </a:xfrm>
        </p:grpSpPr>
        <p:pic>
          <p:nvPicPr>
            <p:cNvPr id="13400" name="Picture 4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1"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4863" name="Group 47"/>
          <p:cNvGrpSpPr>
            <a:grpSpLocks/>
          </p:cNvGrpSpPr>
          <p:nvPr/>
        </p:nvGrpSpPr>
        <p:grpSpPr bwMode="auto">
          <a:xfrm>
            <a:off x="1539875" y="4038600"/>
            <a:ext cx="1774825" cy="1371600"/>
            <a:chOff x="4450" y="0"/>
            <a:chExt cx="1118" cy="1104"/>
          </a:xfrm>
        </p:grpSpPr>
        <p:pic>
          <p:nvPicPr>
            <p:cNvPr id="13398" name="Picture 4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9"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4866" name="Group 50"/>
          <p:cNvGrpSpPr>
            <a:grpSpLocks/>
          </p:cNvGrpSpPr>
          <p:nvPr/>
        </p:nvGrpSpPr>
        <p:grpSpPr bwMode="auto">
          <a:xfrm>
            <a:off x="1562100" y="4038600"/>
            <a:ext cx="1774825" cy="1371600"/>
            <a:chOff x="4450" y="0"/>
            <a:chExt cx="1118" cy="1104"/>
          </a:xfrm>
        </p:grpSpPr>
        <p:pic>
          <p:nvPicPr>
            <p:cNvPr id="13396" name="Picture 51"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7"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4869" name="Group 53"/>
          <p:cNvGrpSpPr>
            <a:grpSpLocks/>
          </p:cNvGrpSpPr>
          <p:nvPr/>
        </p:nvGrpSpPr>
        <p:grpSpPr bwMode="auto">
          <a:xfrm>
            <a:off x="1562100" y="4038600"/>
            <a:ext cx="1774825" cy="1371600"/>
            <a:chOff x="4450" y="0"/>
            <a:chExt cx="1118" cy="1104"/>
          </a:xfrm>
        </p:grpSpPr>
        <p:pic>
          <p:nvPicPr>
            <p:cNvPr id="13394" name="Picture 54"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5"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4872" name="Group 56"/>
          <p:cNvGrpSpPr>
            <a:grpSpLocks/>
          </p:cNvGrpSpPr>
          <p:nvPr/>
        </p:nvGrpSpPr>
        <p:grpSpPr bwMode="auto">
          <a:xfrm>
            <a:off x="1562100" y="4038600"/>
            <a:ext cx="1774825" cy="1371600"/>
            <a:chOff x="4450" y="0"/>
            <a:chExt cx="1118" cy="1104"/>
          </a:xfrm>
        </p:grpSpPr>
        <p:pic>
          <p:nvPicPr>
            <p:cNvPr id="13392" name="Picture 57"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4875" name="Group 59"/>
          <p:cNvGrpSpPr>
            <a:grpSpLocks/>
          </p:cNvGrpSpPr>
          <p:nvPr/>
        </p:nvGrpSpPr>
        <p:grpSpPr bwMode="auto">
          <a:xfrm>
            <a:off x="1524000" y="4025900"/>
            <a:ext cx="1774825" cy="1371600"/>
            <a:chOff x="4450" y="0"/>
            <a:chExt cx="1118" cy="1104"/>
          </a:xfrm>
        </p:grpSpPr>
        <p:pic>
          <p:nvPicPr>
            <p:cNvPr id="13390" name="Picture 60"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1"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4878" name="Group 62"/>
          <p:cNvGrpSpPr>
            <a:grpSpLocks/>
          </p:cNvGrpSpPr>
          <p:nvPr/>
        </p:nvGrpSpPr>
        <p:grpSpPr bwMode="auto">
          <a:xfrm>
            <a:off x="1562100" y="4038600"/>
            <a:ext cx="1774825" cy="1371600"/>
            <a:chOff x="4450" y="0"/>
            <a:chExt cx="1118" cy="1104"/>
          </a:xfrm>
        </p:grpSpPr>
        <p:pic>
          <p:nvPicPr>
            <p:cNvPr id="13388" name="Picture 6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9"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4881" name="Group 65"/>
          <p:cNvGrpSpPr>
            <a:grpSpLocks/>
          </p:cNvGrpSpPr>
          <p:nvPr/>
        </p:nvGrpSpPr>
        <p:grpSpPr bwMode="auto">
          <a:xfrm>
            <a:off x="1539875" y="4038600"/>
            <a:ext cx="1774825" cy="1371600"/>
            <a:chOff x="4450" y="0"/>
            <a:chExt cx="1118" cy="1104"/>
          </a:xfrm>
        </p:grpSpPr>
        <p:pic>
          <p:nvPicPr>
            <p:cNvPr id="13386" name="Picture 6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7"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4884" name="Group 68"/>
          <p:cNvGrpSpPr>
            <a:grpSpLocks/>
          </p:cNvGrpSpPr>
          <p:nvPr/>
        </p:nvGrpSpPr>
        <p:grpSpPr bwMode="auto">
          <a:xfrm>
            <a:off x="1562100" y="4038600"/>
            <a:ext cx="1774825" cy="1371600"/>
            <a:chOff x="4450" y="0"/>
            <a:chExt cx="1118" cy="1104"/>
          </a:xfrm>
        </p:grpSpPr>
        <p:pic>
          <p:nvPicPr>
            <p:cNvPr id="13384" name="Picture 6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5"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4887" name="Group 71"/>
          <p:cNvGrpSpPr>
            <a:grpSpLocks/>
          </p:cNvGrpSpPr>
          <p:nvPr/>
        </p:nvGrpSpPr>
        <p:grpSpPr bwMode="auto">
          <a:xfrm>
            <a:off x="1539875" y="4038600"/>
            <a:ext cx="1774825" cy="1371600"/>
            <a:chOff x="4450" y="0"/>
            <a:chExt cx="1118" cy="1104"/>
          </a:xfrm>
        </p:grpSpPr>
        <p:pic>
          <p:nvPicPr>
            <p:cNvPr id="13382" name="Picture 7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3"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4890" name="Group 74"/>
          <p:cNvGrpSpPr>
            <a:grpSpLocks/>
          </p:cNvGrpSpPr>
          <p:nvPr/>
        </p:nvGrpSpPr>
        <p:grpSpPr bwMode="auto">
          <a:xfrm>
            <a:off x="1539875" y="4038600"/>
            <a:ext cx="1774825" cy="1371600"/>
            <a:chOff x="4450" y="0"/>
            <a:chExt cx="1118" cy="1104"/>
          </a:xfrm>
        </p:grpSpPr>
        <p:pic>
          <p:nvPicPr>
            <p:cNvPr id="13380" name="Picture 7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1"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4893" name="Group 77"/>
          <p:cNvGrpSpPr>
            <a:grpSpLocks/>
          </p:cNvGrpSpPr>
          <p:nvPr/>
        </p:nvGrpSpPr>
        <p:grpSpPr bwMode="auto">
          <a:xfrm>
            <a:off x="1562100" y="4038600"/>
            <a:ext cx="1774825" cy="1371600"/>
            <a:chOff x="4450" y="0"/>
            <a:chExt cx="1118" cy="1104"/>
          </a:xfrm>
        </p:grpSpPr>
        <p:pic>
          <p:nvPicPr>
            <p:cNvPr id="13378" name="Picture 7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9"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4896"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3363" name="Picture 81" descr="Hoa27"/>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043363" y="588645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83"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84"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85"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86"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87"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69" name="Group 88"/>
          <p:cNvGrpSpPr>
            <a:grpSpLocks/>
          </p:cNvGrpSpPr>
          <p:nvPr/>
        </p:nvGrpSpPr>
        <p:grpSpPr bwMode="auto">
          <a:xfrm>
            <a:off x="7162800" y="5867400"/>
            <a:ext cx="2057400" cy="1066800"/>
            <a:chOff x="0" y="3552"/>
            <a:chExt cx="1392" cy="768"/>
          </a:xfrm>
        </p:grpSpPr>
        <p:pic>
          <p:nvPicPr>
            <p:cNvPr id="13376" name="Picture 89"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90"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70" name="Group 91"/>
          <p:cNvGrpSpPr>
            <a:grpSpLocks/>
          </p:cNvGrpSpPr>
          <p:nvPr/>
        </p:nvGrpSpPr>
        <p:grpSpPr bwMode="auto">
          <a:xfrm>
            <a:off x="1295400" y="5867400"/>
            <a:ext cx="1752600" cy="990600"/>
            <a:chOff x="0" y="3552"/>
            <a:chExt cx="1392" cy="768"/>
          </a:xfrm>
        </p:grpSpPr>
        <p:pic>
          <p:nvPicPr>
            <p:cNvPr id="13374" name="Picture 92"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93"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71" name="Picture 94"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b</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9"/>
          <a:stretch>
            <a:fillRect/>
          </a:stretch>
        </p:blipFill>
        <p:spPr>
          <a:xfrm>
            <a:off x="5136490" y="2001092"/>
            <a:ext cx="1476581" cy="1400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additive="base">
                                        <p:cTn id="7" dur="500" fill="hold"/>
                                        <p:tgtEl>
                                          <p:spTgt spid="34828"/>
                                        </p:tgtEl>
                                        <p:attrNameLst>
                                          <p:attrName>ppt_x</p:attrName>
                                        </p:attrNameLst>
                                      </p:cBhvr>
                                      <p:tavLst>
                                        <p:tav tm="0">
                                          <p:val>
                                            <p:strVal val="#ppt_x"/>
                                          </p:val>
                                        </p:tav>
                                        <p:tav tm="100000">
                                          <p:val>
                                            <p:strVal val="#ppt_x"/>
                                          </p:val>
                                        </p:tav>
                                      </p:tavLst>
                                    </p:anim>
                                    <p:anim calcmode="lin" valueType="num">
                                      <p:cBhvr additive="base">
                                        <p:cTn id="8" dur="500" fill="hold"/>
                                        <p:tgtEl>
                                          <p:spTgt spid="3482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2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4847"/>
                                        </p:tgtEl>
                                        <p:attrNameLst>
                                          <p:attrName>style.visibility</p:attrName>
                                        </p:attrNameLst>
                                      </p:cBhvr>
                                      <p:to>
                                        <p:strVal val="visible"/>
                                      </p:to>
                                    </p:set>
                                    <p:anim calcmode="lin" valueType="num">
                                      <p:cBhvr>
                                        <p:cTn id="13" dur="5000" fill="hold"/>
                                        <p:tgtEl>
                                          <p:spTgt spid="34847"/>
                                        </p:tgtEl>
                                        <p:attrNameLst>
                                          <p:attrName>ppt_w</p:attrName>
                                        </p:attrNameLst>
                                      </p:cBhvr>
                                      <p:tavLst>
                                        <p:tav tm="0" fmla="#ppt_w*sin(2.5*pi*$)">
                                          <p:val>
                                            <p:fltVal val="0"/>
                                          </p:val>
                                        </p:tav>
                                        <p:tav tm="100000">
                                          <p:val>
                                            <p:fltVal val="1"/>
                                          </p:val>
                                        </p:tav>
                                      </p:tavLst>
                                    </p:anim>
                                    <p:anim calcmode="lin" valueType="num">
                                      <p:cBhvr>
                                        <p:cTn id="14" dur="5000" fill="hold"/>
                                        <p:tgtEl>
                                          <p:spTgt spid="3484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4846"/>
                                        </p:tgtEl>
                                        <p:attrNameLst>
                                          <p:attrName>style.visibility</p:attrName>
                                        </p:attrNameLst>
                                      </p:cBhvr>
                                      <p:to>
                                        <p:strVal val="visible"/>
                                      </p:to>
                                    </p:set>
                                    <p:anim calcmode="lin" valueType="num">
                                      <p:cBhvr>
                                        <p:cTn id="17" dur="5000" fill="hold"/>
                                        <p:tgtEl>
                                          <p:spTgt spid="34846"/>
                                        </p:tgtEl>
                                        <p:attrNameLst>
                                          <p:attrName>ppt_w</p:attrName>
                                        </p:attrNameLst>
                                      </p:cBhvr>
                                      <p:tavLst>
                                        <p:tav tm="0" fmla="#ppt_w*sin(2.5*pi*$)">
                                          <p:val>
                                            <p:fltVal val="0"/>
                                          </p:val>
                                        </p:tav>
                                        <p:tav tm="100000">
                                          <p:val>
                                            <p:fltVal val="1"/>
                                          </p:val>
                                        </p:tav>
                                      </p:tavLst>
                                    </p:anim>
                                    <p:anim calcmode="lin" valueType="num">
                                      <p:cBhvr>
                                        <p:cTn id="18" dur="5000" fill="hold"/>
                                        <p:tgtEl>
                                          <p:spTgt spid="3484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4821">
                                            <p:txEl>
                                              <p:pRg st="4" end="4"/>
                                            </p:txEl>
                                          </p:spTgt>
                                        </p:tgtEl>
                                        <p:attrNameLst>
                                          <p:attrName>style.visibility</p:attrName>
                                        </p:attrNameLst>
                                      </p:cBhvr>
                                      <p:to>
                                        <p:strVal val="visible"/>
                                      </p:to>
                                    </p:set>
                                    <p:anim calcmode="lin" valueType="num">
                                      <p:cBhvr>
                                        <p:cTn id="23" dur="500" fill="hold"/>
                                        <p:tgtEl>
                                          <p:spTgt spid="3482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821">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3482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82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8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4821">
                                            <p:txEl>
                                              <p:pRg st="0" end="0"/>
                                            </p:txEl>
                                          </p:spTgt>
                                        </p:tgtEl>
                                        <p:attrNameLst>
                                          <p:attrName>style.visibility</p:attrName>
                                        </p:attrNameLst>
                                      </p:cBhvr>
                                      <p:to>
                                        <p:strVal val="visible"/>
                                      </p:to>
                                    </p:set>
                                    <p:anim calcmode="lin" valueType="num">
                                      <p:cBhvr>
                                        <p:cTn id="32" dur="500" fill="hold"/>
                                        <p:tgtEl>
                                          <p:spTgt spid="348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4821">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48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48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48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34821">
                                            <p:txEl>
                                              <p:pRg st="1" end="1"/>
                                            </p:txEl>
                                          </p:spTgt>
                                        </p:tgtEl>
                                        <p:attrNameLst>
                                          <p:attrName>style.visibility</p:attrName>
                                        </p:attrNameLst>
                                      </p:cBhvr>
                                      <p:to>
                                        <p:strVal val="visible"/>
                                      </p:to>
                                    </p:set>
                                    <p:anim calcmode="lin" valueType="num">
                                      <p:cBhvr>
                                        <p:cTn id="41" dur="500" fill="hold"/>
                                        <p:tgtEl>
                                          <p:spTgt spid="3482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4821">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3482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482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482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4821">
                                            <p:txEl>
                                              <p:pRg st="2" end="2"/>
                                            </p:txEl>
                                          </p:spTgt>
                                        </p:tgtEl>
                                        <p:attrNameLst>
                                          <p:attrName>style.visibility</p:attrName>
                                        </p:attrNameLst>
                                      </p:cBhvr>
                                      <p:to>
                                        <p:strVal val="visible"/>
                                      </p:to>
                                    </p:set>
                                    <p:anim calcmode="lin" valueType="num">
                                      <p:cBhvr>
                                        <p:cTn id="50" dur="500" fill="hold"/>
                                        <p:tgtEl>
                                          <p:spTgt spid="3482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4821">
                                            <p:txEl>
                                              <p:pRg st="2" end="2"/>
                                            </p:txEl>
                                          </p:spTgt>
                                        </p:tgtEl>
                                        <p:attrNameLst>
                                          <p:attrName>ppt_y</p:attrName>
                                        </p:attrNameLst>
                                      </p:cBhvr>
                                      <p:tavLst>
                                        <p:tav tm="0">
                                          <p:val>
                                            <p:strVal val="#ppt_y"/>
                                          </p:val>
                                        </p:tav>
                                        <p:tav tm="100000">
                                          <p:val>
                                            <p:strVal val="#ppt_y"/>
                                          </p:val>
                                        </p:tav>
                                      </p:tavLst>
                                    </p:anim>
                                    <p:anim calcmode="lin" valueType="num">
                                      <p:cBhvr>
                                        <p:cTn id="52" dur="500" fill="hold"/>
                                        <p:tgtEl>
                                          <p:spTgt spid="3482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482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482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34821">
                                            <p:txEl>
                                              <p:pRg st="3" end="3"/>
                                            </p:txEl>
                                          </p:spTgt>
                                        </p:tgtEl>
                                        <p:attrNameLst>
                                          <p:attrName>style.visibility</p:attrName>
                                        </p:attrNameLst>
                                      </p:cBhvr>
                                      <p:to>
                                        <p:strVal val="visible"/>
                                      </p:to>
                                    </p:set>
                                    <p:anim calcmode="lin" valueType="num">
                                      <p:cBhvr>
                                        <p:cTn id="59" dur="500" fill="hold"/>
                                        <p:tgtEl>
                                          <p:spTgt spid="3482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4821">
                                            <p:txEl>
                                              <p:pRg st="3" end="3"/>
                                            </p:txEl>
                                          </p:spTgt>
                                        </p:tgtEl>
                                        <p:attrNameLst>
                                          <p:attrName>ppt_y</p:attrName>
                                        </p:attrNameLst>
                                      </p:cBhvr>
                                      <p:tavLst>
                                        <p:tav tm="0">
                                          <p:val>
                                            <p:strVal val="#ppt_y"/>
                                          </p:val>
                                        </p:tav>
                                        <p:tav tm="100000">
                                          <p:val>
                                            <p:strVal val="#ppt_y"/>
                                          </p:val>
                                        </p:tav>
                                      </p:tavLst>
                                    </p:anim>
                                    <p:anim calcmode="lin" valueType="num">
                                      <p:cBhvr>
                                        <p:cTn id="61" dur="500" fill="hold"/>
                                        <p:tgtEl>
                                          <p:spTgt spid="3482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482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4821">
                                            <p:txEl>
                                              <p:pRg st="3" end="3"/>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4850"/>
                                        </p:tgtEl>
                                        <p:attrNameLst>
                                          <p:attrName>style.visibility</p:attrName>
                                        </p:attrNameLst>
                                      </p:cBhvr>
                                      <p:to>
                                        <p:strVal val="visible"/>
                                      </p:to>
                                    </p:set>
                                    <p:animEffect transition="in" filter="checkerboard(across)">
                                      <p:cBhvr>
                                        <p:cTn id="68" dur="1000"/>
                                        <p:tgtEl>
                                          <p:spTgt spid="34850"/>
                                        </p:tgtEl>
                                      </p:cBhvr>
                                    </p:animEffect>
                                  </p:childTnLst>
                                  <p:subTnLst>
                                    <p:audio>
                                      <p:cMediaNode vol="0">
                                        <p:cTn display="0" masterRel="sameClick">
                                          <p:stCondLst>
                                            <p:cond evt="begin" delay="0">
                                              <p:tn val="66"/>
                                            </p:cond>
                                          </p:stCondLst>
                                          <p:endCondLst>
                                            <p:cond evt="onStopAudio" delay="0">
                                              <p:tgtEl>
                                                <p:sldTgt/>
                                              </p:tgtEl>
                                            </p:cond>
                                          </p:endCondLst>
                                        </p:cTn>
                                        <p:tgtEl>
                                          <p:sndTgt r:embed="rId3" name="REC04.wav"/>
                                        </p:tgtEl>
                                      </p:cMediaNode>
                                    </p:audio>
                                  </p:subTnLst>
                                </p:cTn>
                              </p:par>
                            </p:childTnLst>
                          </p:cTn>
                        </p:par>
                        <p:par>
                          <p:cTn id="69" fill="hold" nodeType="afterGroup">
                            <p:stCondLst>
                              <p:cond delay="1000"/>
                            </p:stCondLst>
                            <p:childTnLst>
                              <p:par>
                                <p:cTn id="70" presetID="5" presetClass="exit" presetSubtype="10" fill="hold" grpId="1" nodeType="afterEffect">
                                  <p:stCondLst>
                                    <p:cond delay="500"/>
                                  </p:stCondLst>
                                  <p:childTnLst>
                                    <p:animEffect transition="out" filter="checkerboard(across)">
                                      <p:cBhvr>
                                        <p:cTn id="71" dur="500"/>
                                        <p:tgtEl>
                                          <p:spTgt spid="34850"/>
                                        </p:tgtEl>
                                      </p:cBhvr>
                                    </p:animEffect>
                                    <p:set>
                                      <p:cBhvr>
                                        <p:cTn id="72" dur="1" fill="hold">
                                          <p:stCondLst>
                                            <p:cond delay="499"/>
                                          </p:stCondLst>
                                        </p:cTn>
                                        <p:tgtEl>
                                          <p:spTgt spid="34850"/>
                                        </p:tgtEl>
                                        <p:attrNameLst>
                                          <p:attrName>style.visibility</p:attrName>
                                        </p:attrNameLst>
                                      </p:cBhvr>
                                      <p:to>
                                        <p:strVal val="hidden"/>
                                      </p:to>
                                    </p:set>
                                  </p:childTnLst>
                                  <p:subTnLst>
                                    <p:audio>
                                      <p:cMediaNode vol="7000">
                                        <p:cTn display="0" masterRel="sameClick">
                                          <p:stCondLst>
                                            <p:cond evt="begin" delay="0">
                                              <p:tn val="70"/>
                                            </p:cond>
                                          </p:stCondLst>
                                          <p:endCondLst>
                                            <p:cond evt="onStopAudio" delay="0">
                                              <p:tgtEl>
                                                <p:sldTgt/>
                                              </p:tgtEl>
                                            </p:cond>
                                          </p:endCondLst>
                                        </p:cTn>
                                        <p:tgtEl>
                                          <p:sndTgt r:embed="rId3" name="REC04.wav"/>
                                        </p:tgtEl>
                                      </p:cMediaNode>
                                    </p:audio>
                                  </p:subTnLst>
                                </p:cTn>
                              </p:par>
                            </p:childTnLst>
                          </p:cTn>
                        </p:par>
                        <p:par>
                          <p:cTn id="73" fill="hold" nodeType="afterGroup">
                            <p:stCondLst>
                              <p:cond delay="2000"/>
                            </p:stCondLst>
                            <p:childTnLst>
                              <p:par>
                                <p:cTn id="74" presetID="1" presetClass="entr" presetSubtype="0" fill="hold" nodeType="afterEffect">
                                  <p:stCondLst>
                                    <p:cond delay="1000"/>
                                  </p:stCondLst>
                                  <p:childTnLst>
                                    <p:set>
                                      <p:cBhvr>
                                        <p:cTn id="75" dur="1" fill="hold">
                                          <p:stCondLst>
                                            <p:cond delay="0"/>
                                          </p:stCondLst>
                                        </p:cTn>
                                        <p:tgtEl>
                                          <p:spTgt spid="34851"/>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3000"/>
                            </p:stCondLst>
                            <p:childTnLst>
                              <p:par>
                                <p:cTn id="77" presetID="1" presetClass="entr" presetSubtype="0" fill="hold" nodeType="afterEffect">
                                  <p:stCondLst>
                                    <p:cond delay="1000"/>
                                  </p:stCondLst>
                                  <p:childTnLst>
                                    <p:set>
                                      <p:cBhvr>
                                        <p:cTn id="78" dur="1" fill="hold">
                                          <p:stCondLst>
                                            <p:cond delay="0"/>
                                          </p:stCondLst>
                                        </p:cTn>
                                        <p:tgtEl>
                                          <p:spTgt spid="34854"/>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4000"/>
                            </p:stCondLst>
                            <p:childTnLst>
                              <p:par>
                                <p:cTn id="80" presetID="1" presetClass="entr" presetSubtype="0" fill="hold" nodeType="afterEffect">
                                  <p:stCondLst>
                                    <p:cond delay="1000"/>
                                  </p:stCondLst>
                                  <p:childTnLst>
                                    <p:set>
                                      <p:cBhvr>
                                        <p:cTn id="81" dur="1" fill="hold">
                                          <p:stCondLst>
                                            <p:cond delay="0"/>
                                          </p:stCondLst>
                                        </p:cTn>
                                        <p:tgtEl>
                                          <p:spTgt spid="34857"/>
                                        </p:tgtEl>
                                        <p:attrNameLst>
                                          <p:attrName>style.visibility</p:attrName>
                                        </p:attrNameLst>
                                      </p:cBhvr>
                                      <p:to>
                                        <p:strVal val="visible"/>
                                      </p:to>
                                    </p:set>
                                  </p:childTnLst>
                                  <p:subTnLst>
                                    <p:audio>
                                      <p:cMediaNode vol="100000">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5000"/>
                            </p:stCondLst>
                            <p:childTnLst>
                              <p:par>
                                <p:cTn id="83" presetID="1" presetClass="entr" presetSubtype="0" fill="hold" nodeType="afterEffect">
                                  <p:stCondLst>
                                    <p:cond delay="1000"/>
                                  </p:stCondLst>
                                  <p:childTnLst>
                                    <p:set>
                                      <p:cBhvr>
                                        <p:cTn id="84" dur="1" fill="hold">
                                          <p:stCondLst>
                                            <p:cond delay="0"/>
                                          </p:stCondLst>
                                        </p:cTn>
                                        <p:tgtEl>
                                          <p:spTgt spid="34860"/>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6000"/>
                            </p:stCondLst>
                            <p:childTnLst>
                              <p:par>
                                <p:cTn id="86" presetID="1" presetClass="entr" presetSubtype="0" fill="hold" nodeType="afterEffect">
                                  <p:stCondLst>
                                    <p:cond delay="1000"/>
                                  </p:stCondLst>
                                  <p:childTnLst>
                                    <p:set>
                                      <p:cBhvr>
                                        <p:cTn id="87" dur="1" fill="hold">
                                          <p:stCondLst>
                                            <p:cond delay="0"/>
                                          </p:stCondLst>
                                        </p:cTn>
                                        <p:tgtEl>
                                          <p:spTgt spid="34863"/>
                                        </p:tgtEl>
                                        <p:attrNameLst>
                                          <p:attrName>style.visibility</p:attrName>
                                        </p:attrNameLst>
                                      </p:cBhvr>
                                      <p:to>
                                        <p:strVal val="visible"/>
                                      </p:to>
                                    </p:set>
                                  </p:childTnLst>
                                  <p:subTnLst>
                                    <p:audio>
                                      <p:cMediaNode vol="100000">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7000"/>
                            </p:stCondLst>
                            <p:childTnLst>
                              <p:par>
                                <p:cTn id="89" presetID="1" presetClass="entr" presetSubtype="0" fill="hold" nodeType="afterEffect">
                                  <p:stCondLst>
                                    <p:cond delay="1000"/>
                                  </p:stCondLst>
                                  <p:childTnLst>
                                    <p:set>
                                      <p:cBhvr>
                                        <p:cTn id="90" dur="1" fill="hold">
                                          <p:stCondLst>
                                            <p:cond delay="0"/>
                                          </p:stCondLst>
                                        </p:cTn>
                                        <p:tgtEl>
                                          <p:spTgt spid="34866"/>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8000"/>
                            </p:stCondLst>
                            <p:childTnLst>
                              <p:par>
                                <p:cTn id="92" presetID="1" presetClass="entr" presetSubtype="0" fill="hold" nodeType="afterEffect">
                                  <p:stCondLst>
                                    <p:cond delay="1000"/>
                                  </p:stCondLst>
                                  <p:childTnLst>
                                    <p:set>
                                      <p:cBhvr>
                                        <p:cTn id="93" dur="1" fill="hold">
                                          <p:stCondLst>
                                            <p:cond delay="0"/>
                                          </p:stCondLst>
                                        </p:cTn>
                                        <p:tgtEl>
                                          <p:spTgt spid="3486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9000"/>
                            </p:stCondLst>
                            <p:childTnLst>
                              <p:par>
                                <p:cTn id="95" presetID="1" presetClass="entr" presetSubtype="0" fill="hold" nodeType="afterEffect">
                                  <p:stCondLst>
                                    <p:cond delay="1000"/>
                                  </p:stCondLst>
                                  <p:childTnLst>
                                    <p:set>
                                      <p:cBhvr>
                                        <p:cTn id="96" dur="1" fill="hold">
                                          <p:stCondLst>
                                            <p:cond delay="0"/>
                                          </p:stCondLst>
                                        </p:cTn>
                                        <p:tgtEl>
                                          <p:spTgt spid="3487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0000"/>
                            </p:stCondLst>
                            <p:childTnLst>
                              <p:par>
                                <p:cTn id="98" presetID="1" presetClass="entr" presetSubtype="0" fill="hold" nodeType="afterEffect">
                                  <p:stCondLst>
                                    <p:cond delay="1000"/>
                                  </p:stCondLst>
                                  <p:childTnLst>
                                    <p:set>
                                      <p:cBhvr>
                                        <p:cTn id="99" dur="1" fill="hold">
                                          <p:stCondLst>
                                            <p:cond delay="0"/>
                                          </p:stCondLst>
                                        </p:cTn>
                                        <p:tgtEl>
                                          <p:spTgt spid="3487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1000"/>
                            </p:stCondLst>
                            <p:childTnLst>
                              <p:par>
                                <p:cTn id="101" presetID="1" presetClass="entr" presetSubtype="0" fill="hold" nodeType="afterEffect">
                                  <p:stCondLst>
                                    <p:cond delay="1000"/>
                                  </p:stCondLst>
                                  <p:childTnLst>
                                    <p:set>
                                      <p:cBhvr>
                                        <p:cTn id="102" dur="1" fill="hold">
                                          <p:stCondLst>
                                            <p:cond delay="0"/>
                                          </p:stCondLst>
                                        </p:cTn>
                                        <p:tgtEl>
                                          <p:spTgt spid="3487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2000"/>
                            </p:stCondLst>
                            <p:childTnLst>
                              <p:par>
                                <p:cTn id="104" presetID="1" presetClass="entr" presetSubtype="0" fill="hold" nodeType="afterEffect">
                                  <p:stCondLst>
                                    <p:cond delay="1000"/>
                                  </p:stCondLst>
                                  <p:childTnLst>
                                    <p:set>
                                      <p:cBhvr>
                                        <p:cTn id="105" dur="1" fill="hold">
                                          <p:stCondLst>
                                            <p:cond delay="0"/>
                                          </p:stCondLst>
                                        </p:cTn>
                                        <p:tgtEl>
                                          <p:spTgt spid="34881"/>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3000"/>
                            </p:stCondLst>
                            <p:childTnLst>
                              <p:par>
                                <p:cTn id="107" presetID="1" presetClass="entr" presetSubtype="0" fill="hold" nodeType="afterEffect">
                                  <p:stCondLst>
                                    <p:cond delay="1000"/>
                                  </p:stCondLst>
                                  <p:childTnLst>
                                    <p:set>
                                      <p:cBhvr>
                                        <p:cTn id="108" dur="1" fill="hold">
                                          <p:stCondLst>
                                            <p:cond delay="0"/>
                                          </p:stCondLst>
                                        </p:cTn>
                                        <p:tgtEl>
                                          <p:spTgt spid="3488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4000"/>
                            </p:stCondLst>
                            <p:childTnLst>
                              <p:par>
                                <p:cTn id="110" presetID="1" presetClass="entr" presetSubtype="0" fill="hold" nodeType="afterEffect">
                                  <p:stCondLst>
                                    <p:cond delay="1000"/>
                                  </p:stCondLst>
                                  <p:childTnLst>
                                    <p:set>
                                      <p:cBhvr>
                                        <p:cTn id="111" dur="1" fill="hold">
                                          <p:stCondLst>
                                            <p:cond delay="0"/>
                                          </p:stCondLst>
                                        </p:cTn>
                                        <p:tgtEl>
                                          <p:spTgt spid="34887"/>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DING.WAV"/>
                                        </p:tgtEl>
                                      </p:cMediaNode>
                                    </p:audio>
                                  </p:subTnLst>
                                </p:cTn>
                              </p:par>
                            </p:childTnLst>
                          </p:cTn>
                        </p:par>
                        <p:par>
                          <p:cTn id="112" fill="hold" nodeType="afterGroup">
                            <p:stCondLst>
                              <p:cond delay="15000"/>
                            </p:stCondLst>
                            <p:childTnLst>
                              <p:par>
                                <p:cTn id="113" presetID="1" presetClass="entr" presetSubtype="0" fill="hold" nodeType="afterEffect">
                                  <p:stCondLst>
                                    <p:cond delay="1000"/>
                                  </p:stCondLst>
                                  <p:childTnLst>
                                    <p:set>
                                      <p:cBhvr>
                                        <p:cTn id="114" dur="1" fill="hold">
                                          <p:stCondLst>
                                            <p:cond delay="0"/>
                                          </p:stCondLst>
                                        </p:cTn>
                                        <p:tgtEl>
                                          <p:spTgt spid="34890"/>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ING.WAV"/>
                                        </p:tgtEl>
                                      </p:cMediaNode>
                                    </p:audio>
                                  </p:subTnLst>
                                </p:cTn>
                              </p:par>
                            </p:childTnLst>
                          </p:cTn>
                        </p:par>
                        <p:par>
                          <p:cTn id="115" fill="hold" nodeType="afterGroup">
                            <p:stCondLst>
                              <p:cond delay="16000"/>
                            </p:stCondLst>
                            <p:childTnLst>
                              <p:par>
                                <p:cTn id="116" presetID="1" presetClass="entr" presetSubtype="0" fill="hold" nodeType="afterEffect">
                                  <p:stCondLst>
                                    <p:cond delay="1000"/>
                                  </p:stCondLst>
                                  <p:childTnLst>
                                    <p:set>
                                      <p:cBhvr>
                                        <p:cTn id="117" dur="1" fill="hold">
                                          <p:stCondLst>
                                            <p:cond delay="0"/>
                                          </p:stCondLst>
                                        </p:cTn>
                                        <p:tgtEl>
                                          <p:spTgt spid="34893"/>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DING.WAV"/>
                                        </p:tgtEl>
                                      </p:cMediaNode>
                                    </p:audio>
                                  </p:subTnLst>
                                </p:cTn>
                              </p:par>
                            </p:childTnLst>
                          </p:cTn>
                        </p:par>
                        <p:par>
                          <p:cTn id="118" fill="hold" nodeType="afterGroup">
                            <p:stCondLst>
                              <p:cond delay="17000"/>
                            </p:stCondLst>
                            <p:childTnLst>
                              <p:par>
                                <p:cTn id="119" presetID="5" presetClass="entr" presetSubtype="10" fill="hold" grpId="0" nodeType="afterEffect">
                                  <p:stCondLst>
                                    <p:cond delay="0"/>
                                  </p:stCondLst>
                                  <p:childTnLst>
                                    <p:set>
                                      <p:cBhvr>
                                        <p:cTn id="120" dur="1" fill="hold">
                                          <p:stCondLst>
                                            <p:cond delay="0"/>
                                          </p:stCondLst>
                                        </p:cTn>
                                        <p:tgtEl>
                                          <p:spTgt spid="34896"/>
                                        </p:tgtEl>
                                        <p:attrNameLst>
                                          <p:attrName>style.visibility</p:attrName>
                                        </p:attrNameLst>
                                      </p:cBhvr>
                                      <p:to>
                                        <p:strVal val="visible"/>
                                      </p:to>
                                    </p:set>
                                    <p:animEffect transition="in" filter="checkerboard(across)">
                                      <p:cBhvr>
                                        <p:cTn id="121" dur="1000"/>
                                        <p:tgtEl>
                                          <p:spTgt spid="34896"/>
                                        </p:tgtEl>
                                      </p:cBhvr>
                                    </p:animEffect>
                                  </p:childTnLst>
                                  <p:subTnLst>
                                    <p:audio>
                                      <p:cMediaNode>
                                        <p:cTn display="0" masterRel="sameClick">
                                          <p:stCondLst>
                                            <p:cond evt="begin" delay="0">
                                              <p:tn val="119"/>
                                            </p:cond>
                                          </p:stCondLst>
                                          <p:endCondLst>
                                            <p:cond evt="onStopAudio" delay="0">
                                              <p:tgtEl>
                                                <p:sldTgt/>
                                              </p:tgtEl>
                                            </p:cond>
                                          </p:endCondLst>
                                        </p:cTn>
                                        <p:tgtEl>
                                          <p:sndTgt r:embed="rId3" name="REC04.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35" presetClass="entr" presetSubtype="0" fill="hold" nodeType="clickEffect">
                                  <p:stCondLst>
                                    <p:cond delay="0"/>
                                  </p:stCondLst>
                                  <p:childTnLst>
                                    <p:set>
                                      <p:cBhvr>
                                        <p:cTn id="125" dur="1" fill="hold">
                                          <p:stCondLst>
                                            <p:cond delay="0"/>
                                          </p:stCondLst>
                                        </p:cTn>
                                        <p:tgtEl>
                                          <p:spTgt spid="34831">
                                            <p:txEl>
                                              <p:pRg st="0" end="0"/>
                                            </p:txEl>
                                          </p:spTgt>
                                        </p:tgtEl>
                                        <p:attrNameLst>
                                          <p:attrName>style.visibility</p:attrName>
                                        </p:attrNameLst>
                                      </p:cBhvr>
                                      <p:to>
                                        <p:strVal val="visible"/>
                                      </p:to>
                                    </p:set>
                                    <p:animEffect transition="in" filter="fade">
                                      <p:cBhvr>
                                        <p:cTn id="126" dur="500"/>
                                        <p:tgtEl>
                                          <p:spTgt spid="34831">
                                            <p:txEl>
                                              <p:pRg st="0" end="0"/>
                                            </p:txEl>
                                          </p:spTgt>
                                        </p:tgtEl>
                                      </p:cBhvr>
                                    </p:animEffect>
                                    <p:anim calcmode="lin" valueType="num">
                                      <p:cBhvr>
                                        <p:cTn id="127" dur="500" fill="hold"/>
                                        <p:tgtEl>
                                          <p:spTgt spid="34831">
                                            <p:txEl>
                                              <p:pRg st="0" end="0"/>
                                            </p:txEl>
                                          </p:spTgt>
                                        </p:tgtEl>
                                        <p:attrNameLst>
                                          <p:attrName>style.rotation</p:attrName>
                                        </p:attrNameLst>
                                      </p:cBhvr>
                                      <p:tavLst>
                                        <p:tav tm="0">
                                          <p:val>
                                            <p:fltVal val="720"/>
                                          </p:val>
                                        </p:tav>
                                        <p:tav tm="100000">
                                          <p:val>
                                            <p:fltVal val="0"/>
                                          </p:val>
                                        </p:tav>
                                      </p:tavLst>
                                    </p:anim>
                                    <p:anim calcmode="lin" valueType="num">
                                      <p:cBhvr>
                                        <p:cTn id="128" dur="500" fill="hold"/>
                                        <p:tgtEl>
                                          <p:spTgt spid="34831">
                                            <p:txEl>
                                              <p:pRg st="0" end="0"/>
                                            </p:txEl>
                                          </p:spTgt>
                                        </p:tgtEl>
                                        <p:attrNameLst>
                                          <p:attrName>ppt_h</p:attrName>
                                        </p:attrNameLst>
                                      </p:cBhvr>
                                      <p:tavLst>
                                        <p:tav tm="0">
                                          <p:val>
                                            <p:fltVal val="0"/>
                                          </p:val>
                                        </p:tav>
                                        <p:tav tm="100000">
                                          <p:val>
                                            <p:strVal val="#ppt_h"/>
                                          </p:val>
                                        </p:tav>
                                      </p:tavLst>
                                    </p:anim>
                                    <p:anim calcmode="lin" valueType="num">
                                      <p:cBhvr>
                                        <p:cTn id="129" dur="500" fill="hold"/>
                                        <p:tgtEl>
                                          <p:spTgt spid="3483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4" name="DING.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5" name="FELIZ2.WAV"/>
                                        </p:tgtEl>
                                      </p:cMediaNode>
                                    </p:audio>
                                  </p:subTnLst>
                                </p:cTn>
                              </p:par>
                              <p:par>
                                <p:cTn id="134" presetID="22" presetClass="emph" presetSubtype="0" repeatCount="10000" fill="remove" grpId="1" nodeType="withEffect">
                                  <p:stCondLst>
                                    <p:cond delay="0"/>
                                  </p:stCondLst>
                                  <p:childTnLst>
                                    <p:animClr clrSpc="hsl" dir="cw">
                                      <p:cBhvr override="childStyle">
                                        <p:cTn id="135" dur="500" fill="hold"/>
                                        <p:tgtEl>
                                          <p:spTgt spid="57356"/>
                                        </p:tgtEl>
                                        <p:attrNameLst>
                                          <p:attrName>style.color</p:attrName>
                                        </p:attrNameLst>
                                      </p:cBhvr>
                                      <p:by>
                                        <p:hsl h="-7200000" s="0" l="0"/>
                                      </p:by>
                                    </p:animClr>
                                    <p:animClr clrSpc="hsl" dir="cw">
                                      <p:cBhvr>
                                        <p:cTn id="136" dur="500" fill="hold"/>
                                        <p:tgtEl>
                                          <p:spTgt spid="57356"/>
                                        </p:tgtEl>
                                        <p:attrNameLst>
                                          <p:attrName>fillcolor</p:attrName>
                                        </p:attrNameLst>
                                      </p:cBhvr>
                                      <p:by>
                                        <p:hsl h="-7200000" s="0" l="0"/>
                                      </p:by>
                                    </p:animClr>
                                    <p:animClr clrSpc="hsl" dir="cw">
                                      <p:cBhvr>
                                        <p:cTn id="137" dur="500" fill="hold"/>
                                        <p:tgtEl>
                                          <p:spTgt spid="57356"/>
                                        </p:tgtEl>
                                        <p:attrNameLst>
                                          <p:attrName>stroke.color</p:attrName>
                                        </p:attrNameLst>
                                      </p:cBhvr>
                                      <p:by>
                                        <p:hsl h="-7200000" s="0" l="0"/>
                                      </p:by>
                                    </p:animClr>
                                    <p:set>
                                      <p:cBhvr>
                                        <p:cTn id="138"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50" grpId="0" animBg="1"/>
      <p:bldP spid="34850" grpId="1" animBg="1"/>
      <p:bldP spid="34896" grpId="0" animBg="1"/>
      <p:bldP spid="57356" grpId="0" animBg="1"/>
      <p:bldP spid="5735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14875" y="1247775"/>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4342"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6871" name="Rectangle 54"/>
          <p:cNvSpPr>
            <a:spLocks noChangeArrowheads="1"/>
          </p:cNvSpPr>
          <p:nvPr/>
        </p:nvSpPr>
        <p:spPr bwMode="auto">
          <a:xfrm>
            <a:off x="1628775" y="1825625"/>
            <a:ext cx="7334250" cy="1952625"/>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solidFill>
                  <a:srgbClr val="A82914"/>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Bài hát</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Học sinh lớp một vui ca</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 nhạc sĩ </a:t>
            </a:r>
            <a:endParaRPr lang="en-US" dirty="0" smtClean="0">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dirty="0" smtClean="0">
                <a:latin typeface="Times New Roman" panose="02020603050405020304" pitchFamily="18" charset="0"/>
                <a:cs typeface="Times New Roman" panose="02020603050405020304" pitchFamily="18" charset="0"/>
              </a:rPr>
              <a:t>nào </a:t>
            </a:r>
            <a:r>
              <a:rPr lang="en-US" dirty="0">
                <a:latin typeface="Times New Roman" panose="02020603050405020304" pitchFamily="18" charset="0"/>
                <a:cs typeface="Times New Roman" panose="02020603050405020304" pitchFamily="18" charset="0"/>
              </a:rPr>
              <a:t>sáng tác</a:t>
            </a:r>
            <a:r>
              <a:rPr lang="en-US" dirty="0" smtClean="0">
                <a:latin typeface="Times New Roman" panose="02020603050405020304" pitchFamily="18" charset="0"/>
                <a:cs typeface="Times New Roman" panose="02020603050405020304" pitchFamily="18" charset="0"/>
              </a:rPr>
              <a:t>?</a:t>
            </a:r>
          </a:p>
          <a:p>
            <a:pPr marL="514350" indent="-514350" eaLnBrk="1" hangingPunct="1">
              <a:spcBef>
                <a:spcPct val="0"/>
              </a:spcBef>
              <a:buFontTx/>
              <a:buAutoNum type="alphaUcPeriod"/>
              <a:defRPr/>
            </a:pPr>
            <a:r>
              <a:rPr lang="en-US" altLang="en-US" sz="2800" dirty="0" smtClean="0">
                <a:solidFill>
                  <a:srgbClr val="0000FF"/>
                </a:solidFill>
                <a:latin typeface="Times New Roman" panose="02020603050405020304" pitchFamily="18" charset="0"/>
                <a:cs typeface="Times New Roman" panose="02020603050405020304" pitchFamily="18" charset="0"/>
              </a:rPr>
              <a:t>Hoàng Long</a:t>
            </a:r>
          </a:p>
          <a:p>
            <a:pPr marL="514350" indent="-514350" eaLnBrk="1" hangingPunct="1">
              <a:spcBef>
                <a:spcPct val="0"/>
              </a:spcBef>
              <a:buFontTx/>
              <a:buAutoNum type="alphaUcPeriod"/>
              <a:defRPr/>
            </a:pPr>
            <a:r>
              <a:rPr lang="en-US" altLang="en-US" sz="2800" dirty="0" smtClean="0">
                <a:solidFill>
                  <a:srgbClr val="0000FF"/>
                </a:solidFill>
                <a:latin typeface="Times New Roman" panose="02020603050405020304" pitchFamily="18" charset="0"/>
                <a:cs typeface="Times New Roman" panose="02020603050405020304" pitchFamily="18" charset="0"/>
              </a:rPr>
              <a:t>Hải Long</a:t>
            </a:r>
          </a:p>
          <a:p>
            <a:pPr eaLnBrk="1" hangingPunct="1">
              <a:spcBef>
                <a:spcPct val="0"/>
              </a:spcBef>
              <a:buNone/>
              <a:defRPr/>
            </a:pPr>
            <a:endParaRPr lang="en-US" altLang="en-US" sz="2800" dirty="0" smtClean="0">
              <a:solidFill>
                <a:srgbClr val="0000FF"/>
              </a:solidFill>
              <a:latin typeface="Times New Roman" panose="02020603050405020304" pitchFamily="18" charset="0"/>
              <a:cs typeface="Times New Roman" panose="02020603050405020304" pitchFamily="18" charset="0"/>
            </a:endParaRPr>
          </a:p>
        </p:txBody>
      </p:sp>
      <p:pic>
        <p:nvPicPr>
          <p:cNvPr id="1434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AutoShape 10"/>
          <p:cNvSpPr>
            <a:spLocks noChangeArrowheads="1"/>
          </p:cNvSpPr>
          <p:nvPr/>
        </p:nvSpPr>
        <p:spPr bwMode="auto">
          <a:xfrm>
            <a:off x="3941763" y="13731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46" name="AutoShape 11"/>
          <p:cNvSpPr>
            <a:spLocks noChangeArrowheads="1"/>
          </p:cNvSpPr>
          <p:nvPr/>
        </p:nvSpPr>
        <p:spPr bwMode="auto">
          <a:xfrm>
            <a:off x="4011613" y="1385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71550"/>
            <a:ext cx="457200" cy="58864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85875" y="10033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434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39"/>
          <p:cNvSpPr txBox="1">
            <a:spLocks noChangeArrowheads="1"/>
          </p:cNvSpPr>
          <p:nvPr/>
        </p:nvSpPr>
        <p:spPr bwMode="auto">
          <a:xfrm>
            <a:off x="3994150" y="14239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9</a:t>
            </a:r>
          </a:p>
        </p:txBody>
      </p:sp>
      <p:sp>
        <p:nvSpPr>
          <p:cNvPr id="14351"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52"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688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4354"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4355"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4356" name="AutoShape 14" descr="img24">
            <a:hlinkClick r:id="rId13"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4357" name="AutoShape 15" descr="img24">
            <a:hlinkClick r:id="rId14"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4358" name="AutoShape 16" descr="img24">
            <a:hlinkClick r:id="rId15"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4359" name="AutoShape 17" descr="img24">
            <a:hlinkClick r:id="rId16"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4360" name="AutoShape 18" descr="img24">
            <a:hlinkClick r:id="rId17"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4361" name="AutoShape 19" descr="img24">
            <a:hlinkClick r:id="rId18"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4362" name="AutoShape 20" descr="img24">
            <a:hlinkClick r:id="rId19"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4363" name="AutoShape 21" descr="img24">
            <a:hlinkClick r:id="rId20"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4364" name="AutoShape 22" descr="img24">
            <a:hlinkClick r:id="rId21" action="ppaction://hlinksldjump"/>
            <a:hlinkHover r:id="" action="ppaction://noaction" highlightClick="1"/>
          </p:cNvPr>
          <p:cNvSpPr>
            <a:spLocks noChangeArrowheads="1"/>
          </p:cNvSpPr>
          <p:nvPr/>
        </p:nvSpPr>
        <p:spPr bwMode="auto">
          <a:xfrm>
            <a:off x="0" y="1447800"/>
            <a:ext cx="1008063" cy="37782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4365" name="AutoShape 23" descr="img24">
            <a:hlinkClick r:id="rId22" action="ppaction://hlinksldjump"/>
            <a:hlinkHover r:id="" action="ppaction://noaction" highlightClick="1"/>
          </p:cNvPr>
          <p:cNvSpPr>
            <a:spLocks noChangeArrowheads="1"/>
          </p:cNvSpPr>
          <p:nvPr/>
        </p:nvSpPr>
        <p:spPr bwMode="auto">
          <a:xfrm>
            <a:off x="0" y="971550"/>
            <a:ext cx="1008063" cy="58261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6896" name="WordArt 32"/>
          <p:cNvSpPr>
            <a:spLocks noChangeArrowheads="1" noChangeShapeType="1" noTextEdit="1"/>
          </p:cNvSpPr>
          <p:nvPr/>
        </p:nvSpPr>
        <p:spPr bwMode="auto">
          <a:xfrm>
            <a:off x="5703661" y="1398473"/>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6897" name="WordArt 33"/>
          <p:cNvSpPr>
            <a:spLocks noChangeArrowheads="1" noChangeShapeType="1" noTextEdit="1"/>
          </p:cNvSpPr>
          <p:nvPr/>
        </p:nvSpPr>
        <p:spPr bwMode="auto">
          <a:xfrm>
            <a:off x="2514600" y="1423987"/>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 Âm nhạc</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4368" name="Picture 35" descr="atom">
            <a:hlinkClick r:id="" action="ppaction://noaction"/>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419600" y="900113"/>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0" name="AutoShape 3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6901" name="Group 37"/>
          <p:cNvGrpSpPr>
            <a:grpSpLocks/>
          </p:cNvGrpSpPr>
          <p:nvPr/>
        </p:nvGrpSpPr>
        <p:grpSpPr bwMode="auto">
          <a:xfrm>
            <a:off x="1562100" y="4038600"/>
            <a:ext cx="1774825" cy="1371600"/>
            <a:chOff x="4450" y="0"/>
            <a:chExt cx="1118" cy="1104"/>
          </a:xfrm>
        </p:grpSpPr>
        <p:pic>
          <p:nvPicPr>
            <p:cNvPr id="14430" name="Picture 38"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1"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6904" name="Group 40"/>
          <p:cNvGrpSpPr>
            <a:grpSpLocks/>
          </p:cNvGrpSpPr>
          <p:nvPr/>
        </p:nvGrpSpPr>
        <p:grpSpPr bwMode="auto">
          <a:xfrm>
            <a:off x="1539875" y="4038600"/>
            <a:ext cx="1774825" cy="1371600"/>
            <a:chOff x="4450" y="0"/>
            <a:chExt cx="1118" cy="1104"/>
          </a:xfrm>
        </p:grpSpPr>
        <p:pic>
          <p:nvPicPr>
            <p:cNvPr id="14428" name="Picture 41"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9"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6907" name="Group 43"/>
          <p:cNvGrpSpPr>
            <a:grpSpLocks/>
          </p:cNvGrpSpPr>
          <p:nvPr/>
        </p:nvGrpSpPr>
        <p:grpSpPr bwMode="auto">
          <a:xfrm>
            <a:off x="1562100" y="4038600"/>
            <a:ext cx="1774825" cy="1371600"/>
            <a:chOff x="4450" y="0"/>
            <a:chExt cx="1118" cy="1104"/>
          </a:xfrm>
        </p:grpSpPr>
        <p:pic>
          <p:nvPicPr>
            <p:cNvPr id="14426" name="Picture 44"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7"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6910" name="Group 46"/>
          <p:cNvGrpSpPr>
            <a:grpSpLocks/>
          </p:cNvGrpSpPr>
          <p:nvPr/>
        </p:nvGrpSpPr>
        <p:grpSpPr bwMode="auto">
          <a:xfrm>
            <a:off x="1562100" y="4038600"/>
            <a:ext cx="1774825" cy="1371600"/>
            <a:chOff x="4450" y="0"/>
            <a:chExt cx="1118" cy="1104"/>
          </a:xfrm>
        </p:grpSpPr>
        <p:pic>
          <p:nvPicPr>
            <p:cNvPr id="14424" name="Picture 47"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5"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6913" name="Group 49"/>
          <p:cNvGrpSpPr>
            <a:grpSpLocks/>
          </p:cNvGrpSpPr>
          <p:nvPr/>
        </p:nvGrpSpPr>
        <p:grpSpPr bwMode="auto">
          <a:xfrm>
            <a:off x="1539875" y="4038600"/>
            <a:ext cx="1774825" cy="1371600"/>
            <a:chOff x="4450" y="0"/>
            <a:chExt cx="1118" cy="1104"/>
          </a:xfrm>
        </p:grpSpPr>
        <p:pic>
          <p:nvPicPr>
            <p:cNvPr id="14422" name="Picture 50"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3"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6916" name="Group 52"/>
          <p:cNvGrpSpPr>
            <a:grpSpLocks/>
          </p:cNvGrpSpPr>
          <p:nvPr/>
        </p:nvGrpSpPr>
        <p:grpSpPr bwMode="auto">
          <a:xfrm>
            <a:off x="1562100" y="4038600"/>
            <a:ext cx="1774825" cy="1371600"/>
            <a:chOff x="4450" y="0"/>
            <a:chExt cx="1118" cy="1104"/>
          </a:xfrm>
        </p:grpSpPr>
        <p:pic>
          <p:nvPicPr>
            <p:cNvPr id="14420" name="Picture 53"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1"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6919" name="Group 55"/>
          <p:cNvGrpSpPr>
            <a:grpSpLocks/>
          </p:cNvGrpSpPr>
          <p:nvPr/>
        </p:nvGrpSpPr>
        <p:grpSpPr bwMode="auto">
          <a:xfrm>
            <a:off x="1562100" y="4038600"/>
            <a:ext cx="1774825" cy="1371600"/>
            <a:chOff x="4450" y="0"/>
            <a:chExt cx="1118" cy="1104"/>
          </a:xfrm>
        </p:grpSpPr>
        <p:pic>
          <p:nvPicPr>
            <p:cNvPr id="14418" name="Picture 56"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9"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6922" name="Group 58"/>
          <p:cNvGrpSpPr>
            <a:grpSpLocks/>
          </p:cNvGrpSpPr>
          <p:nvPr/>
        </p:nvGrpSpPr>
        <p:grpSpPr bwMode="auto">
          <a:xfrm>
            <a:off x="1562100" y="4038600"/>
            <a:ext cx="1774825" cy="1371600"/>
            <a:chOff x="4450" y="0"/>
            <a:chExt cx="1118" cy="1104"/>
          </a:xfrm>
        </p:grpSpPr>
        <p:pic>
          <p:nvPicPr>
            <p:cNvPr id="14416" name="Picture 59"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7"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6925" name="Group 61"/>
          <p:cNvGrpSpPr>
            <a:grpSpLocks/>
          </p:cNvGrpSpPr>
          <p:nvPr/>
        </p:nvGrpSpPr>
        <p:grpSpPr bwMode="auto">
          <a:xfrm>
            <a:off x="1524000" y="4025900"/>
            <a:ext cx="1774825" cy="1371600"/>
            <a:chOff x="4450" y="0"/>
            <a:chExt cx="1118" cy="1104"/>
          </a:xfrm>
        </p:grpSpPr>
        <p:pic>
          <p:nvPicPr>
            <p:cNvPr id="14414" name="Picture 62"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5"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6928" name="Group 64"/>
          <p:cNvGrpSpPr>
            <a:grpSpLocks/>
          </p:cNvGrpSpPr>
          <p:nvPr/>
        </p:nvGrpSpPr>
        <p:grpSpPr bwMode="auto">
          <a:xfrm>
            <a:off x="1562100" y="4038600"/>
            <a:ext cx="1774825" cy="1371600"/>
            <a:chOff x="4450" y="0"/>
            <a:chExt cx="1118" cy="1104"/>
          </a:xfrm>
        </p:grpSpPr>
        <p:pic>
          <p:nvPicPr>
            <p:cNvPr id="14412" name="Picture 65"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3"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6931" name="Group 67"/>
          <p:cNvGrpSpPr>
            <a:grpSpLocks/>
          </p:cNvGrpSpPr>
          <p:nvPr/>
        </p:nvGrpSpPr>
        <p:grpSpPr bwMode="auto">
          <a:xfrm>
            <a:off x="1539875" y="4038600"/>
            <a:ext cx="1774825" cy="1371600"/>
            <a:chOff x="4450" y="0"/>
            <a:chExt cx="1118" cy="1104"/>
          </a:xfrm>
        </p:grpSpPr>
        <p:pic>
          <p:nvPicPr>
            <p:cNvPr id="14410" name="Picture 68"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1"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6934" name="Group 70"/>
          <p:cNvGrpSpPr>
            <a:grpSpLocks/>
          </p:cNvGrpSpPr>
          <p:nvPr/>
        </p:nvGrpSpPr>
        <p:grpSpPr bwMode="auto">
          <a:xfrm>
            <a:off x="1562100" y="4038600"/>
            <a:ext cx="1774825" cy="1371600"/>
            <a:chOff x="4450" y="0"/>
            <a:chExt cx="1118" cy="1104"/>
          </a:xfrm>
        </p:grpSpPr>
        <p:pic>
          <p:nvPicPr>
            <p:cNvPr id="14408" name="Picture 71"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9"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6937" name="Group 73"/>
          <p:cNvGrpSpPr>
            <a:grpSpLocks/>
          </p:cNvGrpSpPr>
          <p:nvPr/>
        </p:nvGrpSpPr>
        <p:grpSpPr bwMode="auto">
          <a:xfrm>
            <a:off x="1539875" y="4038600"/>
            <a:ext cx="1774825" cy="1371600"/>
            <a:chOff x="4450" y="0"/>
            <a:chExt cx="1118" cy="1104"/>
          </a:xfrm>
        </p:grpSpPr>
        <p:pic>
          <p:nvPicPr>
            <p:cNvPr id="14406" name="Picture 74"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7"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6940" name="Group 76"/>
          <p:cNvGrpSpPr>
            <a:grpSpLocks/>
          </p:cNvGrpSpPr>
          <p:nvPr/>
        </p:nvGrpSpPr>
        <p:grpSpPr bwMode="auto">
          <a:xfrm>
            <a:off x="1539875" y="4038600"/>
            <a:ext cx="1774825" cy="1371600"/>
            <a:chOff x="4450" y="0"/>
            <a:chExt cx="1118" cy="1104"/>
          </a:xfrm>
        </p:grpSpPr>
        <p:pic>
          <p:nvPicPr>
            <p:cNvPr id="14404" name="Picture 77"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5"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6943" name="Group 79"/>
          <p:cNvGrpSpPr>
            <a:grpSpLocks/>
          </p:cNvGrpSpPr>
          <p:nvPr/>
        </p:nvGrpSpPr>
        <p:grpSpPr bwMode="auto">
          <a:xfrm>
            <a:off x="1562100" y="4038600"/>
            <a:ext cx="1774825" cy="1371600"/>
            <a:chOff x="4450" y="0"/>
            <a:chExt cx="1118" cy="1104"/>
          </a:xfrm>
        </p:grpSpPr>
        <p:pic>
          <p:nvPicPr>
            <p:cNvPr id="14402" name="Picture 80"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3"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6946" name="AutoShape 8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4386" name="Picture 83" descr="Hoa27"/>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84" descr="Buombay"/>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85"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86"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87"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88"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89"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3" name="Group 90"/>
          <p:cNvGrpSpPr>
            <a:grpSpLocks/>
          </p:cNvGrpSpPr>
          <p:nvPr/>
        </p:nvGrpSpPr>
        <p:grpSpPr bwMode="auto">
          <a:xfrm>
            <a:off x="7162800" y="5867400"/>
            <a:ext cx="2057400" cy="1066800"/>
            <a:chOff x="0" y="3552"/>
            <a:chExt cx="1392" cy="768"/>
          </a:xfrm>
        </p:grpSpPr>
        <p:pic>
          <p:nvPicPr>
            <p:cNvPr id="14400" name="Picture 91"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92"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94" name="Group 93"/>
          <p:cNvGrpSpPr>
            <a:grpSpLocks/>
          </p:cNvGrpSpPr>
          <p:nvPr/>
        </p:nvGrpSpPr>
        <p:grpSpPr bwMode="auto">
          <a:xfrm>
            <a:off x="1295400" y="5867400"/>
            <a:ext cx="1752600" cy="990600"/>
            <a:chOff x="0" y="3552"/>
            <a:chExt cx="1392" cy="768"/>
          </a:xfrm>
        </p:grpSpPr>
        <p:pic>
          <p:nvPicPr>
            <p:cNvPr id="14398" name="Picture 94"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95"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5" name="Picture 96"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97"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6576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solidFill>
                  <a:srgbClr val="0000FF"/>
                </a:solidFill>
              </a:rPr>
              <a:t>a</a:t>
            </a:r>
            <a:endParaRPr lang="en-US" altLang="en-US"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additive="base">
                                        <p:cTn id="7" dur="500" fill="hold"/>
                                        <p:tgtEl>
                                          <p:spTgt spid="36878"/>
                                        </p:tgtEl>
                                        <p:attrNameLst>
                                          <p:attrName>ppt_x</p:attrName>
                                        </p:attrNameLst>
                                      </p:cBhvr>
                                      <p:tavLst>
                                        <p:tav tm="0">
                                          <p:val>
                                            <p:strVal val="#ppt_x"/>
                                          </p:val>
                                        </p:tav>
                                        <p:tav tm="100000">
                                          <p:val>
                                            <p:strVal val="#ppt_x"/>
                                          </p:val>
                                        </p:tav>
                                      </p:tavLst>
                                    </p:anim>
                                    <p:anim calcmode="lin" valueType="num">
                                      <p:cBhvr additive="base">
                                        <p:cTn id="8" dur="500" fill="hold"/>
                                        <p:tgtEl>
                                          <p:spTgt spid="3687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687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6897"/>
                                        </p:tgtEl>
                                        <p:attrNameLst>
                                          <p:attrName>style.visibility</p:attrName>
                                        </p:attrNameLst>
                                      </p:cBhvr>
                                      <p:to>
                                        <p:strVal val="visible"/>
                                      </p:to>
                                    </p:set>
                                    <p:anim calcmode="lin" valueType="num">
                                      <p:cBhvr>
                                        <p:cTn id="13" dur="5000" fill="hold"/>
                                        <p:tgtEl>
                                          <p:spTgt spid="36897"/>
                                        </p:tgtEl>
                                        <p:attrNameLst>
                                          <p:attrName>ppt_w</p:attrName>
                                        </p:attrNameLst>
                                      </p:cBhvr>
                                      <p:tavLst>
                                        <p:tav tm="0" fmla="#ppt_w*sin(2.5*pi*$)">
                                          <p:val>
                                            <p:fltVal val="0"/>
                                          </p:val>
                                        </p:tav>
                                        <p:tav tm="100000">
                                          <p:val>
                                            <p:fltVal val="1"/>
                                          </p:val>
                                        </p:tav>
                                      </p:tavLst>
                                    </p:anim>
                                    <p:anim calcmode="lin" valueType="num">
                                      <p:cBhvr>
                                        <p:cTn id="14" dur="5000" fill="hold"/>
                                        <p:tgtEl>
                                          <p:spTgt spid="3689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6896"/>
                                        </p:tgtEl>
                                        <p:attrNameLst>
                                          <p:attrName>style.visibility</p:attrName>
                                        </p:attrNameLst>
                                      </p:cBhvr>
                                      <p:to>
                                        <p:strVal val="visible"/>
                                      </p:to>
                                    </p:set>
                                    <p:anim calcmode="lin" valueType="num">
                                      <p:cBhvr>
                                        <p:cTn id="17" dur="5000" fill="hold"/>
                                        <p:tgtEl>
                                          <p:spTgt spid="36896"/>
                                        </p:tgtEl>
                                        <p:attrNameLst>
                                          <p:attrName>ppt_w</p:attrName>
                                        </p:attrNameLst>
                                      </p:cBhvr>
                                      <p:tavLst>
                                        <p:tav tm="0" fmla="#ppt_w*sin(2.5*pi*$)">
                                          <p:val>
                                            <p:fltVal val="0"/>
                                          </p:val>
                                        </p:tav>
                                        <p:tav tm="100000">
                                          <p:val>
                                            <p:fltVal val="1"/>
                                          </p:val>
                                        </p:tav>
                                      </p:tavLst>
                                    </p:anim>
                                    <p:anim calcmode="lin" valueType="num">
                                      <p:cBhvr>
                                        <p:cTn id="18" dur="5000" fill="hold"/>
                                        <p:tgtEl>
                                          <p:spTgt spid="3689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6871">
                                            <p:txEl>
                                              <p:pRg st="0" end="0"/>
                                            </p:txEl>
                                          </p:spTgt>
                                        </p:tgtEl>
                                        <p:attrNameLst>
                                          <p:attrName>style.visibility</p:attrName>
                                        </p:attrNameLst>
                                      </p:cBhvr>
                                      <p:to>
                                        <p:strVal val="visible"/>
                                      </p:to>
                                    </p:set>
                                    <p:anim calcmode="lin" valueType="num">
                                      <p:cBhvr>
                                        <p:cTn id="23" dur="500" fill="hold"/>
                                        <p:tgtEl>
                                          <p:spTgt spid="368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7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7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6871">
                                            <p:txEl>
                                              <p:pRg st="1" end="1"/>
                                            </p:txEl>
                                          </p:spTgt>
                                        </p:tgtEl>
                                        <p:attrNameLst>
                                          <p:attrName>style.visibility</p:attrName>
                                        </p:attrNameLst>
                                      </p:cBhvr>
                                      <p:to>
                                        <p:strVal val="visible"/>
                                      </p:to>
                                    </p:set>
                                    <p:anim calcmode="lin" valueType="num">
                                      <p:cBhvr>
                                        <p:cTn id="32" dur="500" fill="hold"/>
                                        <p:tgtEl>
                                          <p:spTgt spid="368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687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68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68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687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36871">
                                            <p:txEl>
                                              <p:pRg st="2" end="2"/>
                                            </p:txEl>
                                          </p:spTgt>
                                        </p:tgtEl>
                                        <p:attrNameLst>
                                          <p:attrName>style.visibility</p:attrName>
                                        </p:attrNameLst>
                                      </p:cBhvr>
                                      <p:to>
                                        <p:strVal val="visible"/>
                                      </p:to>
                                    </p:set>
                                    <p:anim calcmode="lin" valueType="num">
                                      <p:cBhvr>
                                        <p:cTn id="41" dur="500" fill="hold"/>
                                        <p:tgtEl>
                                          <p:spTgt spid="368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6871">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68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68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687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6871">
                                            <p:txEl>
                                              <p:pRg st="3" end="3"/>
                                            </p:txEl>
                                          </p:spTgt>
                                        </p:tgtEl>
                                        <p:attrNameLst>
                                          <p:attrName>style.visibility</p:attrName>
                                        </p:attrNameLst>
                                      </p:cBhvr>
                                      <p:to>
                                        <p:strVal val="visible"/>
                                      </p:to>
                                    </p:set>
                                    <p:anim calcmode="lin" valueType="num">
                                      <p:cBhvr>
                                        <p:cTn id="50" dur="500" fill="hold"/>
                                        <p:tgtEl>
                                          <p:spTgt spid="368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6871">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368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68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6871">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6900"/>
                                        </p:tgtEl>
                                        <p:attrNameLst>
                                          <p:attrName>style.visibility</p:attrName>
                                        </p:attrNameLst>
                                      </p:cBhvr>
                                      <p:to>
                                        <p:strVal val="visible"/>
                                      </p:to>
                                    </p:set>
                                    <p:animEffect transition="in" filter="checkerboard(across)">
                                      <p:cBhvr>
                                        <p:cTn id="59" dur="1000"/>
                                        <p:tgtEl>
                                          <p:spTgt spid="36900"/>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36900"/>
                                        </p:tgtEl>
                                      </p:cBhvr>
                                    </p:animEffect>
                                    <p:set>
                                      <p:cBhvr>
                                        <p:cTn id="63" dur="1" fill="hold">
                                          <p:stCondLst>
                                            <p:cond delay="499"/>
                                          </p:stCondLst>
                                        </p:cTn>
                                        <p:tgtEl>
                                          <p:spTgt spid="36900"/>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36901"/>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36904"/>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36907"/>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36910"/>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36913"/>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3691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3691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3692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3692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369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3693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3693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3693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36940"/>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3694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36946"/>
                                        </p:tgtEl>
                                        <p:attrNameLst>
                                          <p:attrName>style.visibility</p:attrName>
                                        </p:attrNameLst>
                                      </p:cBhvr>
                                      <p:to>
                                        <p:strVal val="visible"/>
                                      </p:to>
                                    </p:set>
                                    <p:animEffect transition="in" filter="checkerboard(across)">
                                      <p:cBhvr>
                                        <p:cTn id="112" dur="1000"/>
                                        <p:tgtEl>
                                          <p:spTgt spid="36946"/>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36881">
                                            <p:txEl>
                                              <p:pRg st="0" end="0"/>
                                            </p:txEl>
                                          </p:spTgt>
                                        </p:tgtEl>
                                        <p:attrNameLst>
                                          <p:attrName>style.visibility</p:attrName>
                                        </p:attrNameLst>
                                      </p:cBhvr>
                                      <p:to>
                                        <p:strVal val="visible"/>
                                      </p:to>
                                    </p:set>
                                    <p:animEffect transition="in" filter="fade">
                                      <p:cBhvr>
                                        <p:cTn id="117" dur="500"/>
                                        <p:tgtEl>
                                          <p:spTgt spid="36881">
                                            <p:txEl>
                                              <p:pRg st="0" end="0"/>
                                            </p:txEl>
                                          </p:spTgt>
                                        </p:tgtEl>
                                      </p:cBhvr>
                                    </p:animEffect>
                                    <p:anim calcmode="lin" valueType="num">
                                      <p:cBhvr>
                                        <p:cTn id="118" dur="500" fill="hold"/>
                                        <p:tgtEl>
                                          <p:spTgt spid="36881">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36881">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3688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900" grpId="0" animBg="1"/>
      <p:bldP spid="36900" grpId="1" animBg="1"/>
      <p:bldP spid="36946" grpId="0" animBg="1"/>
      <p:bldP spid="57356" grpId="0" animBg="1"/>
      <p:bldP spid="573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14875" y="1247775"/>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5366" name="Rectangle 54"/>
          <p:cNvSpPr>
            <a:spLocks noChangeArrowheads="1"/>
          </p:cNvSpPr>
          <p:nvPr/>
        </p:nvSpPr>
        <p:spPr bwMode="auto">
          <a:xfrm>
            <a:off x="3273425" y="53975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6871" name="Rectangle 54"/>
          <p:cNvSpPr>
            <a:spLocks noChangeArrowheads="1"/>
          </p:cNvSpPr>
          <p:nvPr/>
        </p:nvSpPr>
        <p:spPr bwMode="auto">
          <a:xfrm>
            <a:off x="1628775" y="1825625"/>
            <a:ext cx="7334250" cy="59531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smtClean="0">
                <a:solidFill>
                  <a:schemeClr val="accent2"/>
                </a:solidFill>
                <a:latin typeface="Times New Roman" panose="02020603050405020304" pitchFamily="18" charset="0"/>
              </a:rPr>
              <a:t>Hình ảnh nào là con hổ?</a:t>
            </a:r>
            <a:endParaRPr lang="en-US" altLang="en-US" sz="2000" b="1" dirty="0">
              <a:solidFill>
                <a:schemeClr val="accent2"/>
              </a:solidFill>
              <a:latin typeface="Times New Roman" panose="02020603050405020304" pitchFamily="18" charset="0"/>
            </a:endParaRPr>
          </a:p>
        </p:txBody>
      </p:sp>
      <p:pic>
        <p:nvPicPr>
          <p:cNvPr id="1536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10"/>
          <p:cNvSpPr>
            <a:spLocks noChangeArrowheads="1"/>
          </p:cNvSpPr>
          <p:nvPr/>
        </p:nvSpPr>
        <p:spPr bwMode="auto">
          <a:xfrm>
            <a:off x="3941763" y="13731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5370" name="AutoShape 11"/>
          <p:cNvSpPr>
            <a:spLocks noChangeArrowheads="1"/>
          </p:cNvSpPr>
          <p:nvPr/>
        </p:nvSpPr>
        <p:spPr bwMode="auto">
          <a:xfrm>
            <a:off x="4011613" y="1385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71550"/>
            <a:ext cx="457200" cy="58864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85875" y="10033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5373"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39"/>
          <p:cNvSpPr txBox="1">
            <a:spLocks noChangeArrowheads="1"/>
          </p:cNvSpPr>
          <p:nvPr/>
        </p:nvSpPr>
        <p:spPr bwMode="auto">
          <a:xfrm>
            <a:off x="3994150" y="14239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10</a:t>
            </a:r>
          </a:p>
        </p:txBody>
      </p:sp>
      <p:sp>
        <p:nvSpPr>
          <p:cNvPr id="15375" name="AutoShape 40"/>
          <p:cNvSpPr>
            <a:spLocks noChangeArrowheads="1"/>
          </p:cNvSpPr>
          <p:nvPr/>
        </p:nvSpPr>
        <p:spPr bwMode="auto">
          <a:xfrm>
            <a:off x="4184650" y="49704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5376" name="AutoShape 41"/>
          <p:cNvSpPr>
            <a:spLocks noChangeArrowheads="1"/>
          </p:cNvSpPr>
          <p:nvPr/>
        </p:nvSpPr>
        <p:spPr bwMode="auto">
          <a:xfrm>
            <a:off x="4303713" y="50609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6881" name="Text Box 42"/>
          <p:cNvSpPr txBox="1">
            <a:spLocks noChangeArrowheads="1"/>
          </p:cNvSpPr>
          <p:nvPr/>
        </p:nvSpPr>
        <p:spPr bwMode="auto">
          <a:xfrm>
            <a:off x="4286250" y="506571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5378" name="AutoShape 13" descr="img24">
            <a:hlinkClick r:id="rId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5379" name="AutoShape 14" descr="img24">
            <a:hlinkClick r:id="rId1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5380" name="AutoShape 15" descr="img24">
            <a:hlinkClick r:id="rId1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5381"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5382"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5383"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5384"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5385"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5386"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5387" name="AutoShape 22" descr="img24">
            <a:hlinkClick r:id="rId20" action="ppaction://hlinksldjump"/>
            <a:hlinkHover r:id="" action="ppaction://noaction" highlightClick="1"/>
          </p:cNvPr>
          <p:cNvSpPr>
            <a:spLocks noChangeArrowheads="1"/>
          </p:cNvSpPr>
          <p:nvPr/>
        </p:nvSpPr>
        <p:spPr bwMode="auto">
          <a:xfrm>
            <a:off x="0" y="1447800"/>
            <a:ext cx="1008063" cy="37782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5388" name="AutoShape 23" descr="img24">
            <a:hlinkClick r:id="rId21" action="ppaction://hlinksldjump"/>
            <a:hlinkHover r:id="" action="ppaction://noaction" highlightClick="1"/>
          </p:cNvPr>
          <p:cNvSpPr>
            <a:spLocks noChangeArrowheads="1"/>
          </p:cNvSpPr>
          <p:nvPr/>
        </p:nvSpPr>
        <p:spPr bwMode="auto">
          <a:xfrm>
            <a:off x="0" y="971550"/>
            <a:ext cx="1008063" cy="58261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6896" name="WordArt 32"/>
          <p:cNvSpPr>
            <a:spLocks noChangeArrowheads="1" noChangeShapeType="1" noTextEdit="1"/>
          </p:cNvSpPr>
          <p:nvPr/>
        </p:nvSpPr>
        <p:spPr bwMode="auto">
          <a:xfrm>
            <a:off x="5703661" y="1398473"/>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6897" name="WordArt 33"/>
          <p:cNvSpPr>
            <a:spLocks noChangeArrowheads="1" noChangeShapeType="1" noTextEdit="1"/>
          </p:cNvSpPr>
          <p:nvPr/>
        </p:nvSpPr>
        <p:spPr bwMode="auto">
          <a:xfrm>
            <a:off x="2514600" y="1423987"/>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 </a:t>
            </a:r>
            <a:r>
              <a:rPr lang="en-US" sz="3600" b="1" kern="10" dirty="0" err="1">
                <a:solidFill>
                  <a:srgbClr val="336699"/>
                </a:solidFill>
                <a:effectLst>
                  <a:outerShdw dist="45791" dir="2021404" algn="ctr" rotWithShape="0">
                    <a:srgbClr val="B2B2B2">
                      <a:alpha val="79999"/>
                    </a:srgbClr>
                  </a:outerShdw>
                </a:effectLst>
                <a:latin typeface="+mj-lt"/>
              </a:rPr>
              <a:t>Mỹ</a:t>
            </a:r>
            <a:r>
              <a:rPr lang="en-US" sz="3600" b="1" kern="10" dirty="0">
                <a:solidFill>
                  <a:srgbClr val="336699"/>
                </a:solidFill>
                <a:effectLst>
                  <a:outerShdw dist="45791" dir="2021404" algn="ctr" rotWithShape="0">
                    <a:srgbClr val="B2B2B2">
                      <a:alpha val="79999"/>
                    </a:srgbClr>
                  </a:outerShdw>
                </a:effectLst>
                <a:latin typeface="+mj-lt"/>
              </a:rPr>
              <a:t> thuật</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5391" name="Picture 35"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900113"/>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0" name="AutoShape 3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6901" name="Group 37"/>
          <p:cNvGrpSpPr>
            <a:grpSpLocks/>
          </p:cNvGrpSpPr>
          <p:nvPr/>
        </p:nvGrpSpPr>
        <p:grpSpPr bwMode="auto">
          <a:xfrm>
            <a:off x="1562100" y="4038600"/>
            <a:ext cx="1774825" cy="1371600"/>
            <a:chOff x="4450" y="0"/>
            <a:chExt cx="1118" cy="1104"/>
          </a:xfrm>
        </p:grpSpPr>
        <p:pic>
          <p:nvPicPr>
            <p:cNvPr id="15452" name="Picture 3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3"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6904" name="Group 40"/>
          <p:cNvGrpSpPr>
            <a:grpSpLocks/>
          </p:cNvGrpSpPr>
          <p:nvPr/>
        </p:nvGrpSpPr>
        <p:grpSpPr bwMode="auto">
          <a:xfrm>
            <a:off x="1539875" y="4038600"/>
            <a:ext cx="1774825" cy="1371600"/>
            <a:chOff x="4450" y="0"/>
            <a:chExt cx="1118" cy="1104"/>
          </a:xfrm>
        </p:grpSpPr>
        <p:pic>
          <p:nvPicPr>
            <p:cNvPr id="15450" name="Picture 4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1"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6907" name="Group 43"/>
          <p:cNvGrpSpPr>
            <a:grpSpLocks/>
          </p:cNvGrpSpPr>
          <p:nvPr/>
        </p:nvGrpSpPr>
        <p:grpSpPr bwMode="auto">
          <a:xfrm>
            <a:off x="1562100" y="4038600"/>
            <a:ext cx="1774825" cy="1371600"/>
            <a:chOff x="4450" y="0"/>
            <a:chExt cx="1118" cy="1104"/>
          </a:xfrm>
        </p:grpSpPr>
        <p:pic>
          <p:nvPicPr>
            <p:cNvPr id="15448" name="Picture 4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9"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6910" name="Group 46"/>
          <p:cNvGrpSpPr>
            <a:grpSpLocks/>
          </p:cNvGrpSpPr>
          <p:nvPr/>
        </p:nvGrpSpPr>
        <p:grpSpPr bwMode="auto">
          <a:xfrm>
            <a:off x="1562100" y="4038600"/>
            <a:ext cx="1774825" cy="1371600"/>
            <a:chOff x="4450" y="0"/>
            <a:chExt cx="1118" cy="1104"/>
          </a:xfrm>
        </p:grpSpPr>
        <p:pic>
          <p:nvPicPr>
            <p:cNvPr id="15446" name="Picture 4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7"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6913" name="Group 49"/>
          <p:cNvGrpSpPr>
            <a:grpSpLocks/>
          </p:cNvGrpSpPr>
          <p:nvPr/>
        </p:nvGrpSpPr>
        <p:grpSpPr bwMode="auto">
          <a:xfrm>
            <a:off x="1539875" y="4038600"/>
            <a:ext cx="1774825" cy="1371600"/>
            <a:chOff x="4450" y="0"/>
            <a:chExt cx="1118" cy="1104"/>
          </a:xfrm>
        </p:grpSpPr>
        <p:pic>
          <p:nvPicPr>
            <p:cNvPr id="15444" name="Picture 5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5"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6916" name="Group 52"/>
          <p:cNvGrpSpPr>
            <a:grpSpLocks/>
          </p:cNvGrpSpPr>
          <p:nvPr/>
        </p:nvGrpSpPr>
        <p:grpSpPr bwMode="auto">
          <a:xfrm>
            <a:off x="1562100" y="4038600"/>
            <a:ext cx="1774825" cy="1371600"/>
            <a:chOff x="4450" y="0"/>
            <a:chExt cx="1118" cy="1104"/>
          </a:xfrm>
        </p:grpSpPr>
        <p:pic>
          <p:nvPicPr>
            <p:cNvPr id="15442" name="Picture 5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3"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6919" name="Group 55"/>
          <p:cNvGrpSpPr>
            <a:grpSpLocks/>
          </p:cNvGrpSpPr>
          <p:nvPr/>
        </p:nvGrpSpPr>
        <p:grpSpPr bwMode="auto">
          <a:xfrm>
            <a:off x="1562100" y="4038600"/>
            <a:ext cx="1774825" cy="1371600"/>
            <a:chOff x="4450" y="0"/>
            <a:chExt cx="1118" cy="1104"/>
          </a:xfrm>
        </p:grpSpPr>
        <p:pic>
          <p:nvPicPr>
            <p:cNvPr id="15440" name="Picture 5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1"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6922" name="Group 58"/>
          <p:cNvGrpSpPr>
            <a:grpSpLocks/>
          </p:cNvGrpSpPr>
          <p:nvPr/>
        </p:nvGrpSpPr>
        <p:grpSpPr bwMode="auto">
          <a:xfrm>
            <a:off x="1562100" y="4038600"/>
            <a:ext cx="1774825" cy="1371600"/>
            <a:chOff x="4450" y="0"/>
            <a:chExt cx="1118" cy="1104"/>
          </a:xfrm>
        </p:grpSpPr>
        <p:pic>
          <p:nvPicPr>
            <p:cNvPr id="15438" name="Picture 5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9"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6925" name="Group 61"/>
          <p:cNvGrpSpPr>
            <a:grpSpLocks/>
          </p:cNvGrpSpPr>
          <p:nvPr/>
        </p:nvGrpSpPr>
        <p:grpSpPr bwMode="auto">
          <a:xfrm>
            <a:off x="1524000" y="4025900"/>
            <a:ext cx="1774825" cy="1371600"/>
            <a:chOff x="4450" y="0"/>
            <a:chExt cx="1118" cy="1104"/>
          </a:xfrm>
        </p:grpSpPr>
        <p:pic>
          <p:nvPicPr>
            <p:cNvPr id="15436" name="Picture 6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7"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6928" name="Group 64"/>
          <p:cNvGrpSpPr>
            <a:grpSpLocks/>
          </p:cNvGrpSpPr>
          <p:nvPr/>
        </p:nvGrpSpPr>
        <p:grpSpPr bwMode="auto">
          <a:xfrm>
            <a:off x="1562100" y="4038600"/>
            <a:ext cx="1774825" cy="1371600"/>
            <a:chOff x="4450" y="0"/>
            <a:chExt cx="1118" cy="1104"/>
          </a:xfrm>
        </p:grpSpPr>
        <p:pic>
          <p:nvPicPr>
            <p:cNvPr id="15434" name="Picture 6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5"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6931" name="Group 67"/>
          <p:cNvGrpSpPr>
            <a:grpSpLocks/>
          </p:cNvGrpSpPr>
          <p:nvPr/>
        </p:nvGrpSpPr>
        <p:grpSpPr bwMode="auto">
          <a:xfrm>
            <a:off x="1539875" y="4038600"/>
            <a:ext cx="1774825" cy="1371600"/>
            <a:chOff x="4450" y="0"/>
            <a:chExt cx="1118" cy="1104"/>
          </a:xfrm>
        </p:grpSpPr>
        <p:pic>
          <p:nvPicPr>
            <p:cNvPr id="15432" name="Picture 6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3"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6934" name="Group 70"/>
          <p:cNvGrpSpPr>
            <a:grpSpLocks/>
          </p:cNvGrpSpPr>
          <p:nvPr/>
        </p:nvGrpSpPr>
        <p:grpSpPr bwMode="auto">
          <a:xfrm>
            <a:off x="1562100" y="4038600"/>
            <a:ext cx="1774825" cy="1371600"/>
            <a:chOff x="4450" y="0"/>
            <a:chExt cx="1118" cy="1104"/>
          </a:xfrm>
        </p:grpSpPr>
        <p:pic>
          <p:nvPicPr>
            <p:cNvPr id="15430" name="Picture 7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1"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6937" name="Group 73"/>
          <p:cNvGrpSpPr>
            <a:grpSpLocks/>
          </p:cNvGrpSpPr>
          <p:nvPr/>
        </p:nvGrpSpPr>
        <p:grpSpPr bwMode="auto">
          <a:xfrm>
            <a:off x="1539875" y="4038600"/>
            <a:ext cx="1774825" cy="1371600"/>
            <a:chOff x="4450" y="0"/>
            <a:chExt cx="1118" cy="1104"/>
          </a:xfrm>
        </p:grpSpPr>
        <p:pic>
          <p:nvPicPr>
            <p:cNvPr id="15428" name="Picture 7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9"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6940" name="Group 76"/>
          <p:cNvGrpSpPr>
            <a:grpSpLocks/>
          </p:cNvGrpSpPr>
          <p:nvPr/>
        </p:nvGrpSpPr>
        <p:grpSpPr bwMode="auto">
          <a:xfrm>
            <a:off x="1539875" y="4038600"/>
            <a:ext cx="1774825" cy="1371600"/>
            <a:chOff x="4450" y="0"/>
            <a:chExt cx="1118" cy="1104"/>
          </a:xfrm>
        </p:grpSpPr>
        <p:pic>
          <p:nvPicPr>
            <p:cNvPr id="15426" name="Picture 7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7"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6943" name="Group 79"/>
          <p:cNvGrpSpPr>
            <a:grpSpLocks/>
          </p:cNvGrpSpPr>
          <p:nvPr/>
        </p:nvGrpSpPr>
        <p:grpSpPr bwMode="auto">
          <a:xfrm>
            <a:off x="1562100" y="4038600"/>
            <a:ext cx="1774825" cy="1371600"/>
            <a:chOff x="4450" y="0"/>
            <a:chExt cx="1118" cy="1104"/>
          </a:xfrm>
        </p:grpSpPr>
        <p:pic>
          <p:nvPicPr>
            <p:cNvPr id="15424" name="Picture 8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6946" name="AutoShape 8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5409" name="Picture 85"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0" name="Picture 86"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87"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88"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89"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14" name="Group 90"/>
          <p:cNvGrpSpPr>
            <a:grpSpLocks/>
          </p:cNvGrpSpPr>
          <p:nvPr/>
        </p:nvGrpSpPr>
        <p:grpSpPr bwMode="auto">
          <a:xfrm>
            <a:off x="7162800" y="5867400"/>
            <a:ext cx="2057400" cy="1066800"/>
            <a:chOff x="0" y="3552"/>
            <a:chExt cx="1392" cy="768"/>
          </a:xfrm>
        </p:grpSpPr>
        <p:pic>
          <p:nvPicPr>
            <p:cNvPr id="15422" name="Picture 91"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92"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15" name="Group 93"/>
          <p:cNvGrpSpPr>
            <a:grpSpLocks/>
          </p:cNvGrpSpPr>
          <p:nvPr/>
        </p:nvGrpSpPr>
        <p:grpSpPr bwMode="auto">
          <a:xfrm>
            <a:off x="1295400" y="5867400"/>
            <a:ext cx="1752600" cy="990600"/>
            <a:chOff x="0" y="3552"/>
            <a:chExt cx="1392" cy="768"/>
          </a:xfrm>
        </p:grpSpPr>
        <p:pic>
          <p:nvPicPr>
            <p:cNvPr id="15420" name="Picture 94"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95"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16" name="Picture 96"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97"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46463" y="5572125"/>
            <a:ext cx="36576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A82914"/>
                </a:solidFill>
                <a:latin typeface="Times New Roman" panose="02020603050405020304" pitchFamily="18" charset="0"/>
                <a:cs typeface="Times New Roman" panose="02020603050405020304" pitchFamily="18" charset="0"/>
              </a:rPr>
              <a:t>c</a:t>
            </a:r>
            <a:endParaRPr lang="en-US" altLang="en-US" b="1" dirty="0">
              <a:solidFill>
                <a:srgbClr val="A82914"/>
              </a:solidFill>
              <a:latin typeface="Times New Roman" panose="02020603050405020304" pitchFamily="18" charset="0"/>
              <a:cs typeface="Times New Roman" panose="02020603050405020304" pitchFamily="18" charset="0"/>
            </a:endParaRPr>
          </a:p>
        </p:txBody>
      </p:sp>
      <p:pic>
        <p:nvPicPr>
          <p:cNvPr id="2050" name="Picture 2" descr="https://media.trangnguyen.edu.vn/uploads/2019/De%20thi%202023/dong%20vat/554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2451046"/>
            <a:ext cx="1471612" cy="14716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media.trangnguyen.edu.vn/uploads/2019/De%20thi%202023/dong%20vat/5546.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52812" y="2441576"/>
            <a:ext cx="1519238" cy="151923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media.trangnguyen.edu.vn/uploads/2019/De%20thi%202023/dong%20vat/554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09281" y="2539751"/>
            <a:ext cx="1537196" cy="15371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media.trangnguyen.edu.vn/uploads/2019/De%20thi%202023/dong%20vat/5555.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83538" y="2471056"/>
            <a:ext cx="1489075" cy="1489076"/>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flipH="1">
            <a:off x="2286000" y="3475038"/>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p:txBody>
      </p:sp>
      <p:sp>
        <p:nvSpPr>
          <p:cNvPr id="100" name="TextBox 99"/>
          <p:cNvSpPr txBox="1"/>
          <p:nvPr/>
        </p:nvSpPr>
        <p:spPr>
          <a:xfrm flipH="1">
            <a:off x="3890963" y="3513798"/>
            <a:ext cx="46037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p:txBody>
      </p:sp>
      <p:sp>
        <p:nvSpPr>
          <p:cNvPr id="101" name="TextBox 100"/>
          <p:cNvSpPr txBox="1"/>
          <p:nvPr/>
        </p:nvSpPr>
        <p:spPr>
          <a:xfrm flipH="1">
            <a:off x="5636079" y="3550743"/>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a:t>
            </a:r>
            <a:endParaRPr lang="en-US" sz="3200" b="1" dirty="0">
              <a:latin typeface="Times New Roman" panose="02020603050405020304" pitchFamily="18" charset="0"/>
              <a:cs typeface="Times New Roman" panose="02020603050405020304" pitchFamily="18" charset="0"/>
            </a:endParaRPr>
          </a:p>
        </p:txBody>
      </p:sp>
      <p:sp>
        <p:nvSpPr>
          <p:cNvPr id="102" name="TextBox 101"/>
          <p:cNvSpPr txBox="1"/>
          <p:nvPr/>
        </p:nvSpPr>
        <p:spPr>
          <a:xfrm flipH="1">
            <a:off x="7327900" y="3582987"/>
            <a:ext cx="46037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D</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additive="base">
                                        <p:cTn id="7" dur="500" fill="hold"/>
                                        <p:tgtEl>
                                          <p:spTgt spid="36878"/>
                                        </p:tgtEl>
                                        <p:attrNameLst>
                                          <p:attrName>ppt_x</p:attrName>
                                        </p:attrNameLst>
                                      </p:cBhvr>
                                      <p:tavLst>
                                        <p:tav tm="0">
                                          <p:val>
                                            <p:strVal val="#ppt_x"/>
                                          </p:val>
                                        </p:tav>
                                        <p:tav tm="100000">
                                          <p:val>
                                            <p:strVal val="#ppt_x"/>
                                          </p:val>
                                        </p:tav>
                                      </p:tavLst>
                                    </p:anim>
                                    <p:anim calcmode="lin" valueType="num">
                                      <p:cBhvr additive="base">
                                        <p:cTn id="8" dur="500" fill="hold"/>
                                        <p:tgtEl>
                                          <p:spTgt spid="3687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687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6897"/>
                                        </p:tgtEl>
                                        <p:attrNameLst>
                                          <p:attrName>style.visibility</p:attrName>
                                        </p:attrNameLst>
                                      </p:cBhvr>
                                      <p:to>
                                        <p:strVal val="visible"/>
                                      </p:to>
                                    </p:set>
                                    <p:anim calcmode="lin" valueType="num">
                                      <p:cBhvr>
                                        <p:cTn id="13" dur="5000" fill="hold"/>
                                        <p:tgtEl>
                                          <p:spTgt spid="36897"/>
                                        </p:tgtEl>
                                        <p:attrNameLst>
                                          <p:attrName>ppt_w</p:attrName>
                                        </p:attrNameLst>
                                      </p:cBhvr>
                                      <p:tavLst>
                                        <p:tav tm="0" fmla="#ppt_w*sin(2.5*pi*$)">
                                          <p:val>
                                            <p:fltVal val="0"/>
                                          </p:val>
                                        </p:tav>
                                        <p:tav tm="100000">
                                          <p:val>
                                            <p:fltVal val="1"/>
                                          </p:val>
                                        </p:tav>
                                      </p:tavLst>
                                    </p:anim>
                                    <p:anim calcmode="lin" valueType="num">
                                      <p:cBhvr>
                                        <p:cTn id="14" dur="5000" fill="hold"/>
                                        <p:tgtEl>
                                          <p:spTgt spid="3689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6896"/>
                                        </p:tgtEl>
                                        <p:attrNameLst>
                                          <p:attrName>style.visibility</p:attrName>
                                        </p:attrNameLst>
                                      </p:cBhvr>
                                      <p:to>
                                        <p:strVal val="visible"/>
                                      </p:to>
                                    </p:set>
                                    <p:anim calcmode="lin" valueType="num">
                                      <p:cBhvr>
                                        <p:cTn id="17" dur="5000" fill="hold"/>
                                        <p:tgtEl>
                                          <p:spTgt spid="36896"/>
                                        </p:tgtEl>
                                        <p:attrNameLst>
                                          <p:attrName>ppt_w</p:attrName>
                                        </p:attrNameLst>
                                      </p:cBhvr>
                                      <p:tavLst>
                                        <p:tav tm="0" fmla="#ppt_w*sin(2.5*pi*$)">
                                          <p:val>
                                            <p:fltVal val="0"/>
                                          </p:val>
                                        </p:tav>
                                        <p:tav tm="100000">
                                          <p:val>
                                            <p:fltVal val="1"/>
                                          </p:val>
                                        </p:tav>
                                      </p:tavLst>
                                    </p:anim>
                                    <p:anim calcmode="lin" valueType="num">
                                      <p:cBhvr>
                                        <p:cTn id="18" dur="5000" fill="hold"/>
                                        <p:tgtEl>
                                          <p:spTgt spid="3689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6871">
                                            <p:txEl>
                                              <p:pRg st="0" end="0"/>
                                            </p:txEl>
                                          </p:spTgt>
                                        </p:tgtEl>
                                        <p:attrNameLst>
                                          <p:attrName>style.visibility</p:attrName>
                                        </p:attrNameLst>
                                      </p:cBhvr>
                                      <p:to>
                                        <p:strVal val="visible"/>
                                      </p:to>
                                    </p:set>
                                    <p:anim calcmode="lin" valueType="num">
                                      <p:cBhvr>
                                        <p:cTn id="23" dur="500" fill="hold"/>
                                        <p:tgtEl>
                                          <p:spTgt spid="368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7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900"/>
                                        </p:tgtEl>
                                        <p:attrNameLst>
                                          <p:attrName>style.visibility</p:attrName>
                                        </p:attrNameLst>
                                      </p:cBhvr>
                                      <p:to>
                                        <p:strVal val="visible"/>
                                      </p:to>
                                    </p:set>
                                    <p:animEffect transition="in" filter="checkerboard(across)">
                                      <p:cBhvr>
                                        <p:cTn id="32" dur="1000"/>
                                        <p:tgtEl>
                                          <p:spTgt spid="36900"/>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36900"/>
                                        </p:tgtEl>
                                      </p:cBhvr>
                                    </p:animEffect>
                                    <p:set>
                                      <p:cBhvr>
                                        <p:cTn id="36" dur="1" fill="hold">
                                          <p:stCondLst>
                                            <p:cond delay="499"/>
                                          </p:stCondLst>
                                        </p:cTn>
                                        <p:tgtEl>
                                          <p:spTgt spid="36900"/>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36901"/>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36904"/>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36907"/>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36910"/>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36913"/>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3691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3691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369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369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3692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369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369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369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3694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3694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36946"/>
                                        </p:tgtEl>
                                        <p:attrNameLst>
                                          <p:attrName>style.visibility</p:attrName>
                                        </p:attrNameLst>
                                      </p:cBhvr>
                                      <p:to>
                                        <p:strVal val="visible"/>
                                      </p:to>
                                    </p:set>
                                    <p:animEffect transition="in" filter="checkerboard(across)">
                                      <p:cBhvr>
                                        <p:cTn id="85" dur="1000"/>
                                        <p:tgtEl>
                                          <p:spTgt spid="36946"/>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36881">
                                            <p:txEl>
                                              <p:pRg st="0" end="0"/>
                                            </p:txEl>
                                          </p:spTgt>
                                        </p:tgtEl>
                                        <p:attrNameLst>
                                          <p:attrName>style.visibility</p:attrName>
                                        </p:attrNameLst>
                                      </p:cBhvr>
                                      <p:to>
                                        <p:strVal val="visible"/>
                                      </p:to>
                                    </p:set>
                                    <p:animEffect transition="in" filter="fade">
                                      <p:cBhvr>
                                        <p:cTn id="90" dur="500"/>
                                        <p:tgtEl>
                                          <p:spTgt spid="36881">
                                            <p:txEl>
                                              <p:pRg st="0" end="0"/>
                                            </p:txEl>
                                          </p:spTgt>
                                        </p:tgtEl>
                                      </p:cBhvr>
                                    </p:animEffect>
                                    <p:anim calcmode="lin" valueType="num">
                                      <p:cBhvr>
                                        <p:cTn id="91" dur="500" fill="hold"/>
                                        <p:tgtEl>
                                          <p:spTgt spid="36881">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36881">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3688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900" grpId="0" animBg="1"/>
      <p:bldP spid="36900" grpId="1" animBg="1"/>
      <p:bldP spid="36946" grpId="0" animBg="1"/>
      <p:bldP spid="57356" grpId="0" animBg="1"/>
      <p:bldP spid="5735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6390"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6565" name="Rectangle 54"/>
          <p:cNvSpPr>
            <a:spLocks noChangeArrowheads="1"/>
          </p:cNvSpPr>
          <p:nvPr/>
        </p:nvSpPr>
        <p:spPr bwMode="auto">
          <a:xfrm>
            <a:off x="1447800" y="2286000"/>
            <a:ext cx="7543800" cy="13890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b="1" dirty="0" smtClean="0">
                <a:solidFill>
                  <a:srgbClr val="A82914"/>
                </a:solidFill>
                <a:latin typeface="Times New Roman" panose="02020603050405020304" pitchFamily="18" charset="0"/>
              </a:rPr>
              <a:t>Điền </a:t>
            </a:r>
            <a:r>
              <a:rPr lang="en-US" altLang="en-US" sz="2400" b="1" dirty="0" err="1" smtClean="0">
                <a:solidFill>
                  <a:srgbClr val="A82914"/>
                </a:solidFill>
                <a:latin typeface="Times New Roman" panose="02020603050405020304" pitchFamily="18" charset="0"/>
              </a:rPr>
              <a:t>gh</a:t>
            </a:r>
            <a:r>
              <a:rPr lang="en-US" altLang="en-US" sz="2400" b="1" dirty="0" smtClean="0">
                <a:solidFill>
                  <a:srgbClr val="A82914"/>
                </a:solidFill>
                <a:latin typeface="Times New Roman" panose="02020603050405020304" pitchFamily="18" charset="0"/>
              </a:rPr>
              <a:t> hoặc g vào chỗ chấm: …….i nhớ</a:t>
            </a:r>
          </a:p>
          <a:p>
            <a:pPr marL="457200" indent="-457200" algn="just" eaLnBrk="1" hangingPunct="1">
              <a:spcBef>
                <a:spcPct val="0"/>
              </a:spcBef>
              <a:buFontTx/>
              <a:buAutoNum type="alphaLcPeriod"/>
              <a:defRPr/>
            </a:pPr>
            <a:r>
              <a:rPr lang="en-US" altLang="en-US" sz="2400" b="1" dirty="0" err="1">
                <a:solidFill>
                  <a:srgbClr val="A82914"/>
                </a:solidFill>
                <a:latin typeface="Times New Roman" panose="02020603050405020304" pitchFamily="18" charset="0"/>
              </a:rPr>
              <a:t>g</a:t>
            </a:r>
            <a:r>
              <a:rPr lang="en-US" altLang="en-US" sz="2400" b="1" dirty="0" err="1" smtClean="0">
                <a:solidFill>
                  <a:srgbClr val="A82914"/>
                </a:solidFill>
                <a:latin typeface="Times New Roman" panose="02020603050405020304" pitchFamily="18" charset="0"/>
              </a:rPr>
              <a:t>h</a:t>
            </a:r>
            <a:endParaRPr lang="en-US" altLang="en-US" sz="2400" b="1" dirty="0" smtClean="0">
              <a:solidFill>
                <a:srgbClr val="A82914"/>
              </a:solidFill>
              <a:latin typeface="Times New Roman" panose="02020603050405020304" pitchFamily="18" charset="0"/>
            </a:endParaRPr>
          </a:p>
          <a:p>
            <a:pPr marL="457200" indent="-457200" algn="just" eaLnBrk="1" hangingPunct="1">
              <a:spcBef>
                <a:spcPct val="0"/>
              </a:spcBef>
              <a:buFontTx/>
              <a:buAutoNum type="alphaLcPeriod"/>
              <a:defRPr/>
            </a:pPr>
            <a:r>
              <a:rPr lang="en-US" altLang="en-US" sz="2400" b="1" dirty="0">
                <a:solidFill>
                  <a:srgbClr val="A82914"/>
                </a:solidFill>
                <a:latin typeface="Times New Roman" panose="02020603050405020304" pitchFamily="18" charset="0"/>
              </a:rPr>
              <a:t>g</a:t>
            </a:r>
            <a:endParaRPr lang="pt-BR" altLang="en-US" sz="2400" b="1" dirty="0" smtClean="0">
              <a:solidFill>
                <a:schemeClr val="accent2"/>
              </a:solidFill>
              <a:latin typeface="Times New Roman" panose="02020603050405020304" pitchFamily="18" charset="0"/>
            </a:endParaRPr>
          </a:p>
        </p:txBody>
      </p:sp>
      <p:pic>
        <p:nvPicPr>
          <p:cNvPr id="16392"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6394"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6397"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11</a:t>
            </a:r>
          </a:p>
        </p:txBody>
      </p:sp>
      <p:sp>
        <p:nvSpPr>
          <p:cNvPr id="16399"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6400"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657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6402" name="AutoShape 14" descr="img24">
            <a:hlinkClick r:id="rId9"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6403" name="AutoShape 15" descr="img24">
            <a:hlinkClick r:id="rId11"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6404" name="AutoShape 16" descr="img24">
            <a:hlinkClick r:id="rId1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6405" name="AutoShape 17" descr="img24">
            <a:hlinkClick r:id="rId1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6406" name="AutoShape 18" descr="img24">
            <a:hlinkClick r:id="rId15"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6407" name="AutoShape 19" descr="img24">
            <a:hlinkClick r:id="rId16"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6408" name="AutoShape 20" descr="img24">
            <a:hlinkClick r:id="rId17"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6409" name="AutoShape 21" descr="img24">
            <a:hlinkClick r:id="rId18"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6410" name="AutoShape 22" descr="img24">
            <a:hlinkClick r:id="rId1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6411" name="AutoShape 23" descr="img24">
            <a:hlinkClick r:id="rId20"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6588" name="WordArt 28"/>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6589" name="WordArt 2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smtClean="0">
                <a:solidFill>
                  <a:srgbClr val="336699"/>
                </a:solidFill>
                <a:effectLst>
                  <a:outerShdw dist="45791" dir="2021404" algn="ctr" rotWithShape="0">
                    <a:srgbClr val="B2B2B2">
                      <a:alpha val="79999"/>
                    </a:srgbClr>
                  </a:outerShdw>
                </a:effectLst>
                <a:latin typeface=".VnTifani HeavyH"/>
              </a:rPr>
              <a:t>(</a:t>
            </a:r>
            <a:r>
              <a:rPr lang="en-US" sz="3600" b="1" kern="10" dirty="0" smtClean="0">
                <a:solidFill>
                  <a:srgbClr val="336699"/>
                </a:solidFill>
                <a:effectLst>
                  <a:outerShdw dist="45791" dir="2021404" algn="ctr" rotWithShape="0">
                    <a:srgbClr val="B2B2B2">
                      <a:alpha val="79999"/>
                    </a:srgbClr>
                  </a:outerShdw>
                </a:effectLst>
                <a:latin typeface="+mj-lt"/>
              </a:rPr>
              <a:t>TV</a:t>
            </a:r>
            <a:r>
              <a:rPr lang="en-US" sz="3600" kern="10" dirty="0" smtClean="0">
                <a:solidFill>
                  <a:srgbClr val="336699"/>
                </a:solidFill>
                <a:effectLst>
                  <a:outerShdw dist="45791" dir="2021404" algn="ctr" rotWithShape="0">
                    <a:srgbClr val="B2B2B2">
                      <a:alpha val="79999"/>
                    </a:srgbClr>
                  </a:outerShdw>
                </a:effectLst>
                <a:latin typeface=".VnTifani HeavyH"/>
              </a:rPr>
              <a:t>)</a:t>
            </a:r>
            <a:endParaRPr lang="en-US" sz="3600" kern="10" dirty="0">
              <a:solidFill>
                <a:srgbClr val="336699"/>
              </a:solidFill>
              <a:effectLst>
                <a:outerShdw dist="45791" dir="2021404" algn="ctr" rotWithShape="0">
                  <a:srgbClr val="B2B2B2">
                    <a:alpha val="79999"/>
                  </a:srgbClr>
                </a:outerShdw>
              </a:effectLst>
              <a:latin typeface=".VnTifani HeavyH"/>
            </a:endParaRPr>
          </a:p>
        </p:txBody>
      </p:sp>
      <p:pic>
        <p:nvPicPr>
          <p:cNvPr id="16414" name="Picture 31" descr="atom">
            <a:hlinkClick r:id="" action="ppaction://noaction"/>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AutoShape 3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dirty="0">
                <a:solidFill>
                  <a:srgbClr val="0000CC"/>
                </a:solidFill>
                <a:effectLst>
                  <a:outerShdw blurRad="38100" dist="38100" dir="2700000" algn="tl">
                    <a:srgbClr val="000000"/>
                  </a:outerShdw>
                </a:effectLst>
                <a:latin typeface=".VnTime" pitchFamily="34" charset="0"/>
              </a:rPr>
              <a:t>15 </a:t>
            </a:r>
            <a:r>
              <a:rPr lang="en-US" sz="2800" b="1" dirty="0" err="1">
                <a:solidFill>
                  <a:srgbClr val="0000CC"/>
                </a:solidFill>
                <a:effectLst>
                  <a:outerShdw blurRad="38100" dist="38100" dir="2700000" algn="tl">
                    <a:srgbClr val="000000"/>
                  </a:outerShdw>
                </a:effectLst>
                <a:latin typeface=".VnTime" pitchFamily="34" charset="0"/>
              </a:rPr>
              <a:t>gi©y</a:t>
            </a:r>
            <a:r>
              <a:rPr lang="en-US" sz="2800" b="1" dirty="0">
                <a:solidFill>
                  <a:srgbClr val="0000CC"/>
                </a:solidFill>
                <a:effectLst>
                  <a:outerShdw blurRad="38100" dist="38100" dir="2700000" algn="tl">
                    <a:srgbClr val="000000"/>
                  </a:outerShdw>
                </a:effectLst>
                <a:latin typeface=".VnTime" pitchFamily="34" charset="0"/>
              </a:rPr>
              <a:t> b¾t ®</a:t>
            </a:r>
            <a:r>
              <a:rPr lang="en-US" sz="2800" b="1" dirty="0" err="1">
                <a:solidFill>
                  <a:srgbClr val="0000CC"/>
                </a:solidFill>
                <a:effectLst>
                  <a:outerShdw blurRad="38100" dist="38100" dir="2700000" algn="tl">
                    <a:srgbClr val="000000"/>
                  </a:outerShdw>
                </a:effectLst>
                <a:latin typeface=".VnTime" pitchFamily="34" charset="0"/>
              </a:rPr>
              <a:t>Çu</a:t>
            </a:r>
            <a:endParaRPr lang="en-US" sz="2800" b="1" dirty="0">
              <a:solidFill>
                <a:srgbClr val="0000CC"/>
              </a:solidFill>
              <a:effectLst>
                <a:outerShdw blurRad="38100" dist="38100" dir="2700000" algn="tl">
                  <a:srgbClr val="000000"/>
                </a:outerShdw>
              </a:effectLst>
              <a:latin typeface=".VnTime" pitchFamily="34" charset="0"/>
            </a:endParaRPr>
          </a:p>
        </p:txBody>
      </p:sp>
      <p:grpSp>
        <p:nvGrpSpPr>
          <p:cNvPr id="66593" name="Group 33"/>
          <p:cNvGrpSpPr>
            <a:grpSpLocks/>
          </p:cNvGrpSpPr>
          <p:nvPr/>
        </p:nvGrpSpPr>
        <p:grpSpPr bwMode="auto">
          <a:xfrm>
            <a:off x="1562100" y="4038600"/>
            <a:ext cx="1774825" cy="1371600"/>
            <a:chOff x="4450" y="0"/>
            <a:chExt cx="1118" cy="1104"/>
          </a:xfrm>
        </p:grpSpPr>
        <p:pic>
          <p:nvPicPr>
            <p:cNvPr id="16476" name="Picture 3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7"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6596" name="Group 36"/>
          <p:cNvGrpSpPr>
            <a:grpSpLocks/>
          </p:cNvGrpSpPr>
          <p:nvPr/>
        </p:nvGrpSpPr>
        <p:grpSpPr bwMode="auto">
          <a:xfrm>
            <a:off x="1539875" y="4038600"/>
            <a:ext cx="1774825" cy="1371600"/>
            <a:chOff x="4450" y="0"/>
            <a:chExt cx="1118" cy="1104"/>
          </a:xfrm>
        </p:grpSpPr>
        <p:pic>
          <p:nvPicPr>
            <p:cNvPr id="16474" name="Picture 3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5"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6599" name="Group 39"/>
          <p:cNvGrpSpPr>
            <a:grpSpLocks/>
          </p:cNvGrpSpPr>
          <p:nvPr/>
        </p:nvGrpSpPr>
        <p:grpSpPr bwMode="auto">
          <a:xfrm>
            <a:off x="1562100" y="4038600"/>
            <a:ext cx="1774825" cy="1371600"/>
            <a:chOff x="4450" y="0"/>
            <a:chExt cx="1118" cy="1104"/>
          </a:xfrm>
        </p:grpSpPr>
        <p:pic>
          <p:nvPicPr>
            <p:cNvPr id="16472" name="Picture 4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3"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6602" name="Group 42"/>
          <p:cNvGrpSpPr>
            <a:grpSpLocks/>
          </p:cNvGrpSpPr>
          <p:nvPr/>
        </p:nvGrpSpPr>
        <p:grpSpPr bwMode="auto">
          <a:xfrm>
            <a:off x="1562100" y="4038600"/>
            <a:ext cx="1774825" cy="1371600"/>
            <a:chOff x="4450" y="0"/>
            <a:chExt cx="1118" cy="1104"/>
          </a:xfrm>
        </p:grpSpPr>
        <p:pic>
          <p:nvPicPr>
            <p:cNvPr id="16470" name="Picture 4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1"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6605" name="Group 45"/>
          <p:cNvGrpSpPr>
            <a:grpSpLocks/>
          </p:cNvGrpSpPr>
          <p:nvPr/>
        </p:nvGrpSpPr>
        <p:grpSpPr bwMode="auto">
          <a:xfrm>
            <a:off x="1539875" y="4038600"/>
            <a:ext cx="1774825" cy="1371600"/>
            <a:chOff x="4450" y="0"/>
            <a:chExt cx="1118" cy="1104"/>
          </a:xfrm>
        </p:grpSpPr>
        <p:pic>
          <p:nvPicPr>
            <p:cNvPr id="16468" name="Picture 4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9"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6608" name="Group 48"/>
          <p:cNvGrpSpPr>
            <a:grpSpLocks/>
          </p:cNvGrpSpPr>
          <p:nvPr/>
        </p:nvGrpSpPr>
        <p:grpSpPr bwMode="auto">
          <a:xfrm>
            <a:off x="1562100" y="4038600"/>
            <a:ext cx="1774825" cy="1371600"/>
            <a:chOff x="4450" y="0"/>
            <a:chExt cx="1118" cy="1104"/>
          </a:xfrm>
        </p:grpSpPr>
        <p:pic>
          <p:nvPicPr>
            <p:cNvPr id="16466" name="Picture 49"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7"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6611" name="Group 51"/>
          <p:cNvGrpSpPr>
            <a:grpSpLocks/>
          </p:cNvGrpSpPr>
          <p:nvPr/>
        </p:nvGrpSpPr>
        <p:grpSpPr bwMode="auto">
          <a:xfrm>
            <a:off x="1562100" y="4038600"/>
            <a:ext cx="1774825" cy="1371600"/>
            <a:chOff x="4450" y="0"/>
            <a:chExt cx="1118" cy="1104"/>
          </a:xfrm>
        </p:grpSpPr>
        <p:pic>
          <p:nvPicPr>
            <p:cNvPr id="16464" name="Picture 52"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5"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6614" name="Group 54"/>
          <p:cNvGrpSpPr>
            <a:grpSpLocks/>
          </p:cNvGrpSpPr>
          <p:nvPr/>
        </p:nvGrpSpPr>
        <p:grpSpPr bwMode="auto">
          <a:xfrm>
            <a:off x="1562100" y="4038600"/>
            <a:ext cx="1774825" cy="1371600"/>
            <a:chOff x="4450" y="0"/>
            <a:chExt cx="1118" cy="1104"/>
          </a:xfrm>
        </p:grpSpPr>
        <p:pic>
          <p:nvPicPr>
            <p:cNvPr id="16462" name="Picture 55"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3"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6617" name="Group 57"/>
          <p:cNvGrpSpPr>
            <a:grpSpLocks/>
          </p:cNvGrpSpPr>
          <p:nvPr/>
        </p:nvGrpSpPr>
        <p:grpSpPr bwMode="auto">
          <a:xfrm>
            <a:off x="1524000" y="4025900"/>
            <a:ext cx="1774825" cy="1371600"/>
            <a:chOff x="4450" y="0"/>
            <a:chExt cx="1118" cy="1104"/>
          </a:xfrm>
        </p:grpSpPr>
        <p:pic>
          <p:nvPicPr>
            <p:cNvPr id="16460" name="Picture 58"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1"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6620" name="Group 60"/>
          <p:cNvGrpSpPr>
            <a:grpSpLocks/>
          </p:cNvGrpSpPr>
          <p:nvPr/>
        </p:nvGrpSpPr>
        <p:grpSpPr bwMode="auto">
          <a:xfrm>
            <a:off x="1562100" y="4038600"/>
            <a:ext cx="1774825" cy="1371600"/>
            <a:chOff x="4450" y="0"/>
            <a:chExt cx="1118" cy="1104"/>
          </a:xfrm>
        </p:grpSpPr>
        <p:pic>
          <p:nvPicPr>
            <p:cNvPr id="16458" name="Picture 6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9"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6623" name="Group 63"/>
          <p:cNvGrpSpPr>
            <a:grpSpLocks/>
          </p:cNvGrpSpPr>
          <p:nvPr/>
        </p:nvGrpSpPr>
        <p:grpSpPr bwMode="auto">
          <a:xfrm>
            <a:off x="1539875" y="4038600"/>
            <a:ext cx="1774825" cy="1371600"/>
            <a:chOff x="4450" y="0"/>
            <a:chExt cx="1118" cy="1104"/>
          </a:xfrm>
        </p:grpSpPr>
        <p:pic>
          <p:nvPicPr>
            <p:cNvPr id="16456" name="Picture 6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7"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6626" name="Group 66"/>
          <p:cNvGrpSpPr>
            <a:grpSpLocks/>
          </p:cNvGrpSpPr>
          <p:nvPr/>
        </p:nvGrpSpPr>
        <p:grpSpPr bwMode="auto">
          <a:xfrm>
            <a:off x="1562100" y="4038600"/>
            <a:ext cx="1774825" cy="1371600"/>
            <a:chOff x="4450" y="0"/>
            <a:chExt cx="1118" cy="1104"/>
          </a:xfrm>
        </p:grpSpPr>
        <p:pic>
          <p:nvPicPr>
            <p:cNvPr id="16454" name="Picture 6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5"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6629" name="Group 69"/>
          <p:cNvGrpSpPr>
            <a:grpSpLocks/>
          </p:cNvGrpSpPr>
          <p:nvPr/>
        </p:nvGrpSpPr>
        <p:grpSpPr bwMode="auto">
          <a:xfrm>
            <a:off x="1539875" y="4038600"/>
            <a:ext cx="1774825" cy="1371600"/>
            <a:chOff x="4450" y="0"/>
            <a:chExt cx="1118" cy="1104"/>
          </a:xfrm>
        </p:grpSpPr>
        <p:pic>
          <p:nvPicPr>
            <p:cNvPr id="16452" name="Picture 7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3"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6632" name="Group 72"/>
          <p:cNvGrpSpPr>
            <a:grpSpLocks/>
          </p:cNvGrpSpPr>
          <p:nvPr/>
        </p:nvGrpSpPr>
        <p:grpSpPr bwMode="auto">
          <a:xfrm>
            <a:off x="1539875" y="4038600"/>
            <a:ext cx="1774825" cy="1371600"/>
            <a:chOff x="4450" y="0"/>
            <a:chExt cx="1118" cy="1104"/>
          </a:xfrm>
        </p:grpSpPr>
        <p:pic>
          <p:nvPicPr>
            <p:cNvPr id="16450" name="Picture 7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1"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6635" name="Group 75"/>
          <p:cNvGrpSpPr>
            <a:grpSpLocks/>
          </p:cNvGrpSpPr>
          <p:nvPr/>
        </p:nvGrpSpPr>
        <p:grpSpPr bwMode="auto">
          <a:xfrm>
            <a:off x="1562100" y="4038600"/>
            <a:ext cx="1774825" cy="1371600"/>
            <a:chOff x="4450" y="0"/>
            <a:chExt cx="1118" cy="1104"/>
          </a:xfrm>
        </p:grpSpPr>
        <p:pic>
          <p:nvPicPr>
            <p:cNvPr id="16448" name="Picture 7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9"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6638" name="AutoShape 7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6432" name="Picture 79" descr="Hoa27"/>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80" descr="Buombay"/>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81"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Picture 82"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83"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84"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8" name="Picture 85"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39" name="Group 86"/>
          <p:cNvGrpSpPr>
            <a:grpSpLocks/>
          </p:cNvGrpSpPr>
          <p:nvPr/>
        </p:nvGrpSpPr>
        <p:grpSpPr bwMode="auto">
          <a:xfrm>
            <a:off x="7162800" y="5867400"/>
            <a:ext cx="2057400" cy="1066800"/>
            <a:chOff x="0" y="3552"/>
            <a:chExt cx="1392" cy="768"/>
          </a:xfrm>
        </p:grpSpPr>
        <p:pic>
          <p:nvPicPr>
            <p:cNvPr id="16446" name="Picture 87"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Picture 88"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40" name="Group 89"/>
          <p:cNvGrpSpPr>
            <a:grpSpLocks/>
          </p:cNvGrpSpPr>
          <p:nvPr/>
        </p:nvGrpSpPr>
        <p:grpSpPr bwMode="auto">
          <a:xfrm>
            <a:off x="1295400" y="5867400"/>
            <a:ext cx="1752600" cy="990600"/>
            <a:chOff x="0" y="3552"/>
            <a:chExt cx="1392" cy="768"/>
          </a:xfrm>
        </p:grpSpPr>
        <p:pic>
          <p:nvPicPr>
            <p:cNvPr id="16444" name="Picture 90"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Picture 91"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41" name="Picture 92"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93"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dirty="0">
              <a:solidFill>
                <a:srgbClr val="006C00"/>
              </a:solidFill>
            </a:endParaRPr>
          </a:p>
          <a:p>
            <a:pPr algn="ctr" eaLnBrk="1" hangingPunct="1">
              <a:spcBef>
                <a:spcPct val="0"/>
              </a:spcBef>
              <a:buFontTx/>
              <a:buNone/>
            </a:pPr>
            <a:r>
              <a:rPr lang="en-US" altLang="en-US" sz="1800" b="1" dirty="0">
                <a:solidFill>
                  <a:srgbClr val="006C00"/>
                </a:solidFill>
              </a:rPr>
              <a:t> </a:t>
            </a:r>
            <a:r>
              <a:rPr lang="en-US" altLang="en-US" sz="2800" b="1" dirty="0">
                <a:solidFill>
                  <a:schemeClr val="accent2"/>
                </a:solidFill>
              </a:rPr>
              <a:t>a</a:t>
            </a:r>
            <a:endParaRPr lang="en-US" altLang="en-US" sz="2800" b="1" dirty="0">
              <a:solidFill>
                <a:srgbClr val="A82914"/>
              </a:solidFill>
            </a:endParaRPr>
          </a:p>
          <a:p>
            <a:pPr algn="ctr" eaLnBrk="1" hangingPunct="1">
              <a:spcBef>
                <a:spcPct val="0"/>
              </a:spcBef>
              <a:buFontTx/>
              <a:buNone/>
            </a:pPr>
            <a:endParaRPr lang="en-US" altLang="en-US" sz="2800" b="1" dirty="0">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additive="base">
                                        <p:cTn id="7" dur="500" fill="hold"/>
                                        <p:tgtEl>
                                          <p:spTgt spid="66572"/>
                                        </p:tgtEl>
                                        <p:attrNameLst>
                                          <p:attrName>ppt_x</p:attrName>
                                        </p:attrNameLst>
                                      </p:cBhvr>
                                      <p:tavLst>
                                        <p:tav tm="0">
                                          <p:val>
                                            <p:strVal val="#ppt_x"/>
                                          </p:val>
                                        </p:tav>
                                        <p:tav tm="100000">
                                          <p:val>
                                            <p:strVal val="#ppt_x"/>
                                          </p:val>
                                        </p:tav>
                                      </p:tavLst>
                                    </p:anim>
                                    <p:anim calcmode="lin" valueType="num">
                                      <p:cBhvr additive="base">
                                        <p:cTn id="8" dur="500" fill="hold"/>
                                        <p:tgtEl>
                                          <p:spTgt spid="6657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657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6589"/>
                                        </p:tgtEl>
                                        <p:attrNameLst>
                                          <p:attrName>style.visibility</p:attrName>
                                        </p:attrNameLst>
                                      </p:cBhvr>
                                      <p:to>
                                        <p:strVal val="visible"/>
                                      </p:to>
                                    </p:set>
                                    <p:anim calcmode="lin" valueType="num">
                                      <p:cBhvr>
                                        <p:cTn id="13" dur="5000" fill="hold"/>
                                        <p:tgtEl>
                                          <p:spTgt spid="66589"/>
                                        </p:tgtEl>
                                        <p:attrNameLst>
                                          <p:attrName>ppt_w</p:attrName>
                                        </p:attrNameLst>
                                      </p:cBhvr>
                                      <p:tavLst>
                                        <p:tav tm="0" fmla="#ppt_w*sin(2.5*pi*$)">
                                          <p:val>
                                            <p:fltVal val="0"/>
                                          </p:val>
                                        </p:tav>
                                        <p:tav tm="100000">
                                          <p:val>
                                            <p:fltVal val="1"/>
                                          </p:val>
                                        </p:tav>
                                      </p:tavLst>
                                    </p:anim>
                                    <p:anim calcmode="lin" valueType="num">
                                      <p:cBhvr>
                                        <p:cTn id="14" dur="5000" fill="hold"/>
                                        <p:tgtEl>
                                          <p:spTgt spid="6658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6588"/>
                                        </p:tgtEl>
                                        <p:attrNameLst>
                                          <p:attrName>style.visibility</p:attrName>
                                        </p:attrNameLst>
                                      </p:cBhvr>
                                      <p:to>
                                        <p:strVal val="visible"/>
                                      </p:to>
                                    </p:set>
                                    <p:anim calcmode="lin" valueType="num">
                                      <p:cBhvr>
                                        <p:cTn id="17" dur="5000" fill="hold"/>
                                        <p:tgtEl>
                                          <p:spTgt spid="66588"/>
                                        </p:tgtEl>
                                        <p:attrNameLst>
                                          <p:attrName>ppt_w</p:attrName>
                                        </p:attrNameLst>
                                      </p:cBhvr>
                                      <p:tavLst>
                                        <p:tav tm="0" fmla="#ppt_w*sin(2.5*pi*$)">
                                          <p:val>
                                            <p:fltVal val="0"/>
                                          </p:val>
                                        </p:tav>
                                        <p:tav tm="100000">
                                          <p:val>
                                            <p:fltVal val="1"/>
                                          </p:val>
                                        </p:tav>
                                      </p:tavLst>
                                    </p:anim>
                                    <p:anim calcmode="lin" valueType="num">
                                      <p:cBhvr>
                                        <p:cTn id="18" dur="5000" fill="hold"/>
                                        <p:tgtEl>
                                          <p:spTgt spid="6658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6565">
                                            <p:txEl>
                                              <p:pRg st="0" end="0"/>
                                            </p:txEl>
                                          </p:spTgt>
                                        </p:tgtEl>
                                        <p:attrNameLst>
                                          <p:attrName>style.visibility</p:attrName>
                                        </p:attrNameLst>
                                      </p:cBhvr>
                                      <p:to>
                                        <p:strVal val="visible"/>
                                      </p:to>
                                    </p:set>
                                    <p:anim calcmode="lin" valueType="num">
                                      <p:cBhvr>
                                        <p:cTn id="23" dur="500" fill="hold"/>
                                        <p:tgtEl>
                                          <p:spTgt spid="665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656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65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65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65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66565">
                                            <p:txEl>
                                              <p:pRg st="1" end="1"/>
                                            </p:txEl>
                                          </p:spTgt>
                                        </p:tgtEl>
                                        <p:attrNameLst>
                                          <p:attrName>style.visibility</p:attrName>
                                        </p:attrNameLst>
                                      </p:cBhvr>
                                      <p:to>
                                        <p:strVal val="visible"/>
                                      </p:to>
                                    </p:set>
                                    <p:anim calcmode="lin" valueType="num">
                                      <p:cBhvr>
                                        <p:cTn id="32" dur="500" fill="hold"/>
                                        <p:tgtEl>
                                          <p:spTgt spid="6656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656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6656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656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656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66565">
                                            <p:txEl>
                                              <p:pRg st="2" end="2"/>
                                            </p:txEl>
                                          </p:spTgt>
                                        </p:tgtEl>
                                        <p:attrNameLst>
                                          <p:attrName>style.visibility</p:attrName>
                                        </p:attrNameLst>
                                      </p:cBhvr>
                                      <p:to>
                                        <p:strVal val="visible"/>
                                      </p:to>
                                    </p:set>
                                    <p:anim calcmode="lin" valueType="num">
                                      <p:cBhvr>
                                        <p:cTn id="41" dur="500" fill="hold"/>
                                        <p:tgtEl>
                                          <p:spTgt spid="6656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656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6656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656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656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66592"/>
                                        </p:tgtEl>
                                        <p:attrNameLst>
                                          <p:attrName>style.visibility</p:attrName>
                                        </p:attrNameLst>
                                      </p:cBhvr>
                                      <p:to>
                                        <p:strVal val="visible"/>
                                      </p:to>
                                    </p:set>
                                    <p:animEffect transition="in" filter="checkerboard(across)">
                                      <p:cBhvr>
                                        <p:cTn id="50" dur="1000"/>
                                        <p:tgtEl>
                                          <p:spTgt spid="66592"/>
                                        </p:tgtEl>
                                      </p:cBhvr>
                                    </p:animEffect>
                                  </p:childTnLst>
                                  <p:subTnLst>
                                    <p:audio>
                                      <p:cMediaNode vol="0">
                                        <p:cTn display="0" masterRel="sameClick">
                                          <p:stCondLst>
                                            <p:cond evt="begin" delay="0">
                                              <p:tn val="48"/>
                                            </p:cond>
                                          </p:stCondLst>
                                          <p:endCondLst>
                                            <p:cond evt="onStopAudio" delay="0">
                                              <p:tgtEl>
                                                <p:sldTgt/>
                                              </p:tgtEl>
                                            </p:cond>
                                          </p:endCondLst>
                                        </p:cTn>
                                        <p:tgtEl>
                                          <p:sndTgt r:embed="rId3" name="REC04.wav"/>
                                        </p:tgtEl>
                                      </p:cMediaNode>
                                    </p:audio>
                                  </p:subTnLst>
                                </p:cTn>
                              </p:par>
                            </p:childTnLst>
                          </p:cTn>
                        </p:par>
                        <p:par>
                          <p:cTn id="51" fill="hold" nodeType="afterGroup">
                            <p:stCondLst>
                              <p:cond delay="1000"/>
                            </p:stCondLst>
                            <p:childTnLst>
                              <p:par>
                                <p:cTn id="52" presetID="5" presetClass="exit" presetSubtype="10" fill="hold" grpId="1" nodeType="afterEffect">
                                  <p:stCondLst>
                                    <p:cond delay="500"/>
                                  </p:stCondLst>
                                  <p:childTnLst>
                                    <p:animEffect transition="out" filter="checkerboard(across)">
                                      <p:cBhvr>
                                        <p:cTn id="53" dur="500"/>
                                        <p:tgtEl>
                                          <p:spTgt spid="66592"/>
                                        </p:tgtEl>
                                      </p:cBhvr>
                                    </p:animEffect>
                                    <p:set>
                                      <p:cBhvr>
                                        <p:cTn id="54" dur="1" fill="hold">
                                          <p:stCondLst>
                                            <p:cond delay="499"/>
                                          </p:stCondLst>
                                        </p:cTn>
                                        <p:tgtEl>
                                          <p:spTgt spid="66592"/>
                                        </p:tgtEl>
                                        <p:attrNameLst>
                                          <p:attrName>style.visibility</p:attrName>
                                        </p:attrNameLst>
                                      </p:cBhvr>
                                      <p:to>
                                        <p:strVal val="hidden"/>
                                      </p:to>
                                    </p:set>
                                  </p:childTnLst>
                                  <p:subTnLst>
                                    <p:audio>
                                      <p:cMediaNode vol="7000">
                                        <p:cTn display="0" masterRel="sameClick">
                                          <p:stCondLst>
                                            <p:cond evt="begin" delay="0">
                                              <p:tn val="52"/>
                                            </p:cond>
                                          </p:stCondLst>
                                          <p:endCondLst>
                                            <p:cond evt="onStopAudio" delay="0">
                                              <p:tgtEl>
                                                <p:sldTgt/>
                                              </p:tgtEl>
                                            </p:cond>
                                          </p:endCondLst>
                                        </p:cTn>
                                        <p:tgtEl>
                                          <p:sndTgt r:embed="rId3" name="REC04.wav"/>
                                        </p:tgtEl>
                                      </p:cMediaNode>
                                    </p:audio>
                                  </p:subTnLst>
                                </p:cTn>
                              </p:par>
                            </p:childTnLst>
                          </p:cTn>
                        </p:par>
                        <p:par>
                          <p:cTn id="55" fill="hold" nodeType="afterGroup">
                            <p:stCondLst>
                              <p:cond delay="2000"/>
                            </p:stCondLst>
                            <p:childTnLst>
                              <p:par>
                                <p:cTn id="56" presetID="1" presetClass="entr" presetSubtype="0" fill="hold" nodeType="afterEffect">
                                  <p:stCondLst>
                                    <p:cond delay="1000"/>
                                  </p:stCondLst>
                                  <p:childTnLst>
                                    <p:set>
                                      <p:cBhvr>
                                        <p:cTn id="57" dur="1" fill="hold">
                                          <p:stCondLst>
                                            <p:cond delay="0"/>
                                          </p:stCondLst>
                                        </p:cTn>
                                        <p:tgtEl>
                                          <p:spTgt spid="66593"/>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3000"/>
                            </p:stCondLst>
                            <p:childTnLst>
                              <p:par>
                                <p:cTn id="59" presetID="1" presetClass="entr" presetSubtype="0" fill="hold" nodeType="afterEffect">
                                  <p:stCondLst>
                                    <p:cond delay="1000"/>
                                  </p:stCondLst>
                                  <p:childTnLst>
                                    <p:set>
                                      <p:cBhvr>
                                        <p:cTn id="60" dur="1" fill="hold">
                                          <p:stCondLst>
                                            <p:cond delay="0"/>
                                          </p:stCondLst>
                                        </p:cTn>
                                        <p:tgtEl>
                                          <p:spTgt spid="66596"/>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4000"/>
                            </p:stCondLst>
                            <p:childTnLst>
                              <p:par>
                                <p:cTn id="62" presetID="1" presetClass="entr" presetSubtype="0" fill="hold" nodeType="afterEffect">
                                  <p:stCondLst>
                                    <p:cond delay="1000"/>
                                  </p:stCondLst>
                                  <p:childTnLst>
                                    <p:set>
                                      <p:cBhvr>
                                        <p:cTn id="63" dur="1" fill="hold">
                                          <p:stCondLst>
                                            <p:cond delay="0"/>
                                          </p:stCondLst>
                                        </p:cTn>
                                        <p:tgtEl>
                                          <p:spTgt spid="66599"/>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5000"/>
                            </p:stCondLst>
                            <p:childTnLst>
                              <p:par>
                                <p:cTn id="65" presetID="1" presetClass="entr" presetSubtype="0" fill="hold" nodeType="afterEffect">
                                  <p:stCondLst>
                                    <p:cond delay="1000"/>
                                  </p:stCondLst>
                                  <p:childTnLst>
                                    <p:set>
                                      <p:cBhvr>
                                        <p:cTn id="66" dur="1" fill="hold">
                                          <p:stCondLst>
                                            <p:cond delay="0"/>
                                          </p:stCondLst>
                                        </p:cTn>
                                        <p:tgtEl>
                                          <p:spTgt spid="66602"/>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6000"/>
                            </p:stCondLst>
                            <p:childTnLst>
                              <p:par>
                                <p:cTn id="68" presetID="1" presetClass="entr" presetSubtype="0" fill="hold" nodeType="afterEffect">
                                  <p:stCondLst>
                                    <p:cond delay="1000"/>
                                  </p:stCondLst>
                                  <p:childTnLst>
                                    <p:set>
                                      <p:cBhvr>
                                        <p:cTn id="69" dur="1" fill="hold">
                                          <p:stCondLst>
                                            <p:cond delay="0"/>
                                          </p:stCondLst>
                                        </p:cTn>
                                        <p:tgtEl>
                                          <p:spTgt spid="66605"/>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7000"/>
                            </p:stCondLst>
                            <p:childTnLst>
                              <p:par>
                                <p:cTn id="71" presetID="1" presetClass="entr" presetSubtype="0" fill="hold" nodeType="afterEffect">
                                  <p:stCondLst>
                                    <p:cond delay="1000"/>
                                  </p:stCondLst>
                                  <p:childTnLst>
                                    <p:set>
                                      <p:cBhvr>
                                        <p:cTn id="72" dur="1" fill="hold">
                                          <p:stCondLst>
                                            <p:cond delay="0"/>
                                          </p:stCondLst>
                                        </p:cTn>
                                        <p:tgtEl>
                                          <p:spTgt spid="6660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8000"/>
                            </p:stCondLst>
                            <p:childTnLst>
                              <p:par>
                                <p:cTn id="74" presetID="1" presetClass="entr" presetSubtype="0" fill="hold" nodeType="afterEffect">
                                  <p:stCondLst>
                                    <p:cond delay="1000"/>
                                  </p:stCondLst>
                                  <p:childTnLst>
                                    <p:set>
                                      <p:cBhvr>
                                        <p:cTn id="75" dur="1" fill="hold">
                                          <p:stCondLst>
                                            <p:cond delay="0"/>
                                          </p:stCondLst>
                                        </p:cTn>
                                        <p:tgtEl>
                                          <p:spTgt spid="66611"/>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9000"/>
                            </p:stCondLst>
                            <p:childTnLst>
                              <p:par>
                                <p:cTn id="77" presetID="1" presetClass="entr" presetSubtype="0" fill="hold" nodeType="afterEffect">
                                  <p:stCondLst>
                                    <p:cond delay="1000"/>
                                  </p:stCondLst>
                                  <p:childTnLst>
                                    <p:set>
                                      <p:cBhvr>
                                        <p:cTn id="78" dur="1" fill="hold">
                                          <p:stCondLst>
                                            <p:cond delay="0"/>
                                          </p:stCondLst>
                                        </p:cTn>
                                        <p:tgtEl>
                                          <p:spTgt spid="6661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0000"/>
                            </p:stCondLst>
                            <p:childTnLst>
                              <p:par>
                                <p:cTn id="80" presetID="1" presetClass="entr" presetSubtype="0" fill="hold" nodeType="afterEffect">
                                  <p:stCondLst>
                                    <p:cond delay="1000"/>
                                  </p:stCondLst>
                                  <p:childTnLst>
                                    <p:set>
                                      <p:cBhvr>
                                        <p:cTn id="81" dur="1" fill="hold">
                                          <p:stCondLst>
                                            <p:cond delay="0"/>
                                          </p:stCondLst>
                                        </p:cTn>
                                        <p:tgtEl>
                                          <p:spTgt spid="6661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1000"/>
                            </p:stCondLst>
                            <p:childTnLst>
                              <p:par>
                                <p:cTn id="83" presetID="1" presetClass="entr" presetSubtype="0" fill="hold" nodeType="afterEffect">
                                  <p:stCondLst>
                                    <p:cond delay="1000"/>
                                  </p:stCondLst>
                                  <p:childTnLst>
                                    <p:set>
                                      <p:cBhvr>
                                        <p:cTn id="84" dur="1" fill="hold">
                                          <p:stCondLst>
                                            <p:cond delay="0"/>
                                          </p:stCondLst>
                                        </p:cTn>
                                        <p:tgtEl>
                                          <p:spTgt spid="6662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2000"/>
                            </p:stCondLst>
                            <p:childTnLst>
                              <p:par>
                                <p:cTn id="86" presetID="1" presetClass="entr" presetSubtype="0" fill="hold" nodeType="afterEffect">
                                  <p:stCondLst>
                                    <p:cond delay="1000"/>
                                  </p:stCondLst>
                                  <p:childTnLst>
                                    <p:set>
                                      <p:cBhvr>
                                        <p:cTn id="87" dur="1" fill="hold">
                                          <p:stCondLst>
                                            <p:cond delay="0"/>
                                          </p:stCondLst>
                                        </p:cTn>
                                        <p:tgtEl>
                                          <p:spTgt spid="6662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3000"/>
                            </p:stCondLst>
                            <p:childTnLst>
                              <p:par>
                                <p:cTn id="89" presetID="1" presetClass="entr" presetSubtype="0" fill="hold" nodeType="afterEffect">
                                  <p:stCondLst>
                                    <p:cond delay="1000"/>
                                  </p:stCondLst>
                                  <p:childTnLst>
                                    <p:set>
                                      <p:cBhvr>
                                        <p:cTn id="90" dur="1" fill="hold">
                                          <p:stCondLst>
                                            <p:cond delay="0"/>
                                          </p:stCondLst>
                                        </p:cTn>
                                        <p:tgtEl>
                                          <p:spTgt spid="66626"/>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4000"/>
                            </p:stCondLst>
                            <p:childTnLst>
                              <p:par>
                                <p:cTn id="92" presetID="1" presetClass="entr" presetSubtype="0" fill="hold" nodeType="afterEffect">
                                  <p:stCondLst>
                                    <p:cond delay="1000"/>
                                  </p:stCondLst>
                                  <p:childTnLst>
                                    <p:set>
                                      <p:cBhvr>
                                        <p:cTn id="93" dur="1" fill="hold">
                                          <p:stCondLst>
                                            <p:cond delay="0"/>
                                          </p:stCondLst>
                                        </p:cTn>
                                        <p:tgtEl>
                                          <p:spTgt spid="6662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5000"/>
                            </p:stCondLst>
                            <p:childTnLst>
                              <p:par>
                                <p:cTn id="95" presetID="1" presetClass="entr" presetSubtype="0" fill="hold" nodeType="afterEffect">
                                  <p:stCondLst>
                                    <p:cond delay="1000"/>
                                  </p:stCondLst>
                                  <p:childTnLst>
                                    <p:set>
                                      <p:cBhvr>
                                        <p:cTn id="96" dur="1" fill="hold">
                                          <p:stCondLst>
                                            <p:cond delay="0"/>
                                          </p:stCondLst>
                                        </p:cTn>
                                        <p:tgtEl>
                                          <p:spTgt spid="6663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6000"/>
                            </p:stCondLst>
                            <p:childTnLst>
                              <p:par>
                                <p:cTn id="98" presetID="1" presetClass="entr" presetSubtype="0" fill="hold" nodeType="afterEffect">
                                  <p:stCondLst>
                                    <p:cond delay="1000"/>
                                  </p:stCondLst>
                                  <p:childTnLst>
                                    <p:set>
                                      <p:cBhvr>
                                        <p:cTn id="99" dur="1" fill="hold">
                                          <p:stCondLst>
                                            <p:cond delay="0"/>
                                          </p:stCondLst>
                                        </p:cTn>
                                        <p:tgtEl>
                                          <p:spTgt spid="6663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7000"/>
                            </p:stCondLst>
                            <p:childTnLst>
                              <p:par>
                                <p:cTn id="101" presetID="5" presetClass="entr" presetSubtype="10" fill="hold" grpId="0" nodeType="afterEffect">
                                  <p:stCondLst>
                                    <p:cond delay="0"/>
                                  </p:stCondLst>
                                  <p:childTnLst>
                                    <p:set>
                                      <p:cBhvr>
                                        <p:cTn id="102" dur="1" fill="hold">
                                          <p:stCondLst>
                                            <p:cond delay="0"/>
                                          </p:stCondLst>
                                        </p:cTn>
                                        <p:tgtEl>
                                          <p:spTgt spid="66638"/>
                                        </p:tgtEl>
                                        <p:attrNameLst>
                                          <p:attrName>style.visibility</p:attrName>
                                        </p:attrNameLst>
                                      </p:cBhvr>
                                      <p:to>
                                        <p:strVal val="visible"/>
                                      </p:to>
                                    </p:set>
                                    <p:animEffect transition="in" filter="checkerboard(across)">
                                      <p:cBhvr>
                                        <p:cTn id="103" dur="1000"/>
                                        <p:tgtEl>
                                          <p:spTgt spid="66638"/>
                                        </p:tgtEl>
                                      </p:cBhvr>
                                    </p:animEffect>
                                  </p:childTnLst>
                                  <p:subTnLst>
                                    <p:audio>
                                      <p:cMediaNode>
                                        <p:cTn display="0" masterRel="sameClick">
                                          <p:stCondLst>
                                            <p:cond evt="begin" delay="0">
                                              <p:tn val="101"/>
                                            </p:cond>
                                          </p:stCondLst>
                                          <p:endCondLst>
                                            <p:cond evt="onStopAudio" delay="0">
                                              <p:tgtEl>
                                                <p:sldTgt/>
                                              </p:tgtEl>
                                            </p:cond>
                                          </p:endCondLst>
                                        </p:cTn>
                                        <p:tgtEl>
                                          <p:sndTgt r:embed="rId3" name="REC04.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35" presetClass="entr" presetSubtype="0" fill="hold" nodeType="clickEffect">
                                  <p:stCondLst>
                                    <p:cond delay="0"/>
                                  </p:stCondLst>
                                  <p:childTnLst>
                                    <p:set>
                                      <p:cBhvr>
                                        <p:cTn id="107" dur="1" fill="hold">
                                          <p:stCondLst>
                                            <p:cond delay="0"/>
                                          </p:stCondLst>
                                        </p:cTn>
                                        <p:tgtEl>
                                          <p:spTgt spid="66575">
                                            <p:txEl>
                                              <p:pRg st="0" end="0"/>
                                            </p:txEl>
                                          </p:spTgt>
                                        </p:tgtEl>
                                        <p:attrNameLst>
                                          <p:attrName>style.visibility</p:attrName>
                                        </p:attrNameLst>
                                      </p:cBhvr>
                                      <p:to>
                                        <p:strVal val="visible"/>
                                      </p:to>
                                    </p:set>
                                    <p:animEffect transition="in" filter="fade">
                                      <p:cBhvr>
                                        <p:cTn id="108" dur="500"/>
                                        <p:tgtEl>
                                          <p:spTgt spid="66575">
                                            <p:txEl>
                                              <p:pRg st="0" end="0"/>
                                            </p:txEl>
                                          </p:spTgt>
                                        </p:tgtEl>
                                      </p:cBhvr>
                                    </p:animEffect>
                                    <p:anim calcmode="lin" valueType="num">
                                      <p:cBhvr>
                                        <p:cTn id="109" dur="500" fill="hold"/>
                                        <p:tgtEl>
                                          <p:spTgt spid="66575">
                                            <p:txEl>
                                              <p:pRg st="0" end="0"/>
                                            </p:txEl>
                                          </p:spTgt>
                                        </p:tgtEl>
                                        <p:attrNameLst>
                                          <p:attrName>style.rotation</p:attrName>
                                        </p:attrNameLst>
                                      </p:cBhvr>
                                      <p:tavLst>
                                        <p:tav tm="0">
                                          <p:val>
                                            <p:fltVal val="720"/>
                                          </p:val>
                                        </p:tav>
                                        <p:tav tm="100000">
                                          <p:val>
                                            <p:fltVal val="0"/>
                                          </p:val>
                                        </p:tav>
                                      </p:tavLst>
                                    </p:anim>
                                    <p:anim calcmode="lin" valueType="num">
                                      <p:cBhvr>
                                        <p:cTn id="110" dur="500" fill="hold"/>
                                        <p:tgtEl>
                                          <p:spTgt spid="66575">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6657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4" name="DING.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5" name="FELIZ2.WAV"/>
                                        </p:tgtEl>
                                      </p:cMediaNode>
                                    </p:audio>
                                  </p:subTnLst>
                                </p:cTn>
                              </p:par>
                              <p:par>
                                <p:cTn id="116" presetID="22" presetClass="emph" presetSubtype="0" repeatCount="10000" fill="remove" grpId="1" nodeType="withEffect">
                                  <p:stCondLst>
                                    <p:cond delay="0"/>
                                  </p:stCondLst>
                                  <p:childTnLst>
                                    <p:animClr clrSpc="hsl" dir="cw">
                                      <p:cBhvr override="childStyle">
                                        <p:cTn id="117" dur="500" fill="hold"/>
                                        <p:tgtEl>
                                          <p:spTgt spid="57356"/>
                                        </p:tgtEl>
                                        <p:attrNameLst>
                                          <p:attrName>style.color</p:attrName>
                                        </p:attrNameLst>
                                      </p:cBhvr>
                                      <p:by>
                                        <p:hsl h="-7200000" s="0" l="0"/>
                                      </p:by>
                                    </p:animClr>
                                    <p:animClr clrSpc="hsl" dir="cw">
                                      <p:cBhvr>
                                        <p:cTn id="118" dur="500" fill="hold"/>
                                        <p:tgtEl>
                                          <p:spTgt spid="57356"/>
                                        </p:tgtEl>
                                        <p:attrNameLst>
                                          <p:attrName>fillcolor</p:attrName>
                                        </p:attrNameLst>
                                      </p:cBhvr>
                                      <p:by>
                                        <p:hsl h="-7200000" s="0" l="0"/>
                                      </p:by>
                                    </p:animClr>
                                    <p:animClr clrSpc="hsl" dir="cw">
                                      <p:cBhvr>
                                        <p:cTn id="119" dur="500" fill="hold"/>
                                        <p:tgtEl>
                                          <p:spTgt spid="57356"/>
                                        </p:tgtEl>
                                        <p:attrNameLst>
                                          <p:attrName>stroke.color</p:attrName>
                                        </p:attrNameLst>
                                      </p:cBhvr>
                                      <p:by>
                                        <p:hsl h="-7200000" s="0" l="0"/>
                                      </p:by>
                                    </p:animClr>
                                    <p:set>
                                      <p:cBhvr>
                                        <p:cTn id="120"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p:bldP spid="66592" grpId="0" animBg="1"/>
      <p:bldP spid="66592" grpId="1" animBg="1"/>
      <p:bldP spid="66638" grpId="0" animBg="1"/>
      <p:bldP spid="57356" grpId="0" animBg="1"/>
      <p:bldP spid="5735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7414"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6565" name="Rectangle 54"/>
          <p:cNvSpPr>
            <a:spLocks noChangeArrowheads="1"/>
          </p:cNvSpPr>
          <p:nvPr/>
        </p:nvSpPr>
        <p:spPr bwMode="auto">
          <a:xfrm>
            <a:off x="1447800" y="2286000"/>
            <a:ext cx="7543800" cy="13890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A82914"/>
                </a:solidFill>
                <a:latin typeface="Times New Roman" panose="02020603050405020304" pitchFamily="18" charset="0"/>
              </a:rPr>
              <a:t>   </a:t>
            </a:r>
            <a:endParaRPr lang="pt-BR" altLang="en-US" sz="2400" b="1" dirty="0">
              <a:solidFill>
                <a:schemeClr val="accent2"/>
              </a:solidFill>
              <a:latin typeface="Times New Roman" panose="02020603050405020304" pitchFamily="18" charset="0"/>
            </a:endParaRPr>
          </a:p>
        </p:txBody>
      </p:sp>
      <p:pic>
        <p:nvPicPr>
          <p:cNvPr id="1741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7418"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742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12</a:t>
            </a:r>
          </a:p>
        </p:txBody>
      </p:sp>
      <p:sp>
        <p:nvSpPr>
          <p:cNvPr id="17423"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7424"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657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7426" name="AutoShape 15" descr="img24">
            <a:hlinkClick r:id="rId9"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7427" name="AutoShape 16" descr="img24">
            <a:hlinkClick r:id="rId11"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7428" name="AutoShape 17" descr="img24">
            <a:hlinkClick r:id="rId12"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7429" name="AutoShape 18" descr="img24">
            <a:hlinkClick r:id="rId13"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7430" name="AutoShape 19" descr="img24">
            <a:hlinkClick r:id="rId14"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7431" name="AutoShape 20" descr="img24">
            <a:hlinkClick r:id="rId16"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7432" name="AutoShape 21" descr="img24">
            <a:hlinkClick r:id="rId17"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7433" name="AutoShape 22" descr="img24">
            <a:hlinkClick r:id="rId18"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7434" name="AutoShape 23" descr="img24">
            <a:hlinkClick r:id="rId19"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6588" name="WordArt 28"/>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6589" name="WordArt 2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smtClean="0">
                <a:solidFill>
                  <a:srgbClr val="336699"/>
                </a:solidFill>
                <a:effectLst>
                  <a:outerShdw dist="45791" dir="2021404" algn="ctr" rotWithShape="0">
                    <a:srgbClr val="B2B2B2">
                      <a:alpha val="79999"/>
                    </a:srgbClr>
                  </a:outerShdw>
                </a:effectLst>
                <a:latin typeface=".VnTifani HeavyH"/>
              </a:rPr>
              <a:t>(</a:t>
            </a:r>
            <a:r>
              <a:rPr lang="en-US" sz="3600" b="1" kern="10" dirty="0" smtClean="0">
                <a:solidFill>
                  <a:srgbClr val="336699"/>
                </a:solidFill>
                <a:effectLst>
                  <a:outerShdw dist="45791" dir="2021404" algn="ctr" rotWithShape="0">
                    <a:srgbClr val="B2B2B2">
                      <a:alpha val="79999"/>
                    </a:srgbClr>
                  </a:outerShdw>
                </a:effectLst>
                <a:latin typeface="+mj-lt"/>
              </a:rPr>
              <a:t>Địa lí</a:t>
            </a:r>
            <a:r>
              <a:rPr lang="en-US" sz="3600" kern="10" dirty="0" smtClean="0">
                <a:solidFill>
                  <a:srgbClr val="336699"/>
                </a:solidFill>
                <a:effectLst>
                  <a:outerShdw dist="45791" dir="2021404" algn="ctr" rotWithShape="0">
                    <a:srgbClr val="B2B2B2">
                      <a:alpha val="79999"/>
                    </a:srgbClr>
                  </a:outerShdw>
                </a:effectLst>
                <a:latin typeface=".VnTifani HeavyH"/>
              </a:rPr>
              <a:t>)</a:t>
            </a:r>
            <a:endParaRPr lang="en-US" sz="3600" kern="10" dirty="0">
              <a:solidFill>
                <a:srgbClr val="336699"/>
              </a:solidFill>
              <a:effectLst>
                <a:outerShdw dist="45791" dir="2021404" algn="ctr" rotWithShape="0">
                  <a:srgbClr val="B2B2B2">
                    <a:alpha val="79999"/>
                  </a:srgbClr>
                </a:outerShdw>
              </a:effectLst>
              <a:latin typeface=".VnTifani HeavyH"/>
            </a:endParaRPr>
          </a:p>
        </p:txBody>
      </p:sp>
      <p:pic>
        <p:nvPicPr>
          <p:cNvPr id="17437" name="Picture 31" descr="atom">
            <a:hlinkClick r:id="" action="ppaction://noaction"/>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AutoShape 3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6593" name="Group 33"/>
          <p:cNvGrpSpPr>
            <a:grpSpLocks/>
          </p:cNvGrpSpPr>
          <p:nvPr/>
        </p:nvGrpSpPr>
        <p:grpSpPr bwMode="auto">
          <a:xfrm>
            <a:off x="1562100" y="4038600"/>
            <a:ext cx="1774825" cy="1371600"/>
            <a:chOff x="4450" y="0"/>
            <a:chExt cx="1118" cy="1104"/>
          </a:xfrm>
        </p:grpSpPr>
        <p:pic>
          <p:nvPicPr>
            <p:cNvPr id="17499" name="Picture 34"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0"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6596" name="Group 36"/>
          <p:cNvGrpSpPr>
            <a:grpSpLocks/>
          </p:cNvGrpSpPr>
          <p:nvPr/>
        </p:nvGrpSpPr>
        <p:grpSpPr bwMode="auto">
          <a:xfrm>
            <a:off x="1539875" y="4038600"/>
            <a:ext cx="1774825" cy="1371600"/>
            <a:chOff x="4450" y="0"/>
            <a:chExt cx="1118" cy="1104"/>
          </a:xfrm>
        </p:grpSpPr>
        <p:pic>
          <p:nvPicPr>
            <p:cNvPr id="17497" name="Picture 37"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8"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6599" name="Group 39"/>
          <p:cNvGrpSpPr>
            <a:grpSpLocks/>
          </p:cNvGrpSpPr>
          <p:nvPr/>
        </p:nvGrpSpPr>
        <p:grpSpPr bwMode="auto">
          <a:xfrm>
            <a:off x="1562100" y="4038600"/>
            <a:ext cx="1774825" cy="1371600"/>
            <a:chOff x="4450" y="0"/>
            <a:chExt cx="1118" cy="1104"/>
          </a:xfrm>
        </p:grpSpPr>
        <p:pic>
          <p:nvPicPr>
            <p:cNvPr id="17495" name="Picture 40"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6"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6602" name="Group 42"/>
          <p:cNvGrpSpPr>
            <a:grpSpLocks/>
          </p:cNvGrpSpPr>
          <p:nvPr/>
        </p:nvGrpSpPr>
        <p:grpSpPr bwMode="auto">
          <a:xfrm>
            <a:off x="1562100" y="4038600"/>
            <a:ext cx="1774825" cy="1371600"/>
            <a:chOff x="4450" y="0"/>
            <a:chExt cx="1118" cy="1104"/>
          </a:xfrm>
        </p:grpSpPr>
        <p:pic>
          <p:nvPicPr>
            <p:cNvPr id="17493" name="Picture 43"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4"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6605" name="Group 45"/>
          <p:cNvGrpSpPr>
            <a:grpSpLocks/>
          </p:cNvGrpSpPr>
          <p:nvPr/>
        </p:nvGrpSpPr>
        <p:grpSpPr bwMode="auto">
          <a:xfrm>
            <a:off x="1539875" y="4038600"/>
            <a:ext cx="1774825" cy="1371600"/>
            <a:chOff x="4450" y="0"/>
            <a:chExt cx="1118" cy="1104"/>
          </a:xfrm>
        </p:grpSpPr>
        <p:pic>
          <p:nvPicPr>
            <p:cNvPr id="17491" name="Picture 46"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2"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6608" name="Group 48"/>
          <p:cNvGrpSpPr>
            <a:grpSpLocks/>
          </p:cNvGrpSpPr>
          <p:nvPr/>
        </p:nvGrpSpPr>
        <p:grpSpPr bwMode="auto">
          <a:xfrm>
            <a:off x="1562100" y="4038600"/>
            <a:ext cx="1774825" cy="1371600"/>
            <a:chOff x="4450" y="0"/>
            <a:chExt cx="1118" cy="1104"/>
          </a:xfrm>
        </p:grpSpPr>
        <p:pic>
          <p:nvPicPr>
            <p:cNvPr id="17489" name="Picture 49"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6611" name="Group 51"/>
          <p:cNvGrpSpPr>
            <a:grpSpLocks/>
          </p:cNvGrpSpPr>
          <p:nvPr/>
        </p:nvGrpSpPr>
        <p:grpSpPr bwMode="auto">
          <a:xfrm>
            <a:off x="1562100" y="4038600"/>
            <a:ext cx="1774825" cy="1371600"/>
            <a:chOff x="4450" y="0"/>
            <a:chExt cx="1118" cy="1104"/>
          </a:xfrm>
        </p:grpSpPr>
        <p:pic>
          <p:nvPicPr>
            <p:cNvPr id="17487" name="Picture 52"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8"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6614" name="Group 54"/>
          <p:cNvGrpSpPr>
            <a:grpSpLocks/>
          </p:cNvGrpSpPr>
          <p:nvPr/>
        </p:nvGrpSpPr>
        <p:grpSpPr bwMode="auto">
          <a:xfrm>
            <a:off x="1562100" y="4038600"/>
            <a:ext cx="1774825" cy="1371600"/>
            <a:chOff x="4450" y="0"/>
            <a:chExt cx="1118" cy="1104"/>
          </a:xfrm>
        </p:grpSpPr>
        <p:pic>
          <p:nvPicPr>
            <p:cNvPr id="17485" name="Picture 55"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6"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6617" name="Group 57"/>
          <p:cNvGrpSpPr>
            <a:grpSpLocks/>
          </p:cNvGrpSpPr>
          <p:nvPr/>
        </p:nvGrpSpPr>
        <p:grpSpPr bwMode="auto">
          <a:xfrm>
            <a:off x="1524000" y="4025900"/>
            <a:ext cx="1774825" cy="1371600"/>
            <a:chOff x="4450" y="0"/>
            <a:chExt cx="1118" cy="1104"/>
          </a:xfrm>
        </p:grpSpPr>
        <p:pic>
          <p:nvPicPr>
            <p:cNvPr id="17483" name="Picture 58"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4"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6620" name="Group 60"/>
          <p:cNvGrpSpPr>
            <a:grpSpLocks/>
          </p:cNvGrpSpPr>
          <p:nvPr/>
        </p:nvGrpSpPr>
        <p:grpSpPr bwMode="auto">
          <a:xfrm>
            <a:off x="1562100" y="4038600"/>
            <a:ext cx="1774825" cy="1371600"/>
            <a:chOff x="4450" y="0"/>
            <a:chExt cx="1118" cy="1104"/>
          </a:xfrm>
        </p:grpSpPr>
        <p:pic>
          <p:nvPicPr>
            <p:cNvPr id="17481" name="Picture 61"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2"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6623" name="Group 63"/>
          <p:cNvGrpSpPr>
            <a:grpSpLocks/>
          </p:cNvGrpSpPr>
          <p:nvPr/>
        </p:nvGrpSpPr>
        <p:grpSpPr bwMode="auto">
          <a:xfrm>
            <a:off x="1539875" y="4038600"/>
            <a:ext cx="1774825" cy="1371600"/>
            <a:chOff x="4450" y="0"/>
            <a:chExt cx="1118" cy="1104"/>
          </a:xfrm>
        </p:grpSpPr>
        <p:pic>
          <p:nvPicPr>
            <p:cNvPr id="17479" name="Picture 64"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0"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6626" name="Group 66"/>
          <p:cNvGrpSpPr>
            <a:grpSpLocks/>
          </p:cNvGrpSpPr>
          <p:nvPr/>
        </p:nvGrpSpPr>
        <p:grpSpPr bwMode="auto">
          <a:xfrm>
            <a:off x="1562100" y="4038600"/>
            <a:ext cx="1774825" cy="1371600"/>
            <a:chOff x="4450" y="0"/>
            <a:chExt cx="1118" cy="1104"/>
          </a:xfrm>
        </p:grpSpPr>
        <p:pic>
          <p:nvPicPr>
            <p:cNvPr id="17477" name="Picture 67"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6629" name="Group 69"/>
          <p:cNvGrpSpPr>
            <a:grpSpLocks/>
          </p:cNvGrpSpPr>
          <p:nvPr/>
        </p:nvGrpSpPr>
        <p:grpSpPr bwMode="auto">
          <a:xfrm>
            <a:off x="1539875" y="4038600"/>
            <a:ext cx="1774825" cy="1371600"/>
            <a:chOff x="4450" y="0"/>
            <a:chExt cx="1118" cy="1104"/>
          </a:xfrm>
        </p:grpSpPr>
        <p:pic>
          <p:nvPicPr>
            <p:cNvPr id="17475" name="Picture 70"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6"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6632" name="Group 72"/>
          <p:cNvGrpSpPr>
            <a:grpSpLocks/>
          </p:cNvGrpSpPr>
          <p:nvPr/>
        </p:nvGrpSpPr>
        <p:grpSpPr bwMode="auto">
          <a:xfrm>
            <a:off x="1539875" y="4038600"/>
            <a:ext cx="1774825" cy="1371600"/>
            <a:chOff x="4450" y="0"/>
            <a:chExt cx="1118" cy="1104"/>
          </a:xfrm>
        </p:grpSpPr>
        <p:pic>
          <p:nvPicPr>
            <p:cNvPr id="17473" name="Picture 73"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4"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6635" name="Group 75"/>
          <p:cNvGrpSpPr>
            <a:grpSpLocks/>
          </p:cNvGrpSpPr>
          <p:nvPr/>
        </p:nvGrpSpPr>
        <p:grpSpPr bwMode="auto">
          <a:xfrm>
            <a:off x="1562100" y="4038600"/>
            <a:ext cx="1774825" cy="1371600"/>
            <a:chOff x="4450" y="0"/>
            <a:chExt cx="1118" cy="1104"/>
          </a:xfrm>
        </p:grpSpPr>
        <p:pic>
          <p:nvPicPr>
            <p:cNvPr id="17471" name="Picture 76"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6638" name="AutoShape 7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7455" name="Picture 79" descr="Hoa27"/>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80" descr="Buombay"/>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81"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82"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83"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84"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85"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62" name="Group 86"/>
          <p:cNvGrpSpPr>
            <a:grpSpLocks/>
          </p:cNvGrpSpPr>
          <p:nvPr/>
        </p:nvGrpSpPr>
        <p:grpSpPr bwMode="auto">
          <a:xfrm>
            <a:off x="7162800" y="5867400"/>
            <a:ext cx="2057400" cy="1066800"/>
            <a:chOff x="0" y="3552"/>
            <a:chExt cx="1392" cy="768"/>
          </a:xfrm>
        </p:grpSpPr>
        <p:pic>
          <p:nvPicPr>
            <p:cNvPr id="17469" name="Picture 87"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0" name="Picture 88"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63" name="Group 89"/>
          <p:cNvGrpSpPr>
            <a:grpSpLocks/>
          </p:cNvGrpSpPr>
          <p:nvPr/>
        </p:nvGrpSpPr>
        <p:grpSpPr bwMode="auto">
          <a:xfrm>
            <a:off x="1295400" y="5867400"/>
            <a:ext cx="1752600" cy="990600"/>
            <a:chOff x="0" y="3552"/>
            <a:chExt cx="1392" cy="768"/>
          </a:xfrm>
        </p:grpSpPr>
        <p:pic>
          <p:nvPicPr>
            <p:cNvPr id="17467" name="Picture 90"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8" name="Picture 91"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64" name="Picture 92"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93"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solidFill>
                <a:srgbClr val="006C00"/>
              </a:solidFill>
            </a:endParaRPr>
          </a:p>
          <a:p>
            <a:pPr algn="ctr" eaLnBrk="1" hangingPunct="1">
              <a:spcBef>
                <a:spcPct val="0"/>
              </a:spcBef>
              <a:buFontTx/>
              <a:buNone/>
            </a:pPr>
            <a:r>
              <a:rPr lang="en-US" altLang="en-US" sz="1800" b="1">
                <a:solidFill>
                  <a:srgbClr val="006C00"/>
                </a:solidFill>
              </a:rPr>
              <a:t>Đồng bằng</a:t>
            </a:r>
            <a:endParaRPr lang="en-US" altLang="en-US" sz="2800" b="1">
              <a:solidFill>
                <a:srgbClr val="A82914"/>
              </a:solidFill>
            </a:endParaRPr>
          </a:p>
          <a:p>
            <a:pPr algn="ctr" eaLnBrk="1" hangingPunct="1">
              <a:spcBef>
                <a:spcPct val="0"/>
              </a:spcBef>
              <a:buFontTx/>
              <a:buNone/>
            </a:pPr>
            <a:endParaRPr lang="en-US" altLang="en-US" sz="2800" b="1">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additive="base">
                                        <p:cTn id="7" dur="500" fill="hold"/>
                                        <p:tgtEl>
                                          <p:spTgt spid="66572"/>
                                        </p:tgtEl>
                                        <p:attrNameLst>
                                          <p:attrName>ppt_x</p:attrName>
                                        </p:attrNameLst>
                                      </p:cBhvr>
                                      <p:tavLst>
                                        <p:tav tm="0">
                                          <p:val>
                                            <p:strVal val="#ppt_x"/>
                                          </p:val>
                                        </p:tav>
                                        <p:tav tm="100000">
                                          <p:val>
                                            <p:strVal val="#ppt_x"/>
                                          </p:val>
                                        </p:tav>
                                      </p:tavLst>
                                    </p:anim>
                                    <p:anim calcmode="lin" valueType="num">
                                      <p:cBhvr additive="base">
                                        <p:cTn id="8" dur="500" fill="hold"/>
                                        <p:tgtEl>
                                          <p:spTgt spid="6657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657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6589"/>
                                        </p:tgtEl>
                                        <p:attrNameLst>
                                          <p:attrName>style.visibility</p:attrName>
                                        </p:attrNameLst>
                                      </p:cBhvr>
                                      <p:to>
                                        <p:strVal val="visible"/>
                                      </p:to>
                                    </p:set>
                                    <p:anim calcmode="lin" valueType="num">
                                      <p:cBhvr>
                                        <p:cTn id="13" dur="5000" fill="hold"/>
                                        <p:tgtEl>
                                          <p:spTgt spid="66589"/>
                                        </p:tgtEl>
                                        <p:attrNameLst>
                                          <p:attrName>ppt_w</p:attrName>
                                        </p:attrNameLst>
                                      </p:cBhvr>
                                      <p:tavLst>
                                        <p:tav tm="0" fmla="#ppt_w*sin(2.5*pi*$)">
                                          <p:val>
                                            <p:fltVal val="0"/>
                                          </p:val>
                                        </p:tav>
                                        <p:tav tm="100000">
                                          <p:val>
                                            <p:fltVal val="1"/>
                                          </p:val>
                                        </p:tav>
                                      </p:tavLst>
                                    </p:anim>
                                    <p:anim calcmode="lin" valueType="num">
                                      <p:cBhvr>
                                        <p:cTn id="14" dur="5000" fill="hold"/>
                                        <p:tgtEl>
                                          <p:spTgt spid="6658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6588"/>
                                        </p:tgtEl>
                                        <p:attrNameLst>
                                          <p:attrName>style.visibility</p:attrName>
                                        </p:attrNameLst>
                                      </p:cBhvr>
                                      <p:to>
                                        <p:strVal val="visible"/>
                                      </p:to>
                                    </p:set>
                                    <p:anim calcmode="lin" valueType="num">
                                      <p:cBhvr>
                                        <p:cTn id="17" dur="5000" fill="hold"/>
                                        <p:tgtEl>
                                          <p:spTgt spid="66588"/>
                                        </p:tgtEl>
                                        <p:attrNameLst>
                                          <p:attrName>ppt_w</p:attrName>
                                        </p:attrNameLst>
                                      </p:cBhvr>
                                      <p:tavLst>
                                        <p:tav tm="0" fmla="#ppt_w*sin(2.5*pi*$)">
                                          <p:val>
                                            <p:fltVal val="0"/>
                                          </p:val>
                                        </p:tav>
                                        <p:tav tm="100000">
                                          <p:val>
                                            <p:fltVal val="1"/>
                                          </p:val>
                                        </p:tav>
                                      </p:tavLst>
                                    </p:anim>
                                    <p:anim calcmode="lin" valueType="num">
                                      <p:cBhvr>
                                        <p:cTn id="18" dur="5000" fill="hold"/>
                                        <p:tgtEl>
                                          <p:spTgt spid="6658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6565">
                                            <p:txEl>
                                              <p:pRg st="0" end="0"/>
                                            </p:txEl>
                                          </p:spTgt>
                                        </p:tgtEl>
                                        <p:attrNameLst>
                                          <p:attrName>style.visibility</p:attrName>
                                        </p:attrNameLst>
                                      </p:cBhvr>
                                      <p:to>
                                        <p:strVal val="visible"/>
                                      </p:to>
                                    </p:set>
                                    <p:anim calcmode="lin" valueType="num">
                                      <p:cBhvr>
                                        <p:cTn id="23" dur="500" fill="hold"/>
                                        <p:tgtEl>
                                          <p:spTgt spid="665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656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65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65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656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6592"/>
                                        </p:tgtEl>
                                        <p:attrNameLst>
                                          <p:attrName>style.visibility</p:attrName>
                                        </p:attrNameLst>
                                      </p:cBhvr>
                                      <p:to>
                                        <p:strVal val="visible"/>
                                      </p:to>
                                    </p:set>
                                    <p:animEffect transition="in" filter="checkerboard(across)">
                                      <p:cBhvr>
                                        <p:cTn id="32" dur="1000"/>
                                        <p:tgtEl>
                                          <p:spTgt spid="66592"/>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66592"/>
                                        </p:tgtEl>
                                      </p:cBhvr>
                                    </p:animEffect>
                                    <p:set>
                                      <p:cBhvr>
                                        <p:cTn id="36" dur="1" fill="hold">
                                          <p:stCondLst>
                                            <p:cond delay="499"/>
                                          </p:stCondLst>
                                        </p:cTn>
                                        <p:tgtEl>
                                          <p:spTgt spid="66592"/>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66593"/>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66596"/>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66599"/>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66602"/>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66605"/>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6660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6661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6661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6661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666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6662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6662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666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666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666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66638"/>
                                        </p:tgtEl>
                                        <p:attrNameLst>
                                          <p:attrName>style.visibility</p:attrName>
                                        </p:attrNameLst>
                                      </p:cBhvr>
                                      <p:to>
                                        <p:strVal val="visible"/>
                                      </p:to>
                                    </p:set>
                                    <p:animEffect transition="in" filter="checkerboard(across)">
                                      <p:cBhvr>
                                        <p:cTn id="85" dur="1000"/>
                                        <p:tgtEl>
                                          <p:spTgt spid="66638"/>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66575">
                                            <p:txEl>
                                              <p:pRg st="0" end="0"/>
                                            </p:txEl>
                                          </p:spTgt>
                                        </p:tgtEl>
                                        <p:attrNameLst>
                                          <p:attrName>style.visibility</p:attrName>
                                        </p:attrNameLst>
                                      </p:cBhvr>
                                      <p:to>
                                        <p:strVal val="visible"/>
                                      </p:to>
                                    </p:set>
                                    <p:animEffect transition="in" filter="fade">
                                      <p:cBhvr>
                                        <p:cTn id="90" dur="500"/>
                                        <p:tgtEl>
                                          <p:spTgt spid="66575">
                                            <p:txEl>
                                              <p:pRg st="0" end="0"/>
                                            </p:txEl>
                                          </p:spTgt>
                                        </p:tgtEl>
                                      </p:cBhvr>
                                    </p:animEffect>
                                    <p:anim calcmode="lin" valueType="num">
                                      <p:cBhvr>
                                        <p:cTn id="91" dur="500" fill="hold"/>
                                        <p:tgtEl>
                                          <p:spTgt spid="66575">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66575">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6657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p:bldP spid="66592" grpId="0" animBg="1"/>
      <p:bldP spid="66592" grpId="1" animBg="1"/>
      <p:bldP spid="66638" grpId="0" animBg="1"/>
      <p:bldP spid="57356" grpId="0" animBg="1"/>
      <p:bldP spid="5735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914400"/>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8436" name="Rectangle 54"/>
          <p:cNvSpPr>
            <a:spLocks noChangeArrowheads="1"/>
          </p:cNvSpPr>
          <p:nvPr/>
        </p:nvSpPr>
        <p:spPr bwMode="auto">
          <a:xfrm>
            <a:off x="3124200" y="55657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38917" name="Rectangle 54"/>
          <p:cNvSpPr>
            <a:spLocks noChangeArrowheads="1"/>
          </p:cNvSpPr>
          <p:nvPr/>
        </p:nvSpPr>
        <p:spPr bwMode="auto">
          <a:xfrm>
            <a:off x="1447800" y="1811338"/>
            <a:ext cx="7373938" cy="2314575"/>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1800"/>
              </a:lnSpc>
              <a:spcAft>
                <a:spcPts val="600"/>
              </a:spcAft>
              <a:buClr>
                <a:srgbClr val="FF0000"/>
              </a:buClr>
              <a:buFontTx/>
              <a:buNone/>
              <a:defRPr/>
            </a:pPr>
            <a:r>
              <a:rPr lang="en-US" sz="2000" dirty="0" smtClean="0">
                <a:solidFill>
                  <a:srgbClr val="3333CC"/>
                </a:solidFill>
                <a:latin typeface="Times New Roman" panose="02020603050405020304" pitchFamily="18" charset="0"/>
                <a:cs typeface="Times New Roman" panose="02020603050405020304" pitchFamily="18" charset="0"/>
              </a:rPr>
              <a:t>Viết số thích hợp vào chỗ chấm: 10, 9, ……,7,6,5</a:t>
            </a:r>
            <a:endParaRPr lang="en-US" sz="2000" dirty="0" smtClean="0">
              <a:solidFill>
                <a:srgbClr val="3333CC"/>
              </a:solidFill>
              <a:latin typeface="Times New Roman" panose="02020603050405020304" pitchFamily="18" charset="0"/>
              <a:cs typeface="Times New Roman" panose="02020603050405020304" pitchFamily="18" charset="0"/>
            </a:endParaRPr>
          </a:p>
        </p:txBody>
      </p:sp>
      <p:pic>
        <p:nvPicPr>
          <p:cNvPr id="1843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10"/>
          <p:cNvSpPr>
            <a:spLocks noChangeArrowheads="1"/>
          </p:cNvSpPr>
          <p:nvPr/>
        </p:nvSpPr>
        <p:spPr bwMode="auto">
          <a:xfrm>
            <a:off x="3903663" y="108267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8440" name="AutoShape 11"/>
          <p:cNvSpPr>
            <a:spLocks noChangeArrowheads="1"/>
          </p:cNvSpPr>
          <p:nvPr/>
        </p:nvSpPr>
        <p:spPr bwMode="auto">
          <a:xfrm>
            <a:off x="3984625" y="1131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681038"/>
            <a:ext cx="457200" cy="61769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68103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8443"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 Box 39"/>
          <p:cNvSpPr txBox="1">
            <a:spLocks noChangeArrowheads="1"/>
          </p:cNvSpPr>
          <p:nvPr/>
        </p:nvSpPr>
        <p:spPr bwMode="auto">
          <a:xfrm>
            <a:off x="3917950" y="106203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13</a:t>
            </a:r>
          </a:p>
        </p:txBody>
      </p:sp>
      <p:sp>
        <p:nvSpPr>
          <p:cNvPr id="18445" name="AutoShape 40"/>
          <p:cNvSpPr>
            <a:spLocks noChangeArrowheads="1"/>
          </p:cNvSpPr>
          <p:nvPr/>
        </p:nvSpPr>
        <p:spPr bwMode="auto">
          <a:xfrm>
            <a:off x="4084638" y="513715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8446" name="AutoShape 41"/>
          <p:cNvSpPr>
            <a:spLocks noChangeArrowheads="1"/>
          </p:cNvSpPr>
          <p:nvPr/>
        </p:nvSpPr>
        <p:spPr bwMode="auto">
          <a:xfrm>
            <a:off x="4184650" y="52244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8927" name="Text Box 42"/>
          <p:cNvSpPr txBox="1">
            <a:spLocks noChangeArrowheads="1"/>
          </p:cNvSpPr>
          <p:nvPr/>
        </p:nvSpPr>
        <p:spPr bwMode="auto">
          <a:xfrm>
            <a:off x="4097338" y="5211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8448" name="AutoShape 16" descr="img24">
            <a:hlinkClick r:id="rId8"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8449" name="AutoShape 17" descr="img24">
            <a:hlinkClick r:id="rId10"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8450"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8451" name="AutoShape 19" descr="img24">
            <a:hlinkClick r:id="rId1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8452" name="AutoShape 20" descr="img24">
            <a:hlinkClick r:id="rId1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8453" name="AutoShape 21" descr="img24">
            <a:hlinkClick r:id="rId1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8454"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8455" name="AutoShape 23" descr="img24">
            <a:hlinkClick r:id="rId1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8942" name="WordArt 30"/>
          <p:cNvSpPr>
            <a:spLocks noChangeArrowheads="1" noChangeShapeType="1" noTextEdit="1"/>
          </p:cNvSpPr>
          <p:nvPr/>
        </p:nvSpPr>
        <p:spPr bwMode="auto">
          <a:xfrm>
            <a:off x="5715000" y="1184275"/>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38943" name="WordArt 31"/>
          <p:cNvSpPr>
            <a:spLocks noChangeArrowheads="1" noChangeShapeType="1" noTextEdit="1"/>
          </p:cNvSpPr>
          <p:nvPr/>
        </p:nvSpPr>
        <p:spPr bwMode="auto">
          <a:xfrm>
            <a:off x="2543175" y="1131888"/>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smtClean="0">
                <a:solidFill>
                  <a:srgbClr val="336699"/>
                </a:solidFill>
                <a:effectLst>
                  <a:outerShdw dist="45791" dir="2021404" algn="ctr" rotWithShape="0">
                    <a:srgbClr val="B2B2B2">
                      <a:alpha val="79999"/>
                    </a:srgbClr>
                  </a:outerShdw>
                </a:effectLst>
                <a:latin typeface="+mj-lt"/>
                <a:ea typeface="+mj-lt"/>
                <a:cs typeface="+mj-lt"/>
              </a:rPr>
              <a:t>toán</a:t>
            </a:r>
            <a:endParaRPr lang="en-US" sz="3600" b="1" kern="10" dirty="0">
              <a:solidFill>
                <a:srgbClr val="336699"/>
              </a:solidFill>
              <a:effectLst>
                <a:outerShdw dist="45791" dir="2021404" algn="ctr" rotWithShape="0">
                  <a:srgbClr val="B2B2B2">
                    <a:alpha val="79999"/>
                  </a:srgbClr>
                </a:outerShdw>
              </a:effectLst>
              <a:latin typeface="+mj-lt"/>
              <a:ea typeface="+mj-lt"/>
              <a:cs typeface="+mj-lt"/>
            </a:endParaRPr>
          </a:p>
        </p:txBody>
      </p:sp>
      <p:pic>
        <p:nvPicPr>
          <p:cNvPr id="1845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33" descr="ato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29125" y="5334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6"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8947" name="Group 35"/>
          <p:cNvGrpSpPr>
            <a:grpSpLocks/>
          </p:cNvGrpSpPr>
          <p:nvPr/>
        </p:nvGrpSpPr>
        <p:grpSpPr bwMode="auto">
          <a:xfrm>
            <a:off x="1562100" y="4038600"/>
            <a:ext cx="1774825" cy="1371600"/>
            <a:chOff x="4450" y="0"/>
            <a:chExt cx="1118" cy="1104"/>
          </a:xfrm>
        </p:grpSpPr>
        <p:pic>
          <p:nvPicPr>
            <p:cNvPr id="18518" name="Picture 3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9"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8950" name="Group 38"/>
          <p:cNvGrpSpPr>
            <a:grpSpLocks/>
          </p:cNvGrpSpPr>
          <p:nvPr/>
        </p:nvGrpSpPr>
        <p:grpSpPr bwMode="auto">
          <a:xfrm>
            <a:off x="1539875" y="4038600"/>
            <a:ext cx="1774825" cy="1371600"/>
            <a:chOff x="4450" y="0"/>
            <a:chExt cx="1118" cy="1104"/>
          </a:xfrm>
        </p:grpSpPr>
        <p:pic>
          <p:nvPicPr>
            <p:cNvPr id="18516" name="Picture 3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7"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8953" name="Group 41"/>
          <p:cNvGrpSpPr>
            <a:grpSpLocks/>
          </p:cNvGrpSpPr>
          <p:nvPr/>
        </p:nvGrpSpPr>
        <p:grpSpPr bwMode="auto">
          <a:xfrm>
            <a:off x="1562100" y="4038600"/>
            <a:ext cx="1774825" cy="1371600"/>
            <a:chOff x="4450" y="0"/>
            <a:chExt cx="1118" cy="1104"/>
          </a:xfrm>
        </p:grpSpPr>
        <p:pic>
          <p:nvPicPr>
            <p:cNvPr id="18514" name="Picture 4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5"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8956" name="Group 44"/>
          <p:cNvGrpSpPr>
            <a:grpSpLocks/>
          </p:cNvGrpSpPr>
          <p:nvPr/>
        </p:nvGrpSpPr>
        <p:grpSpPr bwMode="auto">
          <a:xfrm>
            <a:off x="1562100" y="4038600"/>
            <a:ext cx="1774825" cy="1371600"/>
            <a:chOff x="4450" y="0"/>
            <a:chExt cx="1118" cy="1104"/>
          </a:xfrm>
        </p:grpSpPr>
        <p:pic>
          <p:nvPicPr>
            <p:cNvPr id="18512" name="Picture 4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3"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8959" name="Group 47"/>
          <p:cNvGrpSpPr>
            <a:grpSpLocks/>
          </p:cNvGrpSpPr>
          <p:nvPr/>
        </p:nvGrpSpPr>
        <p:grpSpPr bwMode="auto">
          <a:xfrm>
            <a:off x="1539875" y="4038600"/>
            <a:ext cx="1774825" cy="1371600"/>
            <a:chOff x="4450" y="0"/>
            <a:chExt cx="1118" cy="1104"/>
          </a:xfrm>
        </p:grpSpPr>
        <p:pic>
          <p:nvPicPr>
            <p:cNvPr id="18510" name="Picture 4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1"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8962" name="Group 50"/>
          <p:cNvGrpSpPr>
            <a:grpSpLocks/>
          </p:cNvGrpSpPr>
          <p:nvPr/>
        </p:nvGrpSpPr>
        <p:grpSpPr bwMode="auto">
          <a:xfrm>
            <a:off x="1562100" y="4038600"/>
            <a:ext cx="1774825" cy="1371600"/>
            <a:chOff x="4450" y="0"/>
            <a:chExt cx="1118" cy="1104"/>
          </a:xfrm>
        </p:grpSpPr>
        <p:pic>
          <p:nvPicPr>
            <p:cNvPr id="18508" name="Picture 51"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9"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8965" name="Group 53"/>
          <p:cNvGrpSpPr>
            <a:grpSpLocks/>
          </p:cNvGrpSpPr>
          <p:nvPr/>
        </p:nvGrpSpPr>
        <p:grpSpPr bwMode="auto">
          <a:xfrm>
            <a:off x="1562100" y="4038600"/>
            <a:ext cx="1774825" cy="1371600"/>
            <a:chOff x="4450" y="0"/>
            <a:chExt cx="1118" cy="1104"/>
          </a:xfrm>
        </p:grpSpPr>
        <p:pic>
          <p:nvPicPr>
            <p:cNvPr id="18506" name="Picture 54"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7"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8968" name="Group 56"/>
          <p:cNvGrpSpPr>
            <a:grpSpLocks/>
          </p:cNvGrpSpPr>
          <p:nvPr/>
        </p:nvGrpSpPr>
        <p:grpSpPr bwMode="auto">
          <a:xfrm>
            <a:off x="1562100" y="4038600"/>
            <a:ext cx="1774825" cy="1371600"/>
            <a:chOff x="4450" y="0"/>
            <a:chExt cx="1118" cy="1104"/>
          </a:xfrm>
        </p:grpSpPr>
        <p:pic>
          <p:nvPicPr>
            <p:cNvPr id="18504" name="Picture 57"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5"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8971" name="Group 59"/>
          <p:cNvGrpSpPr>
            <a:grpSpLocks/>
          </p:cNvGrpSpPr>
          <p:nvPr/>
        </p:nvGrpSpPr>
        <p:grpSpPr bwMode="auto">
          <a:xfrm>
            <a:off x="1524000" y="4025900"/>
            <a:ext cx="1774825" cy="1371600"/>
            <a:chOff x="4450" y="0"/>
            <a:chExt cx="1118" cy="1104"/>
          </a:xfrm>
        </p:grpSpPr>
        <p:pic>
          <p:nvPicPr>
            <p:cNvPr id="18502" name="Picture 60"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3"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8974" name="Group 62"/>
          <p:cNvGrpSpPr>
            <a:grpSpLocks/>
          </p:cNvGrpSpPr>
          <p:nvPr/>
        </p:nvGrpSpPr>
        <p:grpSpPr bwMode="auto">
          <a:xfrm>
            <a:off x="1562100" y="4038600"/>
            <a:ext cx="1774825" cy="1371600"/>
            <a:chOff x="4450" y="0"/>
            <a:chExt cx="1118" cy="1104"/>
          </a:xfrm>
        </p:grpSpPr>
        <p:pic>
          <p:nvPicPr>
            <p:cNvPr id="18500" name="Picture 63"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1"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8977" name="Group 65"/>
          <p:cNvGrpSpPr>
            <a:grpSpLocks/>
          </p:cNvGrpSpPr>
          <p:nvPr/>
        </p:nvGrpSpPr>
        <p:grpSpPr bwMode="auto">
          <a:xfrm>
            <a:off x="1539875" y="4038600"/>
            <a:ext cx="1774825" cy="1371600"/>
            <a:chOff x="4450" y="0"/>
            <a:chExt cx="1118" cy="1104"/>
          </a:xfrm>
        </p:grpSpPr>
        <p:pic>
          <p:nvPicPr>
            <p:cNvPr id="18498" name="Picture 6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9"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8980" name="Group 68"/>
          <p:cNvGrpSpPr>
            <a:grpSpLocks/>
          </p:cNvGrpSpPr>
          <p:nvPr/>
        </p:nvGrpSpPr>
        <p:grpSpPr bwMode="auto">
          <a:xfrm>
            <a:off x="1562100" y="4038600"/>
            <a:ext cx="1774825" cy="1371600"/>
            <a:chOff x="4450" y="0"/>
            <a:chExt cx="1118" cy="1104"/>
          </a:xfrm>
        </p:grpSpPr>
        <p:pic>
          <p:nvPicPr>
            <p:cNvPr id="18496" name="Picture 6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7"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8983" name="Group 71"/>
          <p:cNvGrpSpPr>
            <a:grpSpLocks/>
          </p:cNvGrpSpPr>
          <p:nvPr/>
        </p:nvGrpSpPr>
        <p:grpSpPr bwMode="auto">
          <a:xfrm>
            <a:off x="1539875" y="4038600"/>
            <a:ext cx="1774825" cy="1371600"/>
            <a:chOff x="4450" y="0"/>
            <a:chExt cx="1118" cy="1104"/>
          </a:xfrm>
        </p:grpSpPr>
        <p:pic>
          <p:nvPicPr>
            <p:cNvPr id="18494" name="Picture 7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5"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8986" name="Group 74"/>
          <p:cNvGrpSpPr>
            <a:grpSpLocks/>
          </p:cNvGrpSpPr>
          <p:nvPr/>
        </p:nvGrpSpPr>
        <p:grpSpPr bwMode="auto">
          <a:xfrm>
            <a:off x="1539875" y="4038600"/>
            <a:ext cx="1774825" cy="1371600"/>
            <a:chOff x="4450" y="0"/>
            <a:chExt cx="1118" cy="1104"/>
          </a:xfrm>
        </p:grpSpPr>
        <p:pic>
          <p:nvPicPr>
            <p:cNvPr id="18492" name="Picture 7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8989" name="Group 77"/>
          <p:cNvGrpSpPr>
            <a:grpSpLocks/>
          </p:cNvGrpSpPr>
          <p:nvPr/>
        </p:nvGrpSpPr>
        <p:grpSpPr bwMode="auto">
          <a:xfrm>
            <a:off x="1562100" y="4038600"/>
            <a:ext cx="1774825" cy="1371600"/>
            <a:chOff x="4450" y="0"/>
            <a:chExt cx="1118" cy="1104"/>
          </a:xfrm>
        </p:grpSpPr>
        <p:pic>
          <p:nvPicPr>
            <p:cNvPr id="18490" name="Picture 7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1"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8992"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8477" name="Picture 83"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84"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85"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86"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87"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82" name="Group 88"/>
          <p:cNvGrpSpPr>
            <a:grpSpLocks/>
          </p:cNvGrpSpPr>
          <p:nvPr/>
        </p:nvGrpSpPr>
        <p:grpSpPr bwMode="auto">
          <a:xfrm>
            <a:off x="7162800" y="5867400"/>
            <a:ext cx="2057400" cy="1066800"/>
            <a:chOff x="0" y="3552"/>
            <a:chExt cx="1392" cy="768"/>
          </a:xfrm>
        </p:grpSpPr>
        <p:pic>
          <p:nvPicPr>
            <p:cNvPr id="18488" name="Picture 89"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90"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83" name="Group 91"/>
          <p:cNvGrpSpPr>
            <a:grpSpLocks/>
          </p:cNvGrpSpPr>
          <p:nvPr/>
        </p:nvGrpSpPr>
        <p:grpSpPr bwMode="auto">
          <a:xfrm>
            <a:off x="1295400" y="5867400"/>
            <a:ext cx="1752600" cy="990600"/>
            <a:chOff x="0" y="3552"/>
            <a:chExt cx="1392" cy="768"/>
          </a:xfrm>
        </p:grpSpPr>
        <p:pic>
          <p:nvPicPr>
            <p:cNvPr id="18486" name="Picture 92"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93"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84" name="Picture 94"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336925" y="56483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dirty="0" smtClean="0">
                <a:latin typeface="Times New Roman" panose="02020603050405020304" pitchFamily="18" charset="0"/>
                <a:cs typeface="Times New Roman" panose="02020603050405020304" pitchFamily="18" charset="0"/>
              </a:rPr>
              <a:t>8</a:t>
            </a:r>
            <a:endParaRPr lang="vi-VN" alt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4"/>
                                        </p:tgtEl>
                                        <p:attrNameLst>
                                          <p:attrName>style.visibility</p:attrName>
                                        </p:attrNameLst>
                                      </p:cBhvr>
                                      <p:to>
                                        <p:strVal val="visible"/>
                                      </p:to>
                                    </p:set>
                                    <p:anim calcmode="lin" valueType="num">
                                      <p:cBhvr additive="base">
                                        <p:cTn id="7" dur="500" fill="hold"/>
                                        <p:tgtEl>
                                          <p:spTgt spid="38924"/>
                                        </p:tgtEl>
                                        <p:attrNameLst>
                                          <p:attrName>ppt_x</p:attrName>
                                        </p:attrNameLst>
                                      </p:cBhvr>
                                      <p:tavLst>
                                        <p:tav tm="0">
                                          <p:val>
                                            <p:strVal val="#ppt_x"/>
                                          </p:val>
                                        </p:tav>
                                        <p:tav tm="100000">
                                          <p:val>
                                            <p:strVal val="#ppt_x"/>
                                          </p:val>
                                        </p:tav>
                                      </p:tavLst>
                                    </p:anim>
                                    <p:anim calcmode="lin" valueType="num">
                                      <p:cBhvr additive="base">
                                        <p:cTn id="8" dur="500" fill="hold"/>
                                        <p:tgtEl>
                                          <p:spTgt spid="3892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24"/>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8943"/>
                                        </p:tgtEl>
                                        <p:attrNameLst>
                                          <p:attrName>style.visibility</p:attrName>
                                        </p:attrNameLst>
                                      </p:cBhvr>
                                      <p:to>
                                        <p:strVal val="visible"/>
                                      </p:to>
                                    </p:set>
                                    <p:anim calcmode="lin" valueType="num">
                                      <p:cBhvr>
                                        <p:cTn id="13" dur="5000" fill="hold"/>
                                        <p:tgtEl>
                                          <p:spTgt spid="38943"/>
                                        </p:tgtEl>
                                        <p:attrNameLst>
                                          <p:attrName>ppt_w</p:attrName>
                                        </p:attrNameLst>
                                      </p:cBhvr>
                                      <p:tavLst>
                                        <p:tav tm="0" fmla="#ppt_w*sin(2.5*pi*$)">
                                          <p:val>
                                            <p:fltVal val="0"/>
                                          </p:val>
                                        </p:tav>
                                        <p:tav tm="100000">
                                          <p:val>
                                            <p:fltVal val="1"/>
                                          </p:val>
                                        </p:tav>
                                      </p:tavLst>
                                    </p:anim>
                                    <p:anim calcmode="lin" valueType="num">
                                      <p:cBhvr>
                                        <p:cTn id="14" dur="5000" fill="hold"/>
                                        <p:tgtEl>
                                          <p:spTgt spid="38943"/>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8942"/>
                                        </p:tgtEl>
                                        <p:attrNameLst>
                                          <p:attrName>style.visibility</p:attrName>
                                        </p:attrNameLst>
                                      </p:cBhvr>
                                      <p:to>
                                        <p:strVal val="visible"/>
                                      </p:to>
                                    </p:set>
                                    <p:anim calcmode="lin" valueType="num">
                                      <p:cBhvr>
                                        <p:cTn id="17" dur="5000" fill="hold"/>
                                        <p:tgtEl>
                                          <p:spTgt spid="38942"/>
                                        </p:tgtEl>
                                        <p:attrNameLst>
                                          <p:attrName>ppt_w</p:attrName>
                                        </p:attrNameLst>
                                      </p:cBhvr>
                                      <p:tavLst>
                                        <p:tav tm="0" fmla="#ppt_w*sin(2.5*pi*$)">
                                          <p:val>
                                            <p:fltVal val="0"/>
                                          </p:val>
                                        </p:tav>
                                        <p:tav tm="100000">
                                          <p:val>
                                            <p:fltVal val="1"/>
                                          </p:val>
                                        </p:tav>
                                      </p:tavLst>
                                    </p:anim>
                                    <p:anim calcmode="lin" valueType="num">
                                      <p:cBhvr>
                                        <p:cTn id="18" dur="5000" fill="hold"/>
                                        <p:tgtEl>
                                          <p:spTgt spid="3894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8917">
                                            <p:txEl>
                                              <p:pRg st="0" end="0"/>
                                            </p:txEl>
                                          </p:spTgt>
                                        </p:tgtEl>
                                        <p:attrNameLst>
                                          <p:attrName>style.visibility</p:attrName>
                                        </p:attrNameLst>
                                      </p:cBhvr>
                                      <p:to>
                                        <p:strVal val="visible"/>
                                      </p:to>
                                    </p:set>
                                    <p:anim calcmode="lin" valueType="num">
                                      <p:cBhvr>
                                        <p:cTn id="23" dur="500" fill="hold"/>
                                        <p:tgtEl>
                                          <p:spTgt spid="389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891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89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89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891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8946"/>
                                        </p:tgtEl>
                                        <p:attrNameLst>
                                          <p:attrName>style.visibility</p:attrName>
                                        </p:attrNameLst>
                                      </p:cBhvr>
                                      <p:to>
                                        <p:strVal val="visible"/>
                                      </p:to>
                                    </p:set>
                                    <p:animEffect transition="in" filter="checkerboard(across)">
                                      <p:cBhvr>
                                        <p:cTn id="32" dur="1000"/>
                                        <p:tgtEl>
                                          <p:spTgt spid="38946"/>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38946"/>
                                        </p:tgtEl>
                                      </p:cBhvr>
                                    </p:animEffect>
                                    <p:set>
                                      <p:cBhvr>
                                        <p:cTn id="36" dur="1" fill="hold">
                                          <p:stCondLst>
                                            <p:cond delay="499"/>
                                          </p:stCondLst>
                                        </p:cTn>
                                        <p:tgtEl>
                                          <p:spTgt spid="38946"/>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38947"/>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38950"/>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38953"/>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38956"/>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38959"/>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3896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3896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3896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3897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3897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3897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3898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3898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3898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3898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38992"/>
                                        </p:tgtEl>
                                        <p:attrNameLst>
                                          <p:attrName>style.visibility</p:attrName>
                                        </p:attrNameLst>
                                      </p:cBhvr>
                                      <p:to>
                                        <p:strVal val="visible"/>
                                      </p:to>
                                    </p:set>
                                    <p:animEffect transition="in" filter="checkerboard(across)">
                                      <p:cBhvr>
                                        <p:cTn id="85" dur="1000"/>
                                        <p:tgtEl>
                                          <p:spTgt spid="38992"/>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38927">
                                            <p:txEl>
                                              <p:pRg st="0" end="0"/>
                                            </p:txEl>
                                          </p:spTgt>
                                        </p:tgtEl>
                                        <p:attrNameLst>
                                          <p:attrName>style.visibility</p:attrName>
                                        </p:attrNameLst>
                                      </p:cBhvr>
                                      <p:to>
                                        <p:strVal val="visible"/>
                                      </p:to>
                                    </p:set>
                                    <p:animEffect transition="in" filter="fade">
                                      <p:cBhvr>
                                        <p:cTn id="90" dur="500"/>
                                        <p:tgtEl>
                                          <p:spTgt spid="38927">
                                            <p:txEl>
                                              <p:pRg st="0" end="0"/>
                                            </p:txEl>
                                          </p:spTgt>
                                        </p:tgtEl>
                                      </p:cBhvr>
                                    </p:animEffect>
                                    <p:anim calcmode="lin" valueType="num">
                                      <p:cBhvr>
                                        <p:cTn id="91" dur="500" fill="hold"/>
                                        <p:tgtEl>
                                          <p:spTgt spid="38927">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38927">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3892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8946" grpId="0" animBg="1"/>
      <p:bldP spid="38946" grpId="1" animBg="1"/>
      <p:bldP spid="38992" grpId="0" animBg="1"/>
      <p:bldP spid="57356" grpId="0" animBg="1"/>
      <p:bldP spid="5735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9462" name="Rectangle 54"/>
          <p:cNvSpPr>
            <a:spLocks noChangeArrowheads="1"/>
          </p:cNvSpPr>
          <p:nvPr/>
        </p:nvSpPr>
        <p:spPr bwMode="auto">
          <a:xfrm>
            <a:off x="3238500" y="526891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4277" name="Rectangle 54"/>
          <p:cNvSpPr>
            <a:spLocks noChangeArrowheads="1"/>
          </p:cNvSpPr>
          <p:nvPr/>
        </p:nvSpPr>
        <p:spPr bwMode="auto">
          <a:xfrm>
            <a:off x="1371600" y="2274888"/>
            <a:ext cx="7696200" cy="2027237"/>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just" eaLnBrk="1" hangingPunct="1">
              <a:defRPr/>
            </a:pPr>
            <a:r>
              <a:rPr lang="en-US" sz="2000" b="1" dirty="0">
                <a:latin typeface=".VnArialH" pitchFamily="34" charset="0"/>
                <a:cs typeface="Times New Roman" pitchFamily="18" charset="0"/>
              </a:rPr>
              <a:t>BiÓn b¸o sau ®©y cã néi dung g</a:t>
            </a:r>
            <a:r>
              <a:rPr lang="en-US" sz="2000" b="1" dirty="0">
                <a:latin typeface="+mj-lt"/>
                <a:cs typeface="Times New Roman" pitchFamily="18" charset="0"/>
              </a:rPr>
              <a:t>ì</a:t>
            </a:r>
            <a:r>
              <a:rPr lang="en-US" sz="2000" b="1" dirty="0">
                <a:latin typeface=".VnArialH" pitchFamily="34" charset="0"/>
                <a:cs typeface="Times New Roman" pitchFamily="18" charset="0"/>
              </a:rPr>
              <a:t> </a:t>
            </a:r>
            <a:r>
              <a:rPr lang="en-US" sz="2400" b="1" dirty="0">
                <a:latin typeface=".VnArialH" pitchFamily="34" charset="0"/>
                <a:cs typeface="Times New Roman" pitchFamily="18" charset="0"/>
              </a:rPr>
              <a:t>?</a:t>
            </a:r>
          </a:p>
          <a:p>
            <a:pPr marL="457200" indent="-457200" algn="just" eaLnBrk="1" hangingPunct="1">
              <a:buFontTx/>
              <a:buAutoNum type="alphaUcPeriod"/>
              <a:defRPr/>
            </a:pPr>
            <a:r>
              <a:rPr lang="en-US" sz="2400" b="1" dirty="0">
                <a:latin typeface="Times New Roman" pitchFamily="18" charset="0"/>
                <a:cs typeface="Times New Roman" pitchFamily="18" charset="0"/>
              </a:rPr>
              <a:t>Đường dành cho người đi bộ.</a:t>
            </a:r>
          </a:p>
          <a:p>
            <a:pPr marL="457200" indent="-457200" algn="just" eaLnBrk="1" hangingPunct="1">
              <a:buFontTx/>
              <a:buAutoNum type="alphaUcPeriod"/>
              <a:defRPr/>
            </a:pPr>
            <a:r>
              <a:rPr lang="en-US" sz="2400" b="1" dirty="0">
                <a:latin typeface="Times New Roman" pitchFamily="18" charset="0"/>
                <a:cs typeface="Times New Roman" pitchFamily="18" charset="0"/>
              </a:rPr>
              <a:t>Cấm người đi bộ.</a:t>
            </a:r>
          </a:p>
          <a:p>
            <a:pPr marL="457200" indent="-457200" algn="just" eaLnBrk="1" hangingPunct="1">
              <a:buFontTx/>
              <a:buAutoNum type="alphaUcPeriod"/>
              <a:defRPr/>
            </a:pPr>
            <a:r>
              <a:rPr lang="en-US" sz="2400" b="1" dirty="0">
                <a:latin typeface="Times New Roman" pitchFamily="18" charset="0"/>
                <a:cs typeface="Times New Roman" pitchFamily="18" charset="0"/>
              </a:rPr>
              <a:t>Cấm đi ngược chiều.</a:t>
            </a:r>
          </a:p>
        </p:txBody>
      </p:sp>
      <p:pic>
        <p:nvPicPr>
          <p:cNvPr id="1946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6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946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14</a:t>
            </a:r>
          </a:p>
        </p:txBody>
      </p:sp>
      <p:sp>
        <p:nvSpPr>
          <p:cNvPr id="19471" name="AutoShape 40"/>
          <p:cNvSpPr>
            <a:spLocks noChangeArrowheads="1"/>
          </p:cNvSpPr>
          <p:nvPr/>
        </p:nvSpPr>
        <p:spPr bwMode="auto">
          <a:xfrm>
            <a:off x="4294188" y="47291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2" name="AutoShape 41"/>
          <p:cNvSpPr>
            <a:spLocks noChangeArrowheads="1"/>
          </p:cNvSpPr>
          <p:nvPr/>
        </p:nvSpPr>
        <p:spPr bwMode="auto">
          <a:xfrm>
            <a:off x="4364038" y="48180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4287" name="Text Box 42"/>
          <p:cNvSpPr txBox="1">
            <a:spLocks noChangeArrowheads="1"/>
          </p:cNvSpPr>
          <p:nvPr/>
        </p:nvSpPr>
        <p:spPr bwMode="auto">
          <a:xfrm>
            <a:off x="4413250" y="480853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9474" name="AutoShape 17" descr="img24">
            <a:hlinkClick r:id="rId9"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9475"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9476" name="AutoShape 19" descr="img24">
            <a:hlinkClick r:id="rId1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9477" name="AutoShape 20" descr="img24">
            <a:hlinkClick r:id="rId1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9478" name="AutoShape 21" descr="img24">
            <a:hlinkClick r:id="rId1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9479"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9480" name="AutoShape 23" descr="img24">
            <a:hlinkClick r:id="rId1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4302" name="WordArt 30"/>
          <p:cNvSpPr>
            <a:spLocks noChangeArrowheads="1" noChangeShapeType="1" noTextEdit="1"/>
          </p:cNvSpPr>
          <p:nvPr/>
        </p:nvSpPr>
        <p:spPr bwMode="auto">
          <a:xfrm>
            <a:off x="5715000" y="16002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54303" name="WordArt 31"/>
          <p:cNvSpPr>
            <a:spLocks noChangeArrowheads="1" noChangeShapeType="1" noTextEdit="1"/>
          </p:cNvSpPr>
          <p:nvPr/>
        </p:nvSpPr>
        <p:spPr bwMode="auto">
          <a:xfrm>
            <a:off x="2133600" y="1538288"/>
            <a:ext cx="1600200" cy="393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VĂN HÓA GIAO THÔNG</a:t>
            </a:r>
          </a:p>
        </p:txBody>
      </p:sp>
      <p:pic>
        <p:nvPicPr>
          <p:cNvPr id="19483" name="Picture 33" descr="ato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6" name="AutoShape 34"/>
          <p:cNvSpPr>
            <a:spLocks noChangeArrowheads="1"/>
          </p:cNvSpPr>
          <p:nvPr/>
        </p:nvSpPr>
        <p:spPr bwMode="auto">
          <a:xfrm>
            <a:off x="7472363" y="4757738"/>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4307" name="Group 35"/>
          <p:cNvGrpSpPr>
            <a:grpSpLocks/>
          </p:cNvGrpSpPr>
          <p:nvPr/>
        </p:nvGrpSpPr>
        <p:grpSpPr bwMode="auto">
          <a:xfrm>
            <a:off x="1585913" y="4471988"/>
            <a:ext cx="1774825" cy="1371600"/>
            <a:chOff x="4450" y="0"/>
            <a:chExt cx="1118" cy="1104"/>
          </a:xfrm>
        </p:grpSpPr>
        <p:pic>
          <p:nvPicPr>
            <p:cNvPr id="19542" name="Picture 3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3"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4310" name="Group 38"/>
          <p:cNvGrpSpPr>
            <a:grpSpLocks/>
          </p:cNvGrpSpPr>
          <p:nvPr/>
        </p:nvGrpSpPr>
        <p:grpSpPr bwMode="auto">
          <a:xfrm>
            <a:off x="1557338" y="4446588"/>
            <a:ext cx="1774825" cy="1371600"/>
            <a:chOff x="4450" y="0"/>
            <a:chExt cx="1118" cy="1104"/>
          </a:xfrm>
        </p:grpSpPr>
        <p:pic>
          <p:nvPicPr>
            <p:cNvPr id="19540" name="Picture 3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1"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4313" name="Group 41"/>
          <p:cNvGrpSpPr>
            <a:grpSpLocks/>
          </p:cNvGrpSpPr>
          <p:nvPr/>
        </p:nvGrpSpPr>
        <p:grpSpPr bwMode="auto">
          <a:xfrm>
            <a:off x="1603375" y="4506913"/>
            <a:ext cx="1774825" cy="1371600"/>
            <a:chOff x="4450" y="0"/>
            <a:chExt cx="1118" cy="1104"/>
          </a:xfrm>
        </p:grpSpPr>
        <p:pic>
          <p:nvPicPr>
            <p:cNvPr id="19538" name="Picture 4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9"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4316" name="Group 44"/>
          <p:cNvGrpSpPr>
            <a:grpSpLocks/>
          </p:cNvGrpSpPr>
          <p:nvPr/>
        </p:nvGrpSpPr>
        <p:grpSpPr bwMode="auto">
          <a:xfrm>
            <a:off x="1562100" y="4506913"/>
            <a:ext cx="1774825" cy="1371600"/>
            <a:chOff x="4450" y="0"/>
            <a:chExt cx="1118" cy="1104"/>
          </a:xfrm>
        </p:grpSpPr>
        <p:pic>
          <p:nvPicPr>
            <p:cNvPr id="19536" name="Picture 4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7"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4319" name="Group 47"/>
          <p:cNvGrpSpPr>
            <a:grpSpLocks/>
          </p:cNvGrpSpPr>
          <p:nvPr/>
        </p:nvGrpSpPr>
        <p:grpSpPr bwMode="auto">
          <a:xfrm>
            <a:off x="1568450" y="4506913"/>
            <a:ext cx="1774825" cy="1371600"/>
            <a:chOff x="4450" y="0"/>
            <a:chExt cx="1118" cy="1104"/>
          </a:xfrm>
        </p:grpSpPr>
        <p:pic>
          <p:nvPicPr>
            <p:cNvPr id="19534" name="Picture 4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5"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4322" name="Group 50"/>
          <p:cNvGrpSpPr>
            <a:grpSpLocks/>
          </p:cNvGrpSpPr>
          <p:nvPr/>
        </p:nvGrpSpPr>
        <p:grpSpPr bwMode="auto">
          <a:xfrm>
            <a:off x="1562100" y="4506913"/>
            <a:ext cx="1774825" cy="1371600"/>
            <a:chOff x="4450" y="0"/>
            <a:chExt cx="1118" cy="1104"/>
          </a:xfrm>
        </p:grpSpPr>
        <p:pic>
          <p:nvPicPr>
            <p:cNvPr id="19532" name="Picture 51"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3"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4325" name="Group 53"/>
          <p:cNvGrpSpPr>
            <a:grpSpLocks/>
          </p:cNvGrpSpPr>
          <p:nvPr/>
        </p:nvGrpSpPr>
        <p:grpSpPr bwMode="auto">
          <a:xfrm>
            <a:off x="1516063" y="4664075"/>
            <a:ext cx="1676400" cy="1371600"/>
            <a:chOff x="4450" y="0"/>
            <a:chExt cx="1118" cy="1104"/>
          </a:xfrm>
        </p:grpSpPr>
        <p:pic>
          <p:nvPicPr>
            <p:cNvPr id="19530" name="Picture 54"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1"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4328" name="Group 56"/>
          <p:cNvGrpSpPr>
            <a:grpSpLocks/>
          </p:cNvGrpSpPr>
          <p:nvPr/>
        </p:nvGrpSpPr>
        <p:grpSpPr bwMode="auto">
          <a:xfrm>
            <a:off x="1554163" y="4643438"/>
            <a:ext cx="1774825" cy="1371600"/>
            <a:chOff x="4450" y="0"/>
            <a:chExt cx="1118" cy="1104"/>
          </a:xfrm>
        </p:grpSpPr>
        <p:pic>
          <p:nvPicPr>
            <p:cNvPr id="19528" name="Picture 57"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9"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4331" name="Group 59"/>
          <p:cNvGrpSpPr>
            <a:grpSpLocks/>
          </p:cNvGrpSpPr>
          <p:nvPr/>
        </p:nvGrpSpPr>
        <p:grpSpPr bwMode="auto">
          <a:xfrm>
            <a:off x="1516063" y="4656138"/>
            <a:ext cx="1774825" cy="1371600"/>
            <a:chOff x="4450" y="0"/>
            <a:chExt cx="1118" cy="1104"/>
          </a:xfrm>
        </p:grpSpPr>
        <p:pic>
          <p:nvPicPr>
            <p:cNvPr id="19526" name="Picture 60"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7"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4334" name="Group 62"/>
          <p:cNvGrpSpPr>
            <a:grpSpLocks/>
          </p:cNvGrpSpPr>
          <p:nvPr/>
        </p:nvGrpSpPr>
        <p:grpSpPr bwMode="auto">
          <a:xfrm>
            <a:off x="1676400" y="4451350"/>
            <a:ext cx="1592263" cy="1416050"/>
            <a:chOff x="4450" y="0"/>
            <a:chExt cx="1118" cy="1104"/>
          </a:xfrm>
        </p:grpSpPr>
        <p:pic>
          <p:nvPicPr>
            <p:cNvPr id="19524" name="Picture 63"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5"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4337" name="Group 65"/>
          <p:cNvGrpSpPr>
            <a:grpSpLocks/>
          </p:cNvGrpSpPr>
          <p:nvPr/>
        </p:nvGrpSpPr>
        <p:grpSpPr bwMode="auto">
          <a:xfrm>
            <a:off x="1558925" y="4419600"/>
            <a:ext cx="1774825" cy="1371600"/>
            <a:chOff x="4462" y="307"/>
            <a:chExt cx="1118" cy="1104"/>
          </a:xfrm>
        </p:grpSpPr>
        <p:pic>
          <p:nvPicPr>
            <p:cNvPr id="19522" name="Picture 6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62" y="307"/>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3" name="AutoShape 67"/>
            <p:cNvSpPr>
              <a:spLocks noChangeArrowheads="1"/>
            </p:cNvSpPr>
            <p:nvPr/>
          </p:nvSpPr>
          <p:spPr bwMode="auto">
            <a:xfrm>
              <a:off x="4646" y="390"/>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4340" name="Group 68"/>
          <p:cNvGrpSpPr>
            <a:grpSpLocks/>
          </p:cNvGrpSpPr>
          <p:nvPr/>
        </p:nvGrpSpPr>
        <p:grpSpPr bwMode="auto">
          <a:xfrm>
            <a:off x="1524000" y="4438650"/>
            <a:ext cx="1774825" cy="1371600"/>
            <a:chOff x="4426" y="322"/>
            <a:chExt cx="1118" cy="1104"/>
          </a:xfrm>
        </p:grpSpPr>
        <p:pic>
          <p:nvPicPr>
            <p:cNvPr id="19520" name="Picture 6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26" y="322"/>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1" name="AutoShape 70"/>
            <p:cNvSpPr>
              <a:spLocks noChangeArrowheads="1"/>
            </p:cNvSpPr>
            <p:nvPr/>
          </p:nvSpPr>
          <p:spPr bwMode="auto">
            <a:xfrm>
              <a:off x="4594" y="39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4343" name="Group 71"/>
          <p:cNvGrpSpPr>
            <a:grpSpLocks/>
          </p:cNvGrpSpPr>
          <p:nvPr/>
        </p:nvGrpSpPr>
        <p:grpSpPr bwMode="auto">
          <a:xfrm>
            <a:off x="1524000" y="4613275"/>
            <a:ext cx="1774825" cy="1371600"/>
            <a:chOff x="4450" y="307"/>
            <a:chExt cx="1118" cy="1104"/>
          </a:xfrm>
        </p:grpSpPr>
        <p:pic>
          <p:nvPicPr>
            <p:cNvPr id="19518" name="Picture 7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307"/>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9" name="AutoShape 73"/>
            <p:cNvSpPr>
              <a:spLocks noChangeArrowheads="1"/>
            </p:cNvSpPr>
            <p:nvPr/>
          </p:nvSpPr>
          <p:spPr bwMode="auto">
            <a:xfrm>
              <a:off x="4546" y="531"/>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4346" name="Group 74"/>
          <p:cNvGrpSpPr>
            <a:grpSpLocks/>
          </p:cNvGrpSpPr>
          <p:nvPr/>
        </p:nvGrpSpPr>
        <p:grpSpPr bwMode="auto">
          <a:xfrm>
            <a:off x="1503363" y="4729163"/>
            <a:ext cx="1658937" cy="1149350"/>
            <a:chOff x="4450" y="0"/>
            <a:chExt cx="1118" cy="1104"/>
          </a:xfrm>
        </p:grpSpPr>
        <p:pic>
          <p:nvPicPr>
            <p:cNvPr id="19516" name="Picture 7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4349" name="Group 77"/>
          <p:cNvGrpSpPr>
            <a:grpSpLocks/>
          </p:cNvGrpSpPr>
          <p:nvPr/>
        </p:nvGrpSpPr>
        <p:grpSpPr bwMode="auto">
          <a:xfrm>
            <a:off x="1527175" y="4471988"/>
            <a:ext cx="1774825" cy="1624012"/>
            <a:chOff x="4450" y="-63"/>
            <a:chExt cx="1118" cy="1216"/>
          </a:xfrm>
        </p:grpSpPr>
        <p:pic>
          <p:nvPicPr>
            <p:cNvPr id="19514" name="Picture 7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5" name="AutoShape 79"/>
            <p:cNvSpPr>
              <a:spLocks noChangeArrowheads="1"/>
            </p:cNvSpPr>
            <p:nvPr/>
          </p:nvSpPr>
          <p:spPr bwMode="auto">
            <a:xfrm>
              <a:off x="4467" y="-63"/>
              <a:ext cx="1090" cy="1216"/>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4352" name="AutoShape 80"/>
          <p:cNvSpPr>
            <a:spLocks noChangeArrowheads="1"/>
          </p:cNvSpPr>
          <p:nvPr/>
        </p:nvSpPr>
        <p:spPr bwMode="auto">
          <a:xfrm>
            <a:off x="7500938" y="46863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dirty="0">
                <a:solidFill>
                  <a:srgbClr val="0000CC"/>
                </a:solidFill>
                <a:effectLst>
                  <a:outerShdw blurRad="38100" dist="38100" dir="2700000" algn="tl">
                    <a:srgbClr val="000000"/>
                  </a:outerShdw>
                </a:effectLst>
                <a:latin typeface=".VnTime" pitchFamily="34" charset="0"/>
              </a:rPr>
              <a:t>§· hÕt 15 gi©y</a:t>
            </a:r>
          </a:p>
        </p:txBody>
      </p:sp>
      <p:pic>
        <p:nvPicPr>
          <p:cNvPr id="19501" name="Picture 82" descr="Buomba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2" name="Picture 83"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3" name="Picture 84"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4" name="Picture 85"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5" name="Picture 86"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6" name="Picture 87"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07" name="Group 91"/>
          <p:cNvGrpSpPr>
            <a:grpSpLocks/>
          </p:cNvGrpSpPr>
          <p:nvPr/>
        </p:nvGrpSpPr>
        <p:grpSpPr bwMode="auto">
          <a:xfrm>
            <a:off x="1295400" y="5867400"/>
            <a:ext cx="1752600" cy="990600"/>
            <a:chOff x="0" y="3552"/>
            <a:chExt cx="1392" cy="768"/>
          </a:xfrm>
        </p:grpSpPr>
        <p:pic>
          <p:nvPicPr>
            <p:cNvPr id="19512" name="Picture 92" descr="67169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3" name="Picture 93" descr="67169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508" name="Picture 94"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9" name="Picture 95"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43300" y="54070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006C00"/>
              </a:solidFill>
            </a:endParaRPr>
          </a:p>
          <a:p>
            <a:pPr algn="ctr" eaLnBrk="1" hangingPunct="1">
              <a:spcBef>
                <a:spcPct val="0"/>
              </a:spcBef>
              <a:buFontTx/>
              <a:buNone/>
            </a:pPr>
            <a:r>
              <a:rPr lang="en-US" altLang="en-US" sz="2800" b="1">
                <a:solidFill>
                  <a:srgbClr val="009900"/>
                </a:solidFill>
              </a:rPr>
              <a:t>B.Cấm người đi bộ</a:t>
            </a:r>
          </a:p>
          <a:p>
            <a:pPr algn="ctr" eaLnBrk="1" hangingPunct="1">
              <a:spcBef>
                <a:spcPct val="0"/>
              </a:spcBef>
              <a:buFontTx/>
              <a:buNone/>
            </a:pPr>
            <a:endParaRPr lang="en-US" altLang="en-US" sz="2400" b="1">
              <a:solidFill>
                <a:srgbClr val="A82914"/>
              </a:solidFill>
            </a:endParaRPr>
          </a:p>
        </p:txBody>
      </p:sp>
      <p:pic>
        <p:nvPicPr>
          <p:cNvPr id="87" name="Picture 26" descr="1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48500" y="2205038"/>
            <a:ext cx="20574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additive="base">
                                        <p:cTn id="7" dur="500" fill="hold"/>
                                        <p:tgtEl>
                                          <p:spTgt spid="54284"/>
                                        </p:tgtEl>
                                        <p:attrNameLst>
                                          <p:attrName>ppt_x</p:attrName>
                                        </p:attrNameLst>
                                      </p:cBhvr>
                                      <p:tavLst>
                                        <p:tav tm="0">
                                          <p:val>
                                            <p:strVal val="#ppt_x"/>
                                          </p:val>
                                        </p:tav>
                                        <p:tav tm="100000">
                                          <p:val>
                                            <p:strVal val="#ppt_x"/>
                                          </p:val>
                                        </p:tav>
                                      </p:tavLst>
                                    </p:anim>
                                    <p:anim calcmode="lin" valueType="num">
                                      <p:cBhvr additive="base">
                                        <p:cTn id="8" dur="500" fill="hold"/>
                                        <p:tgtEl>
                                          <p:spTgt spid="542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4284"/>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4303"/>
                                        </p:tgtEl>
                                        <p:attrNameLst>
                                          <p:attrName>style.visibility</p:attrName>
                                        </p:attrNameLst>
                                      </p:cBhvr>
                                      <p:to>
                                        <p:strVal val="visible"/>
                                      </p:to>
                                    </p:set>
                                    <p:anim calcmode="lin" valueType="num">
                                      <p:cBhvr>
                                        <p:cTn id="13" dur="5000" fill="hold"/>
                                        <p:tgtEl>
                                          <p:spTgt spid="54303"/>
                                        </p:tgtEl>
                                        <p:attrNameLst>
                                          <p:attrName>ppt_w</p:attrName>
                                        </p:attrNameLst>
                                      </p:cBhvr>
                                      <p:tavLst>
                                        <p:tav tm="0" fmla="#ppt_w*sin(2.5*pi*$)">
                                          <p:val>
                                            <p:fltVal val="0"/>
                                          </p:val>
                                        </p:tav>
                                        <p:tav tm="100000">
                                          <p:val>
                                            <p:fltVal val="1"/>
                                          </p:val>
                                        </p:tav>
                                      </p:tavLst>
                                    </p:anim>
                                    <p:anim calcmode="lin" valueType="num">
                                      <p:cBhvr>
                                        <p:cTn id="14" dur="5000" fill="hold"/>
                                        <p:tgtEl>
                                          <p:spTgt spid="54303"/>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4302"/>
                                        </p:tgtEl>
                                        <p:attrNameLst>
                                          <p:attrName>style.visibility</p:attrName>
                                        </p:attrNameLst>
                                      </p:cBhvr>
                                      <p:to>
                                        <p:strVal val="visible"/>
                                      </p:to>
                                    </p:set>
                                    <p:anim calcmode="lin" valueType="num">
                                      <p:cBhvr>
                                        <p:cTn id="17" dur="5000" fill="hold"/>
                                        <p:tgtEl>
                                          <p:spTgt spid="54302"/>
                                        </p:tgtEl>
                                        <p:attrNameLst>
                                          <p:attrName>ppt_w</p:attrName>
                                        </p:attrNameLst>
                                      </p:cBhvr>
                                      <p:tavLst>
                                        <p:tav tm="0" fmla="#ppt_w*sin(2.5*pi*$)">
                                          <p:val>
                                            <p:fltVal val="0"/>
                                          </p:val>
                                        </p:tav>
                                        <p:tav tm="100000">
                                          <p:val>
                                            <p:fltVal val="1"/>
                                          </p:val>
                                        </p:tav>
                                      </p:tavLst>
                                    </p:anim>
                                    <p:anim calcmode="lin" valueType="num">
                                      <p:cBhvr>
                                        <p:cTn id="18" dur="5000" fill="hold"/>
                                        <p:tgtEl>
                                          <p:spTgt spid="5430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4277">
                                            <p:txEl>
                                              <p:pRg st="0" end="0"/>
                                            </p:txEl>
                                          </p:spTgt>
                                        </p:tgtEl>
                                        <p:attrNameLst>
                                          <p:attrName>style.visibility</p:attrName>
                                        </p:attrNameLst>
                                      </p:cBhvr>
                                      <p:to>
                                        <p:strVal val="visible"/>
                                      </p:to>
                                    </p:set>
                                    <p:anim calcmode="lin" valueType="num">
                                      <p:cBhvr>
                                        <p:cTn id="23" dur="500" fill="hold"/>
                                        <p:tgtEl>
                                          <p:spTgt spid="542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427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42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42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427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54277">
                                            <p:txEl>
                                              <p:pRg st="1" end="1"/>
                                            </p:txEl>
                                          </p:spTgt>
                                        </p:tgtEl>
                                        <p:attrNameLst>
                                          <p:attrName>style.visibility</p:attrName>
                                        </p:attrNameLst>
                                      </p:cBhvr>
                                      <p:to>
                                        <p:strVal val="visible"/>
                                      </p:to>
                                    </p:set>
                                    <p:anim calcmode="lin" valueType="num">
                                      <p:cBhvr>
                                        <p:cTn id="38" dur="500" fill="hold"/>
                                        <p:tgtEl>
                                          <p:spTgt spid="5427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4277">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5427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427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4277">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54277">
                                            <p:txEl>
                                              <p:pRg st="2" end="2"/>
                                            </p:txEl>
                                          </p:spTgt>
                                        </p:tgtEl>
                                        <p:attrNameLst>
                                          <p:attrName>style.visibility</p:attrName>
                                        </p:attrNameLst>
                                      </p:cBhvr>
                                      <p:to>
                                        <p:strVal val="visible"/>
                                      </p:to>
                                    </p:set>
                                    <p:anim calcmode="lin" valueType="num">
                                      <p:cBhvr>
                                        <p:cTn id="47" dur="500" fill="hold"/>
                                        <p:tgtEl>
                                          <p:spTgt spid="5427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4277">
                                            <p:txEl>
                                              <p:p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5427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427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4277">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nodeType="clickEffect">
                                  <p:stCondLst>
                                    <p:cond delay="0"/>
                                  </p:stCondLst>
                                  <p:iterate type="lt">
                                    <p:tmPct val="10000"/>
                                  </p:iterate>
                                  <p:childTnLst>
                                    <p:set>
                                      <p:cBhvr>
                                        <p:cTn id="55" dur="1" fill="hold">
                                          <p:stCondLst>
                                            <p:cond delay="0"/>
                                          </p:stCondLst>
                                        </p:cTn>
                                        <p:tgtEl>
                                          <p:spTgt spid="54277">
                                            <p:txEl>
                                              <p:pRg st="3" end="3"/>
                                            </p:txEl>
                                          </p:spTgt>
                                        </p:tgtEl>
                                        <p:attrNameLst>
                                          <p:attrName>style.visibility</p:attrName>
                                        </p:attrNameLst>
                                      </p:cBhvr>
                                      <p:to>
                                        <p:strVal val="visible"/>
                                      </p:to>
                                    </p:set>
                                    <p:anim calcmode="lin" valueType="num">
                                      <p:cBhvr>
                                        <p:cTn id="56" dur="500" fill="hold"/>
                                        <p:tgtEl>
                                          <p:spTgt spid="5427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4277">
                                            <p:txEl>
                                              <p:pRg st="3" end="3"/>
                                            </p:txEl>
                                          </p:spTgt>
                                        </p:tgtEl>
                                        <p:attrNameLst>
                                          <p:attrName>ppt_y</p:attrName>
                                        </p:attrNameLst>
                                      </p:cBhvr>
                                      <p:tavLst>
                                        <p:tav tm="0">
                                          <p:val>
                                            <p:strVal val="#ppt_y"/>
                                          </p:val>
                                        </p:tav>
                                        <p:tav tm="100000">
                                          <p:val>
                                            <p:strVal val="#ppt_y"/>
                                          </p:val>
                                        </p:tav>
                                      </p:tavLst>
                                    </p:anim>
                                    <p:anim calcmode="lin" valueType="num">
                                      <p:cBhvr>
                                        <p:cTn id="58" dur="500" fill="hold"/>
                                        <p:tgtEl>
                                          <p:spTgt spid="5427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427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4277">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54306"/>
                                        </p:tgtEl>
                                        <p:attrNameLst>
                                          <p:attrName>style.visibility</p:attrName>
                                        </p:attrNameLst>
                                      </p:cBhvr>
                                      <p:to>
                                        <p:strVal val="visible"/>
                                      </p:to>
                                    </p:set>
                                    <p:animEffect transition="in" filter="checkerboard(across)">
                                      <p:cBhvr>
                                        <p:cTn id="65" dur="1000"/>
                                        <p:tgtEl>
                                          <p:spTgt spid="54306"/>
                                        </p:tgtEl>
                                      </p:cBhvr>
                                    </p:animEffect>
                                  </p:childTnLst>
                                  <p:subTnLst>
                                    <p:audio>
                                      <p:cMediaNode vol="0">
                                        <p:cTn display="0" masterRel="sameClick">
                                          <p:stCondLst>
                                            <p:cond evt="begin" delay="0">
                                              <p:tn val="63"/>
                                            </p:cond>
                                          </p:stCondLst>
                                          <p:endCondLst>
                                            <p:cond evt="onStopAudio" delay="0">
                                              <p:tgtEl>
                                                <p:sldTgt/>
                                              </p:tgtEl>
                                            </p:cond>
                                          </p:endCondLst>
                                        </p:cTn>
                                        <p:tgtEl>
                                          <p:sndTgt r:embed="rId3" name="REC04.wav"/>
                                        </p:tgtEl>
                                      </p:cMediaNode>
                                    </p:audio>
                                  </p:subTnLst>
                                </p:cTn>
                              </p:par>
                            </p:childTnLst>
                          </p:cTn>
                        </p:par>
                        <p:par>
                          <p:cTn id="66" fill="hold" nodeType="afterGroup">
                            <p:stCondLst>
                              <p:cond delay="1000"/>
                            </p:stCondLst>
                            <p:childTnLst>
                              <p:par>
                                <p:cTn id="67" presetID="5" presetClass="exit" presetSubtype="10" fill="hold" grpId="1" nodeType="afterEffect">
                                  <p:stCondLst>
                                    <p:cond delay="500"/>
                                  </p:stCondLst>
                                  <p:childTnLst>
                                    <p:animEffect transition="out" filter="checkerboard(across)">
                                      <p:cBhvr>
                                        <p:cTn id="68" dur="500"/>
                                        <p:tgtEl>
                                          <p:spTgt spid="54306"/>
                                        </p:tgtEl>
                                      </p:cBhvr>
                                    </p:animEffect>
                                    <p:set>
                                      <p:cBhvr>
                                        <p:cTn id="69" dur="1" fill="hold">
                                          <p:stCondLst>
                                            <p:cond delay="499"/>
                                          </p:stCondLst>
                                        </p:cTn>
                                        <p:tgtEl>
                                          <p:spTgt spid="54306"/>
                                        </p:tgtEl>
                                        <p:attrNameLst>
                                          <p:attrName>style.visibility</p:attrName>
                                        </p:attrNameLst>
                                      </p:cBhvr>
                                      <p:to>
                                        <p:strVal val="hidden"/>
                                      </p:to>
                                    </p:set>
                                  </p:childTnLst>
                                  <p:subTnLst>
                                    <p:audio>
                                      <p:cMediaNode vol="7000">
                                        <p:cTn display="0" masterRel="sameClick">
                                          <p:stCondLst>
                                            <p:cond evt="begin" delay="0">
                                              <p:tn val="67"/>
                                            </p:cond>
                                          </p:stCondLst>
                                          <p:endCondLst>
                                            <p:cond evt="onStopAudio" delay="0">
                                              <p:tgtEl>
                                                <p:sldTgt/>
                                              </p:tgtEl>
                                            </p:cond>
                                          </p:endCondLst>
                                        </p:cTn>
                                        <p:tgtEl>
                                          <p:sndTgt r:embed="rId3" name="REC04.wav"/>
                                        </p:tgtEl>
                                      </p:cMediaNode>
                                    </p:audio>
                                  </p:subTnLst>
                                </p:cTn>
                              </p:par>
                            </p:childTnLst>
                          </p:cTn>
                        </p:par>
                        <p:par>
                          <p:cTn id="70" fill="hold" nodeType="afterGroup">
                            <p:stCondLst>
                              <p:cond delay="2000"/>
                            </p:stCondLst>
                            <p:childTnLst>
                              <p:par>
                                <p:cTn id="71" presetID="1" presetClass="entr" presetSubtype="0" fill="hold" nodeType="afterEffect">
                                  <p:stCondLst>
                                    <p:cond delay="1000"/>
                                  </p:stCondLst>
                                  <p:childTnLst>
                                    <p:set>
                                      <p:cBhvr>
                                        <p:cTn id="72" dur="1" fill="hold">
                                          <p:stCondLst>
                                            <p:cond delay="0"/>
                                          </p:stCondLst>
                                        </p:cTn>
                                        <p:tgtEl>
                                          <p:spTgt spid="54307"/>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3000"/>
                            </p:stCondLst>
                            <p:childTnLst>
                              <p:par>
                                <p:cTn id="74" presetID="1" presetClass="entr" presetSubtype="0" fill="hold" nodeType="afterEffect">
                                  <p:stCondLst>
                                    <p:cond delay="1000"/>
                                  </p:stCondLst>
                                  <p:childTnLst>
                                    <p:set>
                                      <p:cBhvr>
                                        <p:cTn id="75" dur="1" fill="hold">
                                          <p:stCondLst>
                                            <p:cond delay="0"/>
                                          </p:stCondLst>
                                        </p:cTn>
                                        <p:tgtEl>
                                          <p:spTgt spid="54310"/>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4000"/>
                            </p:stCondLst>
                            <p:childTnLst>
                              <p:par>
                                <p:cTn id="77" presetID="1" presetClass="entr" presetSubtype="0" fill="hold" nodeType="afterEffect">
                                  <p:stCondLst>
                                    <p:cond delay="1000"/>
                                  </p:stCondLst>
                                  <p:childTnLst>
                                    <p:set>
                                      <p:cBhvr>
                                        <p:cTn id="78" dur="1" fill="hold">
                                          <p:stCondLst>
                                            <p:cond delay="0"/>
                                          </p:stCondLst>
                                        </p:cTn>
                                        <p:tgtEl>
                                          <p:spTgt spid="54313"/>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5000"/>
                            </p:stCondLst>
                            <p:childTnLst>
                              <p:par>
                                <p:cTn id="80" presetID="1" presetClass="entr" presetSubtype="0" fill="hold" nodeType="afterEffect">
                                  <p:stCondLst>
                                    <p:cond delay="1000"/>
                                  </p:stCondLst>
                                  <p:childTnLst>
                                    <p:set>
                                      <p:cBhvr>
                                        <p:cTn id="81" dur="1" fill="hold">
                                          <p:stCondLst>
                                            <p:cond delay="0"/>
                                          </p:stCondLst>
                                        </p:cTn>
                                        <p:tgtEl>
                                          <p:spTgt spid="54316"/>
                                        </p:tgtEl>
                                        <p:attrNameLst>
                                          <p:attrName>style.visibility</p:attrName>
                                        </p:attrNameLst>
                                      </p:cBhvr>
                                      <p:to>
                                        <p:strVal val="visible"/>
                                      </p:to>
                                    </p:set>
                                  </p:childTnLst>
                                  <p:subTnLst>
                                    <p:audio>
                                      <p:cMediaNode vol="100000">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6000"/>
                            </p:stCondLst>
                            <p:childTnLst>
                              <p:par>
                                <p:cTn id="83" presetID="1" presetClass="entr" presetSubtype="0" fill="hold" nodeType="afterEffect">
                                  <p:stCondLst>
                                    <p:cond delay="1000"/>
                                  </p:stCondLst>
                                  <p:childTnLst>
                                    <p:set>
                                      <p:cBhvr>
                                        <p:cTn id="84" dur="1" fill="hold">
                                          <p:stCondLst>
                                            <p:cond delay="0"/>
                                          </p:stCondLst>
                                        </p:cTn>
                                        <p:tgtEl>
                                          <p:spTgt spid="54319"/>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7000"/>
                            </p:stCondLst>
                            <p:childTnLst>
                              <p:par>
                                <p:cTn id="86" presetID="1" presetClass="entr" presetSubtype="0" fill="hold" nodeType="afterEffect">
                                  <p:stCondLst>
                                    <p:cond delay="1000"/>
                                  </p:stCondLst>
                                  <p:childTnLst>
                                    <p:set>
                                      <p:cBhvr>
                                        <p:cTn id="87" dur="1" fill="hold">
                                          <p:stCondLst>
                                            <p:cond delay="0"/>
                                          </p:stCondLst>
                                        </p:cTn>
                                        <p:tgtEl>
                                          <p:spTgt spid="5432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8000"/>
                            </p:stCondLst>
                            <p:childTnLst>
                              <p:par>
                                <p:cTn id="89" presetID="1" presetClass="entr" presetSubtype="0" fill="hold" nodeType="afterEffect">
                                  <p:stCondLst>
                                    <p:cond delay="1000"/>
                                  </p:stCondLst>
                                  <p:childTnLst>
                                    <p:set>
                                      <p:cBhvr>
                                        <p:cTn id="90" dur="1" fill="hold">
                                          <p:stCondLst>
                                            <p:cond delay="0"/>
                                          </p:stCondLst>
                                        </p:cTn>
                                        <p:tgtEl>
                                          <p:spTgt spid="5432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9000"/>
                            </p:stCondLst>
                            <p:childTnLst>
                              <p:par>
                                <p:cTn id="92" presetID="1" presetClass="entr" presetSubtype="0" fill="hold" nodeType="afterEffect">
                                  <p:stCondLst>
                                    <p:cond delay="1000"/>
                                  </p:stCondLst>
                                  <p:childTnLst>
                                    <p:set>
                                      <p:cBhvr>
                                        <p:cTn id="93" dur="1" fill="hold">
                                          <p:stCondLst>
                                            <p:cond delay="0"/>
                                          </p:stCondLst>
                                        </p:cTn>
                                        <p:tgtEl>
                                          <p:spTgt spid="543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0000"/>
                            </p:stCondLst>
                            <p:childTnLst>
                              <p:par>
                                <p:cTn id="95" presetID="1" presetClass="entr" presetSubtype="0" fill="hold" nodeType="afterEffect">
                                  <p:stCondLst>
                                    <p:cond delay="1000"/>
                                  </p:stCondLst>
                                  <p:childTnLst>
                                    <p:set>
                                      <p:cBhvr>
                                        <p:cTn id="96" dur="1" fill="hold">
                                          <p:stCondLst>
                                            <p:cond delay="0"/>
                                          </p:stCondLst>
                                        </p:cTn>
                                        <p:tgtEl>
                                          <p:spTgt spid="5433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1000"/>
                            </p:stCondLst>
                            <p:childTnLst>
                              <p:par>
                                <p:cTn id="98" presetID="1" presetClass="entr" presetSubtype="0" fill="hold" nodeType="afterEffect">
                                  <p:stCondLst>
                                    <p:cond delay="1000"/>
                                  </p:stCondLst>
                                  <p:childTnLst>
                                    <p:set>
                                      <p:cBhvr>
                                        <p:cTn id="99" dur="1" fill="hold">
                                          <p:stCondLst>
                                            <p:cond delay="0"/>
                                          </p:stCondLst>
                                        </p:cTn>
                                        <p:tgtEl>
                                          <p:spTgt spid="5433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2000"/>
                            </p:stCondLst>
                            <p:childTnLst>
                              <p:par>
                                <p:cTn id="101" presetID="1" presetClass="entr" presetSubtype="0" fill="hold" nodeType="afterEffect">
                                  <p:stCondLst>
                                    <p:cond delay="1000"/>
                                  </p:stCondLst>
                                  <p:childTnLst>
                                    <p:set>
                                      <p:cBhvr>
                                        <p:cTn id="102" dur="1" fill="hold">
                                          <p:stCondLst>
                                            <p:cond delay="0"/>
                                          </p:stCondLst>
                                        </p:cTn>
                                        <p:tgtEl>
                                          <p:spTgt spid="5433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3000"/>
                            </p:stCondLst>
                            <p:childTnLst>
                              <p:par>
                                <p:cTn id="104" presetID="1" presetClass="entr" presetSubtype="0" fill="hold" nodeType="afterEffect">
                                  <p:stCondLst>
                                    <p:cond delay="1000"/>
                                  </p:stCondLst>
                                  <p:childTnLst>
                                    <p:set>
                                      <p:cBhvr>
                                        <p:cTn id="105" dur="1" fill="hold">
                                          <p:stCondLst>
                                            <p:cond delay="0"/>
                                          </p:stCondLst>
                                        </p:cTn>
                                        <p:tgtEl>
                                          <p:spTgt spid="54340"/>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4000"/>
                            </p:stCondLst>
                            <p:childTnLst>
                              <p:par>
                                <p:cTn id="107" presetID="1" presetClass="entr" presetSubtype="0" fill="hold" nodeType="afterEffect">
                                  <p:stCondLst>
                                    <p:cond delay="1000"/>
                                  </p:stCondLst>
                                  <p:childTnLst>
                                    <p:set>
                                      <p:cBhvr>
                                        <p:cTn id="108" dur="1" fill="hold">
                                          <p:stCondLst>
                                            <p:cond delay="0"/>
                                          </p:stCondLst>
                                        </p:cTn>
                                        <p:tgtEl>
                                          <p:spTgt spid="5434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5000"/>
                            </p:stCondLst>
                            <p:childTnLst>
                              <p:par>
                                <p:cTn id="110" presetID="1" presetClass="entr" presetSubtype="0" fill="hold" nodeType="afterEffect">
                                  <p:stCondLst>
                                    <p:cond delay="1000"/>
                                  </p:stCondLst>
                                  <p:childTnLst>
                                    <p:set>
                                      <p:cBhvr>
                                        <p:cTn id="111" dur="1" fill="hold">
                                          <p:stCondLst>
                                            <p:cond delay="0"/>
                                          </p:stCondLst>
                                        </p:cTn>
                                        <p:tgtEl>
                                          <p:spTgt spid="5434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DING.WAV"/>
                                        </p:tgtEl>
                                      </p:cMediaNode>
                                    </p:audio>
                                  </p:subTnLst>
                                </p:cTn>
                              </p:par>
                            </p:childTnLst>
                          </p:cTn>
                        </p:par>
                        <p:par>
                          <p:cTn id="112" fill="hold" nodeType="afterGroup">
                            <p:stCondLst>
                              <p:cond delay="16000"/>
                            </p:stCondLst>
                            <p:childTnLst>
                              <p:par>
                                <p:cTn id="113" presetID="1" presetClass="entr" presetSubtype="0" fill="hold" nodeType="afterEffect">
                                  <p:stCondLst>
                                    <p:cond delay="1000"/>
                                  </p:stCondLst>
                                  <p:childTnLst>
                                    <p:set>
                                      <p:cBhvr>
                                        <p:cTn id="114" dur="1" fill="hold">
                                          <p:stCondLst>
                                            <p:cond delay="0"/>
                                          </p:stCondLst>
                                        </p:cTn>
                                        <p:tgtEl>
                                          <p:spTgt spid="5434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ING.WAV"/>
                                        </p:tgtEl>
                                      </p:cMediaNode>
                                    </p:audio>
                                  </p:subTnLst>
                                </p:cTn>
                              </p:par>
                            </p:childTnLst>
                          </p:cTn>
                        </p:par>
                        <p:par>
                          <p:cTn id="115" fill="hold" nodeType="afterGroup">
                            <p:stCondLst>
                              <p:cond delay="17000"/>
                            </p:stCondLst>
                            <p:childTnLst>
                              <p:par>
                                <p:cTn id="116" presetID="5" presetClass="entr" presetSubtype="10" fill="hold" grpId="0" nodeType="afterEffect">
                                  <p:stCondLst>
                                    <p:cond delay="0"/>
                                  </p:stCondLst>
                                  <p:childTnLst>
                                    <p:set>
                                      <p:cBhvr>
                                        <p:cTn id="117" dur="1" fill="hold">
                                          <p:stCondLst>
                                            <p:cond delay="0"/>
                                          </p:stCondLst>
                                        </p:cTn>
                                        <p:tgtEl>
                                          <p:spTgt spid="54352"/>
                                        </p:tgtEl>
                                        <p:attrNameLst>
                                          <p:attrName>style.visibility</p:attrName>
                                        </p:attrNameLst>
                                      </p:cBhvr>
                                      <p:to>
                                        <p:strVal val="visible"/>
                                      </p:to>
                                    </p:set>
                                    <p:animEffect transition="in" filter="checkerboard(across)">
                                      <p:cBhvr>
                                        <p:cTn id="118" dur="1000"/>
                                        <p:tgtEl>
                                          <p:spTgt spid="54352"/>
                                        </p:tgtEl>
                                      </p:cBhvr>
                                    </p:animEffect>
                                  </p:childTnLst>
                                  <p:subTnLst>
                                    <p:audio>
                                      <p:cMediaNode>
                                        <p:cTn display="0" masterRel="sameClick">
                                          <p:stCondLst>
                                            <p:cond evt="begin" delay="0">
                                              <p:tn val="116"/>
                                            </p:cond>
                                          </p:stCondLst>
                                          <p:endCondLst>
                                            <p:cond evt="onStopAudio" delay="0">
                                              <p:tgtEl>
                                                <p:sldTgt/>
                                              </p:tgtEl>
                                            </p:cond>
                                          </p:endCondLst>
                                        </p:cTn>
                                        <p:tgtEl>
                                          <p:sndTgt r:embed="rId3" name="REC04.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35" presetClass="entr" presetSubtype="0" fill="hold" nodeType="clickEffect">
                                  <p:stCondLst>
                                    <p:cond delay="0"/>
                                  </p:stCondLst>
                                  <p:childTnLst>
                                    <p:set>
                                      <p:cBhvr>
                                        <p:cTn id="122" dur="1" fill="hold">
                                          <p:stCondLst>
                                            <p:cond delay="0"/>
                                          </p:stCondLst>
                                        </p:cTn>
                                        <p:tgtEl>
                                          <p:spTgt spid="54287">
                                            <p:txEl>
                                              <p:pRg st="0" end="0"/>
                                            </p:txEl>
                                          </p:spTgt>
                                        </p:tgtEl>
                                        <p:attrNameLst>
                                          <p:attrName>style.visibility</p:attrName>
                                        </p:attrNameLst>
                                      </p:cBhvr>
                                      <p:to>
                                        <p:strVal val="visible"/>
                                      </p:to>
                                    </p:set>
                                    <p:animEffect transition="in" filter="fade">
                                      <p:cBhvr>
                                        <p:cTn id="123" dur="500"/>
                                        <p:tgtEl>
                                          <p:spTgt spid="54287">
                                            <p:txEl>
                                              <p:pRg st="0" end="0"/>
                                            </p:txEl>
                                          </p:spTgt>
                                        </p:tgtEl>
                                      </p:cBhvr>
                                    </p:animEffect>
                                    <p:anim calcmode="lin" valueType="num">
                                      <p:cBhvr>
                                        <p:cTn id="124" dur="500" fill="hold"/>
                                        <p:tgtEl>
                                          <p:spTgt spid="54287">
                                            <p:txEl>
                                              <p:pRg st="0" end="0"/>
                                            </p:txEl>
                                          </p:spTgt>
                                        </p:tgtEl>
                                        <p:attrNameLst>
                                          <p:attrName>style.rotation</p:attrName>
                                        </p:attrNameLst>
                                      </p:cBhvr>
                                      <p:tavLst>
                                        <p:tav tm="0">
                                          <p:val>
                                            <p:fltVal val="720"/>
                                          </p:val>
                                        </p:tav>
                                        <p:tav tm="100000">
                                          <p:val>
                                            <p:fltVal val="0"/>
                                          </p:val>
                                        </p:tav>
                                      </p:tavLst>
                                    </p:anim>
                                    <p:anim calcmode="lin" valueType="num">
                                      <p:cBhvr>
                                        <p:cTn id="125" dur="500" fill="hold"/>
                                        <p:tgtEl>
                                          <p:spTgt spid="54287">
                                            <p:txEl>
                                              <p:pRg st="0" end="0"/>
                                            </p:txEl>
                                          </p:spTgt>
                                        </p:tgtEl>
                                        <p:attrNameLst>
                                          <p:attrName>ppt_h</p:attrName>
                                        </p:attrNameLst>
                                      </p:cBhvr>
                                      <p:tavLst>
                                        <p:tav tm="0">
                                          <p:val>
                                            <p:fltVal val="0"/>
                                          </p:val>
                                        </p:tav>
                                        <p:tav tm="100000">
                                          <p:val>
                                            <p:strVal val="#ppt_h"/>
                                          </p:val>
                                        </p:tav>
                                      </p:tavLst>
                                    </p:anim>
                                    <p:anim calcmode="lin" valueType="num">
                                      <p:cBhvr>
                                        <p:cTn id="126" dur="500" fill="hold"/>
                                        <p:tgtEl>
                                          <p:spTgt spid="5428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4" name="DING.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5" name="FELIZ2.WAV"/>
                                        </p:tgtEl>
                                      </p:cMediaNode>
                                    </p:audio>
                                  </p:subTnLst>
                                </p:cTn>
                              </p:par>
                              <p:par>
                                <p:cTn id="131" presetID="22" presetClass="emph" presetSubtype="0" repeatCount="10000" fill="remove" grpId="1" nodeType="withEffect">
                                  <p:stCondLst>
                                    <p:cond delay="0"/>
                                  </p:stCondLst>
                                  <p:childTnLst>
                                    <p:animClr clrSpc="hsl" dir="cw">
                                      <p:cBhvr override="childStyle">
                                        <p:cTn id="132" dur="500" fill="hold"/>
                                        <p:tgtEl>
                                          <p:spTgt spid="57356"/>
                                        </p:tgtEl>
                                        <p:attrNameLst>
                                          <p:attrName>style.color</p:attrName>
                                        </p:attrNameLst>
                                      </p:cBhvr>
                                      <p:by>
                                        <p:hsl h="-7200000" s="0" l="0"/>
                                      </p:by>
                                    </p:animClr>
                                    <p:animClr clrSpc="hsl" dir="cw">
                                      <p:cBhvr>
                                        <p:cTn id="133" dur="500" fill="hold"/>
                                        <p:tgtEl>
                                          <p:spTgt spid="57356"/>
                                        </p:tgtEl>
                                        <p:attrNameLst>
                                          <p:attrName>fillcolor</p:attrName>
                                        </p:attrNameLst>
                                      </p:cBhvr>
                                      <p:by>
                                        <p:hsl h="-7200000" s="0" l="0"/>
                                      </p:by>
                                    </p:animClr>
                                    <p:animClr clrSpc="hsl" dir="cw">
                                      <p:cBhvr>
                                        <p:cTn id="134" dur="500" fill="hold"/>
                                        <p:tgtEl>
                                          <p:spTgt spid="57356"/>
                                        </p:tgtEl>
                                        <p:attrNameLst>
                                          <p:attrName>stroke.color</p:attrName>
                                        </p:attrNameLst>
                                      </p:cBhvr>
                                      <p:by>
                                        <p:hsl h="-7200000" s="0" l="0"/>
                                      </p:by>
                                    </p:animClr>
                                    <p:set>
                                      <p:cBhvr>
                                        <p:cTn id="135"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p:bldP spid="54306" grpId="0" animBg="1"/>
      <p:bldP spid="54306" grpId="1" animBg="1"/>
      <p:bldP spid="54352" grpId="0" animBg="1"/>
      <p:bldP spid="57356" grpId="0" animBg="1"/>
      <p:bldP spid="573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0485" name="Rectangle 54"/>
          <p:cNvSpPr>
            <a:spLocks noChangeArrowheads="1"/>
          </p:cNvSpPr>
          <p:nvPr/>
        </p:nvSpPr>
        <p:spPr bwMode="auto">
          <a:xfrm>
            <a:off x="3349625" y="484346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67589" name="Rectangle 54"/>
          <p:cNvSpPr>
            <a:spLocks noChangeArrowheads="1"/>
          </p:cNvSpPr>
          <p:nvPr/>
        </p:nvSpPr>
        <p:spPr bwMode="auto">
          <a:xfrm>
            <a:off x="1539875" y="2373313"/>
            <a:ext cx="7337425" cy="1739900"/>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en-US" sz="2800"/>
          </a:p>
        </p:txBody>
      </p:sp>
      <p:pic>
        <p:nvPicPr>
          <p:cNvPr id="2048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89"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0492"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15</a:t>
            </a:r>
          </a:p>
        </p:txBody>
      </p:sp>
      <p:sp>
        <p:nvSpPr>
          <p:cNvPr id="20494" name="AutoShape 40"/>
          <p:cNvSpPr>
            <a:spLocks noChangeArrowheads="1"/>
          </p:cNvSpPr>
          <p:nvPr/>
        </p:nvSpPr>
        <p:spPr bwMode="auto">
          <a:xfrm>
            <a:off x="4605338" y="421322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95" name="AutoShape 41"/>
          <p:cNvSpPr>
            <a:spLocks noChangeArrowheads="1"/>
          </p:cNvSpPr>
          <p:nvPr/>
        </p:nvSpPr>
        <p:spPr bwMode="auto">
          <a:xfrm>
            <a:off x="4721225" y="42989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7599" name="Text Box 42"/>
          <p:cNvSpPr txBox="1">
            <a:spLocks noChangeArrowheads="1"/>
          </p:cNvSpPr>
          <p:nvPr/>
        </p:nvSpPr>
        <p:spPr bwMode="auto">
          <a:xfrm>
            <a:off x="4645025" y="428625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0497" name="AutoShape 18" descr="img24">
            <a:hlinkClick r:id="rId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0498" name="AutoShape 19" descr="img24">
            <a:hlinkClick r:id="rId11"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0499" name="AutoShape 20" descr="img24">
            <a:hlinkClick r:id="rId1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0500" name="AutoShape 21" descr="img24">
            <a:hlinkClick r:id="rId1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0501" name="AutoShape 22" descr="img24">
            <a:hlinkClick r:id="rId15"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0502" name="AutoShape 23" descr="img24">
            <a:hlinkClick r:id="rId16"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7608" name="WordArt 24"/>
          <p:cNvSpPr>
            <a:spLocks noChangeArrowheads="1" noChangeShapeType="1" noTextEdit="1"/>
          </p:cNvSpPr>
          <p:nvPr/>
        </p:nvSpPr>
        <p:spPr bwMode="auto">
          <a:xfrm>
            <a:off x="5715000" y="16002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67609" name="WordArt 25"/>
          <p:cNvSpPr>
            <a:spLocks noChangeArrowheads="1" noChangeShapeType="1" noTextEdit="1"/>
          </p:cNvSpPr>
          <p:nvPr/>
        </p:nvSpPr>
        <p:spPr bwMode="auto">
          <a:xfrm>
            <a:off x="24765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(Tiếng Việt)</a:t>
            </a:r>
          </a:p>
        </p:txBody>
      </p:sp>
      <p:pic>
        <p:nvPicPr>
          <p:cNvPr id="2050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27" descr="atom">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9906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2" name="AutoShape 28"/>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7613" name="Group 29"/>
          <p:cNvGrpSpPr>
            <a:grpSpLocks/>
          </p:cNvGrpSpPr>
          <p:nvPr/>
        </p:nvGrpSpPr>
        <p:grpSpPr bwMode="auto">
          <a:xfrm>
            <a:off x="1562100" y="4038600"/>
            <a:ext cx="1774825" cy="1371600"/>
            <a:chOff x="4450" y="0"/>
            <a:chExt cx="1118" cy="1104"/>
          </a:xfrm>
        </p:grpSpPr>
        <p:pic>
          <p:nvPicPr>
            <p:cNvPr id="20570" name="Picture 30"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1" name="AutoShape 3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7616" name="Group 32"/>
          <p:cNvGrpSpPr>
            <a:grpSpLocks/>
          </p:cNvGrpSpPr>
          <p:nvPr/>
        </p:nvGrpSpPr>
        <p:grpSpPr bwMode="auto">
          <a:xfrm>
            <a:off x="1539875" y="4038600"/>
            <a:ext cx="1774825" cy="1371600"/>
            <a:chOff x="4450" y="0"/>
            <a:chExt cx="1118" cy="1104"/>
          </a:xfrm>
        </p:grpSpPr>
        <p:pic>
          <p:nvPicPr>
            <p:cNvPr id="20568" name="Picture 33"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9" name="AutoShape 3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7619" name="Group 35"/>
          <p:cNvGrpSpPr>
            <a:grpSpLocks/>
          </p:cNvGrpSpPr>
          <p:nvPr/>
        </p:nvGrpSpPr>
        <p:grpSpPr bwMode="auto">
          <a:xfrm>
            <a:off x="1562100" y="4038600"/>
            <a:ext cx="1774825" cy="1371600"/>
            <a:chOff x="4450" y="0"/>
            <a:chExt cx="1118" cy="1104"/>
          </a:xfrm>
        </p:grpSpPr>
        <p:pic>
          <p:nvPicPr>
            <p:cNvPr id="20566" name="Picture 36"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7"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7622" name="Group 38"/>
          <p:cNvGrpSpPr>
            <a:grpSpLocks/>
          </p:cNvGrpSpPr>
          <p:nvPr/>
        </p:nvGrpSpPr>
        <p:grpSpPr bwMode="auto">
          <a:xfrm>
            <a:off x="1562100" y="4038600"/>
            <a:ext cx="1774825" cy="1371600"/>
            <a:chOff x="4450" y="0"/>
            <a:chExt cx="1118" cy="1104"/>
          </a:xfrm>
        </p:grpSpPr>
        <p:pic>
          <p:nvPicPr>
            <p:cNvPr id="20564" name="Picture 39"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5"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7625" name="Group 41"/>
          <p:cNvGrpSpPr>
            <a:grpSpLocks/>
          </p:cNvGrpSpPr>
          <p:nvPr/>
        </p:nvGrpSpPr>
        <p:grpSpPr bwMode="auto">
          <a:xfrm>
            <a:off x="1539875" y="4038600"/>
            <a:ext cx="1774825" cy="1371600"/>
            <a:chOff x="4450" y="0"/>
            <a:chExt cx="1118" cy="1104"/>
          </a:xfrm>
        </p:grpSpPr>
        <p:pic>
          <p:nvPicPr>
            <p:cNvPr id="20562" name="Picture 42"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3"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7628" name="Group 44"/>
          <p:cNvGrpSpPr>
            <a:grpSpLocks/>
          </p:cNvGrpSpPr>
          <p:nvPr/>
        </p:nvGrpSpPr>
        <p:grpSpPr bwMode="auto">
          <a:xfrm>
            <a:off x="1562100" y="4038600"/>
            <a:ext cx="1774825" cy="1371600"/>
            <a:chOff x="4450" y="0"/>
            <a:chExt cx="1118" cy="1104"/>
          </a:xfrm>
        </p:grpSpPr>
        <p:pic>
          <p:nvPicPr>
            <p:cNvPr id="20560" name="Picture 45"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1"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7631" name="Group 47"/>
          <p:cNvGrpSpPr>
            <a:grpSpLocks/>
          </p:cNvGrpSpPr>
          <p:nvPr/>
        </p:nvGrpSpPr>
        <p:grpSpPr bwMode="auto">
          <a:xfrm>
            <a:off x="1562100" y="4038600"/>
            <a:ext cx="1774825" cy="1371600"/>
            <a:chOff x="4450" y="0"/>
            <a:chExt cx="1118" cy="1104"/>
          </a:xfrm>
        </p:grpSpPr>
        <p:pic>
          <p:nvPicPr>
            <p:cNvPr id="20558" name="Picture 48"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9"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7634" name="Group 50"/>
          <p:cNvGrpSpPr>
            <a:grpSpLocks/>
          </p:cNvGrpSpPr>
          <p:nvPr/>
        </p:nvGrpSpPr>
        <p:grpSpPr bwMode="auto">
          <a:xfrm>
            <a:off x="1562100" y="4038600"/>
            <a:ext cx="1774825" cy="1371600"/>
            <a:chOff x="4450" y="0"/>
            <a:chExt cx="1118" cy="1104"/>
          </a:xfrm>
        </p:grpSpPr>
        <p:pic>
          <p:nvPicPr>
            <p:cNvPr id="20556" name="Picture 51"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7"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7637" name="Group 53"/>
          <p:cNvGrpSpPr>
            <a:grpSpLocks/>
          </p:cNvGrpSpPr>
          <p:nvPr/>
        </p:nvGrpSpPr>
        <p:grpSpPr bwMode="auto">
          <a:xfrm>
            <a:off x="1524000" y="4025900"/>
            <a:ext cx="1774825" cy="1371600"/>
            <a:chOff x="4450" y="0"/>
            <a:chExt cx="1118" cy="1104"/>
          </a:xfrm>
        </p:grpSpPr>
        <p:pic>
          <p:nvPicPr>
            <p:cNvPr id="20554" name="Picture 54"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5"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7640" name="Group 56"/>
          <p:cNvGrpSpPr>
            <a:grpSpLocks/>
          </p:cNvGrpSpPr>
          <p:nvPr/>
        </p:nvGrpSpPr>
        <p:grpSpPr bwMode="auto">
          <a:xfrm>
            <a:off x="1562100" y="4038600"/>
            <a:ext cx="1774825" cy="1371600"/>
            <a:chOff x="4450" y="0"/>
            <a:chExt cx="1118" cy="1104"/>
          </a:xfrm>
        </p:grpSpPr>
        <p:pic>
          <p:nvPicPr>
            <p:cNvPr id="20552" name="Picture 57"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3"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7643" name="Group 59"/>
          <p:cNvGrpSpPr>
            <a:grpSpLocks/>
          </p:cNvGrpSpPr>
          <p:nvPr/>
        </p:nvGrpSpPr>
        <p:grpSpPr bwMode="auto">
          <a:xfrm>
            <a:off x="1539875" y="4038600"/>
            <a:ext cx="1774825" cy="1371600"/>
            <a:chOff x="4450" y="0"/>
            <a:chExt cx="1118" cy="1104"/>
          </a:xfrm>
        </p:grpSpPr>
        <p:pic>
          <p:nvPicPr>
            <p:cNvPr id="20550" name="Picture 60"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1"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7646" name="Group 62"/>
          <p:cNvGrpSpPr>
            <a:grpSpLocks/>
          </p:cNvGrpSpPr>
          <p:nvPr/>
        </p:nvGrpSpPr>
        <p:grpSpPr bwMode="auto">
          <a:xfrm>
            <a:off x="1562100" y="4038600"/>
            <a:ext cx="1774825" cy="1371600"/>
            <a:chOff x="4450" y="0"/>
            <a:chExt cx="1118" cy="1104"/>
          </a:xfrm>
        </p:grpSpPr>
        <p:pic>
          <p:nvPicPr>
            <p:cNvPr id="20548" name="Picture 63"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9"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7649" name="Group 65"/>
          <p:cNvGrpSpPr>
            <a:grpSpLocks/>
          </p:cNvGrpSpPr>
          <p:nvPr/>
        </p:nvGrpSpPr>
        <p:grpSpPr bwMode="auto">
          <a:xfrm>
            <a:off x="1539875" y="4038600"/>
            <a:ext cx="1774825" cy="1371600"/>
            <a:chOff x="4450" y="0"/>
            <a:chExt cx="1118" cy="1104"/>
          </a:xfrm>
        </p:grpSpPr>
        <p:pic>
          <p:nvPicPr>
            <p:cNvPr id="20546" name="Picture 66"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7"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7652" name="Group 68"/>
          <p:cNvGrpSpPr>
            <a:grpSpLocks/>
          </p:cNvGrpSpPr>
          <p:nvPr/>
        </p:nvGrpSpPr>
        <p:grpSpPr bwMode="auto">
          <a:xfrm>
            <a:off x="1539875" y="4038600"/>
            <a:ext cx="1774825" cy="1371600"/>
            <a:chOff x="4450" y="0"/>
            <a:chExt cx="1118" cy="1104"/>
          </a:xfrm>
        </p:grpSpPr>
        <p:pic>
          <p:nvPicPr>
            <p:cNvPr id="20544" name="Picture 69"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7655" name="Group 71"/>
          <p:cNvGrpSpPr>
            <a:grpSpLocks/>
          </p:cNvGrpSpPr>
          <p:nvPr/>
        </p:nvGrpSpPr>
        <p:grpSpPr bwMode="auto">
          <a:xfrm>
            <a:off x="1562100" y="4038600"/>
            <a:ext cx="1774825" cy="1371600"/>
            <a:chOff x="4450" y="0"/>
            <a:chExt cx="1118" cy="1104"/>
          </a:xfrm>
        </p:grpSpPr>
        <p:pic>
          <p:nvPicPr>
            <p:cNvPr id="20542" name="Picture 72"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7658" name="AutoShape 74"/>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0524" name="Picture 76" descr="Buombay"/>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77"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78"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Picture 79"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80"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81"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0" name="Group 82"/>
          <p:cNvGrpSpPr>
            <a:grpSpLocks/>
          </p:cNvGrpSpPr>
          <p:nvPr/>
        </p:nvGrpSpPr>
        <p:grpSpPr bwMode="auto">
          <a:xfrm>
            <a:off x="7162800" y="5867400"/>
            <a:ext cx="2057400" cy="1066800"/>
            <a:chOff x="0" y="3552"/>
            <a:chExt cx="1392" cy="768"/>
          </a:xfrm>
        </p:grpSpPr>
        <p:pic>
          <p:nvPicPr>
            <p:cNvPr id="20540" name="Picture 83"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1" name="Picture 84"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1" name="Group 85"/>
          <p:cNvGrpSpPr>
            <a:grpSpLocks/>
          </p:cNvGrpSpPr>
          <p:nvPr/>
        </p:nvGrpSpPr>
        <p:grpSpPr bwMode="auto">
          <a:xfrm>
            <a:off x="1295400" y="5867400"/>
            <a:ext cx="1752600" cy="990600"/>
            <a:chOff x="0" y="3552"/>
            <a:chExt cx="1392" cy="768"/>
          </a:xfrm>
        </p:grpSpPr>
        <p:pic>
          <p:nvPicPr>
            <p:cNvPr id="20538" name="Picture 86"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9" name="Picture 87"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32" name="Picture 88"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89"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35375" y="49625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006C00"/>
                </a:solidFill>
                <a:latin typeface="Times New Roman" panose="02020603050405020304" pitchFamily="18" charset="0"/>
                <a:cs typeface="Times New Roman" panose="02020603050405020304" pitchFamily="18" charset="0"/>
              </a:rPr>
              <a:t>b</a:t>
            </a:r>
            <a:endParaRPr lang="en-US" altLang="en-US" b="1" dirty="0">
              <a:solidFill>
                <a:srgbClr val="006C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400" b="1" dirty="0">
              <a:solidFill>
                <a:srgbClr val="A82914"/>
              </a:solidFill>
            </a:endParaRPr>
          </a:p>
        </p:txBody>
      </p:sp>
      <p:grpSp>
        <p:nvGrpSpPr>
          <p:cNvPr id="20535" name="AutoShape 15"/>
          <p:cNvGrpSpPr>
            <a:grpSpLocks/>
          </p:cNvGrpSpPr>
          <p:nvPr/>
        </p:nvGrpSpPr>
        <p:grpSpPr bwMode="auto">
          <a:xfrm>
            <a:off x="1692275" y="2513014"/>
            <a:ext cx="7077075" cy="1271588"/>
            <a:chOff x="968" y="1576"/>
            <a:chExt cx="4458" cy="801"/>
          </a:xfrm>
        </p:grpSpPr>
        <p:pic>
          <p:nvPicPr>
            <p:cNvPr id="20536" name="AutoShape 1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8" y="1609"/>
              <a:ext cx="4458"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7" name="Text Box 4"/>
            <p:cNvSpPr txBox="1">
              <a:spLocks noChangeArrowheads="1"/>
            </p:cNvSpPr>
            <p:nvPr/>
          </p:nvSpPr>
          <p:spPr bwMode="auto">
            <a:xfrm>
              <a:off x="1213" y="1576"/>
              <a:ext cx="4069"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100"/>
                </a:lnSpc>
                <a:buNone/>
              </a:pPr>
              <a:r>
                <a:rPr lang="en-US" sz="2000" b="1" dirty="0" smtClean="0">
                  <a:latin typeface="Times New Roman" panose="02020603050405020304" pitchFamily="18" charset="0"/>
                  <a:cs typeface="Times New Roman" panose="02020603050405020304" pitchFamily="18" charset="0"/>
                </a:rPr>
                <a:t>      Các </a:t>
              </a:r>
              <a:r>
                <a:rPr lang="en-US" sz="2000" b="1" dirty="0">
                  <a:latin typeface="Times New Roman" panose="02020603050405020304" pitchFamily="18" charset="0"/>
                  <a:cs typeface="Times New Roman" panose="02020603050405020304" pitchFamily="18" charset="0"/>
                </a:rPr>
                <a:t>từ "khu chợ, chỉ trỏ, che chở" có chung âm gì</a:t>
              </a:r>
              <a:r>
                <a:rPr lang="en-US" sz="2000" b="1" dirty="0" smtClean="0">
                  <a:latin typeface="Times New Roman" panose="02020603050405020304" pitchFamily="18" charset="0"/>
                  <a:cs typeface="Times New Roman" panose="02020603050405020304" pitchFamily="18" charset="0"/>
                </a:rPr>
                <a:t>?</a:t>
              </a:r>
            </a:p>
            <a:p>
              <a:pPr marL="457200" indent="-457200">
                <a:lnSpc>
                  <a:spcPts val="2100"/>
                </a:lnSpc>
                <a:buAutoNum type="alphaLcPeriod"/>
              </a:pPr>
              <a:r>
                <a:rPr lang="en-US" sz="2000" b="1" dirty="0" smtClean="0">
                  <a:latin typeface="Times New Roman" panose="02020603050405020304" pitchFamily="18" charset="0"/>
                  <a:cs typeface="Times New Roman" panose="02020603050405020304" pitchFamily="18" charset="0"/>
                </a:rPr>
                <a:t>Âm </a:t>
              </a:r>
              <a:r>
                <a:rPr lang="en-US" sz="2000" b="1" dirty="0" err="1" smtClean="0">
                  <a:latin typeface="Times New Roman" panose="02020603050405020304" pitchFamily="18" charset="0"/>
                  <a:cs typeface="Times New Roman" panose="02020603050405020304" pitchFamily="18" charset="0"/>
                </a:rPr>
                <a:t>tr</a:t>
              </a:r>
              <a:endParaRPr lang="en-US" sz="2000" b="1" dirty="0" smtClean="0">
                <a:latin typeface="Times New Roman" panose="02020603050405020304" pitchFamily="18" charset="0"/>
                <a:cs typeface="Times New Roman" panose="02020603050405020304" pitchFamily="18" charset="0"/>
              </a:endParaRPr>
            </a:p>
            <a:p>
              <a:pPr marL="457200" indent="-457200">
                <a:lnSpc>
                  <a:spcPts val="2100"/>
                </a:lnSpc>
                <a:buAutoNum type="alphaLcPeriod"/>
              </a:pPr>
              <a:r>
                <a:rPr lang="en-US" sz="2000" b="1" dirty="0" smtClean="0">
                  <a:latin typeface="Times New Roman" panose="02020603050405020304" pitchFamily="18" charset="0"/>
                  <a:cs typeface="Times New Roman" panose="02020603050405020304" pitchFamily="18" charset="0"/>
                </a:rPr>
                <a:t>Âm </a:t>
              </a:r>
              <a:r>
                <a:rPr lang="en-US" sz="2000" b="1" dirty="0" err="1" smtClean="0">
                  <a:latin typeface="Times New Roman" panose="02020603050405020304" pitchFamily="18" charset="0"/>
                  <a:cs typeface="Times New Roman" panose="02020603050405020304" pitchFamily="18" charset="0"/>
                </a:rPr>
                <a:t>ch</a:t>
              </a:r>
              <a:endParaRPr lang="en-US" sz="2000" b="1" dirty="0" smtClean="0">
                <a:latin typeface="Times New Roman" panose="02020603050405020304" pitchFamily="18" charset="0"/>
                <a:cs typeface="Times New Roman" panose="02020603050405020304" pitchFamily="18" charset="0"/>
              </a:endParaRPr>
            </a:p>
            <a:p>
              <a:pPr marL="457200" indent="-457200">
                <a:lnSpc>
                  <a:spcPts val="2100"/>
                </a:lnSpc>
                <a:buAutoNum type="alphaLcPeriod"/>
              </a:pPr>
              <a:r>
                <a:rPr lang="en-US" sz="2000" b="1" dirty="0" smtClean="0">
                  <a:latin typeface="Times New Roman" panose="02020603050405020304" pitchFamily="18" charset="0"/>
                  <a:cs typeface="Times New Roman" panose="02020603050405020304" pitchFamily="18" charset="0"/>
                </a:rPr>
                <a:t>Âm </a:t>
              </a:r>
              <a:r>
                <a:rPr lang="en-US" sz="2000" b="1" dirty="0" err="1" smtClean="0">
                  <a:latin typeface="Times New Roman" panose="02020603050405020304" pitchFamily="18" charset="0"/>
                  <a:cs typeface="Times New Roman" panose="02020603050405020304" pitchFamily="18" charset="0"/>
                </a:rPr>
                <a:t>nh</a:t>
              </a:r>
              <a:endParaRPr lang="en-US" sz="20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additive="base">
                                        <p:cTn id="7" dur="500" fill="hold"/>
                                        <p:tgtEl>
                                          <p:spTgt spid="67596"/>
                                        </p:tgtEl>
                                        <p:attrNameLst>
                                          <p:attrName>ppt_x</p:attrName>
                                        </p:attrNameLst>
                                      </p:cBhvr>
                                      <p:tavLst>
                                        <p:tav tm="0">
                                          <p:val>
                                            <p:strVal val="#ppt_x"/>
                                          </p:val>
                                        </p:tav>
                                        <p:tav tm="100000">
                                          <p:val>
                                            <p:strVal val="#ppt_x"/>
                                          </p:val>
                                        </p:tav>
                                      </p:tavLst>
                                    </p:anim>
                                    <p:anim calcmode="lin" valueType="num">
                                      <p:cBhvr additive="base">
                                        <p:cTn id="8" dur="500" fill="hold"/>
                                        <p:tgtEl>
                                          <p:spTgt spid="6759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759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7609"/>
                                        </p:tgtEl>
                                        <p:attrNameLst>
                                          <p:attrName>style.visibility</p:attrName>
                                        </p:attrNameLst>
                                      </p:cBhvr>
                                      <p:to>
                                        <p:strVal val="visible"/>
                                      </p:to>
                                    </p:set>
                                    <p:anim calcmode="lin" valueType="num">
                                      <p:cBhvr>
                                        <p:cTn id="13" dur="5000" fill="hold"/>
                                        <p:tgtEl>
                                          <p:spTgt spid="67609"/>
                                        </p:tgtEl>
                                        <p:attrNameLst>
                                          <p:attrName>ppt_w</p:attrName>
                                        </p:attrNameLst>
                                      </p:cBhvr>
                                      <p:tavLst>
                                        <p:tav tm="0" fmla="#ppt_w*sin(2.5*pi*$)">
                                          <p:val>
                                            <p:fltVal val="0"/>
                                          </p:val>
                                        </p:tav>
                                        <p:tav tm="100000">
                                          <p:val>
                                            <p:fltVal val="1"/>
                                          </p:val>
                                        </p:tav>
                                      </p:tavLst>
                                    </p:anim>
                                    <p:anim calcmode="lin" valueType="num">
                                      <p:cBhvr>
                                        <p:cTn id="14" dur="5000" fill="hold"/>
                                        <p:tgtEl>
                                          <p:spTgt spid="6760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7608"/>
                                        </p:tgtEl>
                                        <p:attrNameLst>
                                          <p:attrName>style.visibility</p:attrName>
                                        </p:attrNameLst>
                                      </p:cBhvr>
                                      <p:to>
                                        <p:strVal val="visible"/>
                                      </p:to>
                                    </p:set>
                                    <p:anim calcmode="lin" valueType="num">
                                      <p:cBhvr>
                                        <p:cTn id="17" dur="5000" fill="hold"/>
                                        <p:tgtEl>
                                          <p:spTgt spid="67608"/>
                                        </p:tgtEl>
                                        <p:attrNameLst>
                                          <p:attrName>ppt_w</p:attrName>
                                        </p:attrNameLst>
                                      </p:cBhvr>
                                      <p:tavLst>
                                        <p:tav tm="0" fmla="#ppt_w*sin(2.5*pi*$)">
                                          <p:val>
                                            <p:fltVal val="0"/>
                                          </p:val>
                                        </p:tav>
                                        <p:tav tm="100000">
                                          <p:val>
                                            <p:fltVal val="1"/>
                                          </p:val>
                                        </p:tav>
                                      </p:tavLst>
                                    </p:anim>
                                    <p:anim calcmode="lin" valueType="num">
                                      <p:cBhvr>
                                        <p:cTn id="18" dur="5000" fill="hold"/>
                                        <p:tgtEl>
                                          <p:spTgt spid="6760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nodePh="1">
                                  <p:stCondLst>
                                    <p:cond delay="0"/>
                                  </p:stCondLst>
                                  <p:endCondLst>
                                    <p:cond evt="begin" delay="0">
                                      <p:tn val="21"/>
                                    </p:cond>
                                  </p:endCondLst>
                                  <p:iterate type="lt">
                                    <p:tmPct val="10000"/>
                                  </p:iterate>
                                  <p:childTnLst>
                                    <p:set>
                                      <p:cBhvr>
                                        <p:cTn id="22" dur="1" fill="hold">
                                          <p:stCondLst>
                                            <p:cond delay="0"/>
                                          </p:stCondLst>
                                        </p:cTn>
                                        <p:tgtEl>
                                          <p:spTgt spid="67589">
                                            <p:txEl>
                                              <p:pRg st="0" end="0"/>
                                            </p:txEl>
                                          </p:spTgt>
                                        </p:tgtEl>
                                        <p:attrNameLst>
                                          <p:attrName>style.visibility</p:attrName>
                                        </p:attrNameLst>
                                      </p:cBhvr>
                                      <p:to>
                                        <p:strVal val="visible"/>
                                      </p:to>
                                    </p:set>
                                    <p:anim calcmode="lin" valueType="num">
                                      <p:cBhvr>
                                        <p:cTn id="23" dur="500" fill="hold"/>
                                        <p:tgtEl>
                                          <p:spTgt spid="6758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758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758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758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758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7612"/>
                                        </p:tgtEl>
                                        <p:attrNameLst>
                                          <p:attrName>style.visibility</p:attrName>
                                        </p:attrNameLst>
                                      </p:cBhvr>
                                      <p:to>
                                        <p:strVal val="visible"/>
                                      </p:to>
                                    </p:set>
                                    <p:animEffect transition="in" filter="checkerboard(across)">
                                      <p:cBhvr>
                                        <p:cTn id="32" dur="1000"/>
                                        <p:tgtEl>
                                          <p:spTgt spid="67612"/>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67612"/>
                                        </p:tgtEl>
                                      </p:cBhvr>
                                    </p:animEffect>
                                    <p:set>
                                      <p:cBhvr>
                                        <p:cTn id="36" dur="1" fill="hold">
                                          <p:stCondLst>
                                            <p:cond delay="499"/>
                                          </p:stCondLst>
                                        </p:cTn>
                                        <p:tgtEl>
                                          <p:spTgt spid="67612"/>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67613"/>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67616"/>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67619"/>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67622"/>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67625"/>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676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676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676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6763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6764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6764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6764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6764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6765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6765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67658"/>
                                        </p:tgtEl>
                                        <p:attrNameLst>
                                          <p:attrName>style.visibility</p:attrName>
                                        </p:attrNameLst>
                                      </p:cBhvr>
                                      <p:to>
                                        <p:strVal val="visible"/>
                                      </p:to>
                                    </p:set>
                                    <p:animEffect transition="in" filter="checkerboard(across)">
                                      <p:cBhvr>
                                        <p:cTn id="85" dur="1000"/>
                                        <p:tgtEl>
                                          <p:spTgt spid="67658"/>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67599">
                                            <p:txEl>
                                              <p:pRg st="0" end="0"/>
                                            </p:txEl>
                                          </p:spTgt>
                                        </p:tgtEl>
                                        <p:attrNameLst>
                                          <p:attrName>style.visibility</p:attrName>
                                        </p:attrNameLst>
                                      </p:cBhvr>
                                      <p:to>
                                        <p:strVal val="visible"/>
                                      </p:to>
                                    </p:set>
                                    <p:animEffect transition="in" filter="fade">
                                      <p:cBhvr>
                                        <p:cTn id="90" dur="500"/>
                                        <p:tgtEl>
                                          <p:spTgt spid="67599">
                                            <p:txEl>
                                              <p:pRg st="0" end="0"/>
                                            </p:txEl>
                                          </p:spTgt>
                                        </p:tgtEl>
                                      </p:cBhvr>
                                    </p:animEffect>
                                    <p:anim calcmode="lin" valueType="num">
                                      <p:cBhvr>
                                        <p:cTn id="91" dur="500" fill="hold"/>
                                        <p:tgtEl>
                                          <p:spTgt spid="67599">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67599">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6759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612" grpId="0" animBg="1"/>
      <p:bldP spid="67612" grpId="1" animBg="1"/>
      <p:bldP spid="67658" grpId="0" animBg="1"/>
      <p:bldP spid="57356" grpId="0" animBg="1"/>
      <p:bldP spid="5735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984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4" descr="img24">
            <a:hlinkClick r:id="rId4" action="ppaction://hlinksldjump"/>
            <a:hlinkHover r:id="" action="ppaction://noaction" highlightClick="1"/>
          </p:cNvPr>
          <p:cNvSpPr>
            <a:spLocks noChangeArrowheads="1"/>
          </p:cNvSpPr>
          <p:nvPr/>
        </p:nvSpPr>
        <p:spPr bwMode="auto">
          <a:xfrm>
            <a:off x="57150" y="653256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a:t>
            </a:r>
            <a:endParaRPr lang="vi-VN" altLang="en-US" sz="1800" b="1" i="1">
              <a:solidFill>
                <a:srgbClr val="FFFFFF"/>
              </a:solidFill>
              <a:latin typeface="Times New Roman" panose="02020603050405020304" pitchFamily="18" charset="0"/>
            </a:endParaRPr>
          </a:p>
        </p:txBody>
      </p:sp>
      <p:sp>
        <p:nvSpPr>
          <p:cNvPr id="3077" name="AutoShape 5" descr="img24">
            <a:hlinkClick r:id="rId6" action="ppaction://hlinksldjump"/>
            <a:hlinkHover r:id="" action="ppaction://noaction" highlightClick="1"/>
          </p:cNvPr>
          <p:cNvSpPr>
            <a:spLocks noChangeArrowheads="1"/>
          </p:cNvSpPr>
          <p:nvPr/>
        </p:nvSpPr>
        <p:spPr bwMode="auto">
          <a:xfrm>
            <a:off x="57150" y="628491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3078" name="AutoShape 6" descr="img24">
            <a:hlinkClick r:id="rId7" action="ppaction://hlinksldjump"/>
            <a:hlinkHover r:id="" action="ppaction://noaction" highlightClick="1"/>
          </p:cNvPr>
          <p:cNvSpPr>
            <a:spLocks noChangeArrowheads="1"/>
          </p:cNvSpPr>
          <p:nvPr/>
        </p:nvSpPr>
        <p:spPr bwMode="auto">
          <a:xfrm>
            <a:off x="57150" y="601345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3079" name="AutoShape 7" descr="img24">
            <a:hlinkClick r:id="rId9" action="ppaction://hlinksldjump"/>
            <a:hlinkHover r:id="" action="ppaction://noaction" highlightClick="1"/>
          </p:cNvPr>
          <p:cNvSpPr>
            <a:spLocks noChangeArrowheads="1"/>
          </p:cNvSpPr>
          <p:nvPr/>
        </p:nvSpPr>
        <p:spPr bwMode="auto">
          <a:xfrm>
            <a:off x="57150" y="57404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3080" name="AutoShape 8" descr="img24">
            <a:hlinkClick r:id="rId10" action="ppaction://hlinksldjump"/>
            <a:hlinkHover r:id="" action="ppaction://noaction" highlightClick="1"/>
          </p:cNvPr>
          <p:cNvSpPr>
            <a:spLocks noChangeArrowheads="1"/>
          </p:cNvSpPr>
          <p:nvPr/>
        </p:nvSpPr>
        <p:spPr bwMode="auto">
          <a:xfrm>
            <a:off x="57150" y="546576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3081" name="AutoShape 9" descr="img24">
            <a:hlinkClick r:id="rId11" action="ppaction://hlinksldjump"/>
            <a:hlinkHover r:id="" action="ppaction://noaction" highlightClick="1"/>
          </p:cNvPr>
          <p:cNvSpPr>
            <a:spLocks noChangeArrowheads="1"/>
          </p:cNvSpPr>
          <p:nvPr/>
        </p:nvSpPr>
        <p:spPr bwMode="auto">
          <a:xfrm>
            <a:off x="57150" y="51831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3082" name="AutoShape 10" descr="img24">
            <a:hlinkClick r:id="rId12" action="ppaction://hlinksldjump"/>
            <a:hlinkHover r:id="" action="ppaction://noaction" highlightClick="1"/>
          </p:cNvPr>
          <p:cNvSpPr>
            <a:spLocks noChangeArrowheads="1"/>
          </p:cNvSpPr>
          <p:nvPr/>
        </p:nvSpPr>
        <p:spPr bwMode="auto">
          <a:xfrm>
            <a:off x="57150" y="491013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3083" name="AutoShape 11" descr="img24">
            <a:hlinkClick r:id="rId13" action="ppaction://hlinksldjump"/>
            <a:hlinkHover r:id="" action="ppaction://noaction" highlightClick="1"/>
          </p:cNvPr>
          <p:cNvSpPr>
            <a:spLocks noChangeArrowheads="1"/>
          </p:cNvSpPr>
          <p:nvPr/>
        </p:nvSpPr>
        <p:spPr bwMode="auto">
          <a:xfrm>
            <a:off x="57150" y="463708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3084" name="AutoShape 12" descr="img24">
            <a:hlinkClick r:id="rId14" action="ppaction://hlinksldjump"/>
            <a:hlinkHover r:id="" action="ppaction://noaction" highlightClick="1"/>
          </p:cNvPr>
          <p:cNvSpPr>
            <a:spLocks noChangeArrowheads="1"/>
          </p:cNvSpPr>
          <p:nvPr/>
        </p:nvSpPr>
        <p:spPr bwMode="auto">
          <a:xfrm>
            <a:off x="57150" y="43640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3085" name="AutoShape 13" descr="img24">
            <a:hlinkClick r:id="rId15" action="ppaction://hlinksldjump"/>
            <a:hlinkHover r:id="" action="ppaction://noaction" highlightClick="1"/>
          </p:cNvPr>
          <p:cNvSpPr>
            <a:spLocks noChangeArrowheads="1"/>
          </p:cNvSpPr>
          <p:nvPr/>
        </p:nvSpPr>
        <p:spPr bwMode="auto">
          <a:xfrm>
            <a:off x="57150" y="4083050"/>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3086" name="AutoShape 14" descr="img24">
            <a:hlinkClick r:id="rId16" action="ppaction://hlinksldjump"/>
            <a:hlinkHover r:id="" action="ppaction://noaction" highlightClick="1"/>
          </p:cNvPr>
          <p:cNvSpPr>
            <a:spLocks noChangeArrowheads="1"/>
          </p:cNvSpPr>
          <p:nvPr/>
        </p:nvSpPr>
        <p:spPr bwMode="auto">
          <a:xfrm>
            <a:off x="57150" y="3810000"/>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3087" name="AutoShape 15" descr="img24">
            <a:hlinkClick r:id="rId17" action="ppaction://hlinksldjump"/>
            <a:hlinkHover r:id="" action="ppaction://noaction" highlightClick="1"/>
          </p:cNvPr>
          <p:cNvSpPr>
            <a:spLocks noChangeArrowheads="1"/>
          </p:cNvSpPr>
          <p:nvPr/>
        </p:nvSpPr>
        <p:spPr bwMode="auto">
          <a:xfrm>
            <a:off x="57150" y="35385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3088" name="AutoShape 16" descr="img24">
            <a:hlinkClick r:id="rId18" action="ppaction://hlinksldjump"/>
            <a:hlinkHover r:id="" action="ppaction://noaction" highlightClick="1"/>
          </p:cNvPr>
          <p:cNvSpPr>
            <a:spLocks noChangeArrowheads="1"/>
          </p:cNvSpPr>
          <p:nvPr/>
        </p:nvSpPr>
        <p:spPr bwMode="auto">
          <a:xfrm>
            <a:off x="57150" y="32639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3089" name="AutoShape 17" descr="img24">
            <a:hlinkClick r:id="rId19" action="ppaction://hlinksldjump"/>
            <a:hlinkHover r:id="" action="ppaction://noaction" highlightClick="1"/>
          </p:cNvPr>
          <p:cNvSpPr>
            <a:spLocks noChangeArrowheads="1"/>
          </p:cNvSpPr>
          <p:nvPr/>
        </p:nvSpPr>
        <p:spPr bwMode="auto">
          <a:xfrm>
            <a:off x="57150" y="2981325"/>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3090" name="AutoShape 18" descr="img24">
            <a:hlinkClick r:id="rId9" action="ppaction://hlinksldjump"/>
            <a:hlinkHover r:id="" action="ppaction://noaction" highlightClick="1"/>
          </p:cNvPr>
          <p:cNvSpPr>
            <a:spLocks noChangeArrowheads="1"/>
          </p:cNvSpPr>
          <p:nvPr/>
        </p:nvSpPr>
        <p:spPr bwMode="auto">
          <a:xfrm>
            <a:off x="57150" y="2708275"/>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3091" name="AutoShape 19" descr="img24">
            <a:hlinkClick r:id="rId20" action="ppaction://hlinksldjump"/>
            <a:hlinkHover r:id="" action="ppaction://noaction" highlightClick="1"/>
          </p:cNvPr>
          <p:cNvSpPr>
            <a:spLocks noChangeArrowheads="1"/>
          </p:cNvSpPr>
          <p:nvPr/>
        </p:nvSpPr>
        <p:spPr bwMode="auto">
          <a:xfrm>
            <a:off x="57150" y="2435225"/>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3092" name="AutoShape 20" descr="img24">
            <a:hlinkClick r:id="rId21" action="ppaction://hlinksldjump"/>
            <a:hlinkHover r:id="" action="ppaction://noaction" highlightClick="1"/>
          </p:cNvPr>
          <p:cNvSpPr>
            <a:spLocks noChangeArrowheads="1"/>
          </p:cNvSpPr>
          <p:nvPr/>
        </p:nvSpPr>
        <p:spPr bwMode="auto">
          <a:xfrm>
            <a:off x="57150" y="216058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3093" name="AutoShape 21" descr="img24">
            <a:hlinkClick r:id="rId22" action="ppaction://hlinksldjump"/>
            <a:hlinkHover r:id="" action="ppaction://noaction" highlightClick="1"/>
          </p:cNvPr>
          <p:cNvSpPr>
            <a:spLocks noChangeArrowheads="1"/>
          </p:cNvSpPr>
          <p:nvPr/>
        </p:nvSpPr>
        <p:spPr bwMode="auto">
          <a:xfrm>
            <a:off x="57150" y="18875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3094" name="AutoShape 22" descr="img24">
            <a:hlinkClick r:id="rId11" action="ppaction://hlinksldjump"/>
            <a:hlinkHover r:id="" action="ppaction://noaction" highlightClick="1"/>
          </p:cNvPr>
          <p:cNvSpPr>
            <a:spLocks noChangeArrowheads="1"/>
          </p:cNvSpPr>
          <p:nvPr/>
        </p:nvSpPr>
        <p:spPr bwMode="auto">
          <a:xfrm>
            <a:off x="57150" y="16144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3095" name="AutoShape 23" descr="img24">
            <a:hlinkClick r:id="rId23" action="ppaction://hlinksldjump"/>
            <a:hlinkHover r:id="" action="ppaction://noaction" highlightClick="1"/>
          </p:cNvPr>
          <p:cNvSpPr>
            <a:spLocks noChangeArrowheads="1"/>
          </p:cNvSpPr>
          <p:nvPr/>
        </p:nvSpPr>
        <p:spPr bwMode="auto">
          <a:xfrm>
            <a:off x="57150" y="134143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096" name="Rectangle 92"/>
          <p:cNvSpPr>
            <a:spLocks noChangeArrowheads="1"/>
          </p:cNvSpPr>
          <p:nvPr/>
        </p:nvSpPr>
        <p:spPr bwMode="auto">
          <a:xfrm>
            <a:off x="1042988" y="1601788"/>
            <a:ext cx="7896225" cy="5256212"/>
          </a:xfrm>
          <a:prstGeom prst="rect">
            <a:avLst/>
          </a:prstGeom>
          <a:blipFill dpi="0" rotWithShape="1">
            <a:blip r:embed="rId24">
              <a:alphaModFix amt="42000"/>
            </a:blip>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b="1"/>
          </a:p>
        </p:txBody>
      </p:sp>
      <p:sp>
        <p:nvSpPr>
          <p:cNvPr id="3097" name="Line 104"/>
          <p:cNvSpPr>
            <a:spLocks noChangeShapeType="1"/>
          </p:cNvSpPr>
          <p:nvPr/>
        </p:nvSpPr>
        <p:spPr bwMode="auto">
          <a:xfrm>
            <a:off x="1054100" y="1563688"/>
            <a:ext cx="7885113"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AutoShape 55">
            <a:hlinkClick r:id="rId7" action="ppaction://hlinksldjump" highlightClick="1"/>
            <a:hlinkHover r:id="" action="ppaction://noaction" highlightClick="1"/>
          </p:cNvPr>
          <p:cNvSpPr>
            <a:spLocks noChangeArrowheads="1"/>
          </p:cNvSpPr>
          <p:nvPr/>
        </p:nvSpPr>
        <p:spPr bwMode="auto">
          <a:xfrm rot="16200000">
            <a:off x="1839799" y="403359"/>
            <a:ext cx="358775" cy="1860286"/>
          </a:xfrm>
          <a:prstGeom prst="flowChartDelay">
            <a:avLst/>
          </a:prstGeom>
          <a:blipFill>
            <a:blip r:embed="rId25"/>
            <a:tile tx="0" ty="0" sx="100000" sy="100000" flip="none" algn="tl"/>
          </a:blipFill>
          <a:ln w="9525">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Câu</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hỏi</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6" name="AutoShape 57">
            <a:hlinkClick r:id="rId26" action="ppaction://hlinksldjump" highlightClick="1"/>
            <a:hlinkHover r:id="" action="ppaction://noaction" highlightClick="1"/>
          </p:cNvPr>
          <p:cNvSpPr>
            <a:spLocks noChangeArrowheads="1"/>
          </p:cNvSpPr>
          <p:nvPr/>
        </p:nvSpPr>
        <p:spPr bwMode="auto">
          <a:xfrm rot="16200000">
            <a:off x="3517191" y="480153"/>
            <a:ext cx="358775" cy="1684471"/>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Cứu</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trợ</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7" name="AutoShape 58">
            <a:hlinkClick r:id="rId27" action="ppaction://hlinksldjump"/>
            <a:hlinkHover r:id="" action="ppaction://noaction" highlightClick="1"/>
          </p:cNvPr>
          <p:cNvSpPr>
            <a:spLocks noChangeArrowheads="1"/>
          </p:cNvSpPr>
          <p:nvPr/>
        </p:nvSpPr>
        <p:spPr bwMode="auto">
          <a:xfrm rot="16200000">
            <a:off x="5179693" y="400390"/>
            <a:ext cx="358775" cy="1821775"/>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Khán</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giả</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8" name="AutoShape 59">
            <a:hlinkClick r:id="rId6" action="ppaction://hlinksldjump"/>
            <a:hlinkHover r:id="" action="ppaction://noaction" highlightClick="1"/>
          </p:cNvPr>
          <p:cNvSpPr>
            <a:spLocks noChangeArrowheads="1"/>
          </p:cNvSpPr>
          <p:nvPr/>
        </p:nvSpPr>
        <p:spPr bwMode="auto">
          <a:xfrm rot="16200000">
            <a:off x="6948591" y="347589"/>
            <a:ext cx="358775" cy="1898796"/>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Luật</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chơi</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3102" name="Picture 5" descr="D:\du lieu tam tu usb ut tam(18.02.11)\images1.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89025" y="1601788"/>
            <a:ext cx="78501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9"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 y="266700"/>
            <a:ext cx="88423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1509"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5301" name="Rectangle 54"/>
          <p:cNvSpPr>
            <a:spLocks noChangeArrowheads="1"/>
          </p:cNvSpPr>
          <p:nvPr/>
        </p:nvSpPr>
        <p:spPr bwMode="auto">
          <a:xfrm>
            <a:off x="1724025" y="2057400"/>
            <a:ext cx="7086600" cy="1617663"/>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400" b="1" dirty="0" smtClean="0">
                <a:solidFill>
                  <a:schemeClr val="accent2"/>
                </a:solidFill>
                <a:latin typeface="Times New Roman" panose="02020603050405020304" pitchFamily="18" charset="0"/>
                <a:cs typeface="Times New Roman" panose="02020603050405020304" pitchFamily="18" charset="0"/>
              </a:rPr>
              <a:t>Viết số thích hợp vào chỗ chấm</a:t>
            </a:r>
          </a:p>
          <a:p>
            <a:pPr algn="ctr" eaLnBrk="1" hangingPunct="1">
              <a:spcBef>
                <a:spcPct val="0"/>
              </a:spcBef>
              <a:buFontTx/>
              <a:buNone/>
            </a:pPr>
            <a:r>
              <a:rPr lang="pt-BR" altLang="en-US" sz="2400" b="1" dirty="0" smtClean="0">
                <a:solidFill>
                  <a:schemeClr val="accent2"/>
                </a:solidFill>
                <a:latin typeface="Times New Roman" panose="02020603050405020304" pitchFamily="18" charset="0"/>
                <a:cs typeface="Times New Roman" panose="02020603050405020304" pitchFamily="18" charset="0"/>
              </a:rPr>
              <a:t>8 = .......+3</a:t>
            </a:r>
            <a:endParaRPr lang="pt-BR" altLang="en-US" sz="2400" b="1" dirty="0">
              <a:solidFill>
                <a:schemeClr val="accent2"/>
              </a:solidFill>
              <a:latin typeface="Times New Roman" panose="02020603050405020304" pitchFamily="18" charset="0"/>
              <a:cs typeface="Times New Roman" panose="02020603050405020304" pitchFamily="18" charset="0"/>
            </a:endParaRPr>
          </a:p>
        </p:txBody>
      </p:sp>
      <p:pic>
        <p:nvPicPr>
          <p:cNvPr id="2151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1513"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1516"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16</a:t>
            </a:r>
          </a:p>
        </p:txBody>
      </p:sp>
      <p:sp>
        <p:nvSpPr>
          <p:cNvPr id="21518"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1519"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531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1521" name="AutoShape 19" descr="img24">
            <a:hlinkClick r:id="rId9"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1522" name="AutoShape 20" descr="img24">
            <a:hlinkClick r:id="rId1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1523" name="AutoShape 21" descr="img24">
            <a:hlinkClick r:id="rId1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1524" name="AutoShape 22" descr="img24">
            <a:hlinkClick r:id="rId14"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1525" name="AutoShape 23" descr="img24">
            <a:hlinkClick r:id="rId1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5326" name="WordArt 30"/>
          <p:cNvSpPr>
            <a:spLocks noChangeArrowheads="1" noChangeShapeType="1" noTextEdit="1"/>
          </p:cNvSpPr>
          <p:nvPr/>
        </p:nvSpPr>
        <p:spPr bwMode="auto">
          <a:xfrm>
            <a:off x="5715000" y="1676400"/>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(Tự luận)</a:t>
            </a:r>
          </a:p>
        </p:txBody>
      </p:sp>
      <p:sp>
        <p:nvSpPr>
          <p:cNvPr id="55327" name="WordArt 31"/>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 </a:t>
            </a:r>
            <a:r>
              <a:rPr lang="en-US" sz="3600" b="1" kern="10" dirty="0">
                <a:solidFill>
                  <a:srgbClr val="336699"/>
                </a:solidFill>
                <a:effectLst>
                  <a:outerShdw dist="45791" dir="2021404" algn="ctr" rotWithShape="0">
                    <a:srgbClr val="B2B2B2">
                      <a:alpha val="79999"/>
                    </a:srgbClr>
                  </a:outerShdw>
                </a:effectLst>
                <a:latin typeface="+mj-lt"/>
              </a:rPr>
              <a:t>Tiếng Việt</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2152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868363"/>
            <a:ext cx="9477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33" descr="atom">
            <a:hlinkClick r:id="" action="ppaction://noaction"/>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5331" name="Group 35"/>
          <p:cNvGrpSpPr>
            <a:grpSpLocks/>
          </p:cNvGrpSpPr>
          <p:nvPr/>
        </p:nvGrpSpPr>
        <p:grpSpPr bwMode="auto">
          <a:xfrm>
            <a:off x="1562100" y="4038600"/>
            <a:ext cx="1774825" cy="1371600"/>
            <a:chOff x="4450" y="0"/>
            <a:chExt cx="1118" cy="1104"/>
          </a:xfrm>
        </p:grpSpPr>
        <p:pic>
          <p:nvPicPr>
            <p:cNvPr id="21590" name="Picture 36"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1"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5334" name="Group 38"/>
          <p:cNvGrpSpPr>
            <a:grpSpLocks/>
          </p:cNvGrpSpPr>
          <p:nvPr/>
        </p:nvGrpSpPr>
        <p:grpSpPr bwMode="auto">
          <a:xfrm>
            <a:off x="1539875" y="4038600"/>
            <a:ext cx="1774825" cy="1371600"/>
            <a:chOff x="4450" y="0"/>
            <a:chExt cx="1118" cy="1104"/>
          </a:xfrm>
        </p:grpSpPr>
        <p:pic>
          <p:nvPicPr>
            <p:cNvPr id="21588" name="Picture 39"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9"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5337" name="Group 41"/>
          <p:cNvGrpSpPr>
            <a:grpSpLocks/>
          </p:cNvGrpSpPr>
          <p:nvPr/>
        </p:nvGrpSpPr>
        <p:grpSpPr bwMode="auto">
          <a:xfrm>
            <a:off x="1562100" y="4038600"/>
            <a:ext cx="1774825" cy="1371600"/>
            <a:chOff x="4450" y="0"/>
            <a:chExt cx="1118" cy="1104"/>
          </a:xfrm>
        </p:grpSpPr>
        <p:pic>
          <p:nvPicPr>
            <p:cNvPr id="21586" name="Picture 42"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7"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5340" name="Group 44"/>
          <p:cNvGrpSpPr>
            <a:grpSpLocks/>
          </p:cNvGrpSpPr>
          <p:nvPr/>
        </p:nvGrpSpPr>
        <p:grpSpPr bwMode="auto">
          <a:xfrm>
            <a:off x="1562100" y="4038600"/>
            <a:ext cx="1774825" cy="1371600"/>
            <a:chOff x="4450" y="0"/>
            <a:chExt cx="1118" cy="1104"/>
          </a:xfrm>
        </p:grpSpPr>
        <p:pic>
          <p:nvPicPr>
            <p:cNvPr id="21584" name="Picture 45"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5343" name="Group 47"/>
          <p:cNvGrpSpPr>
            <a:grpSpLocks/>
          </p:cNvGrpSpPr>
          <p:nvPr/>
        </p:nvGrpSpPr>
        <p:grpSpPr bwMode="auto">
          <a:xfrm>
            <a:off x="1539875" y="4038600"/>
            <a:ext cx="1774825" cy="1371600"/>
            <a:chOff x="4450" y="0"/>
            <a:chExt cx="1118" cy="1104"/>
          </a:xfrm>
        </p:grpSpPr>
        <p:pic>
          <p:nvPicPr>
            <p:cNvPr id="21582" name="Picture 48"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3"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5346" name="Group 50"/>
          <p:cNvGrpSpPr>
            <a:grpSpLocks/>
          </p:cNvGrpSpPr>
          <p:nvPr/>
        </p:nvGrpSpPr>
        <p:grpSpPr bwMode="auto">
          <a:xfrm>
            <a:off x="1562100" y="4038600"/>
            <a:ext cx="1774825" cy="1371600"/>
            <a:chOff x="4450" y="0"/>
            <a:chExt cx="1118" cy="1104"/>
          </a:xfrm>
        </p:grpSpPr>
        <p:pic>
          <p:nvPicPr>
            <p:cNvPr id="21580" name="Picture 51"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1"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5349" name="Group 53"/>
          <p:cNvGrpSpPr>
            <a:grpSpLocks/>
          </p:cNvGrpSpPr>
          <p:nvPr/>
        </p:nvGrpSpPr>
        <p:grpSpPr bwMode="auto">
          <a:xfrm>
            <a:off x="1562100" y="4038600"/>
            <a:ext cx="1774825" cy="1371600"/>
            <a:chOff x="4450" y="0"/>
            <a:chExt cx="1118" cy="1104"/>
          </a:xfrm>
        </p:grpSpPr>
        <p:pic>
          <p:nvPicPr>
            <p:cNvPr id="21578" name="Picture 54"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9"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5352" name="Group 56"/>
          <p:cNvGrpSpPr>
            <a:grpSpLocks/>
          </p:cNvGrpSpPr>
          <p:nvPr/>
        </p:nvGrpSpPr>
        <p:grpSpPr bwMode="auto">
          <a:xfrm>
            <a:off x="1562100" y="4038600"/>
            <a:ext cx="1774825" cy="1371600"/>
            <a:chOff x="4450" y="0"/>
            <a:chExt cx="1118" cy="1104"/>
          </a:xfrm>
        </p:grpSpPr>
        <p:pic>
          <p:nvPicPr>
            <p:cNvPr id="21576" name="Picture 57"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7"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5355" name="Group 59"/>
          <p:cNvGrpSpPr>
            <a:grpSpLocks/>
          </p:cNvGrpSpPr>
          <p:nvPr/>
        </p:nvGrpSpPr>
        <p:grpSpPr bwMode="auto">
          <a:xfrm>
            <a:off x="1524000" y="4025900"/>
            <a:ext cx="1774825" cy="1371600"/>
            <a:chOff x="4450" y="0"/>
            <a:chExt cx="1118" cy="1104"/>
          </a:xfrm>
        </p:grpSpPr>
        <p:pic>
          <p:nvPicPr>
            <p:cNvPr id="21574" name="Picture 60"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5"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5358" name="Group 62"/>
          <p:cNvGrpSpPr>
            <a:grpSpLocks/>
          </p:cNvGrpSpPr>
          <p:nvPr/>
        </p:nvGrpSpPr>
        <p:grpSpPr bwMode="auto">
          <a:xfrm>
            <a:off x="1562100" y="4038600"/>
            <a:ext cx="1774825" cy="1371600"/>
            <a:chOff x="4450" y="0"/>
            <a:chExt cx="1118" cy="1104"/>
          </a:xfrm>
        </p:grpSpPr>
        <p:pic>
          <p:nvPicPr>
            <p:cNvPr id="21572" name="Picture 63"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3"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5361" name="Group 65"/>
          <p:cNvGrpSpPr>
            <a:grpSpLocks/>
          </p:cNvGrpSpPr>
          <p:nvPr/>
        </p:nvGrpSpPr>
        <p:grpSpPr bwMode="auto">
          <a:xfrm>
            <a:off x="1539875" y="4038600"/>
            <a:ext cx="1774825" cy="1371600"/>
            <a:chOff x="4450" y="0"/>
            <a:chExt cx="1118" cy="1104"/>
          </a:xfrm>
        </p:grpSpPr>
        <p:pic>
          <p:nvPicPr>
            <p:cNvPr id="21570" name="Picture 66"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1"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5364" name="Group 68"/>
          <p:cNvGrpSpPr>
            <a:grpSpLocks/>
          </p:cNvGrpSpPr>
          <p:nvPr/>
        </p:nvGrpSpPr>
        <p:grpSpPr bwMode="auto">
          <a:xfrm>
            <a:off x="1562100" y="4038600"/>
            <a:ext cx="1774825" cy="1371600"/>
            <a:chOff x="4450" y="0"/>
            <a:chExt cx="1118" cy="1104"/>
          </a:xfrm>
        </p:grpSpPr>
        <p:pic>
          <p:nvPicPr>
            <p:cNvPr id="21568" name="Picture 69"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9"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5367" name="Group 71"/>
          <p:cNvGrpSpPr>
            <a:grpSpLocks/>
          </p:cNvGrpSpPr>
          <p:nvPr/>
        </p:nvGrpSpPr>
        <p:grpSpPr bwMode="auto">
          <a:xfrm>
            <a:off x="1539875" y="4038600"/>
            <a:ext cx="1774825" cy="1371600"/>
            <a:chOff x="4450" y="0"/>
            <a:chExt cx="1118" cy="1104"/>
          </a:xfrm>
        </p:grpSpPr>
        <p:pic>
          <p:nvPicPr>
            <p:cNvPr id="21566" name="Picture 72"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7"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5370" name="Group 74"/>
          <p:cNvGrpSpPr>
            <a:grpSpLocks/>
          </p:cNvGrpSpPr>
          <p:nvPr/>
        </p:nvGrpSpPr>
        <p:grpSpPr bwMode="auto">
          <a:xfrm>
            <a:off x="1539875" y="4038600"/>
            <a:ext cx="1774825" cy="1371600"/>
            <a:chOff x="4450" y="0"/>
            <a:chExt cx="1118" cy="1104"/>
          </a:xfrm>
        </p:grpSpPr>
        <p:pic>
          <p:nvPicPr>
            <p:cNvPr id="21564" name="Picture 75"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5"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5373" name="Group 77"/>
          <p:cNvGrpSpPr>
            <a:grpSpLocks/>
          </p:cNvGrpSpPr>
          <p:nvPr/>
        </p:nvGrpSpPr>
        <p:grpSpPr bwMode="auto">
          <a:xfrm>
            <a:off x="1562100" y="4038600"/>
            <a:ext cx="1774825" cy="1371600"/>
            <a:chOff x="4450" y="0"/>
            <a:chExt cx="1118" cy="1104"/>
          </a:xfrm>
        </p:grpSpPr>
        <p:pic>
          <p:nvPicPr>
            <p:cNvPr id="21562" name="Picture 78"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3"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5376"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1547" name="Picture 82" descr="Buombay"/>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83"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84"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85"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86"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87"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53" name="Group 88"/>
          <p:cNvGrpSpPr>
            <a:grpSpLocks/>
          </p:cNvGrpSpPr>
          <p:nvPr/>
        </p:nvGrpSpPr>
        <p:grpSpPr bwMode="auto">
          <a:xfrm>
            <a:off x="7162800" y="5867400"/>
            <a:ext cx="2057400" cy="1066800"/>
            <a:chOff x="0" y="3552"/>
            <a:chExt cx="1392" cy="768"/>
          </a:xfrm>
        </p:grpSpPr>
        <p:pic>
          <p:nvPicPr>
            <p:cNvPr id="21560" name="Picture 89"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90"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54" name="Group 91"/>
          <p:cNvGrpSpPr>
            <a:grpSpLocks/>
          </p:cNvGrpSpPr>
          <p:nvPr/>
        </p:nvGrpSpPr>
        <p:grpSpPr bwMode="auto">
          <a:xfrm>
            <a:off x="1295400" y="5867400"/>
            <a:ext cx="1752600" cy="990600"/>
            <a:chOff x="0" y="3552"/>
            <a:chExt cx="1392" cy="768"/>
          </a:xfrm>
        </p:grpSpPr>
        <p:pic>
          <p:nvPicPr>
            <p:cNvPr id="21558" name="Picture 92"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93"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55" name="Picture 94"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95"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22663" y="4503738"/>
            <a:ext cx="3792537"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A82914"/>
                </a:solidFill>
              </a:rPr>
              <a:t>5</a:t>
            </a:r>
            <a:endParaRPr lang="en-US" altLang="en-US" sz="2400" b="1" dirty="0">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8"/>
                                        </p:tgtEl>
                                        <p:attrNameLst>
                                          <p:attrName>style.visibility</p:attrName>
                                        </p:attrNameLst>
                                      </p:cBhvr>
                                      <p:to>
                                        <p:strVal val="visible"/>
                                      </p:to>
                                    </p:set>
                                    <p:anim calcmode="lin" valueType="num">
                                      <p:cBhvr additive="base">
                                        <p:cTn id="7" dur="500" fill="hold"/>
                                        <p:tgtEl>
                                          <p:spTgt spid="55308"/>
                                        </p:tgtEl>
                                        <p:attrNameLst>
                                          <p:attrName>ppt_x</p:attrName>
                                        </p:attrNameLst>
                                      </p:cBhvr>
                                      <p:tavLst>
                                        <p:tav tm="0">
                                          <p:val>
                                            <p:strVal val="#ppt_x"/>
                                          </p:val>
                                        </p:tav>
                                        <p:tav tm="100000">
                                          <p:val>
                                            <p:strVal val="#ppt_x"/>
                                          </p:val>
                                        </p:tav>
                                      </p:tavLst>
                                    </p:anim>
                                    <p:anim calcmode="lin" valueType="num">
                                      <p:cBhvr additive="base">
                                        <p:cTn id="8" dur="500" fill="hold"/>
                                        <p:tgtEl>
                                          <p:spTgt spid="5530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530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5327"/>
                                        </p:tgtEl>
                                        <p:attrNameLst>
                                          <p:attrName>style.visibility</p:attrName>
                                        </p:attrNameLst>
                                      </p:cBhvr>
                                      <p:to>
                                        <p:strVal val="visible"/>
                                      </p:to>
                                    </p:set>
                                    <p:anim calcmode="lin" valueType="num">
                                      <p:cBhvr>
                                        <p:cTn id="13" dur="5000" fill="hold"/>
                                        <p:tgtEl>
                                          <p:spTgt spid="55327"/>
                                        </p:tgtEl>
                                        <p:attrNameLst>
                                          <p:attrName>ppt_w</p:attrName>
                                        </p:attrNameLst>
                                      </p:cBhvr>
                                      <p:tavLst>
                                        <p:tav tm="0" fmla="#ppt_w*sin(2.5*pi*$)">
                                          <p:val>
                                            <p:fltVal val="0"/>
                                          </p:val>
                                        </p:tav>
                                        <p:tav tm="100000">
                                          <p:val>
                                            <p:fltVal val="1"/>
                                          </p:val>
                                        </p:tav>
                                      </p:tavLst>
                                    </p:anim>
                                    <p:anim calcmode="lin" valueType="num">
                                      <p:cBhvr>
                                        <p:cTn id="14" dur="5000" fill="hold"/>
                                        <p:tgtEl>
                                          <p:spTgt spid="5532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5326"/>
                                        </p:tgtEl>
                                        <p:attrNameLst>
                                          <p:attrName>style.visibility</p:attrName>
                                        </p:attrNameLst>
                                      </p:cBhvr>
                                      <p:to>
                                        <p:strVal val="visible"/>
                                      </p:to>
                                    </p:set>
                                    <p:anim calcmode="lin" valueType="num">
                                      <p:cBhvr>
                                        <p:cTn id="17" dur="5000" fill="hold"/>
                                        <p:tgtEl>
                                          <p:spTgt spid="55326"/>
                                        </p:tgtEl>
                                        <p:attrNameLst>
                                          <p:attrName>ppt_w</p:attrName>
                                        </p:attrNameLst>
                                      </p:cBhvr>
                                      <p:tavLst>
                                        <p:tav tm="0" fmla="#ppt_w*sin(2.5*pi*$)">
                                          <p:val>
                                            <p:fltVal val="0"/>
                                          </p:val>
                                        </p:tav>
                                        <p:tav tm="100000">
                                          <p:val>
                                            <p:fltVal val="1"/>
                                          </p:val>
                                        </p:tav>
                                      </p:tavLst>
                                    </p:anim>
                                    <p:anim calcmode="lin" valueType="num">
                                      <p:cBhvr>
                                        <p:cTn id="18" dur="5000" fill="hold"/>
                                        <p:tgtEl>
                                          <p:spTgt spid="5532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5301">
                                            <p:txEl>
                                              <p:pRg st="0" end="0"/>
                                            </p:txEl>
                                          </p:spTgt>
                                        </p:tgtEl>
                                        <p:attrNameLst>
                                          <p:attrName>style.visibility</p:attrName>
                                        </p:attrNameLst>
                                      </p:cBhvr>
                                      <p:to>
                                        <p:strVal val="visible"/>
                                      </p:to>
                                    </p:set>
                                    <p:anim calcmode="lin" valueType="num">
                                      <p:cBhvr>
                                        <p:cTn id="23" dur="500" fill="hold"/>
                                        <p:tgtEl>
                                          <p:spTgt spid="5530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530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530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530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530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55301">
                                            <p:txEl>
                                              <p:pRg st="1" end="1"/>
                                            </p:txEl>
                                          </p:spTgt>
                                        </p:tgtEl>
                                        <p:attrNameLst>
                                          <p:attrName>style.visibility</p:attrName>
                                        </p:attrNameLst>
                                      </p:cBhvr>
                                      <p:to>
                                        <p:strVal val="visible"/>
                                      </p:to>
                                    </p:set>
                                    <p:anim calcmode="lin" valueType="num">
                                      <p:cBhvr>
                                        <p:cTn id="32" dur="500" fill="hold"/>
                                        <p:tgtEl>
                                          <p:spTgt spid="5530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530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530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530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530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5330"/>
                                        </p:tgtEl>
                                        <p:attrNameLst>
                                          <p:attrName>style.visibility</p:attrName>
                                        </p:attrNameLst>
                                      </p:cBhvr>
                                      <p:to>
                                        <p:strVal val="visible"/>
                                      </p:to>
                                    </p:set>
                                    <p:animEffect transition="in" filter="checkerboard(across)">
                                      <p:cBhvr>
                                        <p:cTn id="41" dur="1000"/>
                                        <p:tgtEl>
                                          <p:spTgt spid="55330"/>
                                        </p:tgtEl>
                                      </p:cBhvr>
                                    </p:animEffect>
                                  </p:childTnLst>
                                  <p:subTnLst>
                                    <p:audio>
                                      <p:cMediaNode vol="0">
                                        <p:cTn display="0" masterRel="sameClick">
                                          <p:stCondLst>
                                            <p:cond evt="begin" delay="0">
                                              <p:tn val="39"/>
                                            </p:cond>
                                          </p:stCondLst>
                                          <p:endCondLst>
                                            <p:cond evt="onStopAudio" delay="0">
                                              <p:tgtEl>
                                                <p:sldTgt/>
                                              </p:tgtEl>
                                            </p:cond>
                                          </p:endCondLst>
                                        </p:cTn>
                                        <p:tgtEl>
                                          <p:sndTgt r:embed="rId3" name="REC04.wav"/>
                                        </p:tgtEl>
                                      </p:cMediaNode>
                                    </p:audio>
                                  </p:subTnLst>
                                </p:cTn>
                              </p:par>
                            </p:childTnLst>
                          </p:cTn>
                        </p:par>
                        <p:par>
                          <p:cTn id="42" fill="hold" nodeType="afterGroup">
                            <p:stCondLst>
                              <p:cond delay="1000"/>
                            </p:stCondLst>
                            <p:childTnLst>
                              <p:par>
                                <p:cTn id="43" presetID="5" presetClass="exit" presetSubtype="10" fill="hold" grpId="1" nodeType="afterEffect">
                                  <p:stCondLst>
                                    <p:cond delay="500"/>
                                  </p:stCondLst>
                                  <p:childTnLst>
                                    <p:animEffect transition="out" filter="checkerboard(across)">
                                      <p:cBhvr>
                                        <p:cTn id="44" dur="500"/>
                                        <p:tgtEl>
                                          <p:spTgt spid="55330"/>
                                        </p:tgtEl>
                                      </p:cBhvr>
                                    </p:animEffect>
                                    <p:set>
                                      <p:cBhvr>
                                        <p:cTn id="45" dur="1" fill="hold">
                                          <p:stCondLst>
                                            <p:cond delay="499"/>
                                          </p:stCondLst>
                                        </p:cTn>
                                        <p:tgtEl>
                                          <p:spTgt spid="55330"/>
                                        </p:tgtEl>
                                        <p:attrNameLst>
                                          <p:attrName>style.visibility</p:attrName>
                                        </p:attrNameLst>
                                      </p:cBhvr>
                                      <p:to>
                                        <p:strVal val="hidden"/>
                                      </p:to>
                                    </p:set>
                                  </p:childTnLst>
                                  <p:subTnLst>
                                    <p:audio>
                                      <p:cMediaNode vol="7000">
                                        <p:cTn display="0" masterRel="sameClick">
                                          <p:stCondLst>
                                            <p:cond evt="begin" delay="0">
                                              <p:tn val="43"/>
                                            </p:cond>
                                          </p:stCondLst>
                                          <p:endCondLst>
                                            <p:cond evt="onStopAudio" delay="0">
                                              <p:tgtEl>
                                                <p:sldTgt/>
                                              </p:tgtEl>
                                            </p:cond>
                                          </p:endCondLst>
                                        </p:cTn>
                                        <p:tgtEl>
                                          <p:sndTgt r:embed="rId3" name="REC04.wav"/>
                                        </p:tgtEl>
                                      </p:cMediaNode>
                                    </p:audio>
                                  </p:subTnLst>
                                </p:cTn>
                              </p:par>
                            </p:childTnLst>
                          </p:cTn>
                        </p:par>
                        <p:par>
                          <p:cTn id="46" fill="hold" nodeType="afterGroup">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55331"/>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55334"/>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5533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55340"/>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55343"/>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553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8000"/>
                            </p:stCondLst>
                            <p:childTnLst>
                              <p:par>
                                <p:cTn id="65" presetID="1" presetClass="entr" presetSubtype="0" fill="hold" nodeType="afterEffect">
                                  <p:stCondLst>
                                    <p:cond delay="1000"/>
                                  </p:stCondLst>
                                  <p:childTnLst>
                                    <p:set>
                                      <p:cBhvr>
                                        <p:cTn id="66" dur="1" fill="hold">
                                          <p:stCondLst>
                                            <p:cond delay="0"/>
                                          </p:stCondLst>
                                        </p:cTn>
                                        <p:tgtEl>
                                          <p:spTgt spid="5534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9000"/>
                            </p:stCondLst>
                            <p:childTnLst>
                              <p:par>
                                <p:cTn id="68" presetID="1" presetClass="entr" presetSubtype="0" fill="hold" nodeType="afterEffect">
                                  <p:stCondLst>
                                    <p:cond delay="1000"/>
                                  </p:stCondLst>
                                  <p:childTnLst>
                                    <p:set>
                                      <p:cBhvr>
                                        <p:cTn id="69" dur="1" fill="hold">
                                          <p:stCondLst>
                                            <p:cond delay="0"/>
                                          </p:stCondLst>
                                        </p:cTn>
                                        <p:tgtEl>
                                          <p:spTgt spid="5535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0000"/>
                            </p:stCondLst>
                            <p:childTnLst>
                              <p:par>
                                <p:cTn id="71" presetID="1" presetClass="entr" presetSubtype="0" fill="hold" nodeType="afterEffect">
                                  <p:stCondLst>
                                    <p:cond delay="1000"/>
                                  </p:stCondLst>
                                  <p:childTnLst>
                                    <p:set>
                                      <p:cBhvr>
                                        <p:cTn id="72" dur="1" fill="hold">
                                          <p:stCondLst>
                                            <p:cond delay="0"/>
                                          </p:stCondLst>
                                        </p:cTn>
                                        <p:tgtEl>
                                          <p:spTgt spid="5535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1000"/>
                            </p:stCondLst>
                            <p:childTnLst>
                              <p:par>
                                <p:cTn id="74" presetID="1" presetClass="entr" presetSubtype="0" fill="hold" nodeType="afterEffect">
                                  <p:stCondLst>
                                    <p:cond delay="1000"/>
                                  </p:stCondLst>
                                  <p:childTnLst>
                                    <p:set>
                                      <p:cBhvr>
                                        <p:cTn id="75" dur="1" fill="hold">
                                          <p:stCondLst>
                                            <p:cond delay="0"/>
                                          </p:stCondLst>
                                        </p:cTn>
                                        <p:tgtEl>
                                          <p:spTgt spid="5535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2000"/>
                            </p:stCondLst>
                            <p:childTnLst>
                              <p:par>
                                <p:cTn id="77" presetID="1" presetClass="entr" presetSubtype="0" fill="hold" nodeType="afterEffect">
                                  <p:stCondLst>
                                    <p:cond delay="1000"/>
                                  </p:stCondLst>
                                  <p:childTnLst>
                                    <p:set>
                                      <p:cBhvr>
                                        <p:cTn id="78" dur="1" fill="hold">
                                          <p:stCondLst>
                                            <p:cond delay="0"/>
                                          </p:stCondLst>
                                        </p:cTn>
                                        <p:tgtEl>
                                          <p:spTgt spid="5536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3000"/>
                            </p:stCondLst>
                            <p:childTnLst>
                              <p:par>
                                <p:cTn id="80" presetID="1" presetClass="entr" presetSubtype="0" fill="hold" nodeType="afterEffect">
                                  <p:stCondLst>
                                    <p:cond delay="1000"/>
                                  </p:stCondLst>
                                  <p:childTnLst>
                                    <p:set>
                                      <p:cBhvr>
                                        <p:cTn id="81" dur="1" fill="hold">
                                          <p:stCondLst>
                                            <p:cond delay="0"/>
                                          </p:stCondLst>
                                        </p:cTn>
                                        <p:tgtEl>
                                          <p:spTgt spid="5536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4000"/>
                            </p:stCondLst>
                            <p:childTnLst>
                              <p:par>
                                <p:cTn id="83" presetID="1" presetClass="entr" presetSubtype="0" fill="hold" nodeType="afterEffect">
                                  <p:stCondLst>
                                    <p:cond delay="1000"/>
                                  </p:stCondLst>
                                  <p:childTnLst>
                                    <p:set>
                                      <p:cBhvr>
                                        <p:cTn id="84" dur="1" fill="hold">
                                          <p:stCondLst>
                                            <p:cond delay="0"/>
                                          </p:stCondLst>
                                        </p:cTn>
                                        <p:tgtEl>
                                          <p:spTgt spid="5536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5000"/>
                            </p:stCondLst>
                            <p:childTnLst>
                              <p:par>
                                <p:cTn id="86" presetID="1" presetClass="entr" presetSubtype="0" fill="hold" nodeType="afterEffect">
                                  <p:stCondLst>
                                    <p:cond delay="1000"/>
                                  </p:stCondLst>
                                  <p:childTnLst>
                                    <p:set>
                                      <p:cBhvr>
                                        <p:cTn id="87" dur="1" fill="hold">
                                          <p:stCondLst>
                                            <p:cond delay="0"/>
                                          </p:stCondLst>
                                        </p:cTn>
                                        <p:tgtEl>
                                          <p:spTgt spid="55370"/>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6000"/>
                            </p:stCondLst>
                            <p:childTnLst>
                              <p:par>
                                <p:cTn id="89" presetID="1" presetClass="entr" presetSubtype="0" fill="hold" nodeType="afterEffect">
                                  <p:stCondLst>
                                    <p:cond delay="1000"/>
                                  </p:stCondLst>
                                  <p:childTnLst>
                                    <p:set>
                                      <p:cBhvr>
                                        <p:cTn id="90" dur="1" fill="hold">
                                          <p:stCondLst>
                                            <p:cond delay="0"/>
                                          </p:stCondLst>
                                        </p:cTn>
                                        <p:tgtEl>
                                          <p:spTgt spid="5537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7000"/>
                            </p:stCondLst>
                            <p:childTnLst>
                              <p:par>
                                <p:cTn id="92" presetID="5" presetClass="entr" presetSubtype="10" fill="hold" grpId="0" nodeType="afterEffect">
                                  <p:stCondLst>
                                    <p:cond delay="0"/>
                                  </p:stCondLst>
                                  <p:childTnLst>
                                    <p:set>
                                      <p:cBhvr>
                                        <p:cTn id="93" dur="1" fill="hold">
                                          <p:stCondLst>
                                            <p:cond delay="0"/>
                                          </p:stCondLst>
                                        </p:cTn>
                                        <p:tgtEl>
                                          <p:spTgt spid="55376"/>
                                        </p:tgtEl>
                                        <p:attrNameLst>
                                          <p:attrName>style.visibility</p:attrName>
                                        </p:attrNameLst>
                                      </p:cBhvr>
                                      <p:to>
                                        <p:strVal val="visible"/>
                                      </p:to>
                                    </p:set>
                                    <p:animEffect transition="in" filter="checkerboard(across)">
                                      <p:cBhvr>
                                        <p:cTn id="94" dur="1000"/>
                                        <p:tgtEl>
                                          <p:spTgt spid="55376"/>
                                        </p:tgtEl>
                                      </p:cBhvr>
                                    </p:animEffect>
                                  </p:childTnLst>
                                  <p:subTnLst>
                                    <p:audio>
                                      <p:cMediaNode>
                                        <p:cTn display="0" masterRel="sameClick">
                                          <p:stCondLst>
                                            <p:cond evt="begin" delay="0">
                                              <p:tn val="92"/>
                                            </p:cond>
                                          </p:stCondLst>
                                          <p:endCondLst>
                                            <p:cond evt="onStopAudio" delay="0">
                                              <p:tgtEl>
                                                <p:sldTgt/>
                                              </p:tgtEl>
                                            </p:cond>
                                          </p:endCondLst>
                                        </p:cTn>
                                        <p:tgtEl>
                                          <p:sndTgt r:embed="rId3" name="REC04.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nodeType="clickEffect">
                                  <p:stCondLst>
                                    <p:cond delay="0"/>
                                  </p:stCondLst>
                                  <p:childTnLst>
                                    <p:set>
                                      <p:cBhvr>
                                        <p:cTn id="98" dur="1" fill="hold">
                                          <p:stCondLst>
                                            <p:cond delay="0"/>
                                          </p:stCondLst>
                                        </p:cTn>
                                        <p:tgtEl>
                                          <p:spTgt spid="55311">
                                            <p:txEl>
                                              <p:pRg st="0" end="0"/>
                                            </p:txEl>
                                          </p:spTgt>
                                        </p:tgtEl>
                                        <p:attrNameLst>
                                          <p:attrName>style.visibility</p:attrName>
                                        </p:attrNameLst>
                                      </p:cBhvr>
                                      <p:to>
                                        <p:strVal val="visible"/>
                                      </p:to>
                                    </p:set>
                                    <p:animEffect transition="in" filter="fade">
                                      <p:cBhvr>
                                        <p:cTn id="99" dur="500"/>
                                        <p:tgtEl>
                                          <p:spTgt spid="55311">
                                            <p:txEl>
                                              <p:pRg st="0" end="0"/>
                                            </p:txEl>
                                          </p:spTgt>
                                        </p:tgtEl>
                                      </p:cBhvr>
                                    </p:animEffect>
                                    <p:anim calcmode="lin" valueType="num">
                                      <p:cBhvr>
                                        <p:cTn id="100" dur="500" fill="hold"/>
                                        <p:tgtEl>
                                          <p:spTgt spid="55311">
                                            <p:txEl>
                                              <p:pRg st="0" end="0"/>
                                            </p:txEl>
                                          </p:spTgt>
                                        </p:tgtEl>
                                        <p:attrNameLst>
                                          <p:attrName>style.rotation</p:attrName>
                                        </p:attrNameLst>
                                      </p:cBhvr>
                                      <p:tavLst>
                                        <p:tav tm="0">
                                          <p:val>
                                            <p:fltVal val="720"/>
                                          </p:val>
                                        </p:tav>
                                        <p:tav tm="100000">
                                          <p:val>
                                            <p:fltVal val="0"/>
                                          </p:val>
                                        </p:tav>
                                      </p:tavLst>
                                    </p:anim>
                                    <p:anim calcmode="lin" valueType="num">
                                      <p:cBhvr>
                                        <p:cTn id="101" dur="500" fill="hold"/>
                                        <p:tgtEl>
                                          <p:spTgt spid="55311">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5531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4" name="DIN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FELIZ2.WAV"/>
                                        </p:tgtEl>
                                      </p:cMediaNode>
                                    </p:audio>
                                  </p:subTnLst>
                                </p:cTn>
                              </p:par>
                              <p:par>
                                <p:cTn id="107" presetID="22" presetClass="emph" presetSubtype="0" repeatCount="10000" fill="remove" grpId="1" nodeType="withEffect">
                                  <p:stCondLst>
                                    <p:cond delay="0"/>
                                  </p:stCondLst>
                                  <p:childTnLst>
                                    <p:animClr clrSpc="hsl" dir="cw">
                                      <p:cBhvr override="childStyle">
                                        <p:cTn id="108" dur="500" fill="hold"/>
                                        <p:tgtEl>
                                          <p:spTgt spid="57356"/>
                                        </p:tgtEl>
                                        <p:attrNameLst>
                                          <p:attrName>style.color</p:attrName>
                                        </p:attrNameLst>
                                      </p:cBhvr>
                                      <p:by>
                                        <p:hsl h="-7200000" s="0" l="0"/>
                                      </p:by>
                                    </p:animClr>
                                    <p:animClr clrSpc="hsl" dir="cw">
                                      <p:cBhvr>
                                        <p:cTn id="109" dur="500" fill="hold"/>
                                        <p:tgtEl>
                                          <p:spTgt spid="57356"/>
                                        </p:tgtEl>
                                        <p:attrNameLst>
                                          <p:attrName>fillcolor</p:attrName>
                                        </p:attrNameLst>
                                      </p:cBhvr>
                                      <p:by>
                                        <p:hsl h="-7200000" s="0" l="0"/>
                                      </p:by>
                                    </p:animClr>
                                    <p:animClr clrSpc="hsl" dir="cw">
                                      <p:cBhvr>
                                        <p:cTn id="110" dur="500" fill="hold"/>
                                        <p:tgtEl>
                                          <p:spTgt spid="57356"/>
                                        </p:tgtEl>
                                        <p:attrNameLst>
                                          <p:attrName>stroke.color</p:attrName>
                                        </p:attrNameLst>
                                      </p:cBhvr>
                                      <p:by>
                                        <p:hsl h="-7200000" s="0" l="0"/>
                                      </p:by>
                                    </p:animClr>
                                    <p:set>
                                      <p:cBhvr>
                                        <p:cTn id="111"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p:bldP spid="55330" grpId="0" animBg="1"/>
      <p:bldP spid="55330" grpId="1" animBg="1"/>
      <p:bldP spid="55376" grpId="0" animBg="1"/>
      <p:bldP spid="57356" grpId="0" animBg="1"/>
      <p:bldP spid="5735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2532"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6325" name="Rectangle 54"/>
          <p:cNvSpPr>
            <a:spLocks noChangeArrowheads="1"/>
          </p:cNvSpPr>
          <p:nvPr/>
        </p:nvSpPr>
        <p:spPr bwMode="auto">
          <a:xfrm>
            <a:off x="1447800" y="2022929"/>
            <a:ext cx="7848600" cy="1436234"/>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Đáp án nào chỉ gồm các tiếng có chung </a:t>
            </a:r>
            <a:r>
              <a:rPr lang="en-US" sz="2400" b="1" dirty="0" smtClean="0">
                <a:latin typeface="Times New Roman" panose="02020603050405020304" pitchFamily="18" charset="0"/>
                <a:cs typeface="Times New Roman" panose="02020603050405020304" pitchFamily="18" charset="0"/>
              </a:rPr>
              <a:t>âm đầu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nh</a:t>
            </a:r>
            <a:r>
              <a:rPr lang="en-US" sz="2400" b="1" dirty="0" smtClean="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A. nhũ, khô, trà</a:t>
            </a:r>
          </a:p>
          <a:p>
            <a:r>
              <a:rPr lang="en-US" sz="2000" b="1" dirty="0">
                <a:latin typeface="Times New Roman" panose="02020603050405020304" pitchFamily="18" charset="0"/>
                <a:cs typeface="Times New Roman" panose="02020603050405020304" pitchFamily="18" charset="0"/>
              </a:rPr>
              <a:t>B. nhà, chẻ, tre</a:t>
            </a:r>
          </a:p>
          <a:p>
            <a:r>
              <a:rPr lang="en-US" sz="2000" b="1" dirty="0">
                <a:latin typeface="Times New Roman" panose="02020603050405020304" pitchFamily="18" charset="0"/>
                <a:cs typeface="Times New Roman" panose="02020603050405020304" pitchFamily="18" charset="0"/>
              </a:rPr>
              <a:t>C. nhỏ, nhẹ, </a:t>
            </a:r>
            <a:r>
              <a:rPr lang="en-US" sz="2000" b="1" dirty="0" smtClean="0">
                <a:latin typeface="Times New Roman" panose="02020603050405020304" pitchFamily="18" charset="0"/>
                <a:cs typeface="Times New Roman" panose="02020603050405020304" pitchFamily="18" charset="0"/>
              </a:rPr>
              <a:t>nhớ</a:t>
            </a:r>
            <a:endParaRPr lang="en-US" sz="2400" b="1" dirty="0">
              <a:latin typeface="Times New Roman" panose="02020603050405020304" pitchFamily="18" charset="0"/>
              <a:cs typeface="Times New Roman" panose="02020603050405020304" pitchFamily="18" charset="0"/>
            </a:endParaRPr>
          </a:p>
          <a:p>
            <a:pPr eaLnBrk="1" hangingPunct="1"/>
            <a:endParaRPr lang="en-US" altLang="en-US" sz="3200" b="1" dirty="0">
              <a:solidFill>
                <a:schemeClr val="accent2"/>
              </a:solidFill>
              <a:latin typeface="Times New Roman" panose="02020603050405020304" pitchFamily="18" charset="0"/>
              <a:cs typeface="Times New Roman" panose="02020603050405020304" pitchFamily="18" charset="0"/>
            </a:endParaRPr>
          </a:p>
        </p:txBody>
      </p:sp>
      <p:pic>
        <p:nvPicPr>
          <p:cNvPr id="22534"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253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2539"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17</a:t>
            </a:r>
          </a:p>
        </p:txBody>
      </p:sp>
      <p:sp>
        <p:nvSpPr>
          <p:cNvPr id="22541"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2542"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3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6732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2545" name="AutoShape 20" descr="img24">
            <a:hlinkClick r:id="rId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2546" name="AutoShape 21" descr="img24">
            <a:hlinkClick r:id="rId10"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2547" name="AutoShape 22" descr="img24">
            <a:hlinkClick r:id="rId12"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2548" name="AutoShape 23" descr="img24">
            <a:hlinkClick r:id="rId1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6343" name="WordArt 23"/>
          <p:cNvSpPr>
            <a:spLocks noChangeArrowheads="1" noChangeShapeType="1" noTextEdit="1"/>
          </p:cNvSpPr>
          <p:nvPr/>
        </p:nvSpPr>
        <p:spPr bwMode="auto">
          <a:xfrm>
            <a:off x="5715000" y="1676400"/>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(Tự luận)</a:t>
            </a:r>
          </a:p>
        </p:txBody>
      </p:sp>
      <p:sp>
        <p:nvSpPr>
          <p:cNvPr id="56344" name="WordArt 24"/>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336699"/>
                </a:solidFill>
                <a:effectLst>
                  <a:outerShdw dist="45791" dir="2021404" algn="ctr" rotWithShape="0">
                    <a:srgbClr val="B2B2B2">
                      <a:alpha val="79999"/>
                    </a:srgbClr>
                  </a:outerShdw>
                </a:effectLst>
                <a:latin typeface="+mj-lt"/>
                <a:ea typeface="+mj-lt"/>
                <a:cs typeface="+mj-lt"/>
              </a:rPr>
              <a:t>(TV)</a:t>
            </a:r>
          </a:p>
        </p:txBody>
      </p:sp>
      <p:pic>
        <p:nvPicPr>
          <p:cNvPr id="22551"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6" descr="atom">
            <a:hlinkClick r:id="" action="ppaction://noaction"/>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AutoShape 27"/>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6348" name="Group 28"/>
          <p:cNvGrpSpPr>
            <a:grpSpLocks/>
          </p:cNvGrpSpPr>
          <p:nvPr/>
        </p:nvGrpSpPr>
        <p:grpSpPr bwMode="auto">
          <a:xfrm>
            <a:off x="1562100" y="4038600"/>
            <a:ext cx="1774825" cy="1371600"/>
            <a:chOff x="4450" y="0"/>
            <a:chExt cx="1118" cy="1104"/>
          </a:xfrm>
        </p:grpSpPr>
        <p:pic>
          <p:nvPicPr>
            <p:cNvPr id="22614" name="Picture 29"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5"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6351" name="Group 31"/>
          <p:cNvGrpSpPr>
            <a:grpSpLocks/>
          </p:cNvGrpSpPr>
          <p:nvPr/>
        </p:nvGrpSpPr>
        <p:grpSpPr bwMode="auto">
          <a:xfrm>
            <a:off x="1539875" y="4038600"/>
            <a:ext cx="1774825" cy="1371600"/>
            <a:chOff x="4450" y="0"/>
            <a:chExt cx="1118" cy="1104"/>
          </a:xfrm>
        </p:grpSpPr>
        <p:pic>
          <p:nvPicPr>
            <p:cNvPr id="22612" name="Picture 32"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3"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4" name="Group 34"/>
          <p:cNvGrpSpPr>
            <a:grpSpLocks/>
          </p:cNvGrpSpPr>
          <p:nvPr/>
        </p:nvGrpSpPr>
        <p:grpSpPr bwMode="auto">
          <a:xfrm>
            <a:off x="1562100" y="4038600"/>
            <a:ext cx="1774825" cy="1371600"/>
            <a:chOff x="4450" y="0"/>
            <a:chExt cx="1118" cy="1104"/>
          </a:xfrm>
        </p:grpSpPr>
        <p:pic>
          <p:nvPicPr>
            <p:cNvPr id="22610" name="Picture 35"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1"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6357" name="Group 37"/>
          <p:cNvGrpSpPr>
            <a:grpSpLocks/>
          </p:cNvGrpSpPr>
          <p:nvPr/>
        </p:nvGrpSpPr>
        <p:grpSpPr bwMode="auto">
          <a:xfrm>
            <a:off x="1562100" y="4038600"/>
            <a:ext cx="1774825" cy="1371600"/>
            <a:chOff x="4450" y="0"/>
            <a:chExt cx="1118" cy="1104"/>
          </a:xfrm>
        </p:grpSpPr>
        <p:pic>
          <p:nvPicPr>
            <p:cNvPr id="22608" name="Picture 38"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9"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6360" name="Group 40"/>
          <p:cNvGrpSpPr>
            <a:grpSpLocks/>
          </p:cNvGrpSpPr>
          <p:nvPr/>
        </p:nvGrpSpPr>
        <p:grpSpPr bwMode="auto">
          <a:xfrm>
            <a:off x="1539875" y="4038600"/>
            <a:ext cx="1774825" cy="1371600"/>
            <a:chOff x="4450" y="0"/>
            <a:chExt cx="1118" cy="1104"/>
          </a:xfrm>
        </p:grpSpPr>
        <p:pic>
          <p:nvPicPr>
            <p:cNvPr id="22606" name="Picture 41"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7"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6363" name="Group 43"/>
          <p:cNvGrpSpPr>
            <a:grpSpLocks/>
          </p:cNvGrpSpPr>
          <p:nvPr/>
        </p:nvGrpSpPr>
        <p:grpSpPr bwMode="auto">
          <a:xfrm>
            <a:off x="1562100" y="4038600"/>
            <a:ext cx="1774825" cy="1371600"/>
            <a:chOff x="4450" y="0"/>
            <a:chExt cx="1118" cy="1104"/>
          </a:xfrm>
        </p:grpSpPr>
        <p:pic>
          <p:nvPicPr>
            <p:cNvPr id="22604" name="Picture 44"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5"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6366" name="Group 46"/>
          <p:cNvGrpSpPr>
            <a:grpSpLocks/>
          </p:cNvGrpSpPr>
          <p:nvPr/>
        </p:nvGrpSpPr>
        <p:grpSpPr bwMode="auto">
          <a:xfrm>
            <a:off x="1562100" y="4038600"/>
            <a:ext cx="1774825" cy="1371600"/>
            <a:chOff x="4450" y="0"/>
            <a:chExt cx="1118" cy="1104"/>
          </a:xfrm>
        </p:grpSpPr>
        <p:pic>
          <p:nvPicPr>
            <p:cNvPr id="22602" name="Picture 47"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3"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6369" name="Group 49"/>
          <p:cNvGrpSpPr>
            <a:grpSpLocks/>
          </p:cNvGrpSpPr>
          <p:nvPr/>
        </p:nvGrpSpPr>
        <p:grpSpPr bwMode="auto">
          <a:xfrm>
            <a:off x="1562100" y="4038600"/>
            <a:ext cx="1774825" cy="1371600"/>
            <a:chOff x="4450" y="0"/>
            <a:chExt cx="1118" cy="1104"/>
          </a:xfrm>
        </p:grpSpPr>
        <p:pic>
          <p:nvPicPr>
            <p:cNvPr id="22600" name="Picture 50"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1"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6372" name="Group 52"/>
          <p:cNvGrpSpPr>
            <a:grpSpLocks/>
          </p:cNvGrpSpPr>
          <p:nvPr/>
        </p:nvGrpSpPr>
        <p:grpSpPr bwMode="auto">
          <a:xfrm>
            <a:off x="1524000" y="4025900"/>
            <a:ext cx="1774825" cy="1371600"/>
            <a:chOff x="4450" y="0"/>
            <a:chExt cx="1118" cy="1104"/>
          </a:xfrm>
        </p:grpSpPr>
        <p:pic>
          <p:nvPicPr>
            <p:cNvPr id="22598" name="Picture 53"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9"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6375" name="Group 55"/>
          <p:cNvGrpSpPr>
            <a:grpSpLocks/>
          </p:cNvGrpSpPr>
          <p:nvPr/>
        </p:nvGrpSpPr>
        <p:grpSpPr bwMode="auto">
          <a:xfrm>
            <a:off x="1562100" y="4038600"/>
            <a:ext cx="1774825" cy="1371600"/>
            <a:chOff x="4450" y="0"/>
            <a:chExt cx="1118" cy="1104"/>
          </a:xfrm>
        </p:grpSpPr>
        <p:pic>
          <p:nvPicPr>
            <p:cNvPr id="22596" name="Picture 56"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7"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6378" name="Group 58"/>
          <p:cNvGrpSpPr>
            <a:grpSpLocks/>
          </p:cNvGrpSpPr>
          <p:nvPr/>
        </p:nvGrpSpPr>
        <p:grpSpPr bwMode="auto">
          <a:xfrm>
            <a:off x="1539875" y="4038600"/>
            <a:ext cx="1774825" cy="1371600"/>
            <a:chOff x="4450" y="0"/>
            <a:chExt cx="1118" cy="1104"/>
          </a:xfrm>
        </p:grpSpPr>
        <p:pic>
          <p:nvPicPr>
            <p:cNvPr id="22594" name="Picture 59"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5"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6381" name="Group 61"/>
          <p:cNvGrpSpPr>
            <a:grpSpLocks/>
          </p:cNvGrpSpPr>
          <p:nvPr/>
        </p:nvGrpSpPr>
        <p:grpSpPr bwMode="auto">
          <a:xfrm>
            <a:off x="1562100" y="4038600"/>
            <a:ext cx="1774825" cy="1371600"/>
            <a:chOff x="4450" y="0"/>
            <a:chExt cx="1118" cy="1104"/>
          </a:xfrm>
        </p:grpSpPr>
        <p:pic>
          <p:nvPicPr>
            <p:cNvPr id="22592" name="Picture 62"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3"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6384" name="Group 64"/>
          <p:cNvGrpSpPr>
            <a:grpSpLocks/>
          </p:cNvGrpSpPr>
          <p:nvPr/>
        </p:nvGrpSpPr>
        <p:grpSpPr bwMode="auto">
          <a:xfrm>
            <a:off x="1539875" y="4038600"/>
            <a:ext cx="1774825" cy="1371600"/>
            <a:chOff x="4450" y="0"/>
            <a:chExt cx="1118" cy="1104"/>
          </a:xfrm>
        </p:grpSpPr>
        <p:pic>
          <p:nvPicPr>
            <p:cNvPr id="22590" name="Picture 65"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1"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6387" name="Group 67"/>
          <p:cNvGrpSpPr>
            <a:grpSpLocks/>
          </p:cNvGrpSpPr>
          <p:nvPr/>
        </p:nvGrpSpPr>
        <p:grpSpPr bwMode="auto">
          <a:xfrm>
            <a:off x="1539875" y="4038600"/>
            <a:ext cx="1774825" cy="1371600"/>
            <a:chOff x="4450" y="0"/>
            <a:chExt cx="1118" cy="1104"/>
          </a:xfrm>
        </p:grpSpPr>
        <p:pic>
          <p:nvPicPr>
            <p:cNvPr id="22588" name="Picture 68"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9"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6390" name="Group 70"/>
          <p:cNvGrpSpPr>
            <a:grpSpLocks/>
          </p:cNvGrpSpPr>
          <p:nvPr/>
        </p:nvGrpSpPr>
        <p:grpSpPr bwMode="auto">
          <a:xfrm>
            <a:off x="1562100" y="4038600"/>
            <a:ext cx="1774825" cy="1371600"/>
            <a:chOff x="4450" y="0"/>
            <a:chExt cx="1118" cy="1104"/>
          </a:xfrm>
        </p:grpSpPr>
        <p:pic>
          <p:nvPicPr>
            <p:cNvPr id="22586" name="Picture 71"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7"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6393" name="AutoShape 73"/>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2570" name="Picture 74" descr="Hoa27"/>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75" descr="Buombay"/>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2" name="Picture 76"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77"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4" name="Picture 78"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5" name="Picture 79"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6" name="Picture 80"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77" name="Group 81"/>
          <p:cNvGrpSpPr>
            <a:grpSpLocks/>
          </p:cNvGrpSpPr>
          <p:nvPr/>
        </p:nvGrpSpPr>
        <p:grpSpPr bwMode="auto">
          <a:xfrm>
            <a:off x="7162800" y="5867400"/>
            <a:ext cx="2057400" cy="1066800"/>
            <a:chOff x="0" y="3552"/>
            <a:chExt cx="1392" cy="768"/>
          </a:xfrm>
        </p:grpSpPr>
        <p:pic>
          <p:nvPicPr>
            <p:cNvPr id="22584" name="Picture 82"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5" name="Picture 83"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78" name="Group 84"/>
          <p:cNvGrpSpPr>
            <a:grpSpLocks/>
          </p:cNvGrpSpPr>
          <p:nvPr/>
        </p:nvGrpSpPr>
        <p:grpSpPr bwMode="auto">
          <a:xfrm>
            <a:off x="1295400" y="5867400"/>
            <a:ext cx="1752600" cy="990600"/>
            <a:chOff x="0" y="3552"/>
            <a:chExt cx="1392" cy="768"/>
          </a:xfrm>
        </p:grpSpPr>
        <p:pic>
          <p:nvPicPr>
            <p:cNvPr id="22582" name="Picture 85"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86"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79" name="Picture 87"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0" name="Picture 88"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smtClean="0">
                <a:solidFill>
                  <a:srgbClr val="0000FF"/>
                </a:solidFill>
                <a:latin typeface="Times New Roman" panose="02020603050405020304" pitchFamily="18" charset="0"/>
                <a:cs typeface="Times New Roman" panose="02020603050405020304" pitchFamily="18" charset="0"/>
              </a:rPr>
              <a:t>b</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400" b="1" dirty="0">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3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6344"/>
                                        </p:tgtEl>
                                        <p:attrNameLst>
                                          <p:attrName>style.visibility</p:attrName>
                                        </p:attrNameLst>
                                      </p:cBhvr>
                                      <p:to>
                                        <p:strVal val="visible"/>
                                      </p:to>
                                    </p:set>
                                    <p:anim calcmode="lin" valueType="num">
                                      <p:cBhvr>
                                        <p:cTn id="13" dur="5000" fill="hold"/>
                                        <p:tgtEl>
                                          <p:spTgt spid="56344"/>
                                        </p:tgtEl>
                                        <p:attrNameLst>
                                          <p:attrName>ppt_w</p:attrName>
                                        </p:attrNameLst>
                                      </p:cBhvr>
                                      <p:tavLst>
                                        <p:tav tm="0" fmla="#ppt_w*sin(2.5*pi*$)">
                                          <p:val>
                                            <p:fltVal val="0"/>
                                          </p:val>
                                        </p:tav>
                                        <p:tav tm="100000">
                                          <p:val>
                                            <p:fltVal val="1"/>
                                          </p:val>
                                        </p:tav>
                                      </p:tavLst>
                                    </p:anim>
                                    <p:anim calcmode="lin" valueType="num">
                                      <p:cBhvr>
                                        <p:cTn id="14" dur="5000" fill="hold"/>
                                        <p:tgtEl>
                                          <p:spTgt spid="5634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6343"/>
                                        </p:tgtEl>
                                        <p:attrNameLst>
                                          <p:attrName>style.visibility</p:attrName>
                                        </p:attrNameLst>
                                      </p:cBhvr>
                                      <p:to>
                                        <p:strVal val="visible"/>
                                      </p:to>
                                    </p:set>
                                    <p:anim calcmode="lin" valueType="num">
                                      <p:cBhvr>
                                        <p:cTn id="17" dur="5000" fill="hold"/>
                                        <p:tgtEl>
                                          <p:spTgt spid="56343"/>
                                        </p:tgtEl>
                                        <p:attrNameLst>
                                          <p:attrName>ppt_w</p:attrName>
                                        </p:attrNameLst>
                                      </p:cBhvr>
                                      <p:tavLst>
                                        <p:tav tm="0" fmla="#ppt_w*sin(2.5*pi*$)">
                                          <p:val>
                                            <p:fltVal val="0"/>
                                          </p:val>
                                        </p:tav>
                                        <p:tav tm="100000">
                                          <p:val>
                                            <p:fltVal val="1"/>
                                          </p:val>
                                        </p:tav>
                                      </p:tavLst>
                                    </p:anim>
                                    <p:anim calcmode="lin" valueType="num">
                                      <p:cBhvr>
                                        <p:cTn id="18" dur="5000" fill="hold"/>
                                        <p:tgtEl>
                                          <p:spTgt spid="5634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6347"/>
                                        </p:tgtEl>
                                        <p:attrNameLst>
                                          <p:attrName>style.visibility</p:attrName>
                                        </p:attrNameLst>
                                      </p:cBhvr>
                                      <p:to>
                                        <p:strVal val="visible"/>
                                      </p:to>
                                    </p:set>
                                    <p:animEffect transition="in" filter="checkerboard(across)">
                                      <p:cBhvr>
                                        <p:cTn id="23" dur="1000"/>
                                        <p:tgtEl>
                                          <p:spTgt spid="56347"/>
                                        </p:tgtEl>
                                      </p:cBhvr>
                                    </p:animEffect>
                                  </p:childTnLst>
                                  <p:subTnLst>
                                    <p:audio>
                                      <p:cMediaNode vol="0">
                                        <p:cTn display="0" masterRel="sameClick">
                                          <p:stCondLst>
                                            <p:cond evt="begin" delay="0">
                                              <p:tn val="21"/>
                                            </p:cond>
                                          </p:stCondLst>
                                          <p:endCondLst>
                                            <p:cond evt="onStopAudio" delay="0">
                                              <p:tgtEl>
                                                <p:sldTgt/>
                                              </p:tgtEl>
                                            </p:cond>
                                          </p:endCondLst>
                                        </p:cTn>
                                        <p:tgtEl>
                                          <p:sndTgt r:embed="rId3" name="REC04.wav"/>
                                        </p:tgtEl>
                                      </p:cMediaNode>
                                    </p:audio>
                                  </p:subTnLst>
                                </p:cTn>
                              </p:par>
                            </p:childTnLst>
                          </p:cTn>
                        </p:par>
                        <p:par>
                          <p:cTn id="24" fill="hold" nodeType="afterGroup">
                            <p:stCondLst>
                              <p:cond delay="1000"/>
                            </p:stCondLst>
                            <p:childTnLst>
                              <p:par>
                                <p:cTn id="25" presetID="5" presetClass="exit" presetSubtype="10" fill="hold" grpId="1" nodeType="afterEffect">
                                  <p:stCondLst>
                                    <p:cond delay="500"/>
                                  </p:stCondLst>
                                  <p:childTnLst>
                                    <p:animEffect transition="out" filter="checkerboard(across)">
                                      <p:cBhvr>
                                        <p:cTn id="26" dur="500"/>
                                        <p:tgtEl>
                                          <p:spTgt spid="56347"/>
                                        </p:tgtEl>
                                      </p:cBhvr>
                                    </p:animEffect>
                                    <p:set>
                                      <p:cBhvr>
                                        <p:cTn id="27" dur="1" fill="hold">
                                          <p:stCondLst>
                                            <p:cond delay="499"/>
                                          </p:stCondLst>
                                        </p:cTn>
                                        <p:tgtEl>
                                          <p:spTgt spid="56347"/>
                                        </p:tgtEl>
                                        <p:attrNameLst>
                                          <p:attrName>style.visibility</p:attrName>
                                        </p:attrNameLst>
                                      </p:cBhvr>
                                      <p:to>
                                        <p:strVal val="hidden"/>
                                      </p:to>
                                    </p:set>
                                  </p:childTnLst>
                                  <p:subTnLst>
                                    <p:audio>
                                      <p:cMediaNode vol="7000">
                                        <p:cTn display="0" masterRel="sameClick">
                                          <p:stCondLst>
                                            <p:cond evt="begin" delay="0">
                                              <p:tn val="25"/>
                                            </p:cond>
                                          </p:stCondLst>
                                          <p:endCondLst>
                                            <p:cond evt="onStopAudio" delay="0">
                                              <p:tgtEl>
                                                <p:sldTgt/>
                                              </p:tgtEl>
                                            </p:cond>
                                          </p:endCondLst>
                                        </p:cTn>
                                        <p:tgtEl>
                                          <p:sndTgt r:embed="rId3" name="REC04.wav"/>
                                        </p:tgtEl>
                                      </p:cMediaNode>
                                    </p:audio>
                                  </p:sub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56348"/>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56351"/>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56357"/>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56360"/>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5636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5636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563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10000"/>
                            </p:stCondLst>
                            <p:childTnLst>
                              <p:par>
                                <p:cTn id="53" presetID="1" presetClass="entr" presetSubtype="0" fill="hold" nodeType="afterEffect">
                                  <p:stCondLst>
                                    <p:cond delay="1000"/>
                                  </p:stCondLst>
                                  <p:childTnLst>
                                    <p:set>
                                      <p:cBhvr>
                                        <p:cTn id="54" dur="1" fill="hold">
                                          <p:stCondLst>
                                            <p:cond delay="0"/>
                                          </p:stCondLst>
                                        </p:cTn>
                                        <p:tgtEl>
                                          <p:spTgt spid="5637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11000"/>
                            </p:stCondLst>
                            <p:childTnLst>
                              <p:par>
                                <p:cTn id="56" presetID="1" presetClass="entr" presetSubtype="0" fill="hold" nodeType="afterEffect">
                                  <p:stCondLst>
                                    <p:cond delay="1000"/>
                                  </p:stCondLst>
                                  <p:childTnLst>
                                    <p:set>
                                      <p:cBhvr>
                                        <p:cTn id="57" dur="1" fill="hold">
                                          <p:stCondLst>
                                            <p:cond delay="0"/>
                                          </p:stCondLst>
                                        </p:cTn>
                                        <p:tgtEl>
                                          <p:spTgt spid="5637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12000"/>
                            </p:stCondLst>
                            <p:childTnLst>
                              <p:par>
                                <p:cTn id="59" presetID="1" presetClass="entr" presetSubtype="0" fill="hold" nodeType="afterEffect">
                                  <p:stCondLst>
                                    <p:cond delay="1000"/>
                                  </p:stCondLst>
                                  <p:childTnLst>
                                    <p:set>
                                      <p:cBhvr>
                                        <p:cTn id="60" dur="1" fill="hold">
                                          <p:stCondLst>
                                            <p:cond delay="0"/>
                                          </p:stCondLst>
                                        </p:cTn>
                                        <p:tgtEl>
                                          <p:spTgt spid="5637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3000"/>
                            </p:stCondLst>
                            <p:childTnLst>
                              <p:par>
                                <p:cTn id="62" presetID="1" presetClass="entr" presetSubtype="0" fill="hold" nodeType="afterEffect">
                                  <p:stCondLst>
                                    <p:cond delay="1000"/>
                                  </p:stCondLst>
                                  <p:childTnLst>
                                    <p:set>
                                      <p:cBhvr>
                                        <p:cTn id="63" dur="1" fill="hold">
                                          <p:stCondLst>
                                            <p:cond delay="0"/>
                                          </p:stCondLst>
                                        </p:cTn>
                                        <p:tgtEl>
                                          <p:spTgt spid="5638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4000"/>
                            </p:stCondLst>
                            <p:childTnLst>
                              <p:par>
                                <p:cTn id="65" presetID="1" presetClass="entr" presetSubtype="0" fill="hold" nodeType="afterEffect">
                                  <p:stCondLst>
                                    <p:cond delay="1000"/>
                                  </p:stCondLst>
                                  <p:childTnLst>
                                    <p:set>
                                      <p:cBhvr>
                                        <p:cTn id="66" dur="1" fill="hold">
                                          <p:stCondLst>
                                            <p:cond delay="0"/>
                                          </p:stCondLst>
                                        </p:cTn>
                                        <p:tgtEl>
                                          <p:spTgt spid="5638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5000"/>
                            </p:stCondLst>
                            <p:childTnLst>
                              <p:par>
                                <p:cTn id="68" presetID="1" presetClass="entr" presetSubtype="0" fill="hold" nodeType="afterEffect">
                                  <p:stCondLst>
                                    <p:cond delay="1000"/>
                                  </p:stCondLst>
                                  <p:childTnLst>
                                    <p:set>
                                      <p:cBhvr>
                                        <p:cTn id="69" dur="1" fill="hold">
                                          <p:stCondLst>
                                            <p:cond delay="0"/>
                                          </p:stCondLst>
                                        </p:cTn>
                                        <p:tgtEl>
                                          <p:spTgt spid="5638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6000"/>
                            </p:stCondLst>
                            <p:childTnLst>
                              <p:par>
                                <p:cTn id="71" presetID="1" presetClass="entr" presetSubtype="0" fill="hold" nodeType="afterEffect">
                                  <p:stCondLst>
                                    <p:cond delay="1000"/>
                                  </p:stCondLst>
                                  <p:childTnLst>
                                    <p:set>
                                      <p:cBhvr>
                                        <p:cTn id="72" dur="1" fill="hold">
                                          <p:stCondLst>
                                            <p:cond delay="0"/>
                                          </p:stCondLst>
                                        </p:cTn>
                                        <p:tgtEl>
                                          <p:spTgt spid="5639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7000"/>
                            </p:stCondLst>
                            <p:childTnLst>
                              <p:par>
                                <p:cTn id="74" presetID="5" presetClass="entr" presetSubtype="10" fill="hold" grpId="0" nodeType="afterEffect">
                                  <p:stCondLst>
                                    <p:cond delay="0"/>
                                  </p:stCondLst>
                                  <p:childTnLst>
                                    <p:set>
                                      <p:cBhvr>
                                        <p:cTn id="75" dur="1" fill="hold">
                                          <p:stCondLst>
                                            <p:cond delay="0"/>
                                          </p:stCondLst>
                                        </p:cTn>
                                        <p:tgtEl>
                                          <p:spTgt spid="56393"/>
                                        </p:tgtEl>
                                        <p:attrNameLst>
                                          <p:attrName>style.visibility</p:attrName>
                                        </p:attrNameLst>
                                      </p:cBhvr>
                                      <p:to>
                                        <p:strVal val="visible"/>
                                      </p:to>
                                    </p:set>
                                    <p:animEffect transition="in" filter="checkerboard(across)">
                                      <p:cBhvr>
                                        <p:cTn id="76" dur="1000"/>
                                        <p:tgtEl>
                                          <p:spTgt spid="56393"/>
                                        </p:tgtEl>
                                      </p:cBhvr>
                                    </p:animEffect>
                                  </p:childTnLst>
                                  <p:subTnLst>
                                    <p:audio>
                                      <p:cMediaNode>
                                        <p:cTn display="0" masterRel="sameClick">
                                          <p:stCondLst>
                                            <p:cond evt="begin" delay="0">
                                              <p:tn val="74"/>
                                            </p:cond>
                                          </p:stCondLst>
                                          <p:endCondLst>
                                            <p:cond evt="onStopAudio" delay="0">
                                              <p:tgtEl>
                                                <p:sldTgt/>
                                              </p:tgtEl>
                                            </p:cond>
                                          </p:endCondLst>
                                        </p:cTn>
                                        <p:tgtEl>
                                          <p:sndTgt r:embed="rId3" name="REC04.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nodeType="clickEffect">
                                  <p:stCondLst>
                                    <p:cond delay="0"/>
                                  </p:stCondLst>
                                  <p:childTnLst>
                                    <p:set>
                                      <p:cBhvr>
                                        <p:cTn id="80" dur="1" fill="hold">
                                          <p:stCondLst>
                                            <p:cond delay="0"/>
                                          </p:stCondLst>
                                        </p:cTn>
                                        <p:tgtEl>
                                          <p:spTgt spid="56335">
                                            <p:txEl>
                                              <p:pRg st="0" end="0"/>
                                            </p:txEl>
                                          </p:spTgt>
                                        </p:tgtEl>
                                        <p:attrNameLst>
                                          <p:attrName>style.visibility</p:attrName>
                                        </p:attrNameLst>
                                      </p:cBhvr>
                                      <p:to>
                                        <p:strVal val="visible"/>
                                      </p:to>
                                    </p:set>
                                    <p:animEffect transition="in" filter="fade">
                                      <p:cBhvr>
                                        <p:cTn id="81" dur="500"/>
                                        <p:tgtEl>
                                          <p:spTgt spid="56335">
                                            <p:txEl>
                                              <p:pRg st="0" end="0"/>
                                            </p:txEl>
                                          </p:spTgt>
                                        </p:tgtEl>
                                      </p:cBhvr>
                                    </p:animEffect>
                                    <p:anim calcmode="lin" valueType="num">
                                      <p:cBhvr>
                                        <p:cTn id="82" dur="500" fill="hold"/>
                                        <p:tgtEl>
                                          <p:spTgt spid="56335">
                                            <p:txEl>
                                              <p:pRg st="0" end="0"/>
                                            </p:txEl>
                                          </p:spTgt>
                                        </p:tgtEl>
                                        <p:attrNameLst>
                                          <p:attrName>style.rotation</p:attrName>
                                        </p:attrNameLst>
                                      </p:cBhvr>
                                      <p:tavLst>
                                        <p:tav tm="0">
                                          <p:val>
                                            <p:fltVal val="720"/>
                                          </p:val>
                                        </p:tav>
                                        <p:tav tm="100000">
                                          <p:val>
                                            <p:fltVal val="0"/>
                                          </p:val>
                                        </p:tav>
                                      </p:tavLst>
                                    </p:anim>
                                    <p:anim calcmode="lin" valueType="num">
                                      <p:cBhvr>
                                        <p:cTn id="83" dur="500" fill="hold"/>
                                        <p:tgtEl>
                                          <p:spTgt spid="56335">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563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4" name="D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par>
                                <p:cTn id="89" presetID="22" presetClass="emph" presetSubtype="0" repeatCount="10000" fill="remove" grpId="1" nodeType="withEffect">
                                  <p:stCondLst>
                                    <p:cond delay="0"/>
                                  </p:stCondLst>
                                  <p:childTnLst>
                                    <p:animClr clrSpc="hsl" dir="cw">
                                      <p:cBhvr override="childStyle">
                                        <p:cTn id="90" dur="500" fill="hold"/>
                                        <p:tgtEl>
                                          <p:spTgt spid="57356"/>
                                        </p:tgtEl>
                                        <p:attrNameLst>
                                          <p:attrName>style.color</p:attrName>
                                        </p:attrNameLst>
                                      </p:cBhvr>
                                      <p:by>
                                        <p:hsl h="-7200000" s="0" l="0"/>
                                      </p:by>
                                    </p:animClr>
                                    <p:animClr clrSpc="hsl" dir="cw">
                                      <p:cBhvr>
                                        <p:cTn id="91" dur="500" fill="hold"/>
                                        <p:tgtEl>
                                          <p:spTgt spid="57356"/>
                                        </p:tgtEl>
                                        <p:attrNameLst>
                                          <p:attrName>fillcolor</p:attrName>
                                        </p:attrNameLst>
                                      </p:cBhvr>
                                      <p:by>
                                        <p:hsl h="-7200000" s="0" l="0"/>
                                      </p:by>
                                    </p:animClr>
                                    <p:animClr clrSpc="hsl" dir="cw">
                                      <p:cBhvr>
                                        <p:cTn id="92" dur="500" fill="hold"/>
                                        <p:tgtEl>
                                          <p:spTgt spid="57356"/>
                                        </p:tgtEl>
                                        <p:attrNameLst>
                                          <p:attrName>stroke.color</p:attrName>
                                        </p:attrNameLst>
                                      </p:cBhvr>
                                      <p:by>
                                        <p:hsl h="-7200000" s="0" l="0"/>
                                      </p:by>
                                    </p:animClr>
                                    <p:set>
                                      <p:cBhvr>
                                        <p:cTn id="93"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P spid="56347" grpId="0" animBg="1"/>
      <p:bldP spid="56347" grpId="1" animBg="1"/>
      <p:bldP spid="56393" grpId="0" animBg="1"/>
      <p:bldP spid="57356" grpId="0" animBg="1"/>
      <p:bldP spid="5735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3557" name="Rectangle 54"/>
          <p:cNvSpPr>
            <a:spLocks noChangeArrowheads="1"/>
          </p:cNvSpPr>
          <p:nvPr/>
        </p:nvSpPr>
        <p:spPr bwMode="auto">
          <a:xfrm>
            <a:off x="3162300" y="561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23558" name="Rectangle 54"/>
          <p:cNvSpPr>
            <a:spLocks noChangeArrowheads="1"/>
          </p:cNvSpPr>
          <p:nvPr/>
        </p:nvSpPr>
        <p:spPr bwMode="auto">
          <a:xfrm>
            <a:off x="1676400" y="2286000"/>
            <a:ext cx="7086600" cy="1874838"/>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100"/>
              </a:lnSpc>
              <a:buNone/>
            </a:pPr>
            <a:r>
              <a:rPr lang="en-US" sz="2400" b="1" dirty="0">
                <a:latin typeface="Times New Roman" panose="02020603050405020304" pitchFamily="18" charset="0"/>
                <a:cs typeface="Times New Roman" panose="02020603050405020304" pitchFamily="18" charset="0"/>
              </a:rPr>
              <a:t>Từ nào thích hợp điền vào chỗ trống trong câu sau</a:t>
            </a:r>
            <a:r>
              <a:rPr lang="en-US" sz="2400" b="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nSpc>
                <a:spcPts val="2100"/>
              </a:lnSpc>
              <a:buNone/>
            </a:pPr>
            <a:r>
              <a:rPr lang="en-US" sz="2400" dirty="0" smtClean="0">
                <a:latin typeface="Times New Roman" panose="02020603050405020304" pitchFamily="18" charset="0"/>
                <a:cs typeface="Times New Roman" panose="02020603050405020304" pitchFamily="18" charset="0"/>
              </a:rPr>
              <a:t>Ba ... cả nhà đi sở thú.</a:t>
            </a:r>
          </a:p>
          <a:p>
            <a:pPr>
              <a:lnSpc>
                <a:spcPts val="2100"/>
              </a:lnSpc>
              <a:buNone/>
            </a:pPr>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lửa</a:t>
            </a:r>
          </a:p>
          <a:p>
            <a:pPr>
              <a:lnSpc>
                <a:spcPts val="2100"/>
              </a:lnSpc>
              <a:buNone/>
            </a:pPr>
            <a:r>
              <a:rPr lang="en-US" sz="2400" dirty="0">
                <a:latin typeface="Times New Roman" panose="02020603050405020304" pitchFamily="18" charset="0"/>
                <a:cs typeface="Times New Roman" panose="02020603050405020304" pitchFamily="18" charset="0"/>
              </a:rPr>
              <a:t>B. sửa</a:t>
            </a:r>
          </a:p>
          <a:p>
            <a:pPr>
              <a:lnSpc>
                <a:spcPts val="2100"/>
              </a:lnSpc>
              <a:buNone/>
            </a:pPr>
            <a:r>
              <a:rPr lang="en-US" sz="2400" dirty="0">
                <a:latin typeface="Times New Roman" panose="02020603050405020304" pitchFamily="18" charset="0"/>
                <a:cs typeface="Times New Roman" panose="02020603050405020304" pitchFamily="18" charset="0"/>
              </a:rPr>
              <a:t>C. đưa</a:t>
            </a:r>
          </a:p>
          <a:p>
            <a:pPr algn="ctr">
              <a:lnSpc>
                <a:spcPts val="2100"/>
              </a:lnSpc>
              <a:spcBef>
                <a:spcPct val="50000"/>
              </a:spcBef>
              <a:buFontTx/>
              <a:buNone/>
            </a:pPr>
            <a:endParaRPr lang="en-US" altLang="en-US" sz="700" b="1" dirty="0">
              <a:solidFill>
                <a:schemeClr val="accent2"/>
              </a:solidFill>
              <a:latin typeface="Times New Roman" panose="02020603050405020304" pitchFamily="18" charset="0"/>
              <a:cs typeface="Times New Roman" panose="02020603050405020304" pitchFamily="18" charset="0"/>
            </a:endParaRPr>
          </a:p>
        </p:txBody>
      </p:sp>
      <p:pic>
        <p:nvPicPr>
          <p:cNvPr id="2355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3561"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3564"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CC3300"/>
                </a:solidFill>
              </a:rPr>
              <a:t>Câu hỏi </a:t>
            </a:r>
            <a:r>
              <a:rPr lang="en-US" altLang="en-US" sz="1800" b="1" dirty="0" smtClean="0">
                <a:solidFill>
                  <a:srgbClr val="CC3300"/>
                </a:solidFill>
              </a:rPr>
              <a:t>18</a:t>
            </a:r>
            <a:endParaRPr lang="en-US" altLang="en-US" sz="1800" b="1" dirty="0">
              <a:solidFill>
                <a:srgbClr val="CC3300"/>
              </a:solidFill>
            </a:endParaRPr>
          </a:p>
        </p:txBody>
      </p:sp>
      <p:sp>
        <p:nvSpPr>
          <p:cNvPr id="23566" name="AutoShape 40"/>
          <p:cNvSpPr>
            <a:spLocks noChangeArrowheads="1"/>
          </p:cNvSpPr>
          <p:nvPr/>
        </p:nvSpPr>
        <p:spPr bwMode="auto">
          <a:xfrm>
            <a:off x="4102100" y="504983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3567" name="AutoShape 41"/>
          <p:cNvSpPr>
            <a:spLocks noChangeArrowheads="1"/>
          </p:cNvSpPr>
          <p:nvPr/>
        </p:nvSpPr>
        <p:spPr bwMode="auto">
          <a:xfrm>
            <a:off x="4179888" y="515143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7359" name="Text Box 42"/>
          <p:cNvSpPr txBox="1">
            <a:spLocks noChangeArrowheads="1"/>
          </p:cNvSpPr>
          <p:nvPr/>
        </p:nvSpPr>
        <p:spPr bwMode="auto">
          <a:xfrm>
            <a:off x="4041775" y="516731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3569" name="AutoShape 22" descr="img24">
            <a:hlinkClick r:id="rId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3570" name="AutoShape 23" descr="img24">
            <a:hlinkClick r:id="rId1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7366" name="WordArt 22"/>
          <p:cNvSpPr>
            <a:spLocks noChangeArrowheads="1" noChangeShapeType="1" noTextEdit="1"/>
          </p:cNvSpPr>
          <p:nvPr/>
        </p:nvSpPr>
        <p:spPr bwMode="auto">
          <a:xfrm>
            <a:off x="5715000" y="1676400"/>
            <a:ext cx="11430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p:txBody>
      </p:sp>
      <p:sp>
        <p:nvSpPr>
          <p:cNvPr id="57367" name="WordArt 23"/>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2357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96250" y="385763"/>
            <a:ext cx="9572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5" descr="atom">
            <a:hlinkClick r:id="" action="ppaction://noaction"/>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AutoShape 2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7371" name="Group 27"/>
          <p:cNvGrpSpPr>
            <a:grpSpLocks/>
          </p:cNvGrpSpPr>
          <p:nvPr/>
        </p:nvGrpSpPr>
        <p:grpSpPr bwMode="auto">
          <a:xfrm>
            <a:off x="1562100" y="4038600"/>
            <a:ext cx="1774825" cy="1371600"/>
            <a:chOff x="4450" y="0"/>
            <a:chExt cx="1118" cy="1104"/>
          </a:xfrm>
        </p:grpSpPr>
        <p:pic>
          <p:nvPicPr>
            <p:cNvPr id="23634" name="Picture 28"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5" name="AutoShape 2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7374" name="Group 30"/>
          <p:cNvGrpSpPr>
            <a:grpSpLocks/>
          </p:cNvGrpSpPr>
          <p:nvPr/>
        </p:nvGrpSpPr>
        <p:grpSpPr bwMode="auto">
          <a:xfrm>
            <a:off x="1539875" y="4038600"/>
            <a:ext cx="1774825" cy="1371600"/>
            <a:chOff x="4450" y="0"/>
            <a:chExt cx="1118" cy="1104"/>
          </a:xfrm>
        </p:grpSpPr>
        <p:pic>
          <p:nvPicPr>
            <p:cNvPr id="23632" name="Picture 31"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3" name="AutoShape 3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7377" name="Group 33"/>
          <p:cNvGrpSpPr>
            <a:grpSpLocks/>
          </p:cNvGrpSpPr>
          <p:nvPr/>
        </p:nvGrpSpPr>
        <p:grpSpPr bwMode="auto">
          <a:xfrm>
            <a:off x="1562100" y="4038600"/>
            <a:ext cx="1774825" cy="1371600"/>
            <a:chOff x="4450" y="0"/>
            <a:chExt cx="1118" cy="1104"/>
          </a:xfrm>
        </p:grpSpPr>
        <p:pic>
          <p:nvPicPr>
            <p:cNvPr id="23630" name="Picture 34"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1"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7380" name="Group 36"/>
          <p:cNvGrpSpPr>
            <a:grpSpLocks/>
          </p:cNvGrpSpPr>
          <p:nvPr/>
        </p:nvGrpSpPr>
        <p:grpSpPr bwMode="auto">
          <a:xfrm>
            <a:off x="1562100" y="4038600"/>
            <a:ext cx="1774825" cy="1371600"/>
            <a:chOff x="4450" y="0"/>
            <a:chExt cx="1118" cy="1104"/>
          </a:xfrm>
        </p:grpSpPr>
        <p:pic>
          <p:nvPicPr>
            <p:cNvPr id="23628" name="Picture 37"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9"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7383" name="Group 39"/>
          <p:cNvGrpSpPr>
            <a:grpSpLocks/>
          </p:cNvGrpSpPr>
          <p:nvPr/>
        </p:nvGrpSpPr>
        <p:grpSpPr bwMode="auto">
          <a:xfrm>
            <a:off x="1539875" y="4038600"/>
            <a:ext cx="1774825" cy="1371600"/>
            <a:chOff x="4450" y="0"/>
            <a:chExt cx="1118" cy="1104"/>
          </a:xfrm>
        </p:grpSpPr>
        <p:pic>
          <p:nvPicPr>
            <p:cNvPr id="23626" name="Picture 40"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7"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7386" name="Group 42"/>
          <p:cNvGrpSpPr>
            <a:grpSpLocks/>
          </p:cNvGrpSpPr>
          <p:nvPr/>
        </p:nvGrpSpPr>
        <p:grpSpPr bwMode="auto">
          <a:xfrm>
            <a:off x="1562100" y="4038600"/>
            <a:ext cx="1774825" cy="1371600"/>
            <a:chOff x="4450" y="0"/>
            <a:chExt cx="1118" cy="1104"/>
          </a:xfrm>
        </p:grpSpPr>
        <p:pic>
          <p:nvPicPr>
            <p:cNvPr id="23624" name="Picture 43"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5"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7389" name="Group 45"/>
          <p:cNvGrpSpPr>
            <a:grpSpLocks/>
          </p:cNvGrpSpPr>
          <p:nvPr/>
        </p:nvGrpSpPr>
        <p:grpSpPr bwMode="auto">
          <a:xfrm>
            <a:off x="1562100" y="4038600"/>
            <a:ext cx="1774825" cy="1371600"/>
            <a:chOff x="4450" y="0"/>
            <a:chExt cx="1118" cy="1104"/>
          </a:xfrm>
        </p:grpSpPr>
        <p:pic>
          <p:nvPicPr>
            <p:cNvPr id="23622" name="Picture 46"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3"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7392" name="Group 48"/>
          <p:cNvGrpSpPr>
            <a:grpSpLocks/>
          </p:cNvGrpSpPr>
          <p:nvPr/>
        </p:nvGrpSpPr>
        <p:grpSpPr bwMode="auto">
          <a:xfrm>
            <a:off x="1562100" y="4038600"/>
            <a:ext cx="1774825" cy="1371600"/>
            <a:chOff x="4450" y="0"/>
            <a:chExt cx="1118" cy="1104"/>
          </a:xfrm>
        </p:grpSpPr>
        <p:pic>
          <p:nvPicPr>
            <p:cNvPr id="23620" name="Picture 49"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1"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7395" name="Group 51"/>
          <p:cNvGrpSpPr>
            <a:grpSpLocks/>
          </p:cNvGrpSpPr>
          <p:nvPr/>
        </p:nvGrpSpPr>
        <p:grpSpPr bwMode="auto">
          <a:xfrm>
            <a:off x="1524000" y="4025900"/>
            <a:ext cx="1774825" cy="1371600"/>
            <a:chOff x="4450" y="0"/>
            <a:chExt cx="1118" cy="1104"/>
          </a:xfrm>
        </p:grpSpPr>
        <p:pic>
          <p:nvPicPr>
            <p:cNvPr id="23618" name="Picture 52"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9"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7398" name="Group 54"/>
          <p:cNvGrpSpPr>
            <a:grpSpLocks/>
          </p:cNvGrpSpPr>
          <p:nvPr/>
        </p:nvGrpSpPr>
        <p:grpSpPr bwMode="auto">
          <a:xfrm>
            <a:off x="1562100" y="4038600"/>
            <a:ext cx="1774825" cy="1371600"/>
            <a:chOff x="4450" y="0"/>
            <a:chExt cx="1118" cy="1104"/>
          </a:xfrm>
        </p:grpSpPr>
        <p:pic>
          <p:nvPicPr>
            <p:cNvPr id="23616" name="Picture 55"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7401" name="Group 57"/>
          <p:cNvGrpSpPr>
            <a:grpSpLocks/>
          </p:cNvGrpSpPr>
          <p:nvPr/>
        </p:nvGrpSpPr>
        <p:grpSpPr bwMode="auto">
          <a:xfrm>
            <a:off x="1539875" y="4038600"/>
            <a:ext cx="1774825" cy="1371600"/>
            <a:chOff x="4450" y="0"/>
            <a:chExt cx="1118" cy="1104"/>
          </a:xfrm>
        </p:grpSpPr>
        <p:pic>
          <p:nvPicPr>
            <p:cNvPr id="23614" name="Picture 58"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5"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7404" name="Group 60"/>
          <p:cNvGrpSpPr>
            <a:grpSpLocks/>
          </p:cNvGrpSpPr>
          <p:nvPr/>
        </p:nvGrpSpPr>
        <p:grpSpPr bwMode="auto">
          <a:xfrm>
            <a:off x="1562100" y="4038600"/>
            <a:ext cx="1774825" cy="1371600"/>
            <a:chOff x="4450" y="0"/>
            <a:chExt cx="1118" cy="1104"/>
          </a:xfrm>
        </p:grpSpPr>
        <p:pic>
          <p:nvPicPr>
            <p:cNvPr id="23612" name="Picture 61"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3"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7407" name="Group 63"/>
          <p:cNvGrpSpPr>
            <a:grpSpLocks/>
          </p:cNvGrpSpPr>
          <p:nvPr/>
        </p:nvGrpSpPr>
        <p:grpSpPr bwMode="auto">
          <a:xfrm>
            <a:off x="1539875" y="4038600"/>
            <a:ext cx="1774825" cy="1371600"/>
            <a:chOff x="4450" y="0"/>
            <a:chExt cx="1118" cy="1104"/>
          </a:xfrm>
        </p:grpSpPr>
        <p:pic>
          <p:nvPicPr>
            <p:cNvPr id="23610" name="Picture 64"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1"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7410" name="Group 66"/>
          <p:cNvGrpSpPr>
            <a:grpSpLocks/>
          </p:cNvGrpSpPr>
          <p:nvPr/>
        </p:nvGrpSpPr>
        <p:grpSpPr bwMode="auto">
          <a:xfrm>
            <a:off x="1539875" y="4038600"/>
            <a:ext cx="1774825" cy="1371600"/>
            <a:chOff x="4450" y="0"/>
            <a:chExt cx="1118" cy="1104"/>
          </a:xfrm>
        </p:grpSpPr>
        <p:pic>
          <p:nvPicPr>
            <p:cNvPr id="23608" name="Picture 67"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9"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7413" name="Group 69"/>
          <p:cNvGrpSpPr>
            <a:grpSpLocks/>
          </p:cNvGrpSpPr>
          <p:nvPr/>
        </p:nvGrpSpPr>
        <p:grpSpPr bwMode="auto">
          <a:xfrm>
            <a:off x="1562100" y="4038600"/>
            <a:ext cx="1774825" cy="1371600"/>
            <a:chOff x="4450" y="0"/>
            <a:chExt cx="1118" cy="1104"/>
          </a:xfrm>
        </p:grpSpPr>
        <p:pic>
          <p:nvPicPr>
            <p:cNvPr id="23606" name="Picture 70"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7"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7416" name="AutoShape 7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3592" name="Picture 75"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3" name="Picture 76"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77"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78"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79"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97" name="Group 80"/>
          <p:cNvGrpSpPr>
            <a:grpSpLocks/>
          </p:cNvGrpSpPr>
          <p:nvPr/>
        </p:nvGrpSpPr>
        <p:grpSpPr bwMode="auto">
          <a:xfrm>
            <a:off x="7162800" y="5867400"/>
            <a:ext cx="2057400" cy="1066800"/>
            <a:chOff x="0" y="3552"/>
            <a:chExt cx="1392" cy="768"/>
          </a:xfrm>
        </p:grpSpPr>
        <p:pic>
          <p:nvPicPr>
            <p:cNvPr id="23604" name="Picture 81"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82"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98" name="Group 83"/>
          <p:cNvGrpSpPr>
            <a:grpSpLocks/>
          </p:cNvGrpSpPr>
          <p:nvPr/>
        </p:nvGrpSpPr>
        <p:grpSpPr bwMode="auto">
          <a:xfrm>
            <a:off x="1295400" y="5867400"/>
            <a:ext cx="1752600" cy="990600"/>
            <a:chOff x="0" y="3552"/>
            <a:chExt cx="1392" cy="768"/>
          </a:xfrm>
        </p:grpSpPr>
        <p:pic>
          <p:nvPicPr>
            <p:cNvPr id="23602" name="Picture 84"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3" name="Picture 85"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99" name="Picture 86"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2"/>
          <p:cNvSpPr>
            <a:spLocks noChangeArrowheads="1"/>
          </p:cNvSpPr>
          <p:nvPr/>
        </p:nvSpPr>
        <p:spPr bwMode="auto">
          <a:xfrm>
            <a:off x="3460750" y="57753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dirty="0">
              <a:solidFill>
                <a:srgbClr val="006C00"/>
              </a:solidFill>
            </a:endParaRPr>
          </a:p>
          <a:p>
            <a:pPr algn="ctr" eaLnBrk="1" hangingPunct="1">
              <a:spcBef>
                <a:spcPct val="0"/>
              </a:spcBef>
              <a:buFontTx/>
              <a:buNone/>
            </a:pPr>
            <a:endParaRPr lang="en-US" altLang="en-US" sz="2800" b="1" dirty="0">
              <a:solidFill>
                <a:srgbClr val="009900"/>
              </a:solidFill>
            </a:endParaRPr>
          </a:p>
          <a:p>
            <a:pPr algn="ctr" eaLnBrk="1" hangingPunct="1">
              <a:spcBef>
                <a:spcPct val="0"/>
              </a:spcBef>
              <a:buFontTx/>
              <a:buNone/>
            </a:pPr>
            <a:r>
              <a:rPr lang="en-US" altLang="en-US" b="1" dirty="0" smtClean="0">
                <a:solidFill>
                  <a:srgbClr val="0000FF"/>
                </a:solidFill>
                <a:latin typeface="Times New Roman" panose="02020603050405020304" pitchFamily="18" charset="0"/>
                <a:cs typeface="Times New Roman" panose="02020603050405020304" pitchFamily="18" charset="0"/>
              </a:rPr>
              <a:t>c</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400" b="1" dirty="0">
              <a:solidFill>
                <a:srgbClr val="A82914"/>
              </a:solidFill>
            </a:endParaRPr>
          </a:p>
        </p:txBody>
      </p:sp>
      <p:sp>
        <p:nvSpPr>
          <p:cNvPr id="23601" name="AutoShape 21" descr="img24">
            <a:hlinkClick r:id="rId17" action="ppaction://hlinksldjump"/>
            <a:hlinkHover r:id="" action="ppaction://noaction" highlightClick="1"/>
          </p:cNvPr>
          <p:cNvSpPr>
            <a:spLocks noChangeArrowheads="1"/>
          </p:cNvSpPr>
          <p:nvPr/>
        </p:nvSpPr>
        <p:spPr bwMode="auto">
          <a:xfrm>
            <a:off x="0" y="17526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56"/>
                                        </p:tgtEl>
                                        <p:attrNameLst>
                                          <p:attrName>style.visibility</p:attrName>
                                        </p:attrNameLst>
                                      </p:cBhvr>
                                      <p:to>
                                        <p:strVal val="visible"/>
                                      </p:to>
                                    </p:set>
                                    <p:anim calcmode="lin" valueType="num">
                                      <p:cBhvr additive="base">
                                        <p:cTn id="7" dur="500" fill="hold"/>
                                        <p:tgtEl>
                                          <p:spTgt spid="57356"/>
                                        </p:tgtEl>
                                        <p:attrNameLst>
                                          <p:attrName>ppt_x</p:attrName>
                                        </p:attrNameLst>
                                      </p:cBhvr>
                                      <p:tavLst>
                                        <p:tav tm="0">
                                          <p:val>
                                            <p:strVal val="#ppt_x"/>
                                          </p:val>
                                        </p:tav>
                                        <p:tav tm="100000">
                                          <p:val>
                                            <p:strVal val="#ppt_x"/>
                                          </p:val>
                                        </p:tav>
                                      </p:tavLst>
                                    </p:anim>
                                    <p:anim calcmode="lin" valueType="num">
                                      <p:cBhvr additive="base">
                                        <p:cTn id="8" dur="500" fill="hold"/>
                                        <p:tgtEl>
                                          <p:spTgt spid="5735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35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7367"/>
                                        </p:tgtEl>
                                        <p:attrNameLst>
                                          <p:attrName>style.visibility</p:attrName>
                                        </p:attrNameLst>
                                      </p:cBhvr>
                                      <p:to>
                                        <p:strVal val="visible"/>
                                      </p:to>
                                    </p:set>
                                    <p:anim calcmode="lin" valueType="num">
                                      <p:cBhvr>
                                        <p:cTn id="13" dur="5000" fill="hold"/>
                                        <p:tgtEl>
                                          <p:spTgt spid="57367"/>
                                        </p:tgtEl>
                                        <p:attrNameLst>
                                          <p:attrName>ppt_w</p:attrName>
                                        </p:attrNameLst>
                                      </p:cBhvr>
                                      <p:tavLst>
                                        <p:tav tm="0" fmla="#ppt_w*sin(2.5*pi*$)">
                                          <p:val>
                                            <p:fltVal val="0"/>
                                          </p:val>
                                        </p:tav>
                                        <p:tav tm="100000">
                                          <p:val>
                                            <p:fltVal val="1"/>
                                          </p:val>
                                        </p:tav>
                                      </p:tavLst>
                                    </p:anim>
                                    <p:anim calcmode="lin" valueType="num">
                                      <p:cBhvr>
                                        <p:cTn id="14" dur="5000" fill="hold"/>
                                        <p:tgtEl>
                                          <p:spTgt spid="5736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7366"/>
                                        </p:tgtEl>
                                        <p:attrNameLst>
                                          <p:attrName>style.visibility</p:attrName>
                                        </p:attrNameLst>
                                      </p:cBhvr>
                                      <p:to>
                                        <p:strVal val="visible"/>
                                      </p:to>
                                    </p:set>
                                    <p:anim calcmode="lin" valueType="num">
                                      <p:cBhvr>
                                        <p:cTn id="17" dur="5000" fill="hold"/>
                                        <p:tgtEl>
                                          <p:spTgt spid="57366"/>
                                        </p:tgtEl>
                                        <p:attrNameLst>
                                          <p:attrName>ppt_w</p:attrName>
                                        </p:attrNameLst>
                                      </p:cBhvr>
                                      <p:tavLst>
                                        <p:tav tm="0" fmla="#ppt_w*sin(2.5*pi*$)">
                                          <p:val>
                                            <p:fltVal val="0"/>
                                          </p:val>
                                        </p:tav>
                                        <p:tav tm="100000">
                                          <p:val>
                                            <p:fltVal val="1"/>
                                          </p:val>
                                        </p:tav>
                                      </p:tavLst>
                                    </p:anim>
                                    <p:anim calcmode="lin" valueType="num">
                                      <p:cBhvr>
                                        <p:cTn id="18" dur="5000" fill="hold"/>
                                        <p:tgtEl>
                                          <p:spTgt spid="5736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7370"/>
                                        </p:tgtEl>
                                        <p:attrNameLst>
                                          <p:attrName>style.visibility</p:attrName>
                                        </p:attrNameLst>
                                      </p:cBhvr>
                                      <p:to>
                                        <p:strVal val="visible"/>
                                      </p:to>
                                    </p:set>
                                    <p:animEffect transition="in" filter="checkerboard(across)">
                                      <p:cBhvr>
                                        <p:cTn id="23" dur="1000"/>
                                        <p:tgtEl>
                                          <p:spTgt spid="57370"/>
                                        </p:tgtEl>
                                      </p:cBhvr>
                                    </p:animEffect>
                                  </p:childTnLst>
                                  <p:subTnLst>
                                    <p:audio>
                                      <p:cMediaNode vol="0">
                                        <p:cTn display="0" masterRel="sameClick">
                                          <p:stCondLst>
                                            <p:cond evt="begin" delay="0">
                                              <p:tn val="21"/>
                                            </p:cond>
                                          </p:stCondLst>
                                          <p:endCondLst>
                                            <p:cond evt="onStopAudio" delay="0">
                                              <p:tgtEl>
                                                <p:sldTgt/>
                                              </p:tgtEl>
                                            </p:cond>
                                          </p:endCondLst>
                                        </p:cTn>
                                        <p:tgtEl>
                                          <p:sndTgt r:embed="rId3" name="REC04.wav"/>
                                        </p:tgtEl>
                                      </p:cMediaNode>
                                    </p:audio>
                                  </p:subTnLst>
                                </p:cTn>
                              </p:par>
                            </p:childTnLst>
                          </p:cTn>
                        </p:par>
                        <p:par>
                          <p:cTn id="24" fill="hold" nodeType="afterGroup">
                            <p:stCondLst>
                              <p:cond delay="1000"/>
                            </p:stCondLst>
                            <p:childTnLst>
                              <p:par>
                                <p:cTn id="25" presetID="5" presetClass="exit" presetSubtype="10" fill="hold" grpId="1" nodeType="afterEffect">
                                  <p:stCondLst>
                                    <p:cond delay="500"/>
                                  </p:stCondLst>
                                  <p:childTnLst>
                                    <p:animEffect transition="out" filter="checkerboard(across)">
                                      <p:cBhvr>
                                        <p:cTn id="26" dur="500"/>
                                        <p:tgtEl>
                                          <p:spTgt spid="57370"/>
                                        </p:tgtEl>
                                      </p:cBhvr>
                                    </p:animEffect>
                                    <p:set>
                                      <p:cBhvr>
                                        <p:cTn id="27" dur="1" fill="hold">
                                          <p:stCondLst>
                                            <p:cond delay="499"/>
                                          </p:stCondLst>
                                        </p:cTn>
                                        <p:tgtEl>
                                          <p:spTgt spid="57370"/>
                                        </p:tgtEl>
                                        <p:attrNameLst>
                                          <p:attrName>style.visibility</p:attrName>
                                        </p:attrNameLst>
                                      </p:cBhvr>
                                      <p:to>
                                        <p:strVal val="hidden"/>
                                      </p:to>
                                    </p:set>
                                  </p:childTnLst>
                                  <p:subTnLst>
                                    <p:audio>
                                      <p:cMediaNode vol="7000">
                                        <p:cTn display="0" masterRel="sameClick">
                                          <p:stCondLst>
                                            <p:cond evt="begin" delay="0">
                                              <p:tn val="25"/>
                                            </p:cond>
                                          </p:stCondLst>
                                          <p:endCondLst>
                                            <p:cond evt="onStopAudio" delay="0">
                                              <p:tgtEl>
                                                <p:sldTgt/>
                                              </p:tgtEl>
                                            </p:cond>
                                          </p:endCondLst>
                                        </p:cTn>
                                        <p:tgtEl>
                                          <p:sndTgt r:embed="rId3" name="REC04.wav"/>
                                        </p:tgtEl>
                                      </p:cMediaNode>
                                    </p:audio>
                                  </p:sub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57371"/>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57374"/>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57377"/>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57380"/>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57383"/>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5738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5738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5739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10000"/>
                            </p:stCondLst>
                            <p:childTnLst>
                              <p:par>
                                <p:cTn id="53" presetID="1" presetClass="entr" presetSubtype="0" fill="hold" nodeType="afterEffect">
                                  <p:stCondLst>
                                    <p:cond delay="1000"/>
                                  </p:stCondLst>
                                  <p:childTnLst>
                                    <p:set>
                                      <p:cBhvr>
                                        <p:cTn id="54" dur="1" fill="hold">
                                          <p:stCondLst>
                                            <p:cond delay="0"/>
                                          </p:stCondLst>
                                        </p:cTn>
                                        <p:tgtEl>
                                          <p:spTgt spid="5739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11000"/>
                            </p:stCondLst>
                            <p:childTnLst>
                              <p:par>
                                <p:cTn id="56" presetID="1" presetClass="entr" presetSubtype="0" fill="hold" nodeType="afterEffect">
                                  <p:stCondLst>
                                    <p:cond delay="1000"/>
                                  </p:stCondLst>
                                  <p:childTnLst>
                                    <p:set>
                                      <p:cBhvr>
                                        <p:cTn id="57" dur="1" fill="hold">
                                          <p:stCondLst>
                                            <p:cond delay="0"/>
                                          </p:stCondLst>
                                        </p:cTn>
                                        <p:tgtEl>
                                          <p:spTgt spid="5739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12000"/>
                            </p:stCondLst>
                            <p:childTnLst>
                              <p:par>
                                <p:cTn id="59" presetID="1" presetClass="entr" presetSubtype="0" fill="hold" nodeType="afterEffect">
                                  <p:stCondLst>
                                    <p:cond delay="1000"/>
                                  </p:stCondLst>
                                  <p:childTnLst>
                                    <p:set>
                                      <p:cBhvr>
                                        <p:cTn id="60" dur="1" fill="hold">
                                          <p:stCondLst>
                                            <p:cond delay="0"/>
                                          </p:stCondLst>
                                        </p:cTn>
                                        <p:tgtEl>
                                          <p:spTgt spid="574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3000"/>
                            </p:stCondLst>
                            <p:childTnLst>
                              <p:par>
                                <p:cTn id="62" presetID="1" presetClass="entr" presetSubtype="0" fill="hold" nodeType="afterEffect">
                                  <p:stCondLst>
                                    <p:cond delay="1000"/>
                                  </p:stCondLst>
                                  <p:childTnLst>
                                    <p:set>
                                      <p:cBhvr>
                                        <p:cTn id="63" dur="1" fill="hold">
                                          <p:stCondLst>
                                            <p:cond delay="0"/>
                                          </p:stCondLst>
                                        </p:cTn>
                                        <p:tgtEl>
                                          <p:spTgt spid="5740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4000"/>
                            </p:stCondLst>
                            <p:childTnLst>
                              <p:par>
                                <p:cTn id="65" presetID="1" presetClass="entr" presetSubtype="0" fill="hold" nodeType="afterEffect">
                                  <p:stCondLst>
                                    <p:cond delay="1000"/>
                                  </p:stCondLst>
                                  <p:childTnLst>
                                    <p:set>
                                      <p:cBhvr>
                                        <p:cTn id="66" dur="1" fill="hold">
                                          <p:stCondLst>
                                            <p:cond delay="0"/>
                                          </p:stCondLst>
                                        </p:cTn>
                                        <p:tgtEl>
                                          <p:spTgt spid="5740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5000"/>
                            </p:stCondLst>
                            <p:childTnLst>
                              <p:par>
                                <p:cTn id="68" presetID="1" presetClass="entr" presetSubtype="0" fill="hold" nodeType="afterEffect">
                                  <p:stCondLst>
                                    <p:cond delay="1000"/>
                                  </p:stCondLst>
                                  <p:childTnLst>
                                    <p:set>
                                      <p:cBhvr>
                                        <p:cTn id="69" dur="1" fill="hold">
                                          <p:stCondLst>
                                            <p:cond delay="0"/>
                                          </p:stCondLst>
                                        </p:cTn>
                                        <p:tgtEl>
                                          <p:spTgt spid="5741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6000"/>
                            </p:stCondLst>
                            <p:childTnLst>
                              <p:par>
                                <p:cTn id="71" presetID="1" presetClass="entr" presetSubtype="0" fill="hold" nodeType="afterEffect">
                                  <p:stCondLst>
                                    <p:cond delay="1000"/>
                                  </p:stCondLst>
                                  <p:childTnLst>
                                    <p:set>
                                      <p:cBhvr>
                                        <p:cTn id="72" dur="1" fill="hold">
                                          <p:stCondLst>
                                            <p:cond delay="0"/>
                                          </p:stCondLst>
                                        </p:cTn>
                                        <p:tgtEl>
                                          <p:spTgt spid="5741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7000"/>
                            </p:stCondLst>
                            <p:childTnLst>
                              <p:par>
                                <p:cTn id="74" presetID="5" presetClass="entr" presetSubtype="10" fill="hold" grpId="0" nodeType="afterEffect">
                                  <p:stCondLst>
                                    <p:cond delay="0"/>
                                  </p:stCondLst>
                                  <p:childTnLst>
                                    <p:set>
                                      <p:cBhvr>
                                        <p:cTn id="75" dur="1" fill="hold">
                                          <p:stCondLst>
                                            <p:cond delay="0"/>
                                          </p:stCondLst>
                                        </p:cTn>
                                        <p:tgtEl>
                                          <p:spTgt spid="57416"/>
                                        </p:tgtEl>
                                        <p:attrNameLst>
                                          <p:attrName>style.visibility</p:attrName>
                                        </p:attrNameLst>
                                      </p:cBhvr>
                                      <p:to>
                                        <p:strVal val="visible"/>
                                      </p:to>
                                    </p:set>
                                    <p:animEffect transition="in" filter="checkerboard(across)">
                                      <p:cBhvr>
                                        <p:cTn id="76" dur="1000"/>
                                        <p:tgtEl>
                                          <p:spTgt spid="57416"/>
                                        </p:tgtEl>
                                      </p:cBhvr>
                                    </p:animEffect>
                                  </p:childTnLst>
                                  <p:subTnLst>
                                    <p:audio>
                                      <p:cMediaNode>
                                        <p:cTn display="0" masterRel="sameClick">
                                          <p:stCondLst>
                                            <p:cond evt="begin" delay="0">
                                              <p:tn val="74"/>
                                            </p:cond>
                                          </p:stCondLst>
                                          <p:endCondLst>
                                            <p:cond evt="onStopAudio" delay="0">
                                              <p:tgtEl>
                                                <p:sldTgt/>
                                              </p:tgtEl>
                                            </p:cond>
                                          </p:endCondLst>
                                        </p:cTn>
                                        <p:tgtEl>
                                          <p:sndTgt r:embed="rId3" name="REC04.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nodeType="clickEffect">
                                  <p:stCondLst>
                                    <p:cond delay="0"/>
                                  </p:stCondLst>
                                  <p:childTnLst>
                                    <p:set>
                                      <p:cBhvr>
                                        <p:cTn id="80" dur="1" fill="hold">
                                          <p:stCondLst>
                                            <p:cond delay="0"/>
                                          </p:stCondLst>
                                        </p:cTn>
                                        <p:tgtEl>
                                          <p:spTgt spid="57359">
                                            <p:txEl>
                                              <p:pRg st="0" end="0"/>
                                            </p:txEl>
                                          </p:spTgt>
                                        </p:tgtEl>
                                        <p:attrNameLst>
                                          <p:attrName>style.visibility</p:attrName>
                                        </p:attrNameLst>
                                      </p:cBhvr>
                                      <p:to>
                                        <p:strVal val="visible"/>
                                      </p:to>
                                    </p:set>
                                    <p:animEffect transition="in" filter="fade">
                                      <p:cBhvr>
                                        <p:cTn id="81" dur="500"/>
                                        <p:tgtEl>
                                          <p:spTgt spid="57359">
                                            <p:txEl>
                                              <p:pRg st="0" end="0"/>
                                            </p:txEl>
                                          </p:spTgt>
                                        </p:tgtEl>
                                      </p:cBhvr>
                                    </p:animEffect>
                                    <p:anim calcmode="lin" valueType="num">
                                      <p:cBhvr>
                                        <p:cTn id="82" dur="500" fill="hold"/>
                                        <p:tgtEl>
                                          <p:spTgt spid="57359">
                                            <p:txEl>
                                              <p:pRg st="0" end="0"/>
                                            </p:txEl>
                                          </p:spTgt>
                                        </p:tgtEl>
                                        <p:attrNameLst>
                                          <p:attrName>style.rotation</p:attrName>
                                        </p:attrNameLst>
                                      </p:cBhvr>
                                      <p:tavLst>
                                        <p:tav tm="0">
                                          <p:val>
                                            <p:fltVal val="720"/>
                                          </p:val>
                                        </p:tav>
                                        <p:tav tm="100000">
                                          <p:val>
                                            <p:fltVal val="0"/>
                                          </p:val>
                                        </p:tav>
                                      </p:tavLst>
                                    </p:anim>
                                    <p:anim calcmode="lin" valueType="num">
                                      <p:cBhvr>
                                        <p:cTn id="83" dur="500" fill="hold"/>
                                        <p:tgtEl>
                                          <p:spTgt spid="57359">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5735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4" name="D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par>
                                <p:cTn id="89" presetID="22" presetClass="emph" presetSubtype="0" repeatCount="10000" fill="remove" grpId="1" nodeType="withEffect">
                                  <p:stCondLst>
                                    <p:cond delay="0"/>
                                  </p:stCondLst>
                                  <p:childTnLst>
                                    <p:animClr clrSpc="hsl" dir="cw">
                                      <p:cBhvr override="childStyle">
                                        <p:cTn id="90" dur="500" fill="hold"/>
                                        <p:tgtEl>
                                          <p:spTgt spid="2"/>
                                        </p:tgtEl>
                                        <p:attrNameLst>
                                          <p:attrName>style.color</p:attrName>
                                        </p:attrNameLst>
                                      </p:cBhvr>
                                      <p:by>
                                        <p:hsl h="-7200000" s="0" l="0"/>
                                      </p:by>
                                    </p:animClr>
                                    <p:animClr clrSpc="hsl" dir="cw">
                                      <p:cBhvr>
                                        <p:cTn id="91" dur="500" fill="hold"/>
                                        <p:tgtEl>
                                          <p:spTgt spid="2"/>
                                        </p:tgtEl>
                                        <p:attrNameLst>
                                          <p:attrName>fillcolor</p:attrName>
                                        </p:attrNameLst>
                                      </p:cBhvr>
                                      <p:by>
                                        <p:hsl h="-7200000" s="0" l="0"/>
                                      </p:by>
                                    </p:animClr>
                                    <p:animClr clrSpc="hsl" dir="cw">
                                      <p:cBhvr>
                                        <p:cTn id="92" dur="500" fill="hold"/>
                                        <p:tgtEl>
                                          <p:spTgt spid="2"/>
                                        </p:tgtEl>
                                        <p:attrNameLst>
                                          <p:attrName>stroke.color</p:attrName>
                                        </p:attrNameLst>
                                      </p:cBhvr>
                                      <p:by>
                                        <p:hsl h="-7200000" s="0" l="0"/>
                                      </p:by>
                                    </p:animClr>
                                    <p:set>
                                      <p:cBhvr>
                                        <p:cTn id="9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p:bldP spid="57370" grpId="0" animBg="1"/>
      <p:bldP spid="57370" grpId="1" animBg="1"/>
      <p:bldP spid="57416" grpId="0"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1318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4580" name="Rectangle 54"/>
          <p:cNvSpPr>
            <a:spLocks noChangeArrowheads="1"/>
          </p:cNvSpPr>
          <p:nvPr/>
        </p:nvSpPr>
        <p:spPr bwMode="auto">
          <a:xfrm>
            <a:off x="3587750" y="4521200"/>
            <a:ext cx="3505200" cy="51435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6325" name="Rectangle 54"/>
          <p:cNvSpPr>
            <a:spLocks noChangeArrowheads="1"/>
          </p:cNvSpPr>
          <p:nvPr/>
        </p:nvSpPr>
        <p:spPr bwMode="auto">
          <a:xfrm>
            <a:off x="1673225" y="1681622"/>
            <a:ext cx="6864350" cy="2374900"/>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just" eaLnBrk="1" hangingPunct="1">
              <a:defRPr/>
            </a:pPr>
            <a:r>
              <a:rPr lang="en-US" sz="2800" b="1" dirty="0">
                <a:latin typeface="Times New Roman" panose="02020603050405020304" pitchFamily="18" charset="0"/>
                <a:cs typeface="Times New Roman" panose="02020603050405020304" pitchFamily="18" charset="0"/>
              </a:rPr>
              <a:t>Từ nào viết sai chính tả?</a:t>
            </a:r>
          </a:p>
          <a:p>
            <a:r>
              <a:rPr lang="en-US" sz="2800" dirty="0">
                <a:latin typeface="Times New Roman" panose="02020603050405020304" pitchFamily="18" charset="0"/>
                <a:cs typeface="Times New Roman" panose="02020603050405020304" pitchFamily="18" charset="0"/>
              </a:rPr>
              <a:t>A. ngã ngửa</a:t>
            </a:r>
          </a:p>
          <a:p>
            <a:r>
              <a:rPr lang="en-US" sz="2800" dirty="0">
                <a:latin typeface="Times New Roman" panose="02020603050405020304" pitchFamily="18" charset="0"/>
                <a:cs typeface="Times New Roman" panose="02020603050405020304" pitchFamily="18" charset="0"/>
              </a:rPr>
              <a:t>B. ngô nghê</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ngờ</a:t>
            </a:r>
            <a:endParaRPr lang="en-US" sz="2800" dirty="0">
              <a:latin typeface="Times New Roman" panose="02020603050405020304" pitchFamily="18" charset="0"/>
              <a:cs typeface="Times New Roman" panose="02020603050405020304" pitchFamily="18" charset="0"/>
            </a:endParaRPr>
          </a:p>
        </p:txBody>
      </p:sp>
      <p:pic>
        <p:nvPicPr>
          <p:cNvPr id="24582"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6038"/>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10"/>
          <p:cNvSpPr>
            <a:spLocks noChangeArrowheads="1"/>
          </p:cNvSpPr>
          <p:nvPr/>
        </p:nvSpPr>
        <p:spPr bwMode="auto">
          <a:xfrm>
            <a:off x="3930650" y="11318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4584" name="AutoShape 11"/>
          <p:cNvSpPr>
            <a:spLocks noChangeArrowheads="1"/>
          </p:cNvSpPr>
          <p:nvPr/>
        </p:nvSpPr>
        <p:spPr bwMode="auto">
          <a:xfrm>
            <a:off x="4017963" y="1152525"/>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14400"/>
            <a:ext cx="457200" cy="5943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9144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4587"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9"/>
          <p:cNvSpPr txBox="1">
            <a:spLocks noChangeArrowheads="1"/>
          </p:cNvSpPr>
          <p:nvPr/>
        </p:nvSpPr>
        <p:spPr bwMode="auto">
          <a:xfrm>
            <a:off x="3805238" y="1131888"/>
            <a:ext cx="1806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CC3300"/>
                </a:solidFill>
              </a:rPr>
              <a:t>Câu hỏi </a:t>
            </a:r>
            <a:r>
              <a:rPr lang="en-US" altLang="en-US" sz="1800" b="1" dirty="0" smtClean="0">
                <a:solidFill>
                  <a:srgbClr val="CC3300"/>
                </a:solidFill>
              </a:rPr>
              <a:t>19</a:t>
            </a:r>
            <a:endParaRPr lang="en-US" altLang="en-US" sz="1800" b="1" dirty="0">
              <a:solidFill>
                <a:srgbClr val="CC3300"/>
              </a:solidFill>
            </a:endParaRPr>
          </a:p>
        </p:txBody>
      </p:sp>
      <p:sp>
        <p:nvSpPr>
          <p:cNvPr id="24589" name="AutoShape 40"/>
          <p:cNvSpPr>
            <a:spLocks noChangeArrowheads="1"/>
          </p:cNvSpPr>
          <p:nvPr/>
        </p:nvSpPr>
        <p:spPr bwMode="auto">
          <a:xfrm>
            <a:off x="4592638" y="398938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4590" name="AutoShape 41"/>
          <p:cNvSpPr>
            <a:spLocks noChangeArrowheads="1"/>
          </p:cNvSpPr>
          <p:nvPr/>
        </p:nvSpPr>
        <p:spPr bwMode="auto">
          <a:xfrm>
            <a:off x="4662488" y="402590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35" name="Text Box 42"/>
          <p:cNvSpPr txBox="1">
            <a:spLocks noChangeArrowheads="1"/>
          </p:cNvSpPr>
          <p:nvPr/>
        </p:nvSpPr>
        <p:spPr bwMode="auto">
          <a:xfrm>
            <a:off x="4586288" y="4048125"/>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4592" name="AutoShape 22" descr="img24">
            <a:hlinkClick r:id="rId8" action="ppaction://hlinksldjump"/>
            <a:hlinkHover r:id="" action="ppaction://noaction" highlightClick="1"/>
          </p:cNvPr>
          <p:cNvSpPr>
            <a:spLocks noChangeArrowheads="1"/>
          </p:cNvSpPr>
          <p:nvPr/>
        </p:nvSpPr>
        <p:spPr bwMode="auto">
          <a:xfrm>
            <a:off x="0" y="11572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4593" name="AutoShape 23" descr="img24">
            <a:hlinkClick r:id="rId10" action="ppaction://hlinksldjump"/>
            <a:hlinkHover r:id="" action="ppaction://noaction" highlightClick="1"/>
          </p:cNvPr>
          <p:cNvSpPr>
            <a:spLocks noChangeArrowheads="1"/>
          </p:cNvSpPr>
          <p:nvPr/>
        </p:nvSpPr>
        <p:spPr bwMode="auto">
          <a:xfrm>
            <a:off x="0" y="879475"/>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6343" name="WordArt 23"/>
          <p:cNvSpPr>
            <a:spLocks noChangeArrowheads="1" noChangeShapeType="1" noTextEdit="1"/>
          </p:cNvSpPr>
          <p:nvPr/>
        </p:nvSpPr>
        <p:spPr bwMode="auto">
          <a:xfrm>
            <a:off x="5612493" y="1162163"/>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a:t>
            </a:r>
            <a:r>
              <a:rPr lang="en-US" sz="7200" b="1" kern="10" dirty="0">
                <a:solidFill>
                  <a:srgbClr val="336699"/>
                </a:solidFill>
                <a:effectLst>
                  <a:outerShdw dist="45791" dir="2021404" algn="ctr" rotWithShape="0">
                    <a:srgbClr val="B2B2B2">
                      <a:alpha val="79999"/>
                    </a:srgbClr>
                  </a:outerShdw>
                </a:effectLst>
                <a:latin typeface="+mj-lt"/>
              </a:rPr>
              <a:t>Tự luận</a:t>
            </a:r>
            <a:r>
              <a:rPr lang="en-US" sz="3600" b="1" kern="10" dirty="0">
                <a:solidFill>
                  <a:srgbClr val="336699"/>
                </a:solidFill>
                <a:effectLst>
                  <a:outerShdw dist="45791" dir="2021404" algn="ctr" rotWithShape="0">
                    <a:srgbClr val="B2B2B2">
                      <a:alpha val="79999"/>
                    </a:srgbClr>
                  </a:outerShdw>
                </a:effectLst>
                <a:latin typeface="+mj-lt"/>
              </a:rPr>
              <a:t>)</a:t>
            </a:r>
          </a:p>
        </p:txBody>
      </p:sp>
      <p:sp>
        <p:nvSpPr>
          <p:cNvPr id="56344" name="WordArt 24"/>
          <p:cNvSpPr>
            <a:spLocks noChangeArrowheads="1" noChangeShapeType="1" noTextEdit="1"/>
          </p:cNvSpPr>
          <p:nvPr/>
        </p:nvSpPr>
        <p:spPr bwMode="auto">
          <a:xfrm>
            <a:off x="2509838" y="12223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(TV)</a:t>
            </a:r>
          </a:p>
        </p:txBody>
      </p:sp>
      <p:pic>
        <p:nvPicPr>
          <p:cNvPr id="24596"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77788"/>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AutoShape 27"/>
          <p:cNvSpPr>
            <a:spLocks noChangeArrowheads="1"/>
          </p:cNvSpPr>
          <p:nvPr/>
        </p:nvSpPr>
        <p:spPr bwMode="auto">
          <a:xfrm>
            <a:off x="7092950" y="5562600"/>
            <a:ext cx="2051050" cy="12573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dirty="0">
                <a:solidFill>
                  <a:srgbClr val="0000CC"/>
                </a:solidFill>
                <a:effectLst>
                  <a:outerShdw blurRad="38100" dist="38100" dir="2700000" algn="tl">
                    <a:srgbClr val="000000"/>
                  </a:outerShdw>
                </a:effectLst>
                <a:latin typeface=".VnTime" pitchFamily="34" charset="0"/>
              </a:rPr>
              <a:t>15 gi©y b¾t ®Çu</a:t>
            </a:r>
          </a:p>
        </p:txBody>
      </p:sp>
      <p:grpSp>
        <p:nvGrpSpPr>
          <p:cNvPr id="56348" name="Group 28"/>
          <p:cNvGrpSpPr>
            <a:grpSpLocks/>
          </p:cNvGrpSpPr>
          <p:nvPr/>
        </p:nvGrpSpPr>
        <p:grpSpPr bwMode="auto">
          <a:xfrm>
            <a:off x="1562100" y="4038600"/>
            <a:ext cx="1774825" cy="1371600"/>
            <a:chOff x="4450" y="0"/>
            <a:chExt cx="1118" cy="1104"/>
          </a:xfrm>
        </p:grpSpPr>
        <p:pic>
          <p:nvPicPr>
            <p:cNvPr id="24651" name="Picture 29"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2"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6351" name="Group 31"/>
          <p:cNvGrpSpPr>
            <a:grpSpLocks/>
          </p:cNvGrpSpPr>
          <p:nvPr/>
        </p:nvGrpSpPr>
        <p:grpSpPr bwMode="auto">
          <a:xfrm>
            <a:off x="1539875" y="4038600"/>
            <a:ext cx="1774825" cy="1371600"/>
            <a:chOff x="4450" y="0"/>
            <a:chExt cx="1118" cy="1104"/>
          </a:xfrm>
        </p:grpSpPr>
        <p:pic>
          <p:nvPicPr>
            <p:cNvPr id="24649" name="Picture 32"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0"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4" name="Group 34"/>
          <p:cNvGrpSpPr>
            <a:grpSpLocks/>
          </p:cNvGrpSpPr>
          <p:nvPr/>
        </p:nvGrpSpPr>
        <p:grpSpPr bwMode="auto">
          <a:xfrm>
            <a:off x="1562100" y="4038600"/>
            <a:ext cx="1774825" cy="1371600"/>
            <a:chOff x="4450" y="0"/>
            <a:chExt cx="1118" cy="1104"/>
          </a:xfrm>
        </p:grpSpPr>
        <p:pic>
          <p:nvPicPr>
            <p:cNvPr id="24647" name="Picture 35"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8"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6357" name="Group 37"/>
          <p:cNvGrpSpPr>
            <a:grpSpLocks/>
          </p:cNvGrpSpPr>
          <p:nvPr/>
        </p:nvGrpSpPr>
        <p:grpSpPr bwMode="auto">
          <a:xfrm>
            <a:off x="1562100" y="4038600"/>
            <a:ext cx="1774825" cy="1371600"/>
            <a:chOff x="4450" y="0"/>
            <a:chExt cx="1118" cy="1104"/>
          </a:xfrm>
        </p:grpSpPr>
        <p:pic>
          <p:nvPicPr>
            <p:cNvPr id="24645" name="Picture 38"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6"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6360" name="Group 40"/>
          <p:cNvGrpSpPr>
            <a:grpSpLocks/>
          </p:cNvGrpSpPr>
          <p:nvPr/>
        </p:nvGrpSpPr>
        <p:grpSpPr bwMode="auto">
          <a:xfrm>
            <a:off x="1539875" y="4038600"/>
            <a:ext cx="1774825" cy="1371600"/>
            <a:chOff x="4450" y="0"/>
            <a:chExt cx="1118" cy="1104"/>
          </a:xfrm>
        </p:grpSpPr>
        <p:pic>
          <p:nvPicPr>
            <p:cNvPr id="24643" name="Picture 41"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4"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6363" name="Group 43"/>
          <p:cNvGrpSpPr>
            <a:grpSpLocks/>
          </p:cNvGrpSpPr>
          <p:nvPr/>
        </p:nvGrpSpPr>
        <p:grpSpPr bwMode="auto">
          <a:xfrm>
            <a:off x="1562100" y="4038600"/>
            <a:ext cx="1774825" cy="1371600"/>
            <a:chOff x="4450" y="0"/>
            <a:chExt cx="1118" cy="1104"/>
          </a:xfrm>
        </p:grpSpPr>
        <p:pic>
          <p:nvPicPr>
            <p:cNvPr id="24641" name="Picture 44"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2"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6366" name="Group 46"/>
          <p:cNvGrpSpPr>
            <a:grpSpLocks/>
          </p:cNvGrpSpPr>
          <p:nvPr/>
        </p:nvGrpSpPr>
        <p:grpSpPr bwMode="auto">
          <a:xfrm>
            <a:off x="1562100" y="4038600"/>
            <a:ext cx="1774825" cy="1371600"/>
            <a:chOff x="4450" y="0"/>
            <a:chExt cx="1118" cy="1104"/>
          </a:xfrm>
        </p:grpSpPr>
        <p:pic>
          <p:nvPicPr>
            <p:cNvPr id="24639" name="Picture 47"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0"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6369" name="Group 49"/>
          <p:cNvGrpSpPr>
            <a:grpSpLocks/>
          </p:cNvGrpSpPr>
          <p:nvPr/>
        </p:nvGrpSpPr>
        <p:grpSpPr bwMode="auto">
          <a:xfrm>
            <a:off x="1562100" y="4038600"/>
            <a:ext cx="1774825" cy="1371600"/>
            <a:chOff x="4450" y="0"/>
            <a:chExt cx="1118" cy="1104"/>
          </a:xfrm>
        </p:grpSpPr>
        <p:pic>
          <p:nvPicPr>
            <p:cNvPr id="24637" name="Picture 50"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8"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6372" name="Group 52"/>
          <p:cNvGrpSpPr>
            <a:grpSpLocks/>
          </p:cNvGrpSpPr>
          <p:nvPr/>
        </p:nvGrpSpPr>
        <p:grpSpPr bwMode="auto">
          <a:xfrm>
            <a:off x="1524000" y="4025900"/>
            <a:ext cx="1774825" cy="1371600"/>
            <a:chOff x="4450" y="0"/>
            <a:chExt cx="1118" cy="1104"/>
          </a:xfrm>
        </p:grpSpPr>
        <p:pic>
          <p:nvPicPr>
            <p:cNvPr id="24635" name="Picture 53"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6"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6375" name="Group 55"/>
          <p:cNvGrpSpPr>
            <a:grpSpLocks/>
          </p:cNvGrpSpPr>
          <p:nvPr/>
        </p:nvGrpSpPr>
        <p:grpSpPr bwMode="auto">
          <a:xfrm>
            <a:off x="1562100" y="4038600"/>
            <a:ext cx="1774825" cy="1371600"/>
            <a:chOff x="4450" y="0"/>
            <a:chExt cx="1118" cy="1104"/>
          </a:xfrm>
        </p:grpSpPr>
        <p:pic>
          <p:nvPicPr>
            <p:cNvPr id="24633" name="Picture 56"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4"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6378" name="Group 58"/>
          <p:cNvGrpSpPr>
            <a:grpSpLocks/>
          </p:cNvGrpSpPr>
          <p:nvPr/>
        </p:nvGrpSpPr>
        <p:grpSpPr bwMode="auto">
          <a:xfrm>
            <a:off x="1539875" y="4038600"/>
            <a:ext cx="1774825" cy="1371600"/>
            <a:chOff x="4450" y="0"/>
            <a:chExt cx="1118" cy="1104"/>
          </a:xfrm>
        </p:grpSpPr>
        <p:pic>
          <p:nvPicPr>
            <p:cNvPr id="24631" name="Picture 59"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2"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6381" name="Group 61"/>
          <p:cNvGrpSpPr>
            <a:grpSpLocks/>
          </p:cNvGrpSpPr>
          <p:nvPr/>
        </p:nvGrpSpPr>
        <p:grpSpPr bwMode="auto">
          <a:xfrm>
            <a:off x="1562100" y="4038600"/>
            <a:ext cx="1774825" cy="1371600"/>
            <a:chOff x="4450" y="0"/>
            <a:chExt cx="1118" cy="1104"/>
          </a:xfrm>
        </p:grpSpPr>
        <p:pic>
          <p:nvPicPr>
            <p:cNvPr id="24629" name="Picture 62"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0"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6384" name="Group 64"/>
          <p:cNvGrpSpPr>
            <a:grpSpLocks/>
          </p:cNvGrpSpPr>
          <p:nvPr/>
        </p:nvGrpSpPr>
        <p:grpSpPr bwMode="auto">
          <a:xfrm>
            <a:off x="1539875" y="4038600"/>
            <a:ext cx="1774825" cy="1371600"/>
            <a:chOff x="4450" y="0"/>
            <a:chExt cx="1118" cy="1104"/>
          </a:xfrm>
        </p:grpSpPr>
        <p:pic>
          <p:nvPicPr>
            <p:cNvPr id="24627" name="Picture 65"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8"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6387" name="Group 67"/>
          <p:cNvGrpSpPr>
            <a:grpSpLocks/>
          </p:cNvGrpSpPr>
          <p:nvPr/>
        </p:nvGrpSpPr>
        <p:grpSpPr bwMode="auto">
          <a:xfrm>
            <a:off x="1539875" y="4038600"/>
            <a:ext cx="1774825" cy="1371600"/>
            <a:chOff x="4450" y="0"/>
            <a:chExt cx="1118" cy="1104"/>
          </a:xfrm>
        </p:grpSpPr>
        <p:pic>
          <p:nvPicPr>
            <p:cNvPr id="24625" name="Picture 68"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6"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6390" name="Group 70"/>
          <p:cNvGrpSpPr>
            <a:grpSpLocks/>
          </p:cNvGrpSpPr>
          <p:nvPr/>
        </p:nvGrpSpPr>
        <p:grpSpPr bwMode="auto">
          <a:xfrm>
            <a:off x="1562100" y="4038600"/>
            <a:ext cx="1774825" cy="1371600"/>
            <a:chOff x="4450" y="0"/>
            <a:chExt cx="1118" cy="1104"/>
          </a:xfrm>
        </p:grpSpPr>
        <p:pic>
          <p:nvPicPr>
            <p:cNvPr id="24623" name="Picture 71"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4"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6393" name="AutoShape 73"/>
          <p:cNvSpPr>
            <a:spLocks noChangeArrowheads="1"/>
          </p:cNvSpPr>
          <p:nvPr/>
        </p:nvSpPr>
        <p:spPr bwMode="auto">
          <a:xfrm>
            <a:off x="6705600" y="4367213"/>
            <a:ext cx="2552700" cy="2427287"/>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3200" b="1" dirty="0">
                <a:solidFill>
                  <a:srgbClr val="0000CC"/>
                </a:solidFill>
                <a:effectLst>
                  <a:outerShdw blurRad="38100" dist="38100" dir="2700000" algn="tl">
                    <a:srgbClr val="000000"/>
                  </a:outerShdw>
                </a:effectLst>
                <a:latin typeface=".VnTime" pitchFamily="34" charset="0"/>
              </a:rPr>
              <a:t>§· hÕt 15 gi©y</a:t>
            </a:r>
          </a:p>
        </p:txBody>
      </p:sp>
      <p:grpSp>
        <p:nvGrpSpPr>
          <p:cNvPr id="24614" name="Group 84"/>
          <p:cNvGrpSpPr>
            <a:grpSpLocks/>
          </p:cNvGrpSpPr>
          <p:nvPr/>
        </p:nvGrpSpPr>
        <p:grpSpPr bwMode="auto">
          <a:xfrm>
            <a:off x="1295400" y="5867400"/>
            <a:ext cx="1752600" cy="990600"/>
            <a:chOff x="0" y="3552"/>
            <a:chExt cx="1392" cy="768"/>
          </a:xfrm>
        </p:grpSpPr>
        <p:pic>
          <p:nvPicPr>
            <p:cNvPr id="24621" name="Picture 85"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86"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429000" y="4452938"/>
            <a:ext cx="4038600" cy="65246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C</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24616" name="Group 84"/>
          <p:cNvGrpSpPr>
            <a:grpSpLocks/>
          </p:cNvGrpSpPr>
          <p:nvPr/>
        </p:nvGrpSpPr>
        <p:grpSpPr bwMode="auto">
          <a:xfrm>
            <a:off x="3286125" y="5867400"/>
            <a:ext cx="1752600" cy="990600"/>
            <a:chOff x="0" y="3552"/>
            <a:chExt cx="1392" cy="768"/>
          </a:xfrm>
        </p:grpSpPr>
        <p:pic>
          <p:nvPicPr>
            <p:cNvPr id="24619" name="Picture 85"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86"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617" name="Picture 73" descr="Hoa27"/>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838700" y="58293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7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85725"/>
            <a:ext cx="7315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3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6344"/>
                                        </p:tgtEl>
                                        <p:attrNameLst>
                                          <p:attrName>style.visibility</p:attrName>
                                        </p:attrNameLst>
                                      </p:cBhvr>
                                      <p:to>
                                        <p:strVal val="visible"/>
                                      </p:to>
                                    </p:set>
                                    <p:anim calcmode="lin" valueType="num">
                                      <p:cBhvr>
                                        <p:cTn id="13" dur="5000" fill="hold"/>
                                        <p:tgtEl>
                                          <p:spTgt spid="56344"/>
                                        </p:tgtEl>
                                        <p:attrNameLst>
                                          <p:attrName>ppt_w</p:attrName>
                                        </p:attrNameLst>
                                      </p:cBhvr>
                                      <p:tavLst>
                                        <p:tav tm="0" fmla="#ppt_w*sin(2.5*pi*$)">
                                          <p:val>
                                            <p:fltVal val="0"/>
                                          </p:val>
                                        </p:tav>
                                        <p:tav tm="100000">
                                          <p:val>
                                            <p:fltVal val="1"/>
                                          </p:val>
                                        </p:tav>
                                      </p:tavLst>
                                    </p:anim>
                                    <p:anim calcmode="lin" valueType="num">
                                      <p:cBhvr>
                                        <p:cTn id="14" dur="5000" fill="hold"/>
                                        <p:tgtEl>
                                          <p:spTgt spid="5634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6343"/>
                                        </p:tgtEl>
                                        <p:attrNameLst>
                                          <p:attrName>style.visibility</p:attrName>
                                        </p:attrNameLst>
                                      </p:cBhvr>
                                      <p:to>
                                        <p:strVal val="visible"/>
                                      </p:to>
                                    </p:set>
                                    <p:anim calcmode="lin" valueType="num">
                                      <p:cBhvr>
                                        <p:cTn id="17" dur="5000" fill="hold"/>
                                        <p:tgtEl>
                                          <p:spTgt spid="56343"/>
                                        </p:tgtEl>
                                        <p:attrNameLst>
                                          <p:attrName>ppt_w</p:attrName>
                                        </p:attrNameLst>
                                      </p:cBhvr>
                                      <p:tavLst>
                                        <p:tav tm="0" fmla="#ppt_w*sin(2.5*pi*$)">
                                          <p:val>
                                            <p:fltVal val="0"/>
                                          </p:val>
                                        </p:tav>
                                        <p:tav tm="100000">
                                          <p:val>
                                            <p:fltVal val="1"/>
                                          </p:val>
                                        </p:tav>
                                      </p:tavLst>
                                    </p:anim>
                                    <p:anim calcmode="lin" valueType="num">
                                      <p:cBhvr>
                                        <p:cTn id="18" dur="5000" fill="hold"/>
                                        <p:tgtEl>
                                          <p:spTgt spid="5634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6325">
                                            <p:txEl>
                                              <p:pRg st="0" end="0"/>
                                            </p:txEl>
                                          </p:spTgt>
                                        </p:tgtEl>
                                        <p:attrNameLst>
                                          <p:attrName>style.visibility</p:attrName>
                                        </p:attrNameLst>
                                      </p:cBhvr>
                                      <p:to>
                                        <p:strVal val="visible"/>
                                      </p:to>
                                    </p:set>
                                    <p:anim calcmode="lin" valueType="num">
                                      <p:cBhvr>
                                        <p:cTn id="23" dur="500" fill="hold"/>
                                        <p:tgtEl>
                                          <p:spTgt spid="563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2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63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56325">
                                            <p:txEl>
                                              <p:pRg st="1" end="1"/>
                                            </p:txEl>
                                          </p:spTgt>
                                        </p:tgtEl>
                                        <p:attrNameLst>
                                          <p:attrName>style.visibility</p:attrName>
                                        </p:attrNameLst>
                                      </p:cBhvr>
                                      <p:to>
                                        <p:strVal val="visible"/>
                                      </p:to>
                                    </p:set>
                                    <p:anim calcmode="lin" valueType="num">
                                      <p:cBhvr>
                                        <p:cTn id="32" dur="500" fill="hold"/>
                                        <p:tgtEl>
                                          <p:spTgt spid="563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632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63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63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632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56325">
                                            <p:txEl>
                                              <p:pRg st="2" end="2"/>
                                            </p:txEl>
                                          </p:spTgt>
                                        </p:tgtEl>
                                        <p:attrNameLst>
                                          <p:attrName>style.visibility</p:attrName>
                                        </p:attrNameLst>
                                      </p:cBhvr>
                                      <p:to>
                                        <p:strVal val="visible"/>
                                      </p:to>
                                    </p:set>
                                    <p:anim calcmode="lin" valueType="num">
                                      <p:cBhvr>
                                        <p:cTn id="41" dur="500" fill="hold"/>
                                        <p:tgtEl>
                                          <p:spTgt spid="563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632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563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63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632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56325">
                                            <p:txEl>
                                              <p:pRg st="3" end="3"/>
                                            </p:txEl>
                                          </p:spTgt>
                                        </p:tgtEl>
                                        <p:attrNameLst>
                                          <p:attrName>style.visibility</p:attrName>
                                        </p:attrNameLst>
                                      </p:cBhvr>
                                      <p:to>
                                        <p:strVal val="visible"/>
                                      </p:to>
                                    </p:set>
                                    <p:anim calcmode="lin" valueType="num">
                                      <p:cBhvr>
                                        <p:cTn id="50" dur="500" fill="hold"/>
                                        <p:tgtEl>
                                          <p:spTgt spid="563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632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563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63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6325">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56347"/>
                                        </p:tgtEl>
                                        <p:attrNameLst>
                                          <p:attrName>style.visibility</p:attrName>
                                        </p:attrNameLst>
                                      </p:cBhvr>
                                      <p:to>
                                        <p:strVal val="visible"/>
                                      </p:to>
                                    </p:set>
                                    <p:animEffect transition="in" filter="checkerboard(across)">
                                      <p:cBhvr>
                                        <p:cTn id="59" dur="1000"/>
                                        <p:tgtEl>
                                          <p:spTgt spid="56347"/>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56347"/>
                                        </p:tgtEl>
                                      </p:cBhvr>
                                    </p:animEffect>
                                    <p:set>
                                      <p:cBhvr>
                                        <p:cTn id="63" dur="1" fill="hold">
                                          <p:stCondLst>
                                            <p:cond delay="499"/>
                                          </p:stCondLst>
                                        </p:cTn>
                                        <p:tgtEl>
                                          <p:spTgt spid="56347"/>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56348"/>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56351"/>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56357"/>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56360"/>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5636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5636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5636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5637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5637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56378"/>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5638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5638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5638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56390"/>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56393"/>
                                        </p:tgtEl>
                                        <p:attrNameLst>
                                          <p:attrName>style.visibility</p:attrName>
                                        </p:attrNameLst>
                                      </p:cBhvr>
                                      <p:to>
                                        <p:strVal val="visible"/>
                                      </p:to>
                                    </p:set>
                                    <p:animEffect transition="in" filter="checkerboard(across)">
                                      <p:cBhvr>
                                        <p:cTn id="112" dur="1000"/>
                                        <p:tgtEl>
                                          <p:spTgt spid="56393"/>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56335">
                                            <p:txEl>
                                              <p:pRg st="0" end="0"/>
                                            </p:txEl>
                                          </p:spTgt>
                                        </p:tgtEl>
                                        <p:attrNameLst>
                                          <p:attrName>style.visibility</p:attrName>
                                        </p:attrNameLst>
                                      </p:cBhvr>
                                      <p:to>
                                        <p:strVal val="visible"/>
                                      </p:to>
                                    </p:set>
                                    <p:animEffect transition="in" filter="fade">
                                      <p:cBhvr>
                                        <p:cTn id="117" dur="500"/>
                                        <p:tgtEl>
                                          <p:spTgt spid="56335">
                                            <p:txEl>
                                              <p:pRg st="0" end="0"/>
                                            </p:txEl>
                                          </p:spTgt>
                                        </p:tgtEl>
                                      </p:cBhvr>
                                    </p:animEffect>
                                    <p:anim calcmode="lin" valueType="num">
                                      <p:cBhvr>
                                        <p:cTn id="118" dur="500" fill="hold"/>
                                        <p:tgtEl>
                                          <p:spTgt spid="56335">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56335">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563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P spid="56347" grpId="0" animBg="1"/>
      <p:bldP spid="56347" grpId="1" animBg="1"/>
      <p:bldP spid="56393" grpId="0" animBg="1"/>
      <p:bldP spid="57356" grpId="0" animBg="1"/>
      <p:bldP spid="5735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5603"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60421" name="Rectangle 54"/>
          <p:cNvSpPr>
            <a:spLocks noChangeArrowheads="1"/>
          </p:cNvSpPr>
          <p:nvPr/>
        </p:nvSpPr>
        <p:spPr bwMode="auto">
          <a:xfrm>
            <a:off x="1447800" y="1741488"/>
            <a:ext cx="7315200" cy="1916112"/>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700"/>
              </a:lnSpc>
              <a:spcBef>
                <a:spcPct val="50000"/>
              </a:spcBef>
              <a:buFontTx/>
              <a:buNone/>
              <a:defRPr/>
            </a:pPr>
            <a:r>
              <a:rPr lang="en-US" altLang="en-US" sz="4000" b="1" dirty="0" smtClean="0">
                <a:solidFill>
                  <a:srgbClr val="0033CC"/>
                </a:solidFill>
                <a:latin typeface="Times New Roman" panose="02020603050405020304" pitchFamily="18" charset="0"/>
                <a:cs typeface="Times New Roman" panose="02020603050405020304" pitchFamily="18" charset="0"/>
              </a:rPr>
              <a:t>5+3+2-1=</a:t>
            </a: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pic>
        <p:nvPicPr>
          <p:cNvPr id="25605"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10"/>
          <p:cNvSpPr>
            <a:spLocks noChangeArrowheads="1"/>
          </p:cNvSpPr>
          <p:nvPr/>
        </p:nvSpPr>
        <p:spPr bwMode="auto">
          <a:xfrm>
            <a:off x="3956050" y="120173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5607" name="AutoShape 11"/>
          <p:cNvSpPr>
            <a:spLocks noChangeArrowheads="1"/>
          </p:cNvSpPr>
          <p:nvPr/>
        </p:nvSpPr>
        <p:spPr bwMode="auto">
          <a:xfrm>
            <a:off x="4025900" y="12207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757238"/>
            <a:ext cx="457200" cy="61007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5609"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ext Box 39"/>
          <p:cNvSpPr txBox="1">
            <a:spLocks noChangeArrowheads="1"/>
          </p:cNvSpPr>
          <p:nvPr/>
        </p:nvSpPr>
        <p:spPr bwMode="auto">
          <a:xfrm>
            <a:off x="4038600" y="12080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20</a:t>
            </a:r>
          </a:p>
        </p:txBody>
      </p:sp>
      <p:sp>
        <p:nvSpPr>
          <p:cNvPr id="25611" name="AutoShape 40"/>
          <p:cNvSpPr>
            <a:spLocks noChangeArrowheads="1"/>
          </p:cNvSpPr>
          <p:nvPr/>
        </p:nvSpPr>
        <p:spPr bwMode="auto">
          <a:xfrm>
            <a:off x="4572000" y="381000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5612" name="AutoShape 41"/>
          <p:cNvSpPr>
            <a:spLocks noChangeArrowheads="1"/>
          </p:cNvSpPr>
          <p:nvPr/>
        </p:nvSpPr>
        <p:spPr bwMode="auto">
          <a:xfrm>
            <a:off x="4648200" y="3810000"/>
            <a:ext cx="1536700" cy="265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0431" name="Text Box 42"/>
          <p:cNvSpPr txBox="1">
            <a:spLocks noChangeArrowheads="1"/>
          </p:cNvSpPr>
          <p:nvPr/>
        </p:nvSpPr>
        <p:spPr bwMode="auto">
          <a:xfrm>
            <a:off x="4648200" y="3886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5614" name="AutoShape 23" descr="img24">
            <a:hlinkClick r:id="rId8"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0438" name="WordArt 22"/>
          <p:cNvSpPr>
            <a:spLocks noChangeArrowheads="1" noChangeShapeType="1" noTextEdit="1"/>
          </p:cNvSpPr>
          <p:nvPr/>
        </p:nvSpPr>
        <p:spPr bwMode="auto">
          <a:xfrm>
            <a:off x="5730875" y="1249363"/>
            <a:ext cx="1143000" cy="3127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TOÁN</a:t>
            </a:r>
          </a:p>
        </p:txBody>
      </p:sp>
      <p:sp>
        <p:nvSpPr>
          <p:cNvPr id="60439" name="WordArt 23"/>
          <p:cNvSpPr>
            <a:spLocks noChangeArrowheads="1" noChangeShapeType="1" noTextEdit="1"/>
          </p:cNvSpPr>
          <p:nvPr/>
        </p:nvSpPr>
        <p:spPr bwMode="auto">
          <a:xfrm>
            <a:off x="2514600" y="123825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25617"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2" name="AutoShape 2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0443" name="Group 27"/>
          <p:cNvGrpSpPr>
            <a:grpSpLocks/>
          </p:cNvGrpSpPr>
          <p:nvPr/>
        </p:nvGrpSpPr>
        <p:grpSpPr bwMode="auto">
          <a:xfrm>
            <a:off x="1562100" y="4038600"/>
            <a:ext cx="1774825" cy="1371600"/>
            <a:chOff x="4450" y="0"/>
            <a:chExt cx="1118" cy="1104"/>
          </a:xfrm>
        </p:grpSpPr>
        <p:pic>
          <p:nvPicPr>
            <p:cNvPr id="25683" name="Picture 28"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4" name="AutoShape 2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0446" name="Group 30"/>
          <p:cNvGrpSpPr>
            <a:grpSpLocks/>
          </p:cNvGrpSpPr>
          <p:nvPr/>
        </p:nvGrpSpPr>
        <p:grpSpPr bwMode="auto">
          <a:xfrm>
            <a:off x="1539875" y="4038600"/>
            <a:ext cx="1774825" cy="1371600"/>
            <a:chOff x="4450" y="0"/>
            <a:chExt cx="1118" cy="1104"/>
          </a:xfrm>
        </p:grpSpPr>
        <p:pic>
          <p:nvPicPr>
            <p:cNvPr id="25681" name="Picture 31"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2" name="AutoShape 3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0449" name="Group 33"/>
          <p:cNvGrpSpPr>
            <a:grpSpLocks/>
          </p:cNvGrpSpPr>
          <p:nvPr/>
        </p:nvGrpSpPr>
        <p:grpSpPr bwMode="auto">
          <a:xfrm>
            <a:off x="1562100" y="4038600"/>
            <a:ext cx="1774825" cy="1371600"/>
            <a:chOff x="4450" y="0"/>
            <a:chExt cx="1118" cy="1104"/>
          </a:xfrm>
        </p:grpSpPr>
        <p:pic>
          <p:nvPicPr>
            <p:cNvPr id="25679" name="Picture 34"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0"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0452" name="Group 36"/>
          <p:cNvGrpSpPr>
            <a:grpSpLocks/>
          </p:cNvGrpSpPr>
          <p:nvPr/>
        </p:nvGrpSpPr>
        <p:grpSpPr bwMode="auto">
          <a:xfrm>
            <a:off x="1562100" y="4038600"/>
            <a:ext cx="1774825" cy="1371600"/>
            <a:chOff x="4450" y="0"/>
            <a:chExt cx="1118" cy="1104"/>
          </a:xfrm>
        </p:grpSpPr>
        <p:pic>
          <p:nvPicPr>
            <p:cNvPr id="25677" name="Picture 37"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8"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0455" name="Group 39"/>
          <p:cNvGrpSpPr>
            <a:grpSpLocks/>
          </p:cNvGrpSpPr>
          <p:nvPr/>
        </p:nvGrpSpPr>
        <p:grpSpPr bwMode="auto">
          <a:xfrm>
            <a:off x="1539875" y="4038600"/>
            <a:ext cx="1774825" cy="1371600"/>
            <a:chOff x="4450" y="0"/>
            <a:chExt cx="1118" cy="1104"/>
          </a:xfrm>
        </p:grpSpPr>
        <p:pic>
          <p:nvPicPr>
            <p:cNvPr id="25675" name="Picture 40"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6"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0458" name="Group 42"/>
          <p:cNvGrpSpPr>
            <a:grpSpLocks/>
          </p:cNvGrpSpPr>
          <p:nvPr/>
        </p:nvGrpSpPr>
        <p:grpSpPr bwMode="auto">
          <a:xfrm>
            <a:off x="1562100" y="4038600"/>
            <a:ext cx="1774825" cy="1371600"/>
            <a:chOff x="4450" y="0"/>
            <a:chExt cx="1118" cy="1104"/>
          </a:xfrm>
        </p:grpSpPr>
        <p:pic>
          <p:nvPicPr>
            <p:cNvPr id="25673" name="Picture 43"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4"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0461" name="Group 45"/>
          <p:cNvGrpSpPr>
            <a:grpSpLocks/>
          </p:cNvGrpSpPr>
          <p:nvPr/>
        </p:nvGrpSpPr>
        <p:grpSpPr bwMode="auto">
          <a:xfrm>
            <a:off x="1562100" y="4038600"/>
            <a:ext cx="1774825" cy="1371600"/>
            <a:chOff x="4450" y="0"/>
            <a:chExt cx="1118" cy="1104"/>
          </a:xfrm>
        </p:grpSpPr>
        <p:pic>
          <p:nvPicPr>
            <p:cNvPr id="25671" name="Picture 46"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2"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0464" name="Group 48"/>
          <p:cNvGrpSpPr>
            <a:grpSpLocks/>
          </p:cNvGrpSpPr>
          <p:nvPr/>
        </p:nvGrpSpPr>
        <p:grpSpPr bwMode="auto">
          <a:xfrm>
            <a:off x="1562100" y="4038600"/>
            <a:ext cx="1774825" cy="1371600"/>
            <a:chOff x="4450" y="0"/>
            <a:chExt cx="1118" cy="1104"/>
          </a:xfrm>
        </p:grpSpPr>
        <p:pic>
          <p:nvPicPr>
            <p:cNvPr id="25669" name="Picture 49"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0"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0467" name="Group 51"/>
          <p:cNvGrpSpPr>
            <a:grpSpLocks/>
          </p:cNvGrpSpPr>
          <p:nvPr/>
        </p:nvGrpSpPr>
        <p:grpSpPr bwMode="auto">
          <a:xfrm>
            <a:off x="1524000" y="4025900"/>
            <a:ext cx="1774825" cy="1371600"/>
            <a:chOff x="4450" y="0"/>
            <a:chExt cx="1118" cy="1104"/>
          </a:xfrm>
        </p:grpSpPr>
        <p:pic>
          <p:nvPicPr>
            <p:cNvPr id="25667" name="Picture 52"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8"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0470" name="Group 54"/>
          <p:cNvGrpSpPr>
            <a:grpSpLocks/>
          </p:cNvGrpSpPr>
          <p:nvPr/>
        </p:nvGrpSpPr>
        <p:grpSpPr bwMode="auto">
          <a:xfrm>
            <a:off x="1562100" y="4038600"/>
            <a:ext cx="1774825" cy="1371600"/>
            <a:chOff x="4450" y="0"/>
            <a:chExt cx="1118" cy="1104"/>
          </a:xfrm>
        </p:grpSpPr>
        <p:pic>
          <p:nvPicPr>
            <p:cNvPr id="25665" name="Picture 55"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6"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0473" name="Group 57"/>
          <p:cNvGrpSpPr>
            <a:grpSpLocks/>
          </p:cNvGrpSpPr>
          <p:nvPr/>
        </p:nvGrpSpPr>
        <p:grpSpPr bwMode="auto">
          <a:xfrm>
            <a:off x="1539875" y="4038600"/>
            <a:ext cx="1774825" cy="1371600"/>
            <a:chOff x="4450" y="0"/>
            <a:chExt cx="1118" cy="1104"/>
          </a:xfrm>
        </p:grpSpPr>
        <p:pic>
          <p:nvPicPr>
            <p:cNvPr id="25663" name="Picture 58"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4"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0476" name="Group 60"/>
          <p:cNvGrpSpPr>
            <a:grpSpLocks/>
          </p:cNvGrpSpPr>
          <p:nvPr/>
        </p:nvGrpSpPr>
        <p:grpSpPr bwMode="auto">
          <a:xfrm>
            <a:off x="1562100" y="4038600"/>
            <a:ext cx="1774825" cy="1371600"/>
            <a:chOff x="4450" y="0"/>
            <a:chExt cx="1118" cy="1104"/>
          </a:xfrm>
        </p:grpSpPr>
        <p:pic>
          <p:nvPicPr>
            <p:cNvPr id="25661" name="Picture 61"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2"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0479" name="Group 63"/>
          <p:cNvGrpSpPr>
            <a:grpSpLocks/>
          </p:cNvGrpSpPr>
          <p:nvPr/>
        </p:nvGrpSpPr>
        <p:grpSpPr bwMode="auto">
          <a:xfrm>
            <a:off x="1539875" y="4038600"/>
            <a:ext cx="1774825" cy="1371600"/>
            <a:chOff x="4450" y="0"/>
            <a:chExt cx="1118" cy="1104"/>
          </a:xfrm>
        </p:grpSpPr>
        <p:pic>
          <p:nvPicPr>
            <p:cNvPr id="25659" name="Picture 64"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0"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0482" name="Group 66"/>
          <p:cNvGrpSpPr>
            <a:grpSpLocks/>
          </p:cNvGrpSpPr>
          <p:nvPr/>
        </p:nvGrpSpPr>
        <p:grpSpPr bwMode="auto">
          <a:xfrm>
            <a:off x="1539875" y="4038600"/>
            <a:ext cx="1774825" cy="1371600"/>
            <a:chOff x="4450" y="0"/>
            <a:chExt cx="1118" cy="1104"/>
          </a:xfrm>
        </p:grpSpPr>
        <p:pic>
          <p:nvPicPr>
            <p:cNvPr id="25657" name="Picture 67"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8"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0485" name="Group 69"/>
          <p:cNvGrpSpPr>
            <a:grpSpLocks/>
          </p:cNvGrpSpPr>
          <p:nvPr/>
        </p:nvGrpSpPr>
        <p:grpSpPr bwMode="auto">
          <a:xfrm>
            <a:off x="1562100" y="4038600"/>
            <a:ext cx="1774825" cy="1371600"/>
            <a:chOff x="4450" y="0"/>
            <a:chExt cx="1118" cy="1104"/>
          </a:xfrm>
        </p:grpSpPr>
        <p:pic>
          <p:nvPicPr>
            <p:cNvPr id="25655" name="Picture 70"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6"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0488" name="AutoShape 7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5635" name="Picture 73" descr="Hoa2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74" descr="Buombay"/>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75"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76"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77"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78"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79"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42" name="Group 80"/>
          <p:cNvGrpSpPr>
            <a:grpSpLocks/>
          </p:cNvGrpSpPr>
          <p:nvPr/>
        </p:nvGrpSpPr>
        <p:grpSpPr bwMode="auto">
          <a:xfrm>
            <a:off x="7162800" y="5867400"/>
            <a:ext cx="2057400" cy="1066800"/>
            <a:chOff x="0" y="3552"/>
            <a:chExt cx="1392" cy="768"/>
          </a:xfrm>
        </p:grpSpPr>
        <p:pic>
          <p:nvPicPr>
            <p:cNvPr id="25653" name="Picture 81"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82"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3" name="Group 83"/>
          <p:cNvGrpSpPr>
            <a:grpSpLocks/>
          </p:cNvGrpSpPr>
          <p:nvPr/>
        </p:nvGrpSpPr>
        <p:grpSpPr bwMode="auto">
          <a:xfrm>
            <a:off x="1295400" y="5867400"/>
            <a:ext cx="1752600" cy="990600"/>
            <a:chOff x="0" y="3552"/>
            <a:chExt cx="1392" cy="768"/>
          </a:xfrm>
        </p:grpSpPr>
        <p:pic>
          <p:nvPicPr>
            <p:cNvPr id="25651" name="Picture 84"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85"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44" name="Picture 86"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87"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A82914"/>
                </a:solidFill>
                <a:latin typeface="Times New Roman" panose="02020603050405020304" pitchFamily="18" charset="0"/>
                <a:cs typeface="Times New Roman" panose="02020603050405020304" pitchFamily="18" charset="0"/>
              </a:rPr>
              <a:t>9</a:t>
            </a:r>
            <a:endParaRPr lang="en-US" altLang="en-US" b="1" dirty="0">
              <a:solidFill>
                <a:srgbClr val="A82914"/>
              </a:solidFill>
              <a:latin typeface="Times New Roman" panose="02020603050405020304" pitchFamily="18" charset="0"/>
              <a:cs typeface="Times New Roman" panose="02020603050405020304" pitchFamily="18" charset="0"/>
            </a:endParaRPr>
          </a:p>
        </p:txBody>
      </p:sp>
      <p:pic>
        <p:nvPicPr>
          <p:cNvPr id="25647" name="Picture 8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85725"/>
            <a:ext cx="6400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5" name="Rectangle 35"/>
          <p:cNvSpPr>
            <a:spLocks noChangeArrowheads="1"/>
          </p:cNvSpPr>
          <p:nvPr/>
        </p:nvSpPr>
        <p:spPr bwMode="auto">
          <a:xfrm>
            <a:off x="1295400" y="75723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5649" name="Picture 25" descr="atom">
            <a:hlinkClick r:id="" action="ppaction://noaction"/>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429125" y="6096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ChangeArrowheads="1"/>
          </p:cNvSpPr>
          <p:nvPr/>
        </p:nvSpPr>
        <p:spPr bwMode="auto">
          <a:xfrm>
            <a:off x="4691063" y="10556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2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0439"/>
                                        </p:tgtEl>
                                        <p:attrNameLst>
                                          <p:attrName>style.visibility</p:attrName>
                                        </p:attrNameLst>
                                      </p:cBhvr>
                                      <p:to>
                                        <p:strVal val="visible"/>
                                      </p:to>
                                    </p:set>
                                    <p:anim calcmode="lin" valueType="num">
                                      <p:cBhvr>
                                        <p:cTn id="13" dur="5000" fill="hold"/>
                                        <p:tgtEl>
                                          <p:spTgt spid="60439"/>
                                        </p:tgtEl>
                                        <p:attrNameLst>
                                          <p:attrName>ppt_w</p:attrName>
                                        </p:attrNameLst>
                                      </p:cBhvr>
                                      <p:tavLst>
                                        <p:tav tm="0" fmla="#ppt_w*sin(2.5*pi*$)">
                                          <p:val>
                                            <p:fltVal val="0"/>
                                          </p:val>
                                        </p:tav>
                                        <p:tav tm="100000">
                                          <p:val>
                                            <p:fltVal val="1"/>
                                          </p:val>
                                        </p:tav>
                                      </p:tavLst>
                                    </p:anim>
                                    <p:anim calcmode="lin" valueType="num">
                                      <p:cBhvr>
                                        <p:cTn id="14" dur="5000" fill="hold"/>
                                        <p:tgtEl>
                                          <p:spTgt spid="6043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0438"/>
                                        </p:tgtEl>
                                        <p:attrNameLst>
                                          <p:attrName>style.visibility</p:attrName>
                                        </p:attrNameLst>
                                      </p:cBhvr>
                                      <p:to>
                                        <p:strVal val="visible"/>
                                      </p:to>
                                    </p:set>
                                    <p:anim calcmode="lin" valueType="num">
                                      <p:cBhvr>
                                        <p:cTn id="17" dur="5000" fill="hold"/>
                                        <p:tgtEl>
                                          <p:spTgt spid="60438"/>
                                        </p:tgtEl>
                                        <p:attrNameLst>
                                          <p:attrName>ppt_w</p:attrName>
                                        </p:attrNameLst>
                                      </p:cBhvr>
                                      <p:tavLst>
                                        <p:tav tm="0" fmla="#ppt_w*sin(2.5*pi*$)">
                                          <p:val>
                                            <p:fltVal val="0"/>
                                          </p:val>
                                        </p:tav>
                                        <p:tav tm="100000">
                                          <p:val>
                                            <p:fltVal val="1"/>
                                          </p:val>
                                        </p:tav>
                                      </p:tavLst>
                                    </p:anim>
                                    <p:anim calcmode="lin" valueType="num">
                                      <p:cBhvr>
                                        <p:cTn id="18" dur="5000" fill="hold"/>
                                        <p:tgtEl>
                                          <p:spTgt spid="6043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0442"/>
                                        </p:tgtEl>
                                        <p:attrNameLst>
                                          <p:attrName>style.visibility</p:attrName>
                                        </p:attrNameLst>
                                      </p:cBhvr>
                                      <p:to>
                                        <p:strVal val="visible"/>
                                      </p:to>
                                    </p:set>
                                    <p:animEffect transition="in" filter="checkerboard(across)">
                                      <p:cBhvr>
                                        <p:cTn id="23" dur="1000"/>
                                        <p:tgtEl>
                                          <p:spTgt spid="60442"/>
                                        </p:tgtEl>
                                      </p:cBhvr>
                                    </p:animEffect>
                                  </p:childTnLst>
                                  <p:subTnLst>
                                    <p:audio>
                                      <p:cMediaNode vol="0">
                                        <p:cTn display="0" masterRel="sameClick">
                                          <p:stCondLst>
                                            <p:cond evt="begin" delay="0">
                                              <p:tn val="21"/>
                                            </p:cond>
                                          </p:stCondLst>
                                          <p:endCondLst>
                                            <p:cond evt="onStopAudio" delay="0">
                                              <p:tgtEl>
                                                <p:sldTgt/>
                                              </p:tgtEl>
                                            </p:cond>
                                          </p:endCondLst>
                                        </p:cTn>
                                        <p:tgtEl>
                                          <p:sndTgt r:embed="rId3" name="REC04.wav"/>
                                        </p:tgtEl>
                                      </p:cMediaNode>
                                    </p:audio>
                                  </p:subTnLst>
                                </p:cTn>
                              </p:par>
                            </p:childTnLst>
                          </p:cTn>
                        </p:par>
                        <p:par>
                          <p:cTn id="24" fill="hold" nodeType="afterGroup">
                            <p:stCondLst>
                              <p:cond delay="1000"/>
                            </p:stCondLst>
                            <p:childTnLst>
                              <p:par>
                                <p:cTn id="25" presetID="5" presetClass="exit" presetSubtype="10" fill="hold" grpId="1" nodeType="afterEffect">
                                  <p:stCondLst>
                                    <p:cond delay="500"/>
                                  </p:stCondLst>
                                  <p:childTnLst>
                                    <p:animEffect transition="out" filter="checkerboard(across)">
                                      <p:cBhvr>
                                        <p:cTn id="26" dur="500"/>
                                        <p:tgtEl>
                                          <p:spTgt spid="60442"/>
                                        </p:tgtEl>
                                      </p:cBhvr>
                                    </p:animEffect>
                                    <p:set>
                                      <p:cBhvr>
                                        <p:cTn id="27" dur="1" fill="hold">
                                          <p:stCondLst>
                                            <p:cond delay="499"/>
                                          </p:stCondLst>
                                        </p:cTn>
                                        <p:tgtEl>
                                          <p:spTgt spid="60442"/>
                                        </p:tgtEl>
                                        <p:attrNameLst>
                                          <p:attrName>style.visibility</p:attrName>
                                        </p:attrNameLst>
                                      </p:cBhvr>
                                      <p:to>
                                        <p:strVal val="hidden"/>
                                      </p:to>
                                    </p:set>
                                  </p:childTnLst>
                                  <p:subTnLst>
                                    <p:audio>
                                      <p:cMediaNode vol="7000">
                                        <p:cTn display="0" masterRel="sameClick">
                                          <p:stCondLst>
                                            <p:cond evt="begin" delay="0">
                                              <p:tn val="25"/>
                                            </p:cond>
                                          </p:stCondLst>
                                          <p:endCondLst>
                                            <p:cond evt="onStopAudio" delay="0">
                                              <p:tgtEl>
                                                <p:sldTgt/>
                                              </p:tgtEl>
                                            </p:cond>
                                          </p:endCondLst>
                                        </p:cTn>
                                        <p:tgtEl>
                                          <p:sndTgt r:embed="rId3" name="REC04.wav"/>
                                        </p:tgtEl>
                                      </p:cMediaNode>
                                    </p:audio>
                                  </p:sub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60443"/>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60446"/>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60449"/>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60452"/>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60455"/>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6045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6046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6046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10000"/>
                            </p:stCondLst>
                            <p:childTnLst>
                              <p:par>
                                <p:cTn id="53" presetID="1" presetClass="entr" presetSubtype="0" fill="hold" nodeType="afterEffect">
                                  <p:stCondLst>
                                    <p:cond delay="1000"/>
                                  </p:stCondLst>
                                  <p:childTnLst>
                                    <p:set>
                                      <p:cBhvr>
                                        <p:cTn id="54" dur="1" fill="hold">
                                          <p:stCondLst>
                                            <p:cond delay="0"/>
                                          </p:stCondLst>
                                        </p:cTn>
                                        <p:tgtEl>
                                          <p:spTgt spid="6046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11000"/>
                            </p:stCondLst>
                            <p:childTnLst>
                              <p:par>
                                <p:cTn id="56" presetID="1" presetClass="entr" presetSubtype="0" fill="hold" nodeType="afterEffect">
                                  <p:stCondLst>
                                    <p:cond delay="1000"/>
                                  </p:stCondLst>
                                  <p:childTnLst>
                                    <p:set>
                                      <p:cBhvr>
                                        <p:cTn id="57" dur="1" fill="hold">
                                          <p:stCondLst>
                                            <p:cond delay="0"/>
                                          </p:stCondLst>
                                        </p:cTn>
                                        <p:tgtEl>
                                          <p:spTgt spid="6047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12000"/>
                            </p:stCondLst>
                            <p:childTnLst>
                              <p:par>
                                <p:cTn id="59" presetID="1" presetClass="entr" presetSubtype="0" fill="hold" nodeType="afterEffect">
                                  <p:stCondLst>
                                    <p:cond delay="1000"/>
                                  </p:stCondLst>
                                  <p:childTnLst>
                                    <p:set>
                                      <p:cBhvr>
                                        <p:cTn id="60" dur="1" fill="hold">
                                          <p:stCondLst>
                                            <p:cond delay="0"/>
                                          </p:stCondLst>
                                        </p:cTn>
                                        <p:tgtEl>
                                          <p:spTgt spid="6047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3000"/>
                            </p:stCondLst>
                            <p:childTnLst>
                              <p:par>
                                <p:cTn id="62" presetID="1" presetClass="entr" presetSubtype="0" fill="hold" nodeType="afterEffect">
                                  <p:stCondLst>
                                    <p:cond delay="1000"/>
                                  </p:stCondLst>
                                  <p:childTnLst>
                                    <p:set>
                                      <p:cBhvr>
                                        <p:cTn id="63" dur="1" fill="hold">
                                          <p:stCondLst>
                                            <p:cond delay="0"/>
                                          </p:stCondLst>
                                        </p:cTn>
                                        <p:tgtEl>
                                          <p:spTgt spid="6047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4000"/>
                            </p:stCondLst>
                            <p:childTnLst>
                              <p:par>
                                <p:cTn id="65" presetID="1" presetClass="entr" presetSubtype="0" fill="hold" nodeType="afterEffect">
                                  <p:stCondLst>
                                    <p:cond delay="1000"/>
                                  </p:stCondLst>
                                  <p:childTnLst>
                                    <p:set>
                                      <p:cBhvr>
                                        <p:cTn id="66" dur="1" fill="hold">
                                          <p:stCondLst>
                                            <p:cond delay="0"/>
                                          </p:stCondLst>
                                        </p:cTn>
                                        <p:tgtEl>
                                          <p:spTgt spid="6047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5000"/>
                            </p:stCondLst>
                            <p:childTnLst>
                              <p:par>
                                <p:cTn id="68" presetID="1" presetClass="entr" presetSubtype="0" fill="hold" nodeType="afterEffect">
                                  <p:stCondLst>
                                    <p:cond delay="1000"/>
                                  </p:stCondLst>
                                  <p:childTnLst>
                                    <p:set>
                                      <p:cBhvr>
                                        <p:cTn id="69" dur="1" fill="hold">
                                          <p:stCondLst>
                                            <p:cond delay="0"/>
                                          </p:stCondLst>
                                        </p:cTn>
                                        <p:tgtEl>
                                          <p:spTgt spid="6048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6000"/>
                            </p:stCondLst>
                            <p:childTnLst>
                              <p:par>
                                <p:cTn id="71" presetID="1" presetClass="entr" presetSubtype="0" fill="hold" nodeType="afterEffect">
                                  <p:stCondLst>
                                    <p:cond delay="1000"/>
                                  </p:stCondLst>
                                  <p:childTnLst>
                                    <p:set>
                                      <p:cBhvr>
                                        <p:cTn id="72" dur="1" fill="hold">
                                          <p:stCondLst>
                                            <p:cond delay="0"/>
                                          </p:stCondLst>
                                        </p:cTn>
                                        <p:tgtEl>
                                          <p:spTgt spid="6048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7000"/>
                            </p:stCondLst>
                            <p:childTnLst>
                              <p:par>
                                <p:cTn id="74" presetID="5" presetClass="entr" presetSubtype="10" fill="hold" grpId="0" nodeType="afterEffect">
                                  <p:stCondLst>
                                    <p:cond delay="0"/>
                                  </p:stCondLst>
                                  <p:childTnLst>
                                    <p:set>
                                      <p:cBhvr>
                                        <p:cTn id="75" dur="1" fill="hold">
                                          <p:stCondLst>
                                            <p:cond delay="0"/>
                                          </p:stCondLst>
                                        </p:cTn>
                                        <p:tgtEl>
                                          <p:spTgt spid="60488"/>
                                        </p:tgtEl>
                                        <p:attrNameLst>
                                          <p:attrName>style.visibility</p:attrName>
                                        </p:attrNameLst>
                                      </p:cBhvr>
                                      <p:to>
                                        <p:strVal val="visible"/>
                                      </p:to>
                                    </p:set>
                                    <p:animEffect transition="in" filter="checkerboard(across)">
                                      <p:cBhvr>
                                        <p:cTn id="76" dur="1000"/>
                                        <p:tgtEl>
                                          <p:spTgt spid="60488"/>
                                        </p:tgtEl>
                                      </p:cBhvr>
                                    </p:animEffect>
                                  </p:childTnLst>
                                  <p:subTnLst>
                                    <p:audio>
                                      <p:cMediaNode>
                                        <p:cTn display="0" masterRel="sameClick">
                                          <p:stCondLst>
                                            <p:cond evt="begin" delay="0">
                                              <p:tn val="74"/>
                                            </p:cond>
                                          </p:stCondLst>
                                          <p:endCondLst>
                                            <p:cond evt="onStopAudio" delay="0">
                                              <p:tgtEl>
                                                <p:sldTgt/>
                                              </p:tgtEl>
                                            </p:cond>
                                          </p:endCondLst>
                                        </p:cTn>
                                        <p:tgtEl>
                                          <p:sndTgt r:embed="rId3" name="REC04.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nodeType="clickEffect">
                                  <p:stCondLst>
                                    <p:cond delay="0"/>
                                  </p:stCondLst>
                                  <p:childTnLst>
                                    <p:set>
                                      <p:cBhvr>
                                        <p:cTn id="80" dur="1" fill="hold">
                                          <p:stCondLst>
                                            <p:cond delay="0"/>
                                          </p:stCondLst>
                                        </p:cTn>
                                        <p:tgtEl>
                                          <p:spTgt spid="60431">
                                            <p:txEl>
                                              <p:pRg st="0" end="0"/>
                                            </p:txEl>
                                          </p:spTgt>
                                        </p:tgtEl>
                                        <p:attrNameLst>
                                          <p:attrName>style.visibility</p:attrName>
                                        </p:attrNameLst>
                                      </p:cBhvr>
                                      <p:to>
                                        <p:strVal val="visible"/>
                                      </p:to>
                                    </p:set>
                                    <p:animEffect transition="in" filter="fade">
                                      <p:cBhvr>
                                        <p:cTn id="81" dur="500"/>
                                        <p:tgtEl>
                                          <p:spTgt spid="60431">
                                            <p:txEl>
                                              <p:pRg st="0" end="0"/>
                                            </p:txEl>
                                          </p:spTgt>
                                        </p:tgtEl>
                                      </p:cBhvr>
                                    </p:animEffect>
                                    <p:anim calcmode="lin" valueType="num">
                                      <p:cBhvr>
                                        <p:cTn id="82" dur="500" fill="hold"/>
                                        <p:tgtEl>
                                          <p:spTgt spid="60431">
                                            <p:txEl>
                                              <p:pRg st="0" end="0"/>
                                            </p:txEl>
                                          </p:spTgt>
                                        </p:tgtEl>
                                        <p:attrNameLst>
                                          <p:attrName>style.rotation</p:attrName>
                                        </p:attrNameLst>
                                      </p:cBhvr>
                                      <p:tavLst>
                                        <p:tav tm="0">
                                          <p:val>
                                            <p:fltVal val="720"/>
                                          </p:val>
                                        </p:tav>
                                        <p:tav tm="100000">
                                          <p:val>
                                            <p:fltVal val="0"/>
                                          </p:val>
                                        </p:tav>
                                      </p:tavLst>
                                    </p:anim>
                                    <p:anim calcmode="lin" valueType="num">
                                      <p:cBhvr>
                                        <p:cTn id="83" dur="500" fill="hold"/>
                                        <p:tgtEl>
                                          <p:spTgt spid="60431">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6043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4" name="D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par>
                                <p:cTn id="89" presetID="22" presetClass="emph" presetSubtype="0" repeatCount="10000" fill="remove" grpId="1" nodeType="withEffect">
                                  <p:stCondLst>
                                    <p:cond delay="0"/>
                                  </p:stCondLst>
                                  <p:childTnLst>
                                    <p:animClr clrSpc="hsl" dir="cw">
                                      <p:cBhvr override="childStyle">
                                        <p:cTn id="90" dur="500" fill="hold"/>
                                        <p:tgtEl>
                                          <p:spTgt spid="57356"/>
                                        </p:tgtEl>
                                        <p:attrNameLst>
                                          <p:attrName>style.color</p:attrName>
                                        </p:attrNameLst>
                                      </p:cBhvr>
                                      <p:by>
                                        <p:hsl h="-7200000" s="0" l="0"/>
                                      </p:by>
                                    </p:animClr>
                                    <p:animClr clrSpc="hsl" dir="cw">
                                      <p:cBhvr>
                                        <p:cTn id="91" dur="500" fill="hold"/>
                                        <p:tgtEl>
                                          <p:spTgt spid="57356"/>
                                        </p:tgtEl>
                                        <p:attrNameLst>
                                          <p:attrName>fillcolor</p:attrName>
                                        </p:attrNameLst>
                                      </p:cBhvr>
                                      <p:by>
                                        <p:hsl h="-7200000" s="0" l="0"/>
                                      </p:by>
                                    </p:animClr>
                                    <p:animClr clrSpc="hsl" dir="cw">
                                      <p:cBhvr>
                                        <p:cTn id="92" dur="500" fill="hold"/>
                                        <p:tgtEl>
                                          <p:spTgt spid="57356"/>
                                        </p:tgtEl>
                                        <p:attrNameLst>
                                          <p:attrName>stroke.color</p:attrName>
                                        </p:attrNameLst>
                                      </p:cBhvr>
                                      <p:by>
                                        <p:hsl h="-7200000" s="0" l="0"/>
                                      </p:by>
                                    </p:animClr>
                                    <p:set>
                                      <p:cBhvr>
                                        <p:cTn id="93"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p:bldP spid="60442" grpId="0" animBg="1"/>
      <p:bldP spid="60442" grpId="1" animBg="1"/>
      <p:bldP spid="60488" grpId="0" animBg="1"/>
      <p:bldP spid="57356" grpId="0" animBg="1"/>
      <p:bldP spid="5735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662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0725" name="Rectangle 54"/>
          <p:cNvSpPr>
            <a:spLocks noChangeArrowheads="1"/>
          </p:cNvSpPr>
          <p:nvPr/>
        </p:nvSpPr>
        <p:spPr bwMode="auto">
          <a:xfrm>
            <a:off x="1562100" y="2362200"/>
            <a:ext cx="7277100" cy="11430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BR" altLang="en-US" sz="1800" b="1" dirty="0" smtClean="0">
              <a:solidFill>
                <a:schemeClr val="accent2"/>
              </a:solidFill>
              <a:latin typeface="Times New Roman" panose="02020603050405020304" pitchFamily="18" charset="0"/>
            </a:endParaRPr>
          </a:p>
          <a:p>
            <a:pPr algn="ctr" eaLnBrk="1" hangingPunct="1">
              <a:spcBef>
                <a:spcPct val="0"/>
              </a:spcBef>
              <a:buFontTx/>
              <a:buNone/>
            </a:pPr>
            <a:endParaRPr lang="pt-BR" altLang="en-US" sz="1800" b="1" dirty="0">
              <a:solidFill>
                <a:schemeClr val="accent2"/>
              </a:solidFill>
              <a:latin typeface="Times New Roman" panose="02020603050405020304" pitchFamily="18" charset="0"/>
            </a:endParaRPr>
          </a:p>
          <a:p>
            <a:pPr algn="ctr" eaLnBrk="1" hangingPunct="1">
              <a:spcBef>
                <a:spcPct val="0"/>
              </a:spcBef>
              <a:buFontTx/>
              <a:buNone/>
            </a:pPr>
            <a:r>
              <a:rPr lang="pt-BR" altLang="en-US" sz="1800" b="1" dirty="0" smtClean="0">
                <a:solidFill>
                  <a:schemeClr val="accent2"/>
                </a:solidFill>
                <a:latin typeface="Times New Roman" panose="02020603050405020304" pitchFamily="18" charset="0"/>
              </a:rPr>
              <a:t>Ngày</a:t>
            </a:r>
            <a:r>
              <a:rPr lang="pt-BR" altLang="en-US" sz="1800" b="1" dirty="0">
                <a:solidFill>
                  <a:schemeClr val="accent2"/>
                </a:solidFill>
                <a:latin typeface="Times New Roman" panose="02020603050405020304" pitchFamily="18" charset="0"/>
              </a:rPr>
              <a:t>, tháng, năm thành lập Đội TNTP Hồ Chí Minh</a:t>
            </a:r>
            <a:r>
              <a:rPr lang="pt-BR" altLang="en-US" sz="1800" b="1" dirty="0" smtClean="0">
                <a:solidFill>
                  <a:schemeClr val="accent2"/>
                </a:solidFill>
                <a:latin typeface="Times New Roman" panose="02020603050405020304" pitchFamily="18" charset="0"/>
              </a:rPr>
              <a:t>?</a:t>
            </a:r>
          </a:p>
          <a:p>
            <a:pPr marL="457200" indent="-457200" algn="ctr" eaLnBrk="1" hangingPunct="1">
              <a:spcBef>
                <a:spcPct val="0"/>
              </a:spcBef>
              <a:buAutoNum type="alphaUcPeriod"/>
            </a:pPr>
            <a:r>
              <a:rPr lang="en-US" altLang="en-US" sz="1800" b="1" dirty="0" smtClean="0">
                <a:solidFill>
                  <a:srgbClr val="002060"/>
                </a:solidFill>
              </a:rPr>
              <a:t>15/5/1941</a:t>
            </a:r>
          </a:p>
          <a:p>
            <a:pPr marL="457200" indent="-457200" algn="ctr" eaLnBrk="1" hangingPunct="1">
              <a:spcBef>
                <a:spcPct val="0"/>
              </a:spcBef>
              <a:buFontTx/>
              <a:buAutoNum type="alphaUcPeriod"/>
            </a:pPr>
            <a:r>
              <a:rPr lang="en-US" altLang="en-US" sz="1800" b="1" dirty="0" smtClean="0">
                <a:solidFill>
                  <a:srgbClr val="002060"/>
                </a:solidFill>
              </a:rPr>
              <a:t>15/5/1942</a:t>
            </a:r>
            <a:endParaRPr lang="en-US" altLang="en-US" sz="1800" b="1" dirty="0">
              <a:solidFill>
                <a:srgbClr val="002060"/>
              </a:solidFill>
            </a:endParaRPr>
          </a:p>
          <a:p>
            <a:pPr marL="457200" indent="-457200" algn="ctr" eaLnBrk="1" hangingPunct="1">
              <a:spcBef>
                <a:spcPct val="0"/>
              </a:spcBef>
              <a:buFontTx/>
              <a:buAutoNum type="alphaUcPeriod"/>
            </a:pPr>
            <a:r>
              <a:rPr lang="en-US" altLang="en-US" sz="1800" b="1" dirty="0" smtClean="0">
                <a:solidFill>
                  <a:srgbClr val="002060"/>
                </a:solidFill>
              </a:rPr>
              <a:t>15/5/1943</a:t>
            </a:r>
          </a:p>
          <a:p>
            <a:pPr marL="457200" indent="-457200" algn="ctr" eaLnBrk="1" hangingPunct="1">
              <a:spcBef>
                <a:spcPct val="0"/>
              </a:spcBef>
              <a:buAutoNum type="alphaUcPeriod"/>
            </a:pPr>
            <a:endParaRPr lang="en-US" altLang="en-US" sz="1800" b="1" dirty="0">
              <a:solidFill>
                <a:srgbClr val="002060"/>
              </a:solidFill>
            </a:endParaRPr>
          </a:p>
          <a:p>
            <a:pPr algn="ctr" eaLnBrk="1" hangingPunct="1">
              <a:spcBef>
                <a:spcPct val="0"/>
              </a:spcBef>
              <a:buFontTx/>
              <a:buNone/>
            </a:pPr>
            <a:endParaRPr lang="pt-BR" altLang="en-US" sz="1800" b="1" dirty="0" smtClean="0">
              <a:solidFill>
                <a:schemeClr val="accent2"/>
              </a:solidFill>
              <a:latin typeface="Times New Roman" panose="02020603050405020304" pitchFamily="18" charset="0"/>
            </a:endParaRPr>
          </a:p>
          <a:p>
            <a:pPr algn="ctr" eaLnBrk="1" hangingPunct="1">
              <a:spcBef>
                <a:spcPct val="0"/>
              </a:spcBef>
              <a:buFontTx/>
              <a:buNone/>
            </a:pPr>
            <a:endParaRPr lang="en-US" altLang="en-US" sz="1800" b="1" dirty="0">
              <a:solidFill>
                <a:schemeClr val="accent2"/>
              </a:solidFill>
              <a:latin typeface="Times New Roman" panose="02020603050405020304" pitchFamily="18" charset="0"/>
            </a:endParaRPr>
          </a:p>
        </p:txBody>
      </p:sp>
      <p:pic>
        <p:nvPicPr>
          <p:cNvPr id="26630"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p:cNvSpPr>
            <a:spLocks noChangeArrowheads="1"/>
          </p:cNvSpPr>
          <p:nvPr/>
        </p:nvSpPr>
        <p:spPr bwMode="auto">
          <a:xfrm>
            <a:off x="2514600" y="1592263"/>
            <a:ext cx="48768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6632" name="AutoShape 11"/>
          <p:cNvSpPr>
            <a:spLocks noChangeArrowheads="1"/>
          </p:cNvSpPr>
          <p:nvPr/>
        </p:nvSpPr>
        <p:spPr bwMode="auto">
          <a:xfrm>
            <a:off x="2743200" y="1687513"/>
            <a:ext cx="4419600" cy="2651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6635"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6637"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073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8256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6640" name="AutoShape 11" descr="img24">
            <a:hlinkClick r:id="rId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26641"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6642"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6643" name="AutoShape 14" descr="img24">
            <a:hlinkClick r:id="rId12"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6644" name="AutoShape 15" descr="img24">
            <a:hlinkClick r:id="rId13"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6645"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6646"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6647"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6648"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6649"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6650"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6651" name="AutoShape 22" descr="img24">
            <a:hlinkClick r:id="rId20"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6652" name="AutoShape 23" descr="img24">
            <a:hlinkClick r:id="rId2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6653"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40"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0762" name="Group 42"/>
          <p:cNvGrpSpPr>
            <a:grpSpLocks/>
          </p:cNvGrpSpPr>
          <p:nvPr/>
        </p:nvGrpSpPr>
        <p:grpSpPr bwMode="auto">
          <a:xfrm>
            <a:off x="1562100" y="4038600"/>
            <a:ext cx="1774825" cy="1371600"/>
            <a:chOff x="4450" y="0"/>
            <a:chExt cx="1118" cy="1104"/>
          </a:xfrm>
        </p:grpSpPr>
        <p:pic>
          <p:nvPicPr>
            <p:cNvPr id="26716" name="Picture 4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7"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0765" name="Group 45"/>
          <p:cNvGrpSpPr>
            <a:grpSpLocks/>
          </p:cNvGrpSpPr>
          <p:nvPr/>
        </p:nvGrpSpPr>
        <p:grpSpPr bwMode="auto">
          <a:xfrm>
            <a:off x="1539875" y="4038600"/>
            <a:ext cx="1774825" cy="1371600"/>
            <a:chOff x="4450" y="0"/>
            <a:chExt cx="1118" cy="1104"/>
          </a:xfrm>
        </p:grpSpPr>
        <p:pic>
          <p:nvPicPr>
            <p:cNvPr id="26714" name="Picture 4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5"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0768" name="Group 48"/>
          <p:cNvGrpSpPr>
            <a:grpSpLocks/>
          </p:cNvGrpSpPr>
          <p:nvPr/>
        </p:nvGrpSpPr>
        <p:grpSpPr bwMode="auto">
          <a:xfrm>
            <a:off x="1562100" y="4038600"/>
            <a:ext cx="1774825" cy="1371600"/>
            <a:chOff x="4450" y="0"/>
            <a:chExt cx="1118" cy="1104"/>
          </a:xfrm>
        </p:grpSpPr>
        <p:pic>
          <p:nvPicPr>
            <p:cNvPr id="26712" name="Picture 4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3"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0771" name="Group 51"/>
          <p:cNvGrpSpPr>
            <a:grpSpLocks/>
          </p:cNvGrpSpPr>
          <p:nvPr/>
        </p:nvGrpSpPr>
        <p:grpSpPr bwMode="auto">
          <a:xfrm>
            <a:off x="1562100" y="4038600"/>
            <a:ext cx="1774825" cy="1371600"/>
            <a:chOff x="4450" y="0"/>
            <a:chExt cx="1118" cy="1104"/>
          </a:xfrm>
        </p:grpSpPr>
        <p:pic>
          <p:nvPicPr>
            <p:cNvPr id="26710" name="Picture 5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1"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0774" name="Group 54"/>
          <p:cNvGrpSpPr>
            <a:grpSpLocks/>
          </p:cNvGrpSpPr>
          <p:nvPr/>
        </p:nvGrpSpPr>
        <p:grpSpPr bwMode="auto">
          <a:xfrm>
            <a:off x="1539875" y="4038600"/>
            <a:ext cx="1774825" cy="1371600"/>
            <a:chOff x="4450" y="0"/>
            <a:chExt cx="1118" cy="1104"/>
          </a:xfrm>
        </p:grpSpPr>
        <p:pic>
          <p:nvPicPr>
            <p:cNvPr id="26708" name="Picture 5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9"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0777" name="Group 57"/>
          <p:cNvGrpSpPr>
            <a:grpSpLocks/>
          </p:cNvGrpSpPr>
          <p:nvPr/>
        </p:nvGrpSpPr>
        <p:grpSpPr bwMode="auto">
          <a:xfrm>
            <a:off x="1562100" y="4038600"/>
            <a:ext cx="1774825" cy="1371600"/>
            <a:chOff x="4450" y="0"/>
            <a:chExt cx="1118" cy="1104"/>
          </a:xfrm>
        </p:grpSpPr>
        <p:pic>
          <p:nvPicPr>
            <p:cNvPr id="26706" name="Picture 5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7"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0780" name="Group 60"/>
          <p:cNvGrpSpPr>
            <a:grpSpLocks/>
          </p:cNvGrpSpPr>
          <p:nvPr/>
        </p:nvGrpSpPr>
        <p:grpSpPr bwMode="auto">
          <a:xfrm>
            <a:off x="1562100" y="4038600"/>
            <a:ext cx="1774825" cy="1371600"/>
            <a:chOff x="4450" y="0"/>
            <a:chExt cx="1118" cy="1104"/>
          </a:xfrm>
        </p:grpSpPr>
        <p:pic>
          <p:nvPicPr>
            <p:cNvPr id="26704" name="Picture 6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5"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0783" name="Group 63"/>
          <p:cNvGrpSpPr>
            <a:grpSpLocks/>
          </p:cNvGrpSpPr>
          <p:nvPr/>
        </p:nvGrpSpPr>
        <p:grpSpPr bwMode="auto">
          <a:xfrm>
            <a:off x="1562100" y="4038600"/>
            <a:ext cx="1774825" cy="1371600"/>
            <a:chOff x="4450" y="0"/>
            <a:chExt cx="1118" cy="1104"/>
          </a:xfrm>
        </p:grpSpPr>
        <p:pic>
          <p:nvPicPr>
            <p:cNvPr id="26702" name="Picture 6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3"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0786" name="Group 66"/>
          <p:cNvGrpSpPr>
            <a:grpSpLocks/>
          </p:cNvGrpSpPr>
          <p:nvPr/>
        </p:nvGrpSpPr>
        <p:grpSpPr bwMode="auto">
          <a:xfrm>
            <a:off x="1524000" y="4025900"/>
            <a:ext cx="1774825" cy="1371600"/>
            <a:chOff x="4450" y="0"/>
            <a:chExt cx="1118" cy="1104"/>
          </a:xfrm>
        </p:grpSpPr>
        <p:pic>
          <p:nvPicPr>
            <p:cNvPr id="26700" name="Picture 6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1"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0789" name="Group 69"/>
          <p:cNvGrpSpPr>
            <a:grpSpLocks/>
          </p:cNvGrpSpPr>
          <p:nvPr/>
        </p:nvGrpSpPr>
        <p:grpSpPr bwMode="auto">
          <a:xfrm>
            <a:off x="1562100" y="4038600"/>
            <a:ext cx="1774825" cy="1371600"/>
            <a:chOff x="4450" y="0"/>
            <a:chExt cx="1118" cy="1104"/>
          </a:xfrm>
        </p:grpSpPr>
        <p:pic>
          <p:nvPicPr>
            <p:cNvPr id="26698" name="Picture 7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9"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0792" name="Group 72"/>
          <p:cNvGrpSpPr>
            <a:grpSpLocks/>
          </p:cNvGrpSpPr>
          <p:nvPr/>
        </p:nvGrpSpPr>
        <p:grpSpPr bwMode="auto">
          <a:xfrm>
            <a:off x="1539875" y="4038600"/>
            <a:ext cx="1774825" cy="1371600"/>
            <a:chOff x="4450" y="0"/>
            <a:chExt cx="1118" cy="1104"/>
          </a:xfrm>
        </p:grpSpPr>
        <p:pic>
          <p:nvPicPr>
            <p:cNvPr id="26696" name="Picture 7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7"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0795" name="Group 75"/>
          <p:cNvGrpSpPr>
            <a:grpSpLocks/>
          </p:cNvGrpSpPr>
          <p:nvPr/>
        </p:nvGrpSpPr>
        <p:grpSpPr bwMode="auto">
          <a:xfrm>
            <a:off x="1562100" y="4038600"/>
            <a:ext cx="1774825" cy="1371600"/>
            <a:chOff x="4450" y="0"/>
            <a:chExt cx="1118" cy="1104"/>
          </a:xfrm>
        </p:grpSpPr>
        <p:pic>
          <p:nvPicPr>
            <p:cNvPr id="26694" name="Picture 7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5"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0798" name="Group 78"/>
          <p:cNvGrpSpPr>
            <a:grpSpLocks/>
          </p:cNvGrpSpPr>
          <p:nvPr/>
        </p:nvGrpSpPr>
        <p:grpSpPr bwMode="auto">
          <a:xfrm>
            <a:off x="1539875" y="4038600"/>
            <a:ext cx="1774825" cy="1371600"/>
            <a:chOff x="4450" y="0"/>
            <a:chExt cx="1118" cy="1104"/>
          </a:xfrm>
        </p:grpSpPr>
        <p:pic>
          <p:nvPicPr>
            <p:cNvPr id="26692" name="Picture 7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3"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0801" name="Group 81"/>
          <p:cNvGrpSpPr>
            <a:grpSpLocks/>
          </p:cNvGrpSpPr>
          <p:nvPr/>
        </p:nvGrpSpPr>
        <p:grpSpPr bwMode="auto">
          <a:xfrm>
            <a:off x="1539875" y="4038600"/>
            <a:ext cx="1774825" cy="1371600"/>
            <a:chOff x="4450" y="0"/>
            <a:chExt cx="1118" cy="1104"/>
          </a:xfrm>
        </p:grpSpPr>
        <p:pic>
          <p:nvPicPr>
            <p:cNvPr id="26690" name="Picture 8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1"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0804" name="Group 84"/>
          <p:cNvGrpSpPr>
            <a:grpSpLocks/>
          </p:cNvGrpSpPr>
          <p:nvPr/>
        </p:nvGrpSpPr>
        <p:grpSpPr bwMode="auto">
          <a:xfrm>
            <a:off x="1562100" y="4038600"/>
            <a:ext cx="1774825" cy="1371600"/>
            <a:chOff x="4450" y="0"/>
            <a:chExt cx="1118" cy="1104"/>
          </a:xfrm>
        </p:grpSpPr>
        <p:pic>
          <p:nvPicPr>
            <p:cNvPr id="26688" name="Picture 8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9"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080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6672" name="Picture 88" descr="Hoa27"/>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89" descr="Buombay"/>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90"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5" name="Picture 91"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6" name="Picture 92"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7" name="Picture 93"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8" name="Picture 94"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79" name="Group 95"/>
          <p:cNvGrpSpPr>
            <a:grpSpLocks/>
          </p:cNvGrpSpPr>
          <p:nvPr/>
        </p:nvGrpSpPr>
        <p:grpSpPr bwMode="auto">
          <a:xfrm>
            <a:off x="7162800" y="5867400"/>
            <a:ext cx="2057400" cy="1066800"/>
            <a:chOff x="0" y="3552"/>
            <a:chExt cx="1392" cy="768"/>
          </a:xfrm>
        </p:grpSpPr>
        <p:pic>
          <p:nvPicPr>
            <p:cNvPr id="26686" name="Picture 96"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7" name="Picture 97"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80" name="Group 98"/>
          <p:cNvGrpSpPr>
            <a:grpSpLocks/>
          </p:cNvGrpSpPr>
          <p:nvPr/>
        </p:nvGrpSpPr>
        <p:grpSpPr bwMode="auto">
          <a:xfrm>
            <a:off x="1295400" y="5867400"/>
            <a:ext cx="1752600" cy="990600"/>
            <a:chOff x="0" y="3552"/>
            <a:chExt cx="1392" cy="768"/>
          </a:xfrm>
        </p:grpSpPr>
        <p:pic>
          <p:nvPicPr>
            <p:cNvPr id="26684" name="Picture 99"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5" name="Picture 100"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81" name="Picture 101"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2" name="Picture 102"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29000" y="4495800"/>
            <a:ext cx="4038600" cy="11430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002060"/>
                </a:solidFill>
              </a:rPr>
              <a:t>A</a:t>
            </a:r>
            <a:endParaRPr lang="en-US" alt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25">
                                            <p:txEl>
                                              <p:pRg st="2" end="2"/>
                                            </p:txEl>
                                          </p:spTgt>
                                        </p:tgtEl>
                                        <p:attrNameLst>
                                          <p:attrName>style.visibility</p:attrName>
                                        </p:attrNameLst>
                                      </p:cBhvr>
                                      <p:to>
                                        <p:strVal val="visible"/>
                                      </p:to>
                                    </p:set>
                                    <p:anim calcmode="lin" valueType="num">
                                      <p:cBhvr>
                                        <p:cTn id="7" dur="500" fill="hold"/>
                                        <p:tgtEl>
                                          <p:spTgt spid="307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5">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07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0725">
                                            <p:txEl>
                                              <p:pRg st="3" end="3"/>
                                            </p:txEl>
                                          </p:spTgt>
                                        </p:tgtEl>
                                        <p:attrNameLst>
                                          <p:attrName>style.visibility</p:attrName>
                                        </p:attrNameLst>
                                      </p:cBhvr>
                                      <p:to>
                                        <p:strVal val="visible"/>
                                      </p:to>
                                    </p:set>
                                    <p:anim calcmode="lin" valueType="num">
                                      <p:cBhvr>
                                        <p:cTn id="16" dur="500" fill="hold"/>
                                        <p:tgtEl>
                                          <p:spTgt spid="307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25">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307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2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0725">
                                            <p:txEl>
                                              <p:pRg st="4" end="4"/>
                                            </p:txEl>
                                          </p:spTgt>
                                        </p:tgtEl>
                                        <p:attrNameLst>
                                          <p:attrName>style.visibility</p:attrName>
                                        </p:attrNameLst>
                                      </p:cBhvr>
                                      <p:to>
                                        <p:strVal val="visible"/>
                                      </p:to>
                                    </p:set>
                                    <p:anim calcmode="lin" valueType="num">
                                      <p:cBhvr>
                                        <p:cTn id="25" dur="500" fill="hold"/>
                                        <p:tgtEl>
                                          <p:spTgt spid="3072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5">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072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0725">
                                            <p:txEl>
                                              <p:pRg st="5" end="5"/>
                                            </p:txEl>
                                          </p:spTgt>
                                        </p:tgtEl>
                                        <p:attrNameLst>
                                          <p:attrName>style.visibility</p:attrName>
                                        </p:attrNameLst>
                                      </p:cBhvr>
                                      <p:to>
                                        <p:strVal val="visible"/>
                                      </p:to>
                                    </p:set>
                                    <p:anim calcmode="lin" valueType="num">
                                      <p:cBhvr>
                                        <p:cTn id="34" dur="500" fill="hold"/>
                                        <p:tgtEl>
                                          <p:spTgt spid="3072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0725">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072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072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072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0761"/>
                                        </p:tgtEl>
                                        <p:attrNameLst>
                                          <p:attrName>style.visibility</p:attrName>
                                        </p:attrNameLst>
                                      </p:cBhvr>
                                      <p:to>
                                        <p:strVal val="visible"/>
                                      </p:to>
                                    </p:set>
                                    <p:animEffect transition="in" filter="checkerboard(across)">
                                      <p:cBhvr>
                                        <p:cTn id="43" dur="1000"/>
                                        <p:tgtEl>
                                          <p:spTgt spid="30761"/>
                                        </p:tgtEl>
                                      </p:cBhvr>
                                    </p:animEffect>
                                  </p:childTnLst>
                                  <p:subTnLst>
                                    <p:audio>
                                      <p:cMediaNode vol="0">
                                        <p:cTn display="0" masterRel="sameClick">
                                          <p:stCondLst>
                                            <p:cond evt="begin" delay="0">
                                              <p:tn val="41"/>
                                            </p:cond>
                                          </p:stCondLst>
                                          <p:endCondLst>
                                            <p:cond evt="onStopAudio" delay="0">
                                              <p:tgtEl>
                                                <p:sldTgt/>
                                              </p:tgtEl>
                                            </p:cond>
                                          </p:endCondLst>
                                        </p:cTn>
                                        <p:tgtEl>
                                          <p:sndTgt r:embed="rId2" name="REC04.wav"/>
                                        </p:tgtEl>
                                      </p:cMediaNode>
                                    </p:audio>
                                  </p:subTnLst>
                                </p:cTn>
                              </p:par>
                            </p:childTnLst>
                          </p:cTn>
                        </p:par>
                        <p:par>
                          <p:cTn id="44" fill="hold" nodeType="afterGroup">
                            <p:stCondLst>
                              <p:cond delay="1000"/>
                            </p:stCondLst>
                            <p:childTnLst>
                              <p:par>
                                <p:cTn id="45" presetID="5" presetClass="exit" presetSubtype="10" fill="hold" grpId="1" nodeType="afterEffect">
                                  <p:stCondLst>
                                    <p:cond delay="500"/>
                                  </p:stCondLst>
                                  <p:childTnLst>
                                    <p:animEffect transition="out" filter="checkerboard(across)">
                                      <p:cBhvr>
                                        <p:cTn id="46" dur="500"/>
                                        <p:tgtEl>
                                          <p:spTgt spid="30761"/>
                                        </p:tgtEl>
                                      </p:cBhvr>
                                    </p:animEffect>
                                    <p:set>
                                      <p:cBhvr>
                                        <p:cTn id="47" dur="1" fill="hold">
                                          <p:stCondLst>
                                            <p:cond delay="499"/>
                                          </p:stCondLst>
                                        </p:cTn>
                                        <p:tgtEl>
                                          <p:spTgt spid="30761"/>
                                        </p:tgtEl>
                                        <p:attrNameLst>
                                          <p:attrName>style.visibility</p:attrName>
                                        </p:attrNameLst>
                                      </p:cBhvr>
                                      <p:to>
                                        <p:strVal val="hidden"/>
                                      </p:to>
                                    </p:set>
                                  </p:childTnLst>
                                  <p:subTnLst>
                                    <p:audio>
                                      <p:cMediaNode vol="7000">
                                        <p:cTn display="0" masterRel="sameClick">
                                          <p:stCondLst>
                                            <p:cond evt="begin" delay="0">
                                              <p:tn val="45"/>
                                            </p:cond>
                                          </p:stCondLst>
                                          <p:endCondLst>
                                            <p:cond evt="onStopAudio" delay="0">
                                              <p:tgtEl>
                                                <p:sldTgt/>
                                              </p:tgtEl>
                                            </p:cond>
                                          </p:endCondLst>
                                        </p:cTn>
                                        <p:tgtEl>
                                          <p:sndTgt r:embed="rId2" name="REC04.wav"/>
                                        </p:tgtEl>
                                      </p:cMediaNode>
                                    </p:audio>
                                  </p:subTnLst>
                                </p:cTn>
                              </p:par>
                            </p:childTnLst>
                          </p:cTn>
                        </p:par>
                        <p:par>
                          <p:cTn id="48" fill="hold" nodeType="afterGroup">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30762"/>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nodeType="afterGroup">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30765"/>
                                        </p:tgtEl>
                                        <p:attrNameLst>
                                          <p:attrName>style.visibility</p:attrName>
                                        </p:attrNameLst>
                                      </p:cBhvr>
                                      <p:to>
                                        <p:strVal val="visible"/>
                                      </p:to>
                                    </p:set>
                                  </p:childTnLst>
                                  <p:subTnLst>
                                    <p:audio>
                                      <p:cMediaNode vol="100000">
                                        <p:cTn display="0" masterRel="sameClick">
                                          <p:stCondLst>
                                            <p:cond evt="begin" delay="0">
                                              <p:tn val="52"/>
                                            </p:cond>
                                          </p:stCondLst>
                                          <p:endCondLst>
                                            <p:cond evt="onStopAudio" delay="0">
                                              <p:tgtEl>
                                                <p:sldTgt/>
                                              </p:tgtEl>
                                            </p:cond>
                                          </p:endCondLst>
                                        </p:cTn>
                                        <p:tgtEl>
                                          <p:sndTgt r:embed="rId3" name="DING.WAV"/>
                                        </p:tgtEl>
                                      </p:cMediaNode>
                                    </p:audio>
                                  </p:subTnLst>
                                </p:cTn>
                              </p:par>
                            </p:childTnLst>
                          </p:cTn>
                        </p:par>
                        <p:par>
                          <p:cTn id="54" fill="hold" nodeType="afterGroup">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30768"/>
                                        </p:tgtEl>
                                        <p:attrNameLst>
                                          <p:attrName>style.visibility</p:attrName>
                                        </p:attrNameLst>
                                      </p:cBhvr>
                                      <p:to>
                                        <p:strVal val="visible"/>
                                      </p:to>
                                    </p:set>
                                  </p:childTnLst>
                                  <p:subTnLst>
                                    <p:audio>
                                      <p:cMediaNode vol="100000">
                                        <p:cTn display="0" masterRel="sameClick">
                                          <p:stCondLst>
                                            <p:cond evt="begin" delay="0">
                                              <p:tn val="55"/>
                                            </p:cond>
                                          </p:stCondLst>
                                          <p:endCondLst>
                                            <p:cond evt="onStopAudio" delay="0">
                                              <p:tgtEl>
                                                <p:sldTgt/>
                                              </p:tgtEl>
                                            </p:cond>
                                          </p:endCondLst>
                                        </p:cTn>
                                        <p:tgtEl>
                                          <p:sndTgt r:embed="rId3" name="DING.WAV"/>
                                        </p:tgtEl>
                                      </p:cMediaNode>
                                    </p:audio>
                                  </p:subTnLst>
                                </p:cTn>
                              </p:par>
                            </p:childTnLst>
                          </p:cTn>
                        </p:par>
                        <p:par>
                          <p:cTn id="57" fill="hold" nodeType="afterGroup">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30771"/>
                                        </p:tgtEl>
                                        <p:attrNameLst>
                                          <p:attrName>style.visibility</p:attrName>
                                        </p:attrNameLst>
                                      </p:cBhvr>
                                      <p:to>
                                        <p:strVal val="visible"/>
                                      </p:to>
                                    </p:set>
                                  </p:childTnLst>
                                  <p:subTnLst>
                                    <p:audio>
                                      <p:cMediaNode vol="100000">
                                        <p:cTn display="0" masterRel="sameClick">
                                          <p:stCondLst>
                                            <p:cond evt="begin" delay="0">
                                              <p:tn val="58"/>
                                            </p:cond>
                                          </p:stCondLst>
                                          <p:endCondLst>
                                            <p:cond evt="onStopAudio" delay="0">
                                              <p:tgtEl>
                                                <p:sldTgt/>
                                              </p:tgtEl>
                                            </p:cond>
                                          </p:endCondLst>
                                        </p:cTn>
                                        <p:tgtEl>
                                          <p:sndTgt r:embed="rId3" name="DING.WAV"/>
                                        </p:tgtEl>
                                      </p:cMediaNode>
                                    </p:audio>
                                  </p:subTnLst>
                                </p:cTn>
                              </p:par>
                            </p:childTnLst>
                          </p:cTn>
                        </p:par>
                        <p:par>
                          <p:cTn id="60" fill="hold" nodeType="afterGroup">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30774"/>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3" fill="hold" nodeType="afterGroup">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3077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DING.WAV"/>
                                        </p:tgtEl>
                                      </p:cMediaNode>
                                    </p:audio>
                                  </p:subTnLst>
                                </p:cTn>
                              </p:par>
                            </p:childTnLst>
                          </p:cTn>
                        </p:par>
                        <p:par>
                          <p:cTn id="66" fill="hold" nodeType="afterGroup">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30780"/>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DING.WAV"/>
                                        </p:tgtEl>
                                      </p:cMediaNode>
                                    </p:audio>
                                  </p:subTnLst>
                                </p:cTn>
                              </p:par>
                            </p:childTnLst>
                          </p:cTn>
                        </p:par>
                        <p:par>
                          <p:cTn id="69" fill="hold" nodeType="afterGroup">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3078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nodeType="afterGroup">
                            <p:stCondLst>
                              <p:cond delay="10000"/>
                            </p:stCondLst>
                            <p:childTnLst>
                              <p:par>
                                <p:cTn id="73" presetID="1" presetClass="entr" presetSubtype="0" fill="hold" nodeType="afterEffect">
                                  <p:stCondLst>
                                    <p:cond delay="1000"/>
                                  </p:stCondLst>
                                  <p:childTnLst>
                                    <p:set>
                                      <p:cBhvr>
                                        <p:cTn id="74" dur="1" fill="hold">
                                          <p:stCondLst>
                                            <p:cond delay="0"/>
                                          </p:stCondLst>
                                        </p:cTn>
                                        <p:tgtEl>
                                          <p:spTgt spid="3078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DING.WAV"/>
                                        </p:tgtEl>
                                      </p:cMediaNode>
                                    </p:audio>
                                  </p:subTnLst>
                                </p:cTn>
                              </p:par>
                            </p:childTnLst>
                          </p:cTn>
                        </p:par>
                        <p:par>
                          <p:cTn id="75" fill="hold" nodeType="afterGroup">
                            <p:stCondLst>
                              <p:cond delay="11000"/>
                            </p:stCondLst>
                            <p:childTnLst>
                              <p:par>
                                <p:cTn id="76" presetID="1" presetClass="entr" presetSubtype="0" fill="hold" nodeType="afterEffect">
                                  <p:stCondLst>
                                    <p:cond delay="1000"/>
                                  </p:stCondLst>
                                  <p:childTnLst>
                                    <p:set>
                                      <p:cBhvr>
                                        <p:cTn id="77" dur="1" fill="hold">
                                          <p:stCondLst>
                                            <p:cond delay="0"/>
                                          </p:stCondLst>
                                        </p:cTn>
                                        <p:tgtEl>
                                          <p:spTgt spid="30789"/>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DING.WAV"/>
                                        </p:tgtEl>
                                      </p:cMediaNode>
                                    </p:audio>
                                  </p:subTnLst>
                                </p:cTn>
                              </p:par>
                            </p:childTnLst>
                          </p:cTn>
                        </p:par>
                        <p:par>
                          <p:cTn id="78" fill="hold" nodeType="afterGroup">
                            <p:stCondLst>
                              <p:cond delay="12000"/>
                            </p:stCondLst>
                            <p:childTnLst>
                              <p:par>
                                <p:cTn id="79" presetID="1" presetClass="entr" presetSubtype="0" fill="hold" nodeType="afterEffect">
                                  <p:stCondLst>
                                    <p:cond delay="1000"/>
                                  </p:stCondLst>
                                  <p:childTnLst>
                                    <p:set>
                                      <p:cBhvr>
                                        <p:cTn id="80" dur="1" fill="hold">
                                          <p:stCondLst>
                                            <p:cond delay="0"/>
                                          </p:stCondLst>
                                        </p:cTn>
                                        <p:tgtEl>
                                          <p:spTgt spid="3079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DING.WAV"/>
                                        </p:tgtEl>
                                      </p:cMediaNode>
                                    </p:audio>
                                  </p:subTnLst>
                                </p:cTn>
                              </p:par>
                            </p:childTnLst>
                          </p:cTn>
                        </p:par>
                        <p:par>
                          <p:cTn id="81" fill="hold" nodeType="afterGroup">
                            <p:stCondLst>
                              <p:cond delay="13000"/>
                            </p:stCondLst>
                            <p:childTnLst>
                              <p:par>
                                <p:cTn id="82" presetID="1" presetClass="entr" presetSubtype="0" fill="hold" nodeType="afterEffect">
                                  <p:stCondLst>
                                    <p:cond delay="1000"/>
                                  </p:stCondLst>
                                  <p:childTnLst>
                                    <p:set>
                                      <p:cBhvr>
                                        <p:cTn id="83" dur="1" fill="hold">
                                          <p:stCondLst>
                                            <p:cond delay="0"/>
                                          </p:stCondLst>
                                        </p:cTn>
                                        <p:tgtEl>
                                          <p:spTgt spid="30795"/>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DING.WAV"/>
                                        </p:tgtEl>
                                      </p:cMediaNode>
                                    </p:audio>
                                  </p:subTnLst>
                                </p:cTn>
                              </p:par>
                            </p:childTnLst>
                          </p:cTn>
                        </p:par>
                        <p:par>
                          <p:cTn id="84" fill="hold" nodeType="afterGroup">
                            <p:stCondLst>
                              <p:cond delay="14000"/>
                            </p:stCondLst>
                            <p:childTnLst>
                              <p:par>
                                <p:cTn id="85" presetID="1" presetClass="entr" presetSubtype="0" fill="hold" nodeType="afterEffect">
                                  <p:stCondLst>
                                    <p:cond delay="1000"/>
                                  </p:stCondLst>
                                  <p:childTnLst>
                                    <p:set>
                                      <p:cBhvr>
                                        <p:cTn id="86" dur="1" fill="hold">
                                          <p:stCondLst>
                                            <p:cond delay="0"/>
                                          </p:stCondLst>
                                        </p:cTn>
                                        <p:tgtEl>
                                          <p:spTgt spid="30798"/>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DING.WAV"/>
                                        </p:tgtEl>
                                      </p:cMediaNode>
                                    </p:audio>
                                  </p:subTnLst>
                                </p:cTn>
                              </p:par>
                            </p:childTnLst>
                          </p:cTn>
                        </p:par>
                        <p:par>
                          <p:cTn id="87" fill="hold" nodeType="afterGroup">
                            <p:stCondLst>
                              <p:cond delay="15000"/>
                            </p:stCondLst>
                            <p:childTnLst>
                              <p:par>
                                <p:cTn id="88" presetID="1" presetClass="entr" presetSubtype="0" fill="hold" nodeType="afterEffect">
                                  <p:stCondLst>
                                    <p:cond delay="1000"/>
                                  </p:stCondLst>
                                  <p:childTnLst>
                                    <p:set>
                                      <p:cBhvr>
                                        <p:cTn id="89" dur="1" fill="hold">
                                          <p:stCondLst>
                                            <p:cond delay="0"/>
                                          </p:stCondLst>
                                        </p:cTn>
                                        <p:tgtEl>
                                          <p:spTgt spid="30801"/>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DING.WAV"/>
                                        </p:tgtEl>
                                      </p:cMediaNode>
                                    </p:audio>
                                  </p:subTnLst>
                                </p:cTn>
                              </p:par>
                            </p:childTnLst>
                          </p:cTn>
                        </p:par>
                        <p:par>
                          <p:cTn id="90" fill="hold" nodeType="afterGroup">
                            <p:stCondLst>
                              <p:cond delay="16000"/>
                            </p:stCondLst>
                            <p:childTnLst>
                              <p:par>
                                <p:cTn id="91" presetID="1" presetClass="entr" presetSubtype="0" fill="hold" nodeType="afterEffect">
                                  <p:stCondLst>
                                    <p:cond delay="1000"/>
                                  </p:stCondLst>
                                  <p:childTnLst>
                                    <p:set>
                                      <p:cBhvr>
                                        <p:cTn id="92" dur="1" fill="hold">
                                          <p:stCondLst>
                                            <p:cond delay="0"/>
                                          </p:stCondLst>
                                        </p:cTn>
                                        <p:tgtEl>
                                          <p:spTgt spid="3080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DING.WAV"/>
                                        </p:tgtEl>
                                      </p:cMediaNode>
                                    </p:audio>
                                  </p:subTnLst>
                                </p:cTn>
                              </p:par>
                            </p:childTnLst>
                          </p:cTn>
                        </p:par>
                        <p:par>
                          <p:cTn id="93" fill="hold" nodeType="afterGroup">
                            <p:stCondLst>
                              <p:cond delay="17000"/>
                            </p:stCondLst>
                            <p:childTnLst>
                              <p:par>
                                <p:cTn id="94" presetID="5" presetClass="entr" presetSubtype="10" fill="hold" grpId="0" nodeType="afterEffect">
                                  <p:stCondLst>
                                    <p:cond delay="0"/>
                                  </p:stCondLst>
                                  <p:childTnLst>
                                    <p:set>
                                      <p:cBhvr>
                                        <p:cTn id="95" dur="1" fill="hold">
                                          <p:stCondLst>
                                            <p:cond delay="0"/>
                                          </p:stCondLst>
                                        </p:cTn>
                                        <p:tgtEl>
                                          <p:spTgt spid="30807"/>
                                        </p:tgtEl>
                                        <p:attrNameLst>
                                          <p:attrName>style.visibility</p:attrName>
                                        </p:attrNameLst>
                                      </p:cBhvr>
                                      <p:to>
                                        <p:strVal val="visible"/>
                                      </p:to>
                                    </p:set>
                                    <p:animEffect transition="in" filter="checkerboard(across)">
                                      <p:cBhvr>
                                        <p:cTn id="96" dur="1000"/>
                                        <p:tgtEl>
                                          <p:spTgt spid="30807"/>
                                        </p:tgtEl>
                                      </p:cBhvr>
                                    </p:animEffect>
                                  </p:childTnLst>
                                  <p:subTnLst>
                                    <p:audio>
                                      <p:cMediaNode>
                                        <p:cTn display="0" masterRel="sameClick">
                                          <p:stCondLst>
                                            <p:cond evt="begin" delay="0">
                                              <p:tn val="94"/>
                                            </p:cond>
                                          </p:stCondLst>
                                          <p:endCondLst>
                                            <p:cond evt="onStopAudio" delay="0">
                                              <p:tgtEl>
                                                <p:sldTgt/>
                                              </p:tgtEl>
                                            </p:cond>
                                          </p:endCondLst>
                                        </p:cTn>
                                        <p:tgtEl>
                                          <p:sndTgt r:embed="rId2" name="REC04.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35" presetClass="entr" presetSubtype="0" fill="hold" nodeType="clickEffect">
                                  <p:stCondLst>
                                    <p:cond delay="0"/>
                                  </p:stCondLst>
                                  <p:childTnLst>
                                    <p:set>
                                      <p:cBhvr>
                                        <p:cTn id="100" dur="1" fill="hold">
                                          <p:stCondLst>
                                            <p:cond delay="0"/>
                                          </p:stCondLst>
                                        </p:cTn>
                                        <p:tgtEl>
                                          <p:spTgt spid="30735">
                                            <p:txEl>
                                              <p:pRg st="0" end="0"/>
                                            </p:txEl>
                                          </p:spTgt>
                                        </p:tgtEl>
                                        <p:attrNameLst>
                                          <p:attrName>style.visibility</p:attrName>
                                        </p:attrNameLst>
                                      </p:cBhvr>
                                      <p:to>
                                        <p:strVal val="visible"/>
                                      </p:to>
                                    </p:set>
                                    <p:animEffect transition="in" filter="fade">
                                      <p:cBhvr>
                                        <p:cTn id="101" dur="500"/>
                                        <p:tgtEl>
                                          <p:spTgt spid="30735">
                                            <p:txEl>
                                              <p:pRg st="0" end="0"/>
                                            </p:txEl>
                                          </p:spTgt>
                                        </p:tgtEl>
                                      </p:cBhvr>
                                    </p:animEffect>
                                    <p:anim calcmode="lin" valueType="num">
                                      <p:cBhvr>
                                        <p:cTn id="102" dur="500" fill="hold"/>
                                        <p:tgtEl>
                                          <p:spTgt spid="30735">
                                            <p:txEl>
                                              <p:pRg st="0" end="0"/>
                                            </p:txEl>
                                          </p:spTgt>
                                        </p:tgtEl>
                                        <p:attrNameLst>
                                          <p:attrName>style.rotation</p:attrName>
                                        </p:attrNameLst>
                                      </p:cBhvr>
                                      <p:tavLst>
                                        <p:tav tm="0">
                                          <p:val>
                                            <p:fltVal val="720"/>
                                          </p:val>
                                        </p:tav>
                                        <p:tav tm="100000">
                                          <p:val>
                                            <p:fltVal val="0"/>
                                          </p:val>
                                        </p:tav>
                                      </p:tavLst>
                                    </p:anim>
                                    <p:anim calcmode="lin" valueType="num">
                                      <p:cBhvr>
                                        <p:cTn id="103" dur="500" fill="hold"/>
                                        <p:tgtEl>
                                          <p:spTgt spid="30735">
                                            <p:txEl>
                                              <p:pRg st="0" end="0"/>
                                            </p:txEl>
                                          </p:spTgt>
                                        </p:tgtEl>
                                        <p:attrNameLst>
                                          <p:attrName>ppt_h</p:attrName>
                                        </p:attrNameLst>
                                      </p:cBhvr>
                                      <p:tavLst>
                                        <p:tav tm="0">
                                          <p:val>
                                            <p:fltVal val="0"/>
                                          </p:val>
                                        </p:tav>
                                        <p:tav tm="100000">
                                          <p:val>
                                            <p:strVal val="#ppt_h"/>
                                          </p:val>
                                        </p:tav>
                                      </p:tavLst>
                                    </p:anim>
                                    <p:anim calcmode="lin" valueType="num">
                                      <p:cBhvr>
                                        <p:cTn id="104" dur="500" fill="hold"/>
                                        <p:tgtEl>
                                          <p:spTgt spid="307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9"/>
                                            </p:cond>
                                          </p:stCondLst>
                                          <p:endCondLst>
                                            <p:cond evt="onStopAudio" delay="0">
                                              <p:tgtEl>
                                                <p:sldTgt/>
                                              </p:tgtEl>
                                            </p:cond>
                                          </p:endCondLst>
                                        </p:cTn>
                                        <p:tgtEl>
                                          <p:sndTgt r:embed="rId3" name="DING.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FELIZ2.WAV"/>
                                        </p:tgtEl>
                                      </p:cMediaNode>
                                    </p:audio>
                                  </p:subTnLst>
                                </p:cTn>
                              </p:par>
                              <p:par>
                                <p:cTn id="109" presetID="22" presetClass="emph" presetSubtype="0" repeatCount="10000" fill="remove" grpId="1" nodeType="withEffect">
                                  <p:stCondLst>
                                    <p:cond delay="0"/>
                                  </p:stCondLst>
                                  <p:childTnLst>
                                    <p:animClr clrSpc="hsl" dir="cw">
                                      <p:cBhvr override="childStyle">
                                        <p:cTn id="110" dur="500" fill="hold"/>
                                        <p:tgtEl>
                                          <p:spTgt spid="57356"/>
                                        </p:tgtEl>
                                        <p:attrNameLst>
                                          <p:attrName>style.color</p:attrName>
                                        </p:attrNameLst>
                                      </p:cBhvr>
                                      <p:by>
                                        <p:hsl h="-7200000" s="0" l="0"/>
                                      </p:by>
                                    </p:animClr>
                                    <p:animClr clrSpc="hsl" dir="cw">
                                      <p:cBhvr>
                                        <p:cTn id="111" dur="500" fill="hold"/>
                                        <p:tgtEl>
                                          <p:spTgt spid="57356"/>
                                        </p:tgtEl>
                                        <p:attrNameLst>
                                          <p:attrName>fillcolor</p:attrName>
                                        </p:attrNameLst>
                                      </p:cBhvr>
                                      <p:by>
                                        <p:hsl h="-7200000" s="0" l="0"/>
                                      </p:by>
                                    </p:animClr>
                                    <p:animClr clrSpc="hsl" dir="cw">
                                      <p:cBhvr>
                                        <p:cTn id="112" dur="500" fill="hold"/>
                                        <p:tgtEl>
                                          <p:spTgt spid="57356"/>
                                        </p:tgtEl>
                                        <p:attrNameLst>
                                          <p:attrName>stroke.color</p:attrName>
                                        </p:attrNameLst>
                                      </p:cBhvr>
                                      <p:by>
                                        <p:hsl h="-7200000" s="0" l="0"/>
                                      </p:by>
                                    </p:animClr>
                                    <p:set>
                                      <p:cBhvr>
                                        <p:cTn id="113"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animBg="1"/>
      <p:bldP spid="30761" grpId="1" animBg="1"/>
      <p:bldP spid="30807" grpId="0" animBg="1"/>
      <p:bldP spid="57356" grpId="0" animBg="1"/>
      <p:bldP spid="5735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7652" name="Rectangle 54"/>
          <p:cNvSpPr>
            <a:spLocks noChangeArrowheads="1"/>
          </p:cNvSpPr>
          <p:nvPr/>
        </p:nvSpPr>
        <p:spPr bwMode="auto">
          <a:xfrm>
            <a:off x="3352800" y="4833938"/>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27653" name="Rectangle 54"/>
          <p:cNvSpPr>
            <a:spLocks noChangeArrowheads="1"/>
          </p:cNvSpPr>
          <p:nvPr/>
        </p:nvSpPr>
        <p:spPr bwMode="auto">
          <a:xfrm>
            <a:off x="1447800" y="2286000"/>
            <a:ext cx="7391400" cy="9144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000" b="1" i="1"/>
              <a:t>Trên thế giới có bao nhiêu châu lục và đại dương?</a:t>
            </a:r>
            <a:endParaRPr lang="en-US" altLang="en-US" sz="1600" b="1">
              <a:solidFill>
                <a:schemeClr val="accent2"/>
              </a:solidFill>
              <a:latin typeface="Times New Roman" panose="02020603050405020304" pitchFamily="18" charset="0"/>
            </a:endParaRPr>
          </a:p>
          <a:p>
            <a:pPr algn="ctr" eaLnBrk="1" hangingPunct="1">
              <a:spcBef>
                <a:spcPct val="0"/>
              </a:spcBef>
              <a:buFontTx/>
              <a:buNone/>
            </a:pPr>
            <a:endParaRPr lang="en-US" altLang="en-US" sz="2000" b="1">
              <a:solidFill>
                <a:schemeClr val="accent2"/>
              </a:solidFill>
              <a:latin typeface=".VnArabia" panose="020B7200000000000000" pitchFamily="34" charset="0"/>
            </a:endParaRPr>
          </a:p>
        </p:txBody>
      </p:sp>
      <p:pic>
        <p:nvPicPr>
          <p:cNvPr id="27654"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10"/>
          <p:cNvSpPr>
            <a:spLocks noChangeArrowheads="1"/>
          </p:cNvSpPr>
          <p:nvPr/>
        </p:nvSpPr>
        <p:spPr bwMode="auto">
          <a:xfrm>
            <a:off x="2514600" y="1592263"/>
            <a:ext cx="48768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7656" name="AutoShape 11"/>
          <p:cNvSpPr>
            <a:spLocks noChangeArrowheads="1"/>
          </p:cNvSpPr>
          <p:nvPr/>
        </p:nvSpPr>
        <p:spPr bwMode="auto">
          <a:xfrm>
            <a:off x="2743200" y="1687513"/>
            <a:ext cx="4419600" cy="2651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7659"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p:cNvSpPr/>
          <p:nvPr/>
        </p:nvSpPr>
        <p:spPr>
          <a:xfrm>
            <a:off x="16732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7661" name="AutoShape 12" descr="img24">
            <a:hlinkClick r:id="rId7" action="ppaction://hlinksldjump"/>
            <a:hlinkHover r:id="" action="ppaction://noaction" highlightClick="1"/>
          </p:cNvPr>
          <p:cNvSpPr>
            <a:spLocks noChangeArrowheads="1"/>
          </p:cNvSpPr>
          <p:nvPr/>
        </p:nvSpPr>
        <p:spPr bwMode="auto">
          <a:xfrm>
            <a:off x="0" y="42672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7662" name="AutoShape 13" descr="img24">
            <a:hlinkClick r:id="rId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7663" name="AutoShape 14" descr="img24">
            <a:hlinkClick r:id="rId1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7664" name="AutoShape 15" descr="img24">
            <a:hlinkClick r:id="rId1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7665" name="AutoShape 16" descr="img24">
            <a:hlinkClick r:id="rId1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7666" name="AutoShape 17" descr="img24">
            <a:hlinkClick r:id="rId1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7667" name="AutoShape 18" descr="img24">
            <a:hlinkClick r:id="rId15"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7668" name="AutoShape 19" descr="img24">
            <a:hlinkClick r:id="rId16"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7669" name="AutoShape 20" descr="img24">
            <a:hlinkClick r:id="rId17"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7670" name="AutoShape 21" descr="img24">
            <a:hlinkClick r:id="rId18"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7671" name="AutoShape 22" descr="img24">
            <a:hlinkClick r:id="rId1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7672" name="AutoShape 23" descr="img24">
            <a:hlinkClick r:id="rId20"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7673"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38" descr="atom">
            <a:hlinkClick r:id="" action="ppaction://noaction"/>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3" name="AutoShape 39"/>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1784" name="Group 40"/>
          <p:cNvGrpSpPr>
            <a:grpSpLocks/>
          </p:cNvGrpSpPr>
          <p:nvPr/>
        </p:nvGrpSpPr>
        <p:grpSpPr bwMode="auto">
          <a:xfrm>
            <a:off x="1562100" y="4038600"/>
            <a:ext cx="1774825" cy="1371600"/>
            <a:chOff x="4450" y="0"/>
            <a:chExt cx="1118" cy="1104"/>
          </a:xfrm>
        </p:grpSpPr>
        <p:pic>
          <p:nvPicPr>
            <p:cNvPr id="27737" name="Picture 4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8"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1787" name="Group 43"/>
          <p:cNvGrpSpPr>
            <a:grpSpLocks/>
          </p:cNvGrpSpPr>
          <p:nvPr/>
        </p:nvGrpSpPr>
        <p:grpSpPr bwMode="auto">
          <a:xfrm>
            <a:off x="1539875" y="4038600"/>
            <a:ext cx="1774825" cy="1371600"/>
            <a:chOff x="4450" y="0"/>
            <a:chExt cx="1118" cy="1104"/>
          </a:xfrm>
        </p:grpSpPr>
        <p:pic>
          <p:nvPicPr>
            <p:cNvPr id="27735" name="Picture 4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6"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1790" name="Group 46"/>
          <p:cNvGrpSpPr>
            <a:grpSpLocks/>
          </p:cNvGrpSpPr>
          <p:nvPr/>
        </p:nvGrpSpPr>
        <p:grpSpPr bwMode="auto">
          <a:xfrm>
            <a:off x="1562100" y="4038600"/>
            <a:ext cx="1774825" cy="1371600"/>
            <a:chOff x="4450" y="0"/>
            <a:chExt cx="1118" cy="1104"/>
          </a:xfrm>
        </p:grpSpPr>
        <p:pic>
          <p:nvPicPr>
            <p:cNvPr id="27733" name="Picture 4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4"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1793" name="Group 49"/>
          <p:cNvGrpSpPr>
            <a:grpSpLocks/>
          </p:cNvGrpSpPr>
          <p:nvPr/>
        </p:nvGrpSpPr>
        <p:grpSpPr bwMode="auto">
          <a:xfrm>
            <a:off x="1562100" y="4038600"/>
            <a:ext cx="1774825" cy="1371600"/>
            <a:chOff x="4450" y="0"/>
            <a:chExt cx="1118" cy="1104"/>
          </a:xfrm>
        </p:grpSpPr>
        <p:pic>
          <p:nvPicPr>
            <p:cNvPr id="27731" name="Picture 5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2"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1796" name="Group 52"/>
          <p:cNvGrpSpPr>
            <a:grpSpLocks/>
          </p:cNvGrpSpPr>
          <p:nvPr/>
        </p:nvGrpSpPr>
        <p:grpSpPr bwMode="auto">
          <a:xfrm>
            <a:off x="1539875" y="4038600"/>
            <a:ext cx="1774825" cy="1371600"/>
            <a:chOff x="4450" y="0"/>
            <a:chExt cx="1118" cy="1104"/>
          </a:xfrm>
        </p:grpSpPr>
        <p:pic>
          <p:nvPicPr>
            <p:cNvPr id="27729" name="Picture 5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0"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1799" name="Group 55"/>
          <p:cNvGrpSpPr>
            <a:grpSpLocks/>
          </p:cNvGrpSpPr>
          <p:nvPr/>
        </p:nvGrpSpPr>
        <p:grpSpPr bwMode="auto">
          <a:xfrm>
            <a:off x="1562100" y="4038600"/>
            <a:ext cx="1774825" cy="1371600"/>
            <a:chOff x="4450" y="0"/>
            <a:chExt cx="1118" cy="1104"/>
          </a:xfrm>
        </p:grpSpPr>
        <p:pic>
          <p:nvPicPr>
            <p:cNvPr id="27727" name="Picture 5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8"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1802" name="Group 58"/>
          <p:cNvGrpSpPr>
            <a:grpSpLocks/>
          </p:cNvGrpSpPr>
          <p:nvPr/>
        </p:nvGrpSpPr>
        <p:grpSpPr bwMode="auto">
          <a:xfrm>
            <a:off x="1562100" y="4038600"/>
            <a:ext cx="1774825" cy="1371600"/>
            <a:chOff x="4450" y="0"/>
            <a:chExt cx="1118" cy="1104"/>
          </a:xfrm>
        </p:grpSpPr>
        <p:pic>
          <p:nvPicPr>
            <p:cNvPr id="27725" name="Picture 59"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6"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1805" name="Group 61"/>
          <p:cNvGrpSpPr>
            <a:grpSpLocks/>
          </p:cNvGrpSpPr>
          <p:nvPr/>
        </p:nvGrpSpPr>
        <p:grpSpPr bwMode="auto">
          <a:xfrm>
            <a:off x="1562100" y="4038600"/>
            <a:ext cx="1774825" cy="1371600"/>
            <a:chOff x="4450" y="0"/>
            <a:chExt cx="1118" cy="1104"/>
          </a:xfrm>
        </p:grpSpPr>
        <p:pic>
          <p:nvPicPr>
            <p:cNvPr id="27723" name="Picture 62"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4"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1808" name="Group 64"/>
          <p:cNvGrpSpPr>
            <a:grpSpLocks/>
          </p:cNvGrpSpPr>
          <p:nvPr/>
        </p:nvGrpSpPr>
        <p:grpSpPr bwMode="auto">
          <a:xfrm>
            <a:off x="1524000" y="4025900"/>
            <a:ext cx="1774825" cy="1371600"/>
            <a:chOff x="4450" y="0"/>
            <a:chExt cx="1118" cy="1104"/>
          </a:xfrm>
        </p:grpSpPr>
        <p:pic>
          <p:nvPicPr>
            <p:cNvPr id="27721" name="Picture 65"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2"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1811" name="Group 67"/>
          <p:cNvGrpSpPr>
            <a:grpSpLocks/>
          </p:cNvGrpSpPr>
          <p:nvPr/>
        </p:nvGrpSpPr>
        <p:grpSpPr bwMode="auto">
          <a:xfrm>
            <a:off x="1562100" y="4038600"/>
            <a:ext cx="1774825" cy="1371600"/>
            <a:chOff x="4450" y="0"/>
            <a:chExt cx="1118" cy="1104"/>
          </a:xfrm>
        </p:grpSpPr>
        <p:pic>
          <p:nvPicPr>
            <p:cNvPr id="27719" name="Picture 68"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0"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1814" name="Group 70"/>
          <p:cNvGrpSpPr>
            <a:grpSpLocks/>
          </p:cNvGrpSpPr>
          <p:nvPr/>
        </p:nvGrpSpPr>
        <p:grpSpPr bwMode="auto">
          <a:xfrm>
            <a:off x="1539875" y="4038600"/>
            <a:ext cx="1774825" cy="1371600"/>
            <a:chOff x="4450" y="0"/>
            <a:chExt cx="1118" cy="1104"/>
          </a:xfrm>
        </p:grpSpPr>
        <p:pic>
          <p:nvPicPr>
            <p:cNvPr id="27717" name="Picture 7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8"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1817" name="Group 73"/>
          <p:cNvGrpSpPr>
            <a:grpSpLocks/>
          </p:cNvGrpSpPr>
          <p:nvPr/>
        </p:nvGrpSpPr>
        <p:grpSpPr bwMode="auto">
          <a:xfrm>
            <a:off x="1562100" y="4038600"/>
            <a:ext cx="1774825" cy="1371600"/>
            <a:chOff x="4450" y="0"/>
            <a:chExt cx="1118" cy="1104"/>
          </a:xfrm>
        </p:grpSpPr>
        <p:pic>
          <p:nvPicPr>
            <p:cNvPr id="27715" name="Picture 7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6"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1820" name="Group 76"/>
          <p:cNvGrpSpPr>
            <a:grpSpLocks/>
          </p:cNvGrpSpPr>
          <p:nvPr/>
        </p:nvGrpSpPr>
        <p:grpSpPr bwMode="auto">
          <a:xfrm>
            <a:off x="1539875" y="4038600"/>
            <a:ext cx="1774825" cy="1371600"/>
            <a:chOff x="4450" y="0"/>
            <a:chExt cx="1118" cy="1104"/>
          </a:xfrm>
        </p:grpSpPr>
        <p:pic>
          <p:nvPicPr>
            <p:cNvPr id="27713" name="Picture 7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4"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1823" name="Group 79"/>
          <p:cNvGrpSpPr>
            <a:grpSpLocks/>
          </p:cNvGrpSpPr>
          <p:nvPr/>
        </p:nvGrpSpPr>
        <p:grpSpPr bwMode="auto">
          <a:xfrm>
            <a:off x="1539875" y="4038600"/>
            <a:ext cx="1774825" cy="1371600"/>
            <a:chOff x="4450" y="0"/>
            <a:chExt cx="1118" cy="1104"/>
          </a:xfrm>
        </p:grpSpPr>
        <p:pic>
          <p:nvPicPr>
            <p:cNvPr id="27711" name="Picture 8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2"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1826" name="Group 82"/>
          <p:cNvGrpSpPr>
            <a:grpSpLocks/>
          </p:cNvGrpSpPr>
          <p:nvPr/>
        </p:nvGrpSpPr>
        <p:grpSpPr bwMode="auto">
          <a:xfrm>
            <a:off x="1562100" y="4038600"/>
            <a:ext cx="1774825" cy="1371600"/>
            <a:chOff x="4450" y="0"/>
            <a:chExt cx="1118" cy="1104"/>
          </a:xfrm>
        </p:grpSpPr>
        <p:pic>
          <p:nvPicPr>
            <p:cNvPr id="27709" name="Picture 8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0"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1829" name="AutoShape 85"/>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7692" name="Picture 86" descr="Hoa27"/>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87" descr="Buombay"/>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362200" y="60198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88"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89"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90"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91"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92"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9" name="Group 93"/>
          <p:cNvGrpSpPr>
            <a:grpSpLocks/>
          </p:cNvGrpSpPr>
          <p:nvPr/>
        </p:nvGrpSpPr>
        <p:grpSpPr bwMode="auto">
          <a:xfrm>
            <a:off x="7162800" y="5867400"/>
            <a:ext cx="2057400" cy="1066800"/>
            <a:chOff x="0" y="3552"/>
            <a:chExt cx="1392" cy="768"/>
          </a:xfrm>
        </p:grpSpPr>
        <p:pic>
          <p:nvPicPr>
            <p:cNvPr id="27707" name="Picture 94"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95"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700" name="Group 96"/>
          <p:cNvGrpSpPr>
            <a:grpSpLocks/>
          </p:cNvGrpSpPr>
          <p:nvPr/>
        </p:nvGrpSpPr>
        <p:grpSpPr bwMode="auto">
          <a:xfrm>
            <a:off x="1295400" y="5867400"/>
            <a:ext cx="1752600" cy="990600"/>
            <a:chOff x="0" y="3552"/>
            <a:chExt cx="1392" cy="768"/>
          </a:xfrm>
        </p:grpSpPr>
        <p:pic>
          <p:nvPicPr>
            <p:cNvPr id="27705" name="Picture 97"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98"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01" name="Picture 99"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2" name="Picture 100"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81400" y="49530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latin typeface="Times New Roman" panose="02020603050405020304" pitchFamily="18" charset="0"/>
                <a:cs typeface="Times New Roman" panose="02020603050405020304" pitchFamily="18" charset="0"/>
              </a:rPr>
              <a:t>6 châu lục, 4 đại dương</a:t>
            </a:r>
            <a:endParaRPr lang="vi-VN" altLang="en-US" sz="2000">
              <a:latin typeface="Times New Roman" panose="02020603050405020304" pitchFamily="18" charset="0"/>
              <a:cs typeface="Times New Roman" panose="02020603050405020304" pitchFamily="18" charset="0"/>
            </a:endParaRPr>
          </a:p>
        </p:txBody>
      </p:sp>
      <p:sp>
        <p:nvSpPr>
          <p:cNvPr id="27704" name="AutoShape 11" descr="img24">
            <a:hlinkClick r:id="rId27" action="ppaction://hlinksldjump"/>
            <a:hlinkHover r:id="" action="ppaction://noaction" highlightClick="1"/>
          </p:cNvPr>
          <p:cNvSpPr>
            <a:spLocks noChangeArrowheads="1"/>
          </p:cNvSpPr>
          <p:nvPr/>
        </p:nvSpPr>
        <p:spPr bwMode="auto">
          <a:xfrm>
            <a:off x="0" y="45720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83"/>
                                        </p:tgtEl>
                                        <p:attrNameLst>
                                          <p:attrName>style.visibility</p:attrName>
                                        </p:attrNameLst>
                                      </p:cBhvr>
                                      <p:to>
                                        <p:strVal val="visible"/>
                                      </p:to>
                                    </p:set>
                                    <p:animEffect transition="in" filter="checkerboard(across)">
                                      <p:cBhvr>
                                        <p:cTn id="7" dur="1000"/>
                                        <p:tgtEl>
                                          <p:spTgt spid="31783"/>
                                        </p:tgtEl>
                                      </p:cBhvr>
                                    </p:animEffect>
                                  </p:childTnLst>
                                  <p:subTnLst>
                                    <p:audio>
                                      <p:cMediaNode vol="0">
                                        <p:cTn display="0" masterRel="sameClick">
                                          <p:stCondLst>
                                            <p:cond evt="begin" delay="0">
                                              <p:tn val="5"/>
                                            </p:cond>
                                          </p:stCondLst>
                                          <p:endCondLst>
                                            <p:cond evt="onStopAudio" delay="0">
                                              <p:tgtEl>
                                                <p:sldTgt/>
                                              </p:tgtEl>
                                            </p:cond>
                                          </p:endCondLst>
                                        </p:cTn>
                                        <p:tgtEl>
                                          <p:sndTgt r:embed="rId2" name="REC04.wav"/>
                                        </p:tgtEl>
                                      </p:cMediaNode>
                                    </p:audio>
                                  </p:subTnLst>
                                </p:cTn>
                              </p:par>
                            </p:childTnLst>
                          </p:cTn>
                        </p:par>
                        <p:par>
                          <p:cTn id="8" fill="hold" nodeType="afterGroup">
                            <p:stCondLst>
                              <p:cond delay="1000"/>
                            </p:stCondLst>
                            <p:childTnLst>
                              <p:par>
                                <p:cTn id="9" presetID="5" presetClass="exit" presetSubtype="10" fill="hold" grpId="1" nodeType="afterEffect">
                                  <p:stCondLst>
                                    <p:cond delay="500"/>
                                  </p:stCondLst>
                                  <p:childTnLst>
                                    <p:animEffect transition="out" filter="checkerboard(across)">
                                      <p:cBhvr>
                                        <p:cTn id="10" dur="500"/>
                                        <p:tgtEl>
                                          <p:spTgt spid="31783"/>
                                        </p:tgtEl>
                                      </p:cBhvr>
                                    </p:animEffect>
                                    <p:set>
                                      <p:cBhvr>
                                        <p:cTn id="11" dur="1" fill="hold">
                                          <p:stCondLst>
                                            <p:cond delay="499"/>
                                          </p:stCondLst>
                                        </p:cTn>
                                        <p:tgtEl>
                                          <p:spTgt spid="31783"/>
                                        </p:tgtEl>
                                        <p:attrNameLst>
                                          <p:attrName>style.visibility</p:attrName>
                                        </p:attrNameLst>
                                      </p:cBhvr>
                                      <p:to>
                                        <p:strVal val="hidden"/>
                                      </p:to>
                                    </p:set>
                                  </p:childTnLst>
                                  <p:subTnLst>
                                    <p:audio>
                                      <p:cMediaNode vol="7000">
                                        <p:cTn display="0" masterRel="sameClick">
                                          <p:stCondLst>
                                            <p:cond evt="begin" delay="0">
                                              <p:tn val="9"/>
                                            </p:cond>
                                          </p:stCondLst>
                                          <p:endCondLst>
                                            <p:cond evt="onStopAudio" delay="0">
                                              <p:tgtEl>
                                                <p:sldTgt/>
                                              </p:tgtEl>
                                            </p:cond>
                                          </p:endCondLst>
                                        </p:cTn>
                                        <p:tgtEl>
                                          <p:sndTgt r:embed="rId2" name="REC04.wav"/>
                                        </p:tgtEl>
                                      </p:cMediaNode>
                                    </p:audio>
                                  </p:sub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31784"/>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3" name="DING.WAV"/>
                                        </p:tgtEl>
                                      </p:cMediaNode>
                                    </p:audio>
                                  </p:subTnLst>
                                </p:cTn>
                              </p:par>
                            </p:childTnLst>
                          </p:cTn>
                        </p:par>
                        <p:par>
                          <p:cTn id="15" fill="hold" nodeType="afterGroup">
                            <p:stCondLst>
                              <p:cond delay="3000"/>
                            </p:stCondLst>
                            <p:childTnLst>
                              <p:par>
                                <p:cTn id="16" presetID="1" presetClass="entr" presetSubtype="0" fill="hold" nodeType="afterEffect">
                                  <p:stCondLst>
                                    <p:cond delay="1000"/>
                                  </p:stCondLst>
                                  <p:childTnLst>
                                    <p:set>
                                      <p:cBhvr>
                                        <p:cTn id="17" dur="1" fill="hold">
                                          <p:stCondLst>
                                            <p:cond delay="0"/>
                                          </p:stCondLst>
                                        </p:cTn>
                                        <p:tgtEl>
                                          <p:spTgt spid="31787"/>
                                        </p:tgtEl>
                                        <p:attrNameLst>
                                          <p:attrName>style.visibility</p:attrName>
                                        </p:attrNameLst>
                                      </p:cBhvr>
                                      <p:to>
                                        <p:strVal val="visible"/>
                                      </p:to>
                                    </p:set>
                                  </p:childTnLst>
                                  <p:subTnLst>
                                    <p:audio>
                                      <p:cMediaNode vol="100000">
                                        <p:cTn display="0" masterRel="sameClick">
                                          <p:stCondLst>
                                            <p:cond evt="begin" delay="0">
                                              <p:tn val="16"/>
                                            </p:cond>
                                          </p:stCondLst>
                                          <p:endCondLst>
                                            <p:cond evt="onStopAudio" delay="0">
                                              <p:tgtEl>
                                                <p:sldTgt/>
                                              </p:tgtEl>
                                            </p:cond>
                                          </p:endCondLst>
                                        </p:cTn>
                                        <p:tgtEl>
                                          <p:sndTgt r:embed="rId3" name="DING.WAV"/>
                                        </p:tgtEl>
                                      </p:cMediaNode>
                                    </p:audio>
                                  </p:subTnLst>
                                </p:cTn>
                              </p:par>
                            </p:childTnLst>
                          </p:cTn>
                        </p:par>
                        <p:par>
                          <p:cTn id="18" fill="hold" nodeType="afterGroup">
                            <p:stCondLst>
                              <p:cond delay="4000"/>
                            </p:stCondLst>
                            <p:childTnLst>
                              <p:par>
                                <p:cTn id="19" presetID="1" presetClass="entr" presetSubtype="0" fill="hold" nodeType="afterEffect">
                                  <p:stCondLst>
                                    <p:cond delay="1000"/>
                                  </p:stCondLst>
                                  <p:childTnLst>
                                    <p:set>
                                      <p:cBhvr>
                                        <p:cTn id="20" dur="1" fill="hold">
                                          <p:stCondLst>
                                            <p:cond delay="0"/>
                                          </p:stCondLst>
                                        </p:cTn>
                                        <p:tgtEl>
                                          <p:spTgt spid="31790"/>
                                        </p:tgtEl>
                                        <p:attrNameLst>
                                          <p:attrName>style.visibility</p:attrName>
                                        </p:attrNameLst>
                                      </p:cBhvr>
                                      <p:to>
                                        <p:strVal val="visible"/>
                                      </p:to>
                                    </p:set>
                                  </p:childTnLst>
                                  <p:subTnLst>
                                    <p:audio>
                                      <p:cMediaNode vol="100000">
                                        <p:cTn display="0" masterRel="sameClick">
                                          <p:stCondLst>
                                            <p:cond evt="begin" delay="0">
                                              <p:tn val="19"/>
                                            </p:cond>
                                          </p:stCondLst>
                                          <p:endCondLst>
                                            <p:cond evt="onStopAudio" delay="0">
                                              <p:tgtEl>
                                                <p:sldTgt/>
                                              </p:tgtEl>
                                            </p:cond>
                                          </p:endCondLst>
                                        </p:cTn>
                                        <p:tgtEl>
                                          <p:sndTgt r:embed="rId3" name="DING.WAV"/>
                                        </p:tgtEl>
                                      </p:cMediaNode>
                                    </p:audio>
                                  </p:subTnLst>
                                </p:cTn>
                              </p:par>
                            </p:childTnLst>
                          </p:cTn>
                        </p:par>
                        <p:par>
                          <p:cTn id="21" fill="hold" nodeType="afterGroup">
                            <p:stCondLst>
                              <p:cond delay="5000"/>
                            </p:stCondLst>
                            <p:childTnLst>
                              <p:par>
                                <p:cTn id="22" presetID="1" presetClass="entr" presetSubtype="0" fill="hold" nodeType="afterEffect">
                                  <p:stCondLst>
                                    <p:cond delay="1000"/>
                                  </p:stCondLst>
                                  <p:childTnLst>
                                    <p:set>
                                      <p:cBhvr>
                                        <p:cTn id="23" dur="1" fill="hold">
                                          <p:stCondLst>
                                            <p:cond delay="0"/>
                                          </p:stCondLst>
                                        </p:cTn>
                                        <p:tgtEl>
                                          <p:spTgt spid="31793"/>
                                        </p:tgtEl>
                                        <p:attrNameLst>
                                          <p:attrName>style.visibility</p:attrName>
                                        </p:attrNameLst>
                                      </p:cBhvr>
                                      <p:to>
                                        <p:strVal val="visible"/>
                                      </p:to>
                                    </p:set>
                                  </p:childTnLst>
                                  <p:subTnLst>
                                    <p:audio>
                                      <p:cMediaNode vol="100000">
                                        <p:cTn display="0" masterRel="sameClick">
                                          <p:stCondLst>
                                            <p:cond evt="begin" delay="0">
                                              <p:tn val="22"/>
                                            </p:cond>
                                          </p:stCondLst>
                                          <p:endCondLst>
                                            <p:cond evt="onStopAudio" delay="0">
                                              <p:tgtEl>
                                                <p:sldTgt/>
                                              </p:tgtEl>
                                            </p:cond>
                                          </p:endCondLst>
                                        </p:cTn>
                                        <p:tgtEl>
                                          <p:sndTgt r:embed="rId3" name="DING.WAV"/>
                                        </p:tgtEl>
                                      </p:cMediaNode>
                                    </p:audio>
                                  </p:subTnLst>
                                </p:cTn>
                              </p:par>
                            </p:childTnLst>
                          </p:cTn>
                        </p:par>
                        <p:par>
                          <p:cTn id="24" fill="hold" nodeType="afterGroup">
                            <p:stCondLst>
                              <p:cond delay="6000"/>
                            </p:stCondLst>
                            <p:childTnLst>
                              <p:par>
                                <p:cTn id="25" presetID="1" presetClass="entr" presetSubtype="0" fill="hold" nodeType="afterEffect">
                                  <p:stCondLst>
                                    <p:cond delay="1000"/>
                                  </p:stCondLst>
                                  <p:childTnLst>
                                    <p:set>
                                      <p:cBhvr>
                                        <p:cTn id="26" dur="1" fill="hold">
                                          <p:stCondLst>
                                            <p:cond delay="0"/>
                                          </p:stCondLst>
                                        </p:cTn>
                                        <p:tgtEl>
                                          <p:spTgt spid="31796"/>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7" fill="hold" nodeType="afterGroup">
                            <p:stCondLst>
                              <p:cond delay="7000"/>
                            </p:stCondLst>
                            <p:childTnLst>
                              <p:par>
                                <p:cTn id="28" presetID="1" presetClass="entr" presetSubtype="0" fill="hold" nodeType="afterEffect">
                                  <p:stCondLst>
                                    <p:cond delay="1000"/>
                                  </p:stCondLst>
                                  <p:childTnLst>
                                    <p:set>
                                      <p:cBhvr>
                                        <p:cTn id="29" dur="1" fill="hold">
                                          <p:stCondLst>
                                            <p:cond delay="0"/>
                                          </p:stCondLst>
                                        </p:cTn>
                                        <p:tgtEl>
                                          <p:spTgt spid="3179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DING.WAV"/>
                                        </p:tgtEl>
                                      </p:cMediaNode>
                                    </p:audio>
                                  </p:subTnLst>
                                </p:cTn>
                              </p:par>
                            </p:childTnLst>
                          </p:cTn>
                        </p:par>
                        <p:par>
                          <p:cTn id="30" fill="hold" nodeType="afterGroup">
                            <p:stCondLst>
                              <p:cond delay="8000"/>
                            </p:stCondLst>
                            <p:childTnLst>
                              <p:par>
                                <p:cTn id="31" presetID="1" presetClass="entr" presetSubtype="0" fill="hold" nodeType="afterEffect">
                                  <p:stCondLst>
                                    <p:cond delay="1000"/>
                                  </p:stCondLst>
                                  <p:childTnLst>
                                    <p:set>
                                      <p:cBhvr>
                                        <p:cTn id="32" dur="1" fill="hold">
                                          <p:stCondLst>
                                            <p:cond delay="0"/>
                                          </p:stCondLst>
                                        </p:cTn>
                                        <p:tgtEl>
                                          <p:spTgt spid="3180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DING.WAV"/>
                                        </p:tgtEl>
                                      </p:cMediaNode>
                                    </p:audio>
                                  </p:subTnLst>
                                </p:cTn>
                              </p:par>
                            </p:childTnLst>
                          </p:cTn>
                        </p:par>
                        <p:par>
                          <p:cTn id="33" fill="hold" nodeType="afterGroup">
                            <p:stCondLst>
                              <p:cond delay="9000"/>
                            </p:stCondLst>
                            <p:childTnLst>
                              <p:par>
                                <p:cTn id="34" presetID="1" presetClass="entr" presetSubtype="0" fill="hold" nodeType="afterEffect">
                                  <p:stCondLst>
                                    <p:cond delay="1000"/>
                                  </p:stCondLst>
                                  <p:childTnLst>
                                    <p:set>
                                      <p:cBhvr>
                                        <p:cTn id="35" dur="1" fill="hold">
                                          <p:stCondLst>
                                            <p:cond delay="0"/>
                                          </p:stCondLst>
                                        </p:cTn>
                                        <p:tgtEl>
                                          <p:spTgt spid="3180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DING.WAV"/>
                                        </p:tgtEl>
                                      </p:cMediaNode>
                                    </p:audio>
                                  </p:subTnLst>
                                </p:cTn>
                              </p:par>
                            </p:childTnLst>
                          </p:cTn>
                        </p:par>
                        <p:par>
                          <p:cTn id="36" fill="hold" nodeType="afterGroup">
                            <p:stCondLst>
                              <p:cond delay="10000"/>
                            </p:stCondLst>
                            <p:childTnLst>
                              <p:par>
                                <p:cTn id="37" presetID="1" presetClass="entr" presetSubtype="0" fill="hold" nodeType="afterEffect">
                                  <p:stCondLst>
                                    <p:cond delay="1000"/>
                                  </p:stCondLst>
                                  <p:childTnLst>
                                    <p:set>
                                      <p:cBhvr>
                                        <p:cTn id="38" dur="1" fill="hold">
                                          <p:stCondLst>
                                            <p:cond delay="0"/>
                                          </p:stCondLst>
                                        </p:cTn>
                                        <p:tgtEl>
                                          <p:spTgt spid="3180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39" fill="hold" nodeType="afterGroup">
                            <p:stCondLst>
                              <p:cond delay="11000"/>
                            </p:stCondLst>
                            <p:childTnLst>
                              <p:par>
                                <p:cTn id="40" presetID="1" presetClass="entr" presetSubtype="0" fill="hold" nodeType="afterEffect">
                                  <p:stCondLst>
                                    <p:cond delay="1000"/>
                                  </p:stCondLst>
                                  <p:childTnLst>
                                    <p:set>
                                      <p:cBhvr>
                                        <p:cTn id="41" dur="1" fill="hold">
                                          <p:stCondLst>
                                            <p:cond delay="0"/>
                                          </p:stCondLst>
                                        </p:cTn>
                                        <p:tgtEl>
                                          <p:spTgt spid="3181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DING.WAV"/>
                                        </p:tgtEl>
                                      </p:cMediaNode>
                                    </p:audio>
                                  </p:subTnLst>
                                </p:cTn>
                              </p:par>
                            </p:childTnLst>
                          </p:cTn>
                        </p:par>
                        <p:par>
                          <p:cTn id="42" fill="hold" nodeType="afterGroup">
                            <p:stCondLst>
                              <p:cond delay="12000"/>
                            </p:stCondLst>
                            <p:childTnLst>
                              <p:par>
                                <p:cTn id="43" presetID="1" presetClass="entr" presetSubtype="0" fill="hold" nodeType="afterEffect">
                                  <p:stCondLst>
                                    <p:cond delay="1000"/>
                                  </p:stCondLst>
                                  <p:childTnLst>
                                    <p:set>
                                      <p:cBhvr>
                                        <p:cTn id="44" dur="1" fill="hold">
                                          <p:stCondLst>
                                            <p:cond delay="0"/>
                                          </p:stCondLst>
                                        </p:cTn>
                                        <p:tgtEl>
                                          <p:spTgt spid="3181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DING.WAV"/>
                                        </p:tgtEl>
                                      </p:cMediaNode>
                                    </p:audio>
                                  </p:subTnLst>
                                </p:cTn>
                              </p:par>
                            </p:childTnLst>
                          </p:cTn>
                        </p:par>
                        <p:par>
                          <p:cTn id="45" fill="hold" nodeType="afterGroup">
                            <p:stCondLst>
                              <p:cond delay="13000"/>
                            </p:stCondLst>
                            <p:childTnLst>
                              <p:par>
                                <p:cTn id="46" presetID="1" presetClass="entr" presetSubtype="0" fill="hold" nodeType="afterEffect">
                                  <p:stCondLst>
                                    <p:cond delay="1000"/>
                                  </p:stCondLst>
                                  <p:childTnLst>
                                    <p:set>
                                      <p:cBhvr>
                                        <p:cTn id="47" dur="1" fill="hold">
                                          <p:stCondLst>
                                            <p:cond delay="0"/>
                                          </p:stCondLst>
                                        </p:cTn>
                                        <p:tgtEl>
                                          <p:spTgt spid="3181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DING.WAV"/>
                                        </p:tgtEl>
                                      </p:cMediaNode>
                                    </p:audio>
                                  </p:subTnLst>
                                </p:cTn>
                              </p:par>
                            </p:childTnLst>
                          </p:cTn>
                        </p:par>
                        <p:par>
                          <p:cTn id="48" fill="hold" nodeType="afterGroup">
                            <p:stCondLst>
                              <p:cond delay="14000"/>
                            </p:stCondLst>
                            <p:childTnLst>
                              <p:par>
                                <p:cTn id="49" presetID="1" presetClass="entr" presetSubtype="0" fill="hold" nodeType="afterEffect">
                                  <p:stCondLst>
                                    <p:cond delay="1000"/>
                                  </p:stCondLst>
                                  <p:childTnLst>
                                    <p:set>
                                      <p:cBhvr>
                                        <p:cTn id="50" dur="1" fill="hold">
                                          <p:stCondLst>
                                            <p:cond delay="0"/>
                                          </p:stCondLst>
                                        </p:cTn>
                                        <p:tgtEl>
                                          <p:spTgt spid="318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nodeType="afterGroup">
                            <p:stCondLst>
                              <p:cond delay="15000"/>
                            </p:stCondLst>
                            <p:childTnLst>
                              <p:par>
                                <p:cTn id="52" presetID="1" presetClass="entr" presetSubtype="0" fill="hold" nodeType="afterEffect">
                                  <p:stCondLst>
                                    <p:cond delay="1000"/>
                                  </p:stCondLst>
                                  <p:childTnLst>
                                    <p:set>
                                      <p:cBhvr>
                                        <p:cTn id="53" dur="1" fill="hold">
                                          <p:stCondLst>
                                            <p:cond delay="0"/>
                                          </p:stCondLst>
                                        </p:cTn>
                                        <p:tgtEl>
                                          <p:spTgt spid="3182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DING.WAV"/>
                                        </p:tgtEl>
                                      </p:cMediaNode>
                                    </p:audio>
                                  </p:subTnLst>
                                </p:cTn>
                              </p:par>
                            </p:childTnLst>
                          </p:cTn>
                        </p:par>
                        <p:par>
                          <p:cTn id="54" fill="hold" nodeType="afterGroup">
                            <p:stCondLst>
                              <p:cond delay="16000"/>
                            </p:stCondLst>
                            <p:childTnLst>
                              <p:par>
                                <p:cTn id="55" presetID="1" presetClass="entr" presetSubtype="0" fill="hold" nodeType="afterEffect">
                                  <p:stCondLst>
                                    <p:cond delay="1000"/>
                                  </p:stCondLst>
                                  <p:childTnLst>
                                    <p:set>
                                      <p:cBhvr>
                                        <p:cTn id="56" dur="1" fill="hold">
                                          <p:stCondLst>
                                            <p:cond delay="0"/>
                                          </p:stCondLst>
                                        </p:cTn>
                                        <p:tgtEl>
                                          <p:spTgt spid="3182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DING.WAV"/>
                                        </p:tgtEl>
                                      </p:cMediaNode>
                                    </p:audio>
                                  </p:subTnLst>
                                </p:cTn>
                              </p:par>
                            </p:childTnLst>
                          </p:cTn>
                        </p:par>
                        <p:par>
                          <p:cTn id="57" fill="hold" nodeType="afterGroup">
                            <p:stCondLst>
                              <p:cond delay="17000"/>
                            </p:stCondLst>
                            <p:childTnLst>
                              <p:par>
                                <p:cTn id="58" presetID="5" presetClass="entr" presetSubtype="10" fill="hold" grpId="0" nodeType="afterEffect">
                                  <p:stCondLst>
                                    <p:cond delay="0"/>
                                  </p:stCondLst>
                                  <p:childTnLst>
                                    <p:set>
                                      <p:cBhvr>
                                        <p:cTn id="59" dur="1" fill="hold">
                                          <p:stCondLst>
                                            <p:cond delay="0"/>
                                          </p:stCondLst>
                                        </p:cTn>
                                        <p:tgtEl>
                                          <p:spTgt spid="31829"/>
                                        </p:tgtEl>
                                        <p:attrNameLst>
                                          <p:attrName>style.visibility</p:attrName>
                                        </p:attrNameLst>
                                      </p:cBhvr>
                                      <p:to>
                                        <p:strVal val="visible"/>
                                      </p:to>
                                    </p:set>
                                    <p:animEffect transition="in" filter="checkerboard(across)">
                                      <p:cBhvr>
                                        <p:cTn id="60" dur="1000"/>
                                        <p:tgtEl>
                                          <p:spTgt spid="31829"/>
                                        </p:tgtEl>
                                      </p:cBhvr>
                                    </p:animEffect>
                                  </p:childTnLst>
                                  <p:subTnLst>
                                    <p:audio>
                                      <p:cMediaNode>
                                        <p:cTn display="0" masterRel="sameClick">
                                          <p:stCondLst>
                                            <p:cond evt="begin" delay="0">
                                              <p:tn val="58"/>
                                            </p:cond>
                                          </p:stCondLst>
                                          <p:endCondLst>
                                            <p:cond evt="onStopAudio" delay="0">
                                              <p:tgtEl>
                                                <p:sldTgt/>
                                              </p:tgtEl>
                                            </p:cond>
                                          </p:endCondLst>
                                        </p:cTn>
                                        <p:tgtEl>
                                          <p:sndTgt r:embed="rId2" name="REC04.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FELIZ2.WAV"/>
                                        </p:tgtEl>
                                      </p:cMediaNode>
                                    </p:audio>
                                  </p:subTnLst>
                                </p:cTn>
                              </p:par>
                              <p:par>
                                <p:cTn id="65" presetID="22" presetClass="emph" presetSubtype="0" repeatCount="10000" fill="remove" grpId="1" nodeType="withEffect">
                                  <p:stCondLst>
                                    <p:cond delay="0"/>
                                  </p:stCondLst>
                                  <p:childTnLst>
                                    <p:animClr clrSpc="hsl" dir="cw">
                                      <p:cBhvr override="childStyle">
                                        <p:cTn id="66" dur="500" fill="hold"/>
                                        <p:tgtEl>
                                          <p:spTgt spid="57356"/>
                                        </p:tgtEl>
                                        <p:attrNameLst>
                                          <p:attrName>style.color</p:attrName>
                                        </p:attrNameLst>
                                      </p:cBhvr>
                                      <p:by>
                                        <p:hsl h="-7200000" s="0" l="0"/>
                                      </p:by>
                                    </p:animClr>
                                    <p:animClr clrSpc="hsl" dir="cw">
                                      <p:cBhvr>
                                        <p:cTn id="67" dur="500" fill="hold"/>
                                        <p:tgtEl>
                                          <p:spTgt spid="57356"/>
                                        </p:tgtEl>
                                        <p:attrNameLst>
                                          <p:attrName>fillcolor</p:attrName>
                                        </p:attrNameLst>
                                      </p:cBhvr>
                                      <p:by>
                                        <p:hsl h="-7200000" s="0" l="0"/>
                                      </p:by>
                                    </p:animClr>
                                    <p:animClr clrSpc="hsl" dir="cw">
                                      <p:cBhvr>
                                        <p:cTn id="68" dur="500" fill="hold"/>
                                        <p:tgtEl>
                                          <p:spTgt spid="57356"/>
                                        </p:tgtEl>
                                        <p:attrNameLst>
                                          <p:attrName>stroke.color</p:attrName>
                                        </p:attrNameLst>
                                      </p:cBhvr>
                                      <p:by>
                                        <p:hsl h="-7200000" s="0" l="0"/>
                                      </p:by>
                                    </p:animClr>
                                    <p:set>
                                      <p:cBhvr>
                                        <p:cTn id="6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3" grpId="0" animBg="1"/>
      <p:bldP spid="31783" grpId="1" animBg="1"/>
      <p:bldP spid="31829" grpId="0" animBg="1"/>
      <p:bldP spid="57356" grpId="0" animBg="1"/>
      <p:bldP spid="5735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462463" y="11572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8676" name="Rectangle 54"/>
          <p:cNvSpPr>
            <a:spLocks noChangeArrowheads="1"/>
          </p:cNvSpPr>
          <p:nvPr/>
        </p:nvSpPr>
        <p:spPr bwMode="auto">
          <a:xfrm>
            <a:off x="3151188" y="546852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0725" name="Rectangle 54"/>
          <p:cNvSpPr>
            <a:spLocks noChangeArrowheads="1"/>
          </p:cNvSpPr>
          <p:nvPr/>
        </p:nvSpPr>
        <p:spPr bwMode="auto">
          <a:xfrm>
            <a:off x="1914525" y="1727200"/>
            <a:ext cx="6705600" cy="26289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400"/>
              </a:lnSpc>
              <a:buNone/>
            </a:pPr>
            <a:r>
              <a:rPr lang="en-US" altLang="en-US" sz="2400" b="1" dirty="0">
                <a:solidFill>
                  <a:schemeClr val="accent2"/>
                </a:solidFill>
                <a:latin typeface="Times New Roman" panose="02020603050405020304" pitchFamily="18" charset="0"/>
              </a:rPr>
              <a:t>Em hãy điền từ còn thiếu vào chỗ chấm: </a:t>
            </a:r>
          </a:p>
          <a:p>
            <a:pPr algn="ctr" eaLnBrk="1" hangingPunct="1">
              <a:lnSpc>
                <a:spcPts val="2400"/>
              </a:lnSpc>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Thiếu nhi Việt Nam</a:t>
            </a:r>
          </a:p>
          <a:p>
            <a:pPr algn="ctr" eaLnBrk="1" hangingPunct="1">
              <a:lnSpc>
                <a:spcPts val="2400"/>
              </a:lnSpc>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Chăm ngoan, ……..</a:t>
            </a:r>
          </a:p>
          <a:p>
            <a:pPr algn="ctr" eaLnBrk="1" hangingPunct="1">
              <a:lnSpc>
                <a:spcPts val="2400"/>
              </a:lnSpc>
              <a:buFontTx/>
              <a:buNone/>
            </a:pPr>
            <a:r>
              <a:rPr lang="en-US" altLang="en-US" sz="2400" b="1" dirty="0" smtClean="0">
                <a:solidFill>
                  <a:schemeClr val="accent2"/>
                </a:solidFill>
                <a:latin typeface="Times New Roman" panose="02020603050405020304" pitchFamily="18" charset="0"/>
                <a:cs typeface="Times New Roman" panose="02020603050405020304" pitchFamily="18" charset="0"/>
              </a:rPr>
              <a:t>Tiếp bước cha anh</a:t>
            </a:r>
          </a:p>
          <a:p>
            <a:pPr marL="457200" indent="-457200" algn="ctr" eaLnBrk="1" hangingPunct="1">
              <a:lnSpc>
                <a:spcPts val="2400"/>
              </a:lnSpc>
              <a:buFontTx/>
              <a:buAutoNum type="alphaLcPeriod"/>
            </a:pPr>
            <a:r>
              <a:rPr lang="en-US" altLang="en-US" sz="2400" b="1" dirty="0" smtClean="0">
                <a:solidFill>
                  <a:schemeClr val="accent2"/>
                </a:solidFill>
                <a:latin typeface="Times New Roman" panose="02020603050405020304" pitchFamily="18" charset="0"/>
                <a:cs typeface="Times New Roman" panose="02020603050405020304" pitchFamily="18" charset="0"/>
              </a:rPr>
              <a:t>học tốt</a:t>
            </a:r>
          </a:p>
          <a:p>
            <a:pPr marL="457200" indent="-457200" algn="ctr" eaLnBrk="1" hangingPunct="1">
              <a:lnSpc>
                <a:spcPts val="2400"/>
              </a:lnSpc>
              <a:buFontTx/>
              <a:buAutoNum type="alphaLcPeriod"/>
            </a:pPr>
            <a:r>
              <a:rPr lang="en-US" altLang="en-US" sz="2400" b="1" dirty="0" smtClean="0">
                <a:solidFill>
                  <a:schemeClr val="accent2"/>
                </a:solidFill>
                <a:latin typeface="Times New Roman" panose="02020603050405020304" pitchFamily="18" charset="0"/>
                <a:cs typeface="Times New Roman" panose="02020603050405020304" pitchFamily="18" charset="0"/>
              </a:rPr>
              <a:t>Chăm học</a:t>
            </a:r>
            <a:endParaRPr lang="en-US" altLang="en-US" sz="2400" b="1" dirty="0">
              <a:solidFill>
                <a:schemeClr val="accent2"/>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800" b="1" dirty="0">
              <a:solidFill>
                <a:schemeClr val="accent2"/>
              </a:solidFill>
              <a:latin typeface="Times New Roman" panose="02020603050405020304" pitchFamily="18" charset="0"/>
            </a:endParaRPr>
          </a:p>
        </p:txBody>
      </p:sp>
      <p:pic>
        <p:nvPicPr>
          <p:cNvPr id="28678"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919163" y="10160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8683"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AutoShape 40"/>
          <p:cNvSpPr>
            <a:spLocks noChangeArrowheads="1"/>
          </p:cNvSpPr>
          <p:nvPr/>
        </p:nvSpPr>
        <p:spPr bwMode="auto">
          <a:xfrm>
            <a:off x="4343400" y="486727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8685" name="AutoShape 41"/>
          <p:cNvSpPr>
            <a:spLocks noChangeArrowheads="1"/>
          </p:cNvSpPr>
          <p:nvPr/>
        </p:nvSpPr>
        <p:spPr bwMode="auto">
          <a:xfrm>
            <a:off x="4413250" y="4892675"/>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0735" name="Text Box 42"/>
          <p:cNvSpPr txBox="1">
            <a:spLocks noChangeArrowheads="1"/>
          </p:cNvSpPr>
          <p:nvPr/>
        </p:nvSpPr>
        <p:spPr bwMode="auto">
          <a:xfrm>
            <a:off x="4343400" y="4867275"/>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825625" y="404707"/>
            <a:ext cx="6524625" cy="584775"/>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32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32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8688" name="AutoShape 11" descr="img24">
            <a:hlinkClick r:id="rId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28689"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8690"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8691" name="AutoShape 14" descr="img24">
            <a:hlinkClick r:id="rId12"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8692" name="AutoShape 15" descr="img24">
            <a:hlinkClick r:id="rId13"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8693"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8694"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8695"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8696"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8697"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8698"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8699" name="AutoShape 22" descr="img24">
            <a:hlinkClick r:id="rId20"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8700" name="AutoShape 23" descr="img24">
            <a:hlinkClick r:id="rId2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8701"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40"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29125" y="1085850"/>
            <a:ext cx="838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0762" name="Group 42"/>
          <p:cNvGrpSpPr>
            <a:grpSpLocks/>
          </p:cNvGrpSpPr>
          <p:nvPr/>
        </p:nvGrpSpPr>
        <p:grpSpPr bwMode="auto">
          <a:xfrm>
            <a:off x="1562100" y="4038600"/>
            <a:ext cx="1774825" cy="1371600"/>
            <a:chOff x="4450" y="0"/>
            <a:chExt cx="1118" cy="1104"/>
          </a:xfrm>
        </p:grpSpPr>
        <p:pic>
          <p:nvPicPr>
            <p:cNvPr id="28764" name="Picture 4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5"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0765" name="Group 45"/>
          <p:cNvGrpSpPr>
            <a:grpSpLocks/>
          </p:cNvGrpSpPr>
          <p:nvPr/>
        </p:nvGrpSpPr>
        <p:grpSpPr bwMode="auto">
          <a:xfrm>
            <a:off x="1539875" y="4038600"/>
            <a:ext cx="1774825" cy="1371600"/>
            <a:chOff x="4450" y="0"/>
            <a:chExt cx="1118" cy="1104"/>
          </a:xfrm>
        </p:grpSpPr>
        <p:pic>
          <p:nvPicPr>
            <p:cNvPr id="28762" name="Picture 4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3"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0768" name="Group 48"/>
          <p:cNvGrpSpPr>
            <a:grpSpLocks/>
          </p:cNvGrpSpPr>
          <p:nvPr/>
        </p:nvGrpSpPr>
        <p:grpSpPr bwMode="auto">
          <a:xfrm>
            <a:off x="1562100" y="4038600"/>
            <a:ext cx="1774825" cy="1371600"/>
            <a:chOff x="4450" y="0"/>
            <a:chExt cx="1118" cy="1104"/>
          </a:xfrm>
        </p:grpSpPr>
        <p:pic>
          <p:nvPicPr>
            <p:cNvPr id="28760" name="Picture 4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1"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0771" name="Group 51"/>
          <p:cNvGrpSpPr>
            <a:grpSpLocks/>
          </p:cNvGrpSpPr>
          <p:nvPr/>
        </p:nvGrpSpPr>
        <p:grpSpPr bwMode="auto">
          <a:xfrm>
            <a:off x="1562100" y="4038600"/>
            <a:ext cx="1774825" cy="1371600"/>
            <a:chOff x="4450" y="0"/>
            <a:chExt cx="1118" cy="1104"/>
          </a:xfrm>
        </p:grpSpPr>
        <p:pic>
          <p:nvPicPr>
            <p:cNvPr id="28758" name="Picture 5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9"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0774" name="Group 54"/>
          <p:cNvGrpSpPr>
            <a:grpSpLocks/>
          </p:cNvGrpSpPr>
          <p:nvPr/>
        </p:nvGrpSpPr>
        <p:grpSpPr bwMode="auto">
          <a:xfrm>
            <a:off x="1539875" y="4038600"/>
            <a:ext cx="1774825" cy="1371600"/>
            <a:chOff x="4450" y="0"/>
            <a:chExt cx="1118" cy="1104"/>
          </a:xfrm>
        </p:grpSpPr>
        <p:pic>
          <p:nvPicPr>
            <p:cNvPr id="28756" name="Picture 5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7"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0777" name="Group 57"/>
          <p:cNvGrpSpPr>
            <a:grpSpLocks/>
          </p:cNvGrpSpPr>
          <p:nvPr/>
        </p:nvGrpSpPr>
        <p:grpSpPr bwMode="auto">
          <a:xfrm>
            <a:off x="1562100" y="4038600"/>
            <a:ext cx="1774825" cy="1371600"/>
            <a:chOff x="4450" y="0"/>
            <a:chExt cx="1118" cy="1104"/>
          </a:xfrm>
        </p:grpSpPr>
        <p:pic>
          <p:nvPicPr>
            <p:cNvPr id="28754" name="Picture 5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5"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0780" name="Group 60"/>
          <p:cNvGrpSpPr>
            <a:grpSpLocks/>
          </p:cNvGrpSpPr>
          <p:nvPr/>
        </p:nvGrpSpPr>
        <p:grpSpPr bwMode="auto">
          <a:xfrm>
            <a:off x="1562100" y="4038600"/>
            <a:ext cx="1774825" cy="1371600"/>
            <a:chOff x="4450" y="0"/>
            <a:chExt cx="1118" cy="1104"/>
          </a:xfrm>
        </p:grpSpPr>
        <p:pic>
          <p:nvPicPr>
            <p:cNvPr id="28752" name="Picture 6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3"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0783" name="Group 63"/>
          <p:cNvGrpSpPr>
            <a:grpSpLocks/>
          </p:cNvGrpSpPr>
          <p:nvPr/>
        </p:nvGrpSpPr>
        <p:grpSpPr bwMode="auto">
          <a:xfrm>
            <a:off x="1562100" y="4038600"/>
            <a:ext cx="1774825" cy="1371600"/>
            <a:chOff x="4450" y="0"/>
            <a:chExt cx="1118" cy="1104"/>
          </a:xfrm>
        </p:grpSpPr>
        <p:pic>
          <p:nvPicPr>
            <p:cNvPr id="28750" name="Picture 6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1"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0786" name="Group 66"/>
          <p:cNvGrpSpPr>
            <a:grpSpLocks/>
          </p:cNvGrpSpPr>
          <p:nvPr/>
        </p:nvGrpSpPr>
        <p:grpSpPr bwMode="auto">
          <a:xfrm>
            <a:off x="1524000" y="4025900"/>
            <a:ext cx="1774825" cy="1371600"/>
            <a:chOff x="4450" y="0"/>
            <a:chExt cx="1118" cy="1104"/>
          </a:xfrm>
        </p:grpSpPr>
        <p:pic>
          <p:nvPicPr>
            <p:cNvPr id="28748" name="Picture 6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9"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0789" name="Group 69"/>
          <p:cNvGrpSpPr>
            <a:grpSpLocks/>
          </p:cNvGrpSpPr>
          <p:nvPr/>
        </p:nvGrpSpPr>
        <p:grpSpPr bwMode="auto">
          <a:xfrm>
            <a:off x="1562100" y="4038600"/>
            <a:ext cx="1774825" cy="1371600"/>
            <a:chOff x="4450" y="0"/>
            <a:chExt cx="1118" cy="1104"/>
          </a:xfrm>
        </p:grpSpPr>
        <p:pic>
          <p:nvPicPr>
            <p:cNvPr id="28746" name="Picture 7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7"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0792" name="Group 72"/>
          <p:cNvGrpSpPr>
            <a:grpSpLocks/>
          </p:cNvGrpSpPr>
          <p:nvPr/>
        </p:nvGrpSpPr>
        <p:grpSpPr bwMode="auto">
          <a:xfrm>
            <a:off x="1539875" y="4038600"/>
            <a:ext cx="1774825" cy="1371600"/>
            <a:chOff x="4450" y="0"/>
            <a:chExt cx="1118" cy="1104"/>
          </a:xfrm>
        </p:grpSpPr>
        <p:pic>
          <p:nvPicPr>
            <p:cNvPr id="28744" name="Picture 7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5"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0795" name="Group 75"/>
          <p:cNvGrpSpPr>
            <a:grpSpLocks/>
          </p:cNvGrpSpPr>
          <p:nvPr/>
        </p:nvGrpSpPr>
        <p:grpSpPr bwMode="auto">
          <a:xfrm>
            <a:off x="1562100" y="4038600"/>
            <a:ext cx="1774825" cy="1371600"/>
            <a:chOff x="4450" y="0"/>
            <a:chExt cx="1118" cy="1104"/>
          </a:xfrm>
        </p:grpSpPr>
        <p:pic>
          <p:nvPicPr>
            <p:cNvPr id="28742" name="Picture 7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3"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0798" name="Group 78"/>
          <p:cNvGrpSpPr>
            <a:grpSpLocks/>
          </p:cNvGrpSpPr>
          <p:nvPr/>
        </p:nvGrpSpPr>
        <p:grpSpPr bwMode="auto">
          <a:xfrm>
            <a:off x="1539875" y="4038600"/>
            <a:ext cx="1774825" cy="1371600"/>
            <a:chOff x="4450" y="0"/>
            <a:chExt cx="1118" cy="1104"/>
          </a:xfrm>
        </p:grpSpPr>
        <p:pic>
          <p:nvPicPr>
            <p:cNvPr id="28740" name="Picture 7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1"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0801" name="Group 81"/>
          <p:cNvGrpSpPr>
            <a:grpSpLocks/>
          </p:cNvGrpSpPr>
          <p:nvPr/>
        </p:nvGrpSpPr>
        <p:grpSpPr bwMode="auto">
          <a:xfrm>
            <a:off x="1539875" y="4038600"/>
            <a:ext cx="1774825" cy="1371600"/>
            <a:chOff x="4450" y="0"/>
            <a:chExt cx="1118" cy="1104"/>
          </a:xfrm>
        </p:grpSpPr>
        <p:pic>
          <p:nvPicPr>
            <p:cNvPr id="28738" name="Picture 8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9"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0804" name="Group 84"/>
          <p:cNvGrpSpPr>
            <a:grpSpLocks/>
          </p:cNvGrpSpPr>
          <p:nvPr/>
        </p:nvGrpSpPr>
        <p:grpSpPr bwMode="auto">
          <a:xfrm>
            <a:off x="1562100" y="4038600"/>
            <a:ext cx="1562100" cy="1371600"/>
            <a:chOff x="4450" y="0"/>
            <a:chExt cx="1118" cy="1104"/>
          </a:xfrm>
        </p:grpSpPr>
        <p:pic>
          <p:nvPicPr>
            <p:cNvPr id="28736" name="Picture 8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7"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080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8722" name="Picture 90"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3" name="Picture 91"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4" name="Picture 92"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5" name="Picture 93"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6" name="Picture 94"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27" name="Group 95"/>
          <p:cNvGrpSpPr>
            <a:grpSpLocks/>
          </p:cNvGrpSpPr>
          <p:nvPr/>
        </p:nvGrpSpPr>
        <p:grpSpPr bwMode="auto">
          <a:xfrm>
            <a:off x="7162800" y="5867400"/>
            <a:ext cx="2057400" cy="1066800"/>
            <a:chOff x="0" y="3552"/>
            <a:chExt cx="1392" cy="768"/>
          </a:xfrm>
        </p:grpSpPr>
        <p:pic>
          <p:nvPicPr>
            <p:cNvPr id="28734" name="Picture 96"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5" name="Picture 97"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28" name="Group 98"/>
          <p:cNvGrpSpPr>
            <a:grpSpLocks/>
          </p:cNvGrpSpPr>
          <p:nvPr/>
        </p:nvGrpSpPr>
        <p:grpSpPr bwMode="auto">
          <a:xfrm>
            <a:off x="1295400" y="5867400"/>
            <a:ext cx="1752600" cy="990600"/>
            <a:chOff x="0" y="3552"/>
            <a:chExt cx="1392" cy="768"/>
          </a:xfrm>
        </p:grpSpPr>
        <p:pic>
          <p:nvPicPr>
            <p:cNvPr id="28732" name="Picture 99"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3" name="Picture 100"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184635" y="5544723"/>
            <a:ext cx="3673365" cy="11430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400"/>
              </a:lnSpc>
              <a:spcBef>
                <a:spcPct val="0"/>
              </a:spcBef>
              <a:buFontTx/>
              <a:buNone/>
            </a:pPr>
            <a:r>
              <a:rPr lang="en-US" altLang="en-US" sz="4400" b="1" dirty="0" smtClean="0">
                <a:solidFill>
                  <a:schemeClr val="accent2"/>
                </a:solidFill>
                <a:latin typeface="Times New Roman" panose="02020603050405020304" pitchFamily="18" charset="0"/>
                <a:cs typeface="Times New Roman" panose="02020603050405020304" pitchFamily="18" charset="0"/>
              </a:rPr>
              <a:t>a</a:t>
            </a:r>
            <a:endParaRPr lang="en-US" altLang="en-US" sz="4400"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500" fill="hold"/>
                                        <p:tgtEl>
                                          <p:spTgt spid="307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0725">
                                            <p:txEl>
                                              <p:pRg st="1" end="1"/>
                                            </p:txEl>
                                          </p:spTgt>
                                        </p:tgtEl>
                                        <p:attrNameLst>
                                          <p:attrName>style.visibility</p:attrName>
                                        </p:attrNameLst>
                                      </p:cBhvr>
                                      <p:to>
                                        <p:strVal val="visible"/>
                                      </p:to>
                                    </p:set>
                                    <p:anim calcmode="lin" valueType="num">
                                      <p:cBhvr>
                                        <p:cTn id="16" dur="500" fill="hold"/>
                                        <p:tgtEl>
                                          <p:spTgt spid="307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2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07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2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0725">
                                            <p:txEl>
                                              <p:pRg st="2" end="2"/>
                                            </p:txEl>
                                          </p:spTgt>
                                        </p:tgtEl>
                                        <p:attrNameLst>
                                          <p:attrName>style.visibility</p:attrName>
                                        </p:attrNameLst>
                                      </p:cBhvr>
                                      <p:to>
                                        <p:strVal val="visible"/>
                                      </p:to>
                                    </p:set>
                                    <p:anim calcmode="lin" valueType="num">
                                      <p:cBhvr>
                                        <p:cTn id="25" dur="500" fill="hold"/>
                                        <p:tgtEl>
                                          <p:spTgt spid="307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07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0725">
                                            <p:txEl>
                                              <p:pRg st="3" end="3"/>
                                            </p:txEl>
                                          </p:spTgt>
                                        </p:tgtEl>
                                        <p:attrNameLst>
                                          <p:attrName>style.visibility</p:attrName>
                                        </p:attrNameLst>
                                      </p:cBhvr>
                                      <p:to>
                                        <p:strVal val="visible"/>
                                      </p:to>
                                    </p:set>
                                    <p:anim calcmode="lin" valueType="num">
                                      <p:cBhvr>
                                        <p:cTn id="34" dur="500" fill="hold"/>
                                        <p:tgtEl>
                                          <p:spTgt spid="307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072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07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07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072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0725">
                                            <p:txEl>
                                              <p:pRg st="4" end="4"/>
                                            </p:txEl>
                                          </p:spTgt>
                                        </p:tgtEl>
                                        <p:attrNameLst>
                                          <p:attrName>style.visibility</p:attrName>
                                        </p:attrNameLst>
                                      </p:cBhvr>
                                      <p:to>
                                        <p:strVal val="visible"/>
                                      </p:to>
                                    </p:set>
                                    <p:anim calcmode="lin" valueType="num">
                                      <p:cBhvr>
                                        <p:cTn id="43" dur="500" fill="hold"/>
                                        <p:tgtEl>
                                          <p:spTgt spid="3072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0725">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072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072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072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0725">
                                            <p:txEl>
                                              <p:pRg st="5" end="5"/>
                                            </p:txEl>
                                          </p:spTgt>
                                        </p:tgtEl>
                                        <p:attrNameLst>
                                          <p:attrName>style.visibility</p:attrName>
                                        </p:attrNameLst>
                                      </p:cBhvr>
                                      <p:to>
                                        <p:strVal val="visible"/>
                                      </p:to>
                                    </p:set>
                                    <p:anim calcmode="lin" valueType="num">
                                      <p:cBhvr>
                                        <p:cTn id="52" dur="500" fill="hold"/>
                                        <p:tgtEl>
                                          <p:spTgt spid="3072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0725">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072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072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0725">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0761"/>
                                        </p:tgtEl>
                                        <p:attrNameLst>
                                          <p:attrName>style.visibility</p:attrName>
                                        </p:attrNameLst>
                                      </p:cBhvr>
                                      <p:to>
                                        <p:strVal val="visible"/>
                                      </p:to>
                                    </p:set>
                                    <p:animEffect transition="in" filter="checkerboard(across)">
                                      <p:cBhvr>
                                        <p:cTn id="61" dur="1000"/>
                                        <p:tgtEl>
                                          <p:spTgt spid="30761"/>
                                        </p:tgtEl>
                                      </p:cBhvr>
                                    </p:animEffect>
                                  </p:childTnLst>
                                  <p:subTnLst>
                                    <p:audio>
                                      <p:cMediaNode vol="0">
                                        <p:cTn display="0" masterRel="sameClick">
                                          <p:stCondLst>
                                            <p:cond evt="begin" delay="0">
                                              <p:tn val="59"/>
                                            </p:cond>
                                          </p:stCondLst>
                                          <p:endCondLst>
                                            <p:cond evt="onStopAudio" delay="0">
                                              <p:tgtEl>
                                                <p:sldTgt/>
                                              </p:tgtEl>
                                            </p:cond>
                                          </p:endCondLst>
                                        </p:cTn>
                                        <p:tgtEl>
                                          <p:sndTgt r:embed="rId2" name="REC04.wav"/>
                                        </p:tgtEl>
                                      </p:cMediaNode>
                                    </p:audio>
                                  </p:subTnLst>
                                </p:cTn>
                              </p:par>
                            </p:childTnLst>
                          </p:cTn>
                        </p:par>
                        <p:par>
                          <p:cTn id="62" fill="hold" nodeType="afterGroup">
                            <p:stCondLst>
                              <p:cond delay="1000"/>
                            </p:stCondLst>
                            <p:childTnLst>
                              <p:par>
                                <p:cTn id="63" presetID="5" presetClass="exit" presetSubtype="10" fill="hold" grpId="1" nodeType="afterEffect">
                                  <p:stCondLst>
                                    <p:cond delay="500"/>
                                  </p:stCondLst>
                                  <p:childTnLst>
                                    <p:animEffect transition="out" filter="checkerboard(across)">
                                      <p:cBhvr>
                                        <p:cTn id="64" dur="500"/>
                                        <p:tgtEl>
                                          <p:spTgt spid="30761"/>
                                        </p:tgtEl>
                                      </p:cBhvr>
                                    </p:animEffect>
                                    <p:set>
                                      <p:cBhvr>
                                        <p:cTn id="65" dur="1" fill="hold">
                                          <p:stCondLst>
                                            <p:cond delay="499"/>
                                          </p:stCondLst>
                                        </p:cTn>
                                        <p:tgtEl>
                                          <p:spTgt spid="30761"/>
                                        </p:tgtEl>
                                        <p:attrNameLst>
                                          <p:attrName>style.visibility</p:attrName>
                                        </p:attrNameLst>
                                      </p:cBhvr>
                                      <p:to>
                                        <p:strVal val="hidden"/>
                                      </p:to>
                                    </p:set>
                                  </p:childTnLst>
                                  <p:subTnLst>
                                    <p:audio>
                                      <p:cMediaNode vol="7000">
                                        <p:cTn display="0" masterRel="sameClick">
                                          <p:stCondLst>
                                            <p:cond evt="begin" delay="0">
                                              <p:tn val="63"/>
                                            </p:cond>
                                          </p:stCondLst>
                                          <p:endCondLst>
                                            <p:cond evt="onStopAudio" delay="0">
                                              <p:tgtEl>
                                                <p:sldTgt/>
                                              </p:tgtEl>
                                            </p:cond>
                                          </p:endCondLst>
                                        </p:cTn>
                                        <p:tgtEl>
                                          <p:sndTgt r:embed="rId2" name="REC04.wav"/>
                                        </p:tgtEl>
                                      </p:cMediaNode>
                                    </p:audio>
                                  </p:subTnLst>
                                </p:cTn>
                              </p:par>
                            </p:childTnLst>
                          </p:cTn>
                        </p:par>
                        <p:par>
                          <p:cTn id="66" fill="hold" nodeType="afterGroup">
                            <p:stCondLst>
                              <p:cond delay="2000"/>
                            </p:stCondLst>
                            <p:childTnLst>
                              <p:par>
                                <p:cTn id="67" presetID="1" presetClass="entr" presetSubtype="0" fill="hold" nodeType="afterEffect">
                                  <p:stCondLst>
                                    <p:cond delay="1000"/>
                                  </p:stCondLst>
                                  <p:childTnLst>
                                    <p:set>
                                      <p:cBhvr>
                                        <p:cTn id="68" dur="1" fill="hold">
                                          <p:stCondLst>
                                            <p:cond delay="0"/>
                                          </p:stCondLst>
                                        </p:cTn>
                                        <p:tgtEl>
                                          <p:spTgt spid="30762"/>
                                        </p:tgtEl>
                                        <p:attrNameLst>
                                          <p:attrName>style.visibility</p:attrName>
                                        </p:attrNameLst>
                                      </p:cBhvr>
                                      <p:to>
                                        <p:strVal val="visible"/>
                                      </p:to>
                                    </p:set>
                                  </p:childTnLst>
                                  <p:subTnLst>
                                    <p:audio>
                                      <p:cMediaNode vol="100000">
                                        <p:cTn display="0" masterRel="sameClick">
                                          <p:stCondLst>
                                            <p:cond evt="begin" delay="0">
                                              <p:tn val="67"/>
                                            </p:cond>
                                          </p:stCondLst>
                                          <p:endCondLst>
                                            <p:cond evt="onStopAudio" delay="0">
                                              <p:tgtEl>
                                                <p:sldTgt/>
                                              </p:tgtEl>
                                            </p:cond>
                                          </p:endCondLst>
                                        </p:cTn>
                                        <p:tgtEl>
                                          <p:sndTgt r:embed="rId3" name="DING.WAV"/>
                                        </p:tgtEl>
                                      </p:cMediaNode>
                                    </p:audio>
                                  </p:subTnLst>
                                </p:cTn>
                              </p:par>
                            </p:childTnLst>
                          </p:cTn>
                        </p:par>
                        <p:par>
                          <p:cTn id="69" fill="hold" nodeType="afterGroup">
                            <p:stCondLst>
                              <p:cond delay="3000"/>
                            </p:stCondLst>
                            <p:childTnLst>
                              <p:par>
                                <p:cTn id="70" presetID="1" presetClass="entr" presetSubtype="0" fill="hold" nodeType="afterEffect">
                                  <p:stCondLst>
                                    <p:cond delay="1000"/>
                                  </p:stCondLst>
                                  <p:childTnLst>
                                    <p:set>
                                      <p:cBhvr>
                                        <p:cTn id="71" dur="1" fill="hold">
                                          <p:stCondLst>
                                            <p:cond delay="0"/>
                                          </p:stCondLst>
                                        </p:cTn>
                                        <p:tgtEl>
                                          <p:spTgt spid="30765"/>
                                        </p:tgtEl>
                                        <p:attrNameLst>
                                          <p:attrName>style.visibility</p:attrName>
                                        </p:attrNameLst>
                                      </p:cBhvr>
                                      <p:to>
                                        <p:strVal val="visible"/>
                                      </p:to>
                                    </p:set>
                                  </p:childTnLst>
                                  <p:subTnLst>
                                    <p:audio>
                                      <p:cMediaNode vol="100000">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nodeType="afterGroup">
                            <p:stCondLst>
                              <p:cond delay="4000"/>
                            </p:stCondLst>
                            <p:childTnLst>
                              <p:par>
                                <p:cTn id="73" presetID="1" presetClass="entr" presetSubtype="0" fill="hold" nodeType="afterEffect">
                                  <p:stCondLst>
                                    <p:cond delay="1000"/>
                                  </p:stCondLst>
                                  <p:childTnLst>
                                    <p:set>
                                      <p:cBhvr>
                                        <p:cTn id="74" dur="1" fill="hold">
                                          <p:stCondLst>
                                            <p:cond delay="0"/>
                                          </p:stCondLst>
                                        </p:cTn>
                                        <p:tgtEl>
                                          <p:spTgt spid="30768"/>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3" name="DING.WAV"/>
                                        </p:tgtEl>
                                      </p:cMediaNode>
                                    </p:audio>
                                  </p:subTnLst>
                                </p:cTn>
                              </p:par>
                            </p:childTnLst>
                          </p:cTn>
                        </p:par>
                        <p:par>
                          <p:cTn id="75" fill="hold" nodeType="afterGroup">
                            <p:stCondLst>
                              <p:cond delay="5000"/>
                            </p:stCondLst>
                            <p:childTnLst>
                              <p:par>
                                <p:cTn id="76" presetID="1" presetClass="entr" presetSubtype="0" fill="hold" nodeType="afterEffect">
                                  <p:stCondLst>
                                    <p:cond delay="1000"/>
                                  </p:stCondLst>
                                  <p:childTnLst>
                                    <p:set>
                                      <p:cBhvr>
                                        <p:cTn id="77" dur="1" fill="hold">
                                          <p:stCondLst>
                                            <p:cond delay="0"/>
                                          </p:stCondLst>
                                        </p:cTn>
                                        <p:tgtEl>
                                          <p:spTgt spid="30771"/>
                                        </p:tgtEl>
                                        <p:attrNameLst>
                                          <p:attrName>style.visibility</p:attrName>
                                        </p:attrNameLst>
                                      </p:cBhvr>
                                      <p:to>
                                        <p:strVal val="visible"/>
                                      </p:to>
                                    </p:set>
                                  </p:childTnLst>
                                  <p:subTnLst>
                                    <p:audio>
                                      <p:cMediaNode vol="100000">
                                        <p:cTn display="0" masterRel="sameClick">
                                          <p:stCondLst>
                                            <p:cond evt="begin" delay="0">
                                              <p:tn val="76"/>
                                            </p:cond>
                                          </p:stCondLst>
                                          <p:endCondLst>
                                            <p:cond evt="onStopAudio" delay="0">
                                              <p:tgtEl>
                                                <p:sldTgt/>
                                              </p:tgtEl>
                                            </p:cond>
                                          </p:endCondLst>
                                        </p:cTn>
                                        <p:tgtEl>
                                          <p:sndTgt r:embed="rId3" name="DING.WAV"/>
                                        </p:tgtEl>
                                      </p:cMediaNode>
                                    </p:audio>
                                  </p:subTnLst>
                                </p:cTn>
                              </p:par>
                            </p:childTnLst>
                          </p:cTn>
                        </p:par>
                        <p:par>
                          <p:cTn id="78" fill="hold" nodeType="afterGroup">
                            <p:stCondLst>
                              <p:cond delay="6000"/>
                            </p:stCondLst>
                            <p:childTnLst>
                              <p:par>
                                <p:cTn id="79" presetID="1" presetClass="entr" presetSubtype="0" fill="hold" nodeType="afterEffect">
                                  <p:stCondLst>
                                    <p:cond delay="1000"/>
                                  </p:stCondLst>
                                  <p:childTnLst>
                                    <p:set>
                                      <p:cBhvr>
                                        <p:cTn id="80" dur="1" fill="hold">
                                          <p:stCondLst>
                                            <p:cond delay="0"/>
                                          </p:stCondLst>
                                        </p:cTn>
                                        <p:tgtEl>
                                          <p:spTgt spid="30774"/>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3" name="DING.WAV"/>
                                        </p:tgtEl>
                                      </p:cMediaNode>
                                    </p:audio>
                                  </p:subTnLst>
                                </p:cTn>
                              </p:par>
                            </p:childTnLst>
                          </p:cTn>
                        </p:par>
                        <p:par>
                          <p:cTn id="81" fill="hold" nodeType="afterGroup">
                            <p:stCondLst>
                              <p:cond delay="7000"/>
                            </p:stCondLst>
                            <p:childTnLst>
                              <p:par>
                                <p:cTn id="82" presetID="1" presetClass="entr" presetSubtype="0" fill="hold" nodeType="afterEffect">
                                  <p:stCondLst>
                                    <p:cond delay="1000"/>
                                  </p:stCondLst>
                                  <p:childTnLst>
                                    <p:set>
                                      <p:cBhvr>
                                        <p:cTn id="83" dur="1" fill="hold">
                                          <p:stCondLst>
                                            <p:cond delay="0"/>
                                          </p:stCondLst>
                                        </p:cTn>
                                        <p:tgtEl>
                                          <p:spTgt spid="30777"/>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DING.WAV"/>
                                        </p:tgtEl>
                                      </p:cMediaNode>
                                    </p:audio>
                                  </p:subTnLst>
                                </p:cTn>
                              </p:par>
                            </p:childTnLst>
                          </p:cTn>
                        </p:par>
                        <p:par>
                          <p:cTn id="84" fill="hold" nodeType="afterGroup">
                            <p:stCondLst>
                              <p:cond delay="8000"/>
                            </p:stCondLst>
                            <p:childTnLst>
                              <p:par>
                                <p:cTn id="85" presetID="1" presetClass="entr" presetSubtype="0" fill="hold" nodeType="afterEffect">
                                  <p:stCondLst>
                                    <p:cond delay="1000"/>
                                  </p:stCondLst>
                                  <p:childTnLst>
                                    <p:set>
                                      <p:cBhvr>
                                        <p:cTn id="86" dur="1" fill="hold">
                                          <p:stCondLst>
                                            <p:cond delay="0"/>
                                          </p:stCondLst>
                                        </p:cTn>
                                        <p:tgtEl>
                                          <p:spTgt spid="3078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DING.WAV"/>
                                        </p:tgtEl>
                                      </p:cMediaNode>
                                    </p:audio>
                                  </p:subTnLst>
                                </p:cTn>
                              </p:par>
                            </p:childTnLst>
                          </p:cTn>
                        </p:par>
                        <p:par>
                          <p:cTn id="87" fill="hold" nodeType="afterGroup">
                            <p:stCondLst>
                              <p:cond delay="9000"/>
                            </p:stCondLst>
                            <p:childTnLst>
                              <p:par>
                                <p:cTn id="88" presetID="1" presetClass="entr" presetSubtype="0" fill="hold" nodeType="afterEffect">
                                  <p:stCondLst>
                                    <p:cond delay="1000"/>
                                  </p:stCondLst>
                                  <p:childTnLst>
                                    <p:set>
                                      <p:cBhvr>
                                        <p:cTn id="89" dur="1" fill="hold">
                                          <p:stCondLst>
                                            <p:cond delay="0"/>
                                          </p:stCondLst>
                                        </p:cTn>
                                        <p:tgtEl>
                                          <p:spTgt spid="30783"/>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DING.WAV"/>
                                        </p:tgtEl>
                                      </p:cMediaNode>
                                    </p:audio>
                                  </p:subTnLst>
                                </p:cTn>
                              </p:par>
                            </p:childTnLst>
                          </p:cTn>
                        </p:par>
                        <p:par>
                          <p:cTn id="90" fill="hold" nodeType="afterGroup">
                            <p:stCondLst>
                              <p:cond delay="10000"/>
                            </p:stCondLst>
                            <p:childTnLst>
                              <p:par>
                                <p:cTn id="91" presetID="1" presetClass="entr" presetSubtype="0" fill="hold" nodeType="afterEffect">
                                  <p:stCondLst>
                                    <p:cond delay="1000"/>
                                  </p:stCondLst>
                                  <p:childTnLst>
                                    <p:set>
                                      <p:cBhvr>
                                        <p:cTn id="92" dur="1" fill="hold">
                                          <p:stCondLst>
                                            <p:cond delay="0"/>
                                          </p:stCondLst>
                                        </p:cTn>
                                        <p:tgtEl>
                                          <p:spTgt spid="3078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DING.WAV"/>
                                        </p:tgtEl>
                                      </p:cMediaNode>
                                    </p:audio>
                                  </p:subTnLst>
                                </p:cTn>
                              </p:par>
                            </p:childTnLst>
                          </p:cTn>
                        </p:par>
                        <p:par>
                          <p:cTn id="93" fill="hold" nodeType="afterGroup">
                            <p:stCondLst>
                              <p:cond delay="11000"/>
                            </p:stCondLst>
                            <p:childTnLst>
                              <p:par>
                                <p:cTn id="94" presetID="1" presetClass="entr" presetSubtype="0" fill="hold" nodeType="afterEffect">
                                  <p:stCondLst>
                                    <p:cond delay="1000"/>
                                  </p:stCondLst>
                                  <p:childTnLst>
                                    <p:set>
                                      <p:cBhvr>
                                        <p:cTn id="95" dur="1" fill="hold">
                                          <p:stCondLst>
                                            <p:cond delay="0"/>
                                          </p:stCondLst>
                                        </p:cTn>
                                        <p:tgtEl>
                                          <p:spTgt spid="3078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DING.WAV"/>
                                        </p:tgtEl>
                                      </p:cMediaNode>
                                    </p:audio>
                                  </p:subTnLst>
                                </p:cTn>
                              </p:par>
                            </p:childTnLst>
                          </p:cTn>
                        </p:par>
                        <p:par>
                          <p:cTn id="96" fill="hold" nodeType="afterGroup">
                            <p:stCondLst>
                              <p:cond delay="12000"/>
                            </p:stCondLst>
                            <p:childTnLst>
                              <p:par>
                                <p:cTn id="97" presetID="1" presetClass="entr" presetSubtype="0" fill="hold" nodeType="afterEffect">
                                  <p:stCondLst>
                                    <p:cond delay="1000"/>
                                  </p:stCondLst>
                                  <p:childTnLst>
                                    <p:set>
                                      <p:cBhvr>
                                        <p:cTn id="98" dur="1" fill="hold">
                                          <p:stCondLst>
                                            <p:cond delay="0"/>
                                          </p:stCondLst>
                                        </p:cTn>
                                        <p:tgtEl>
                                          <p:spTgt spid="30792"/>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3" name="DING.WAV"/>
                                        </p:tgtEl>
                                      </p:cMediaNode>
                                    </p:audio>
                                  </p:subTnLst>
                                </p:cTn>
                              </p:par>
                            </p:childTnLst>
                          </p:cTn>
                        </p:par>
                        <p:par>
                          <p:cTn id="99" fill="hold" nodeType="afterGroup">
                            <p:stCondLst>
                              <p:cond delay="13000"/>
                            </p:stCondLst>
                            <p:childTnLst>
                              <p:par>
                                <p:cTn id="100" presetID="1" presetClass="entr" presetSubtype="0" fill="hold" nodeType="afterEffect">
                                  <p:stCondLst>
                                    <p:cond delay="1000"/>
                                  </p:stCondLst>
                                  <p:childTnLst>
                                    <p:set>
                                      <p:cBhvr>
                                        <p:cTn id="101" dur="1" fill="hold">
                                          <p:stCondLst>
                                            <p:cond delay="0"/>
                                          </p:stCondLst>
                                        </p:cTn>
                                        <p:tgtEl>
                                          <p:spTgt spid="30795"/>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DING.WAV"/>
                                        </p:tgtEl>
                                      </p:cMediaNode>
                                    </p:audio>
                                  </p:subTnLst>
                                </p:cTn>
                              </p:par>
                            </p:childTnLst>
                          </p:cTn>
                        </p:par>
                        <p:par>
                          <p:cTn id="102" fill="hold" nodeType="afterGroup">
                            <p:stCondLst>
                              <p:cond delay="14000"/>
                            </p:stCondLst>
                            <p:childTnLst>
                              <p:par>
                                <p:cTn id="103" presetID="1" presetClass="entr" presetSubtype="0" fill="hold" nodeType="afterEffect">
                                  <p:stCondLst>
                                    <p:cond delay="1000"/>
                                  </p:stCondLst>
                                  <p:childTnLst>
                                    <p:set>
                                      <p:cBhvr>
                                        <p:cTn id="104" dur="1" fill="hold">
                                          <p:stCondLst>
                                            <p:cond delay="0"/>
                                          </p:stCondLst>
                                        </p:cTn>
                                        <p:tgtEl>
                                          <p:spTgt spid="30798"/>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DING.WAV"/>
                                        </p:tgtEl>
                                      </p:cMediaNode>
                                    </p:audio>
                                  </p:subTnLst>
                                </p:cTn>
                              </p:par>
                            </p:childTnLst>
                          </p:cTn>
                        </p:par>
                        <p:par>
                          <p:cTn id="105" fill="hold" nodeType="afterGroup">
                            <p:stCondLst>
                              <p:cond delay="15000"/>
                            </p:stCondLst>
                            <p:childTnLst>
                              <p:par>
                                <p:cTn id="106" presetID="1" presetClass="entr" presetSubtype="0" fill="hold" nodeType="afterEffect">
                                  <p:stCondLst>
                                    <p:cond delay="1000"/>
                                  </p:stCondLst>
                                  <p:childTnLst>
                                    <p:set>
                                      <p:cBhvr>
                                        <p:cTn id="107" dur="1" fill="hold">
                                          <p:stCondLst>
                                            <p:cond delay="0"/>
                                          </p:stCondLst>
                                        </p:cTn>
                                        <p:tgtEl>
                                          <p:spTgt spid="3080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3" name="DING.WAV"/>
                                        </p:tgtEl>
                                      </p:cMediaNode>
                                    </p:audio>
                                  </p:subTnLst>
                                </p:cTn>
                              </p:par>
                            </p:childTnLst>
                          </p:cTn>
                        </p:par>
                        <p:par>
                          <p:cTn id="108" fill="hold" nodeType="afterGroup">
                            <p:stCondLst>
                              <p:cond delay="16000"/>
                            </p:stCondLst>
                            <p:childTnLst>
                              <p:par>
                                <p:cTn id="109" presetID="1" presetClass="entr" presetSubtype="0" fill="hold" nodeType="afterEffect">
                                  <p:stCondLst>
                                    <p:cond delay="1000"/>
                                  </p:stCondLst>
                                  <p:childTnLst>
                                    <p:set>
                                      <p:cBhvr>
                                        <p:cTn id="110" dur="1" fill="hold">
                                          <p:stCondLst>
                                            <p:cond delay="0"/>
                                          </p:stCondLst>
                                        </p:cTn>
                                        <p:tgtEl>
                                          <p:spTgt spid="30804"/>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DING.WAV"/>
                                        </p:tgtEl>
                                      </p:cMediaNode>
                                    </p:audio>
                                  </p:subTnLst>
                                </p:cTn>
                              </p:par>
                            </p:childTnLst>
                          </p:cTn>
                        </p:par>
                        <p:par>
                          <p:cTn id="111" fill="hold" nodeType="afterGroup">
                            <p:stCondLst>
                              <p:cond delay="17000"/>
                            </p:stCondLst>
                            <p:childTnLst>
                              <p:par>
                                <p:cTn id="112" presetID="5" presetClass="entr" presetSubtype="10" fill="hold" grpId="0" nodeType="afterEffect">
                                  <p:stCondLst>
                                    <p:cond delay="0"/>
                                  </p:stCondLst>
                                  <p:childTnLst>
                                    <p:set>
                                      <p:cBhvr>
                                        <p:cTn id="113" dur="1" fill="hold">
                                          <p:stCondLst>
                                            <p:cond delay="0"/>
                                          </p:stCondLst>
                                        </p:cTn>
                                        <p:tgtEl>
                                          <p:spTgt spid="30807"/>
                                        </p:tgtEl>
                                        <p:attrNameLst>
                                          <p:attrName>style.visibility</p:attrName>
                                        </p:attrNameLst>
                                      </p:cBhvr>
                                      <p:to>
                                        <p:strVal val="visible"/>
                                      </p:to>
                                    </p:set>
                                    <p:animEffect transition="in" filter="checkerboard(across)">
                                      <p:cBhvr>
                                        <p:cTn id="114" dur="1000"/>
                                        <p:tgtEl>
                                          <p:spTgt spid="30807"/>
                                        </p:tgtEl>
                                      </p:cBhvr>
                                    </p:animEffect>
                                  </p:childTnLst>
                                  <p:subTnLst>
                                    <p:audio>
                                      <p:cMediaNode>
                                        <p:cTn display="0" masterRel="sameClick">
                                          <p:stCondLst>
                                            <p:cond evt="begin" delay="0">
                                              <p:tn val="112"/>
                                            </p:cond>
                                          </p:stCondLst>
                                          <p:endCondLst>
                                            <p:cond evt="onStopAudio" delay="0">
                                              <p:tgtEl>
                                                <p:sldTgt/>
                                              </p:tgtEl>
                                            </p:cond>
                                          </p:endCondLst>
                                        </p:cTn>
                                        <p:tgtEl>
                                          <p:sndTgt r:embed="rId2" name="REC04.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35" presetClass="entr" presetSubtype="0" fill="hold" nodeType="clickEffect">
                                  <p:stCondLst>
                                    <p:cond delay="0"/>
                                  </p:stCondLst>
                                  <p:childTnLst>
                                    <p:set>
                                      <p:cBhvr>
                                        <p:cTn id="118" dur="1" fill="hold">
                                          <p:stCondLst>
                                            <p:cond delay="0"/>
                                          </p:stCondLst>
                                        </p:cTn>
                                        <p:tgtEl>
                                          <p:spTgt spid="30735">
                                            <p:txEl>
                                              <p:pRg st="0" end="0"/>
                                            </p:txEl>
                                          </p:spTgt>
                                        </p:tgtEl>
                                        <p:attrNameLst>
                                          <p:attrName>style.visibility</p:attrName>
                                        </p:attrNameLst>
                                      </p:cBhvr>
                                      <p:to>
                                        <p:strVal val="visible"/>
                                      </p:to>
                                    </p:set>
                                    <p:animEffect transition="in" filter="fade">
                                      <p:cBhvr>
                                        <p:cTn id="119" dur="500"/>
                                        <p:tgtEl>
                                          <p:spTgt spid="30735">
                                            <p:txEl>
                                              <p:pRg st="0" end="0"/>
                                            </p:txEl>
                                          </p:spTgt>
                                        </p:tgtEl>
                                      </p:cBhvr>
                                    </p:animEffect>
                                    <p:anim calcmode="lin" valueType="num">
                                      <p:cBhvr>
                                        <p:cTn id="120" dur="500" fill="hold"/>
                                        <p:tgtEl>
                                          <p:spTgt spid="30735">
                                            <p:txEl>
                                              <p:pRg st="0" end="0"/>
                                            </p:txEl>
                                          </p:spTgt>
                                        </p:tgtEl>
                                        <p:attrNameLst>
                                          <p:attrName>style.rotation</p:attrName>
                                        </p:attrNameLst>
                                      </p:cBhvr>
                                      <p:tavLst>
                                        <p:tav tm="0">
                                          <p:val>
                                            <p:fltVal val="720"/>
                                          </p:val>
                                        </p:tav>
                                        <p:tav tm="100000">
                                          <p:val>
                                            <p:fltVal val="0"/>
                                          </p:val>
                                        </p:tav>
                                      </p:tavLst>
                                    </p:anim>
                                    <p:anim calcmode="lin" valueType="num">
                                      <p:cBhvr>
                                        <p:cTn id="121" dur="500" fill="hold"/>
                                        <p:tgtEl>
                                          <p:spTgt spid="30735">
                                            <p:txEl>
                                              <p:pRg st="0" end="0"/>
                                            </p:txEl>
                                          </p:spTgt>
                                        </p:tgtEl>
                                        <p:attrNameLst>
                                          <p:attrName>ppt_h</p:attrName>
                                        </p:attrNameLst>
                                      </p:cBhvr>
                                      <p:tavLst>
                                        <p:tav tm="0">
                                          <p:val>
                                            <p:fltVal val="0"/>
                                          </p:val>
                                        </p:tav>
                                        <p:tav tm="100000">
                                          <p:val>
                                            <p:strVal val="#ppt_h"/>
                                          </p:val>
                                        </p:tav>
                                      </p:tavLst>
                                    </p:anim>
                                    <p:anim calcmode="lin" valueType="num">
                                      <p:cBhvr>
                                        <p:cTn id="122" dur="500" fill="hold"/>
                                        <p:tgtEl>
                                          <p:spTgt spid="307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7"/>
                                            </p:cond>
                                          </p:stCondLst>
                                          <p:endCondLst>
                                            <p:cond evt="onStopAudio" delay="0">
                                              <p:tgtEl>
                                                <p:sldTgt/>
                                              </p:tgtEl>
                                            </p:cond>
                                          </p:endCondLst>
                                        </p:cTn>
                                        <p:tgtEl>
                                          <p:sndTgt r:embed="rId3" name="DING.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FELIZ2.WAV"/>
                                        </p:tgtEl>
                                      </p:cMediaNode>
                                    </p:audio>
                                  </p:subTnLst>
                                </p:cTn>
                              </p:par>
                              <p:par>
                                <p:cTn id="127" presetID="22" presetClass="emph" presetSubtype="0" repeatCount="10000" fill="remove" grpId="1" nodeType="withEffect">
                                  <p:stCondLst>
                                    <p:cond delay="0"/>
                                  </p:stCondLst>
                                  <p:childTnLst>
                                    <p:animClr clrSpc="hsl" dir="cw">
                                      <p:cBhvr override="childStyle">
                                        <p:cTn id="128" dur="500" fill="hold"/>
                                        <p:tgtEl>
                                          <p:spTgt spid="57356"/>
                                        </p:tgtEl>
                                        <p:attrNameLst>
                                          <p:attrName>style.color</p:attrName>
                                        </p:attrNameLst>
                                      </p:cBhvr>
                                      <p:by>
                                        <p:hsl h="-7200000" s="0" l="0"/>
                                      </p:by>
                                    </p:animClr>
                                    <p:animClr clrSpc="hsl" dir="cw">
                                      <p:cBhvr>
                                        <p:cTn id="129" dur="500" fill="hold"/>
                                        <p:tgtEl>
                                          <p:spTgt spid="57356"/>
                                        </p:tgtEl>
                                        <p:attrNameLst>
                                          <p:attrName>fillcolor</p:attrName>
                                        </p:attrNameLst>
                                      </p:cBhvr>
                                      <p:by>
                                        <p:hsl h="-7200000" s="0" l="0"/>
                                      </p:by>
                                    </p:animClr>
                                    <p:animClr clrSpc="hsl" dir="cw">
                                      <p:cBhvr>
                                        <p:cTn id="130" dur="500" fill="hold"/>
                                        <p:tgtEl>
                                          <p:spTgt spid="57356"/>
                                        </p:tgtEl>
                                        <p:attrNameLst>
                                          <p:attrName>stroke.color</p:attrName>
                                        </p:attrNameLst>
                                      </p:cBhvr>
                                      <p:by>
                                        <p:hsl h="-7200000" s="0" l="0"/>
                                      </p:by>
                                    </p:animClr>
                                    <p:set>
                                      <p:cBhvr>
                                        <p:cTn id="131"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animBg="1"/>
      <p:bldP spid="30761" grpId="1" animBg="1"/>
      <p:bldP spid="30807" grpId="0" animBg="1"/>
      <p:bldP spid="57356" grpId="0" animBg="1"/>
      <p:bldP spid="5735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eaLnBrk="1" hangingPunct="1"/>
            <a:endParaRPr lang="en-GB" altLang="en-US" smtClean="0"/>
          </a:p>
        </p:txBody>
      </p:sp>
      <p:pic>
        <p:nvPicPr>
          <p:cNvPr id="296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066800"/>
            <a:ext cx="51435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867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810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33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9050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2672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768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14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029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267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6"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59738" y="3048000"/>
            <a:ext cx="1084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AutoShape 17" descr="6832">
            <a:hlinkClick r:id="rId7" action="ppaction://hlinksldjump" highlightClick="1"/>
          </p:cNvPr>
          <p:cNvSpPr>
            <a:spLocks noChangeArrowheads="1"/>
          </p:cNvSpPr>
          <p:nvPr/>
        </p:nvSpPr>
        <p:spPr bwMode="auto">
          <a:xfrm>
            <a:off x="4419600" y="6096000"/>
            <a:ext cx="685800" cy="762000"/>
          </a:xfrm>
          <a:prstGeom prst="actionButtonHome">
            <a:avLst/>
          </a:prstGeom>
          <a:blipFill dpi="0" rotWithShape="0">
            <a:blip r:embed="rId8"/>
            <a:srcRect/>
            <a:stretch>
              <a:fillRect/>
            </a:stretch>
          </a:blipFill>
          <a:ln>
            <a:noFill/>
          </a:ln>
          <a:effectLst/>
          <a:extLst>
            <a:ext uri="{91240B29-F687-4F45-9708-019B960494DF}">
              <a14:hiddenLine xmlns:a14="http://schemas.microsoft.com/office/drawing/2010/main" w="9525">
                <a:solidFill>
                  <a:srgbClr val="FF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0738" name="WordArt 18"/>
          <p:cNvSpPr>
            <a:spLocks noChangeArrowheads="1" noChangeShapeType="1" noTextEdit="1"/>
          </p:cNvSpPr>
          <p:nvPr/>
        </p:nvSpPr>
        <p:spPr bwMode="auto">
          <a:xfrm>
            <a:off x="228600" y="1905000"/>
            <a:ext cx="8077200" cy="322738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effectLst>
                  <a:outerShdw dist="53882" dir="2700000" algn="ctr" rotWithShape="0">
                    <a:srgbClr val="9999FF">
                      <a:alpha val="79999"/>
                    </a:srgbClr>
                  </a:outerShdw>
                </a:effectLst>
                <a:latin typeface=".VnTime" panose="020B7200000000000000" pitchFamily="34" charset="0"/>
              </a:rPr>
              <a:t>Chóc mõng thÝ sinh rung ®­îc chu«ng vµng!</a:t>
            </a:r>
          </a:p>
          <a:p>
            <a:pPr algn="ctr"/>
            <a:endParaRPr lang="en-US" sz="3600" kern="10">
              <a:ln w="9525">
                <a:solidFill>
                  <a:srgbClr val="CC99FF"/>
                </a:solidFill>
                <a:round/>
                <a:headEnd/>
                <a:tailEnd/>
              </a:ln>
              <a:effectLst>
                <a:outerShdw dist="53882" dir="2700000" algn="ctr" rotWithShape="0">
                  <a:srgbClr val="9999FF">
                    <a:alpha val="79999"/>
                  </a:srgbClr>
                </a:outerShdw>
              </a:effectLst>
              <a:latin typeface=".VnTime" panose="020B7200000000000000" pitchFamily="34" charset="0"/>
            </a:endParaRPr>
          </a:p>
        </p:txBody>
      </p:sp>
      <p:sp>
        <p:nvSpPr>
          <p:cNvPr id="30739" name="Oval 19"/>
          <p:cNvSpPr>
            <a:spLocks noChangeArrowheads="1"/>
          </p:cNvSpPr>
          <p:nvPr/>
        </p:nvSpPr>
        <p:spPr bwMode="auto">
          <a:xfrm>
            <a:off x="0" y="6324600"/>
            <a:ext cx="685800" cy="533400"/>
          </a:xfrm>
          <a:prstGeom prst="ellipse">
            <a:avLst/>
          </a:prstGeom>
          <a:solidFill>
            <a:schemeClr val="accent1"/>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62484" name="Picture 20" descr="1495_7"/>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467475"/>
            <a:ext cx="304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rung chuong vang chuan.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2484"/>
                                        </p:tgtEl>
                                        <p:attrNameLst>
                                          <p:attrName>style.visibility</p:attrName>
                                        </p:attrNameLst>
                                      </p:cBhvr>
                                      <p:to>
                                        <p:strVal val="visible"/>
                                      </p:to>
                                    </p:set>
                                    <p:animEffect transition="in" filter="dissolve">
                                      <p:cBhvr>
                                        <p:cTn id="7" dur="100"/>
                                        <p:tgtEl>
                                          <p:spTgt spid="6248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24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83911" fill="hold"/>
                                        <p:tgtEl>
                                          <p:spTgt spid="62485"/>
                                        </p:tgtEl>
                                      </p:cBhvr>
                                    </p:cmd>
                                  </p:childTnLst>
                                </p:cTn>
                              </p:par>
                            </p:childTnLst>
                          </p:cTn>
                        </p:par>
                      </p:childTnLst>
                    </p:cTn>
                  </p:par>
                </p:childTnLst>
              </p:cTn>
              <p:nextCondLst>
                <p:cond evt="onClick" delay="0">
                  <p:tgtEl>
                    <p:spTgt spid="6248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248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 Texture Backgroun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747DD471-11AD-409F-8A0C-1B949AD388F6}"/>
              </a:ext>
            </a:extLst>
          </p:cNvPr>
          <p:cNvGrpSpPr/>
          <p:nvPr/>
        </p:nvGrpSpPr>
        <p:grpSpPr>
          <a:xfrm>
            <a:off x="-457200" y="869604"/>
            <a:ext cx="10058400" cy="5988396"/>
            <a:chOff x="333828" y="1584291"/>
            <a:chExt cx="11524343" cy="4847772"/>
          </a:xfrm>
          <a:effectLst>
            <a:outerShdw blurRad="63500" sx="102000" sy="102000" algn="ctr" rotWithShape="0">
              <a:prstClr val="black">
                <a:alpha val="80000"/>
              </a:prstClr>
            </a:outerShdw>
          </a:effectLst>
        </p:grpSpPr>
        <p:pic>
          <p:nvPicPr>
            <p:cNvPr id="15" name="Picture 14">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blip>
            <a:srcRect b="8917"/>
            <a:stretch/>
          </p:blipFill>
          <p:spPr>
            <a:xfrm>
              <a:off x="1482427" y="1858247"/>
              <a:ext cx="9349696" cy="4233063"/>
            </a:xfrm>
            <a:prstGeom prst="rect">
              <a:avLst/>
            </a:prstGeom>
          </p:spPr>
        </p:pic>
        <p:pic>
          <p:nvPicPr>
            <p:cNvPr id="16" name="Picture 15">
              <a:extLst>
                <a:ext uri="{FF2B5EF4-FFF2-40B4-BE49-F238E27FC236}">
                  <a16:creationId xmlns:a16="http://schemas.microsoft.com/office/drawing/2014/main" id="{21928E1C-C859-46F1-B44F-89F8C7FCE1B8}"/>
                </a:ext>
              </a:extLst>
            </p:cNvPr>
            <p:cNvPicPr>
              <a:picLocks noChangeAspect="1"/>
            </p:cNvPicPr>
            <p:nvPr/>
          </p:nvPicPr>
          <p:blipFill rotWithShape="1">
            <a:blip r:embed="rId4">
              <a:extLst/>
            </a:blip>
            <a:srcRect l="2619" t="21800" r="2857" b="7491"/>
            <a:stretch/>
          </p:blipFill>
          <p:spPr>
            <a:xfrm>
              <a:off x="333828" y="1584291"/>
              <a:ext cx="11524343" cy="4847772"/>
            </a:xfrm>
            <a:prstGeom prst="rect">
              <a:avLst/>
            </a:prstGeom>
          </p:spPr>
        </p:pic>
      </p:grpSp>
      <p:sp>
        <p:nvSpPr>
          <p:cNvPr id="6154" name="Text Box 10"/>
          <p:cNvSpPr txBox="1">
            <a:spLocks noChangeArrowheads="1"/>
          </p:cNvSpPr>
          <p:nvPr/>
        </p:nvSpPr>
        <p:spPr bwMode="auto">
          <a:xfrm>
            <a:off x="676275" y="1349375"/>
            <a:ext cx="77089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fi-FI" altLang="en-US" sz="2000">
                <a:solidFill>
                  <a:schemeClr val="bg1"/>
                </a:solidFill>
                <a:latin typeface="Times New Roman" panose="02020603050405020304" pitchFamily="18" charset="0"/>
                <a:cs typeface="Times New Roman" panose="02020603050405020304" pitchFamily="18" charset="0"/>
              </a:rPr>
              <a:t> + Sau khi nghe câu hỏi, mỗi thí sinh dự thi có 15 giây suy nghĩ và đưa ra đáp án (hoặc chọn đáp án đúng).</a:t>
            </a:r>
            <a:endParaRPr lang="en-US" altLang="en-US" sz="2000">
              <a:solidFill>
                <a:schemeClr val="bg1"/>
              </a:solidFill>
              <a:latin typeface="Times New Roman" panose="02020603050405020304" pitchFamily="18" charset="0"/>
              <a:cs typeface="Times New Roman" panose="02020603050405020304" pitchFamily="18" charset="0"/>
            </a:endParaRPr>
          </a:p>
        </p:txBody>
      </p:sp>
      <p:sp>
        <p:nvSpPr>
          <p:cNvPr id="6155" name="Text Box 11"/>
          <p:cNvSpPr txBox="1">
            <a:spLocks noChangeArrowheads="1"/>
          </p:cNvSpPr>
          <p:nvPr/>
        </p:nvSpPr>
        <p:spPr bwMode="auto">
          <a:xfrm>
            <a:off x="747713" y="1981200"/>
            <a:ext cx="772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Hết 15 giây, các thí sinh đồng loạt nâng đáp án cho hội đồng trọng tài, nếu sai thì nhanh chóng tự giác rời khỏi sàn thi đấu.</a:t>
            </a:r>
          </a:p>
        </p:txBody>
      </p:sp>
      <p:sp>
        <p:nvSpPr>
          <p:cNvPr id="6156" name="Text Box 12"/>
          <p:cNvSpPr txBox="1">
            <a:spLocks noChangeArrowheads="1"/>
          </p:cNvSpPr>
          <p:nvPr/>
        </p:nvSpPr>
        <p:spPr bwMode="auto">
          <a:xfrm>
            <a:off x="719138" y="4600575"/>
            <a:ext cx="770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Nếu bị trọng tài phát hiện gian lận trong khi làm bài thì thí sinh đó bị huỷ bỏ đáp án và rời khỏi sàn đấu vĩnh viễn</a:t>
            </a:r>
          </a:p>
        </p:txBody>
      </p:sp>
      <p:sp>
        <p:nvSpPr>
          <p:cNvPr id="6157" name="Text Box 13"/>
          <p:cNvSpPr txBox="1">
            <a:spLocks noChangeArrowheads="1"/>
          </p:cNvSpPr>
          <p:nvPr/>
        </p:nvSpPr>
        <p:spPr bwMode="auto">
          <a:xfrm>
            <a:off x="747713" y="5268913"/>
            <a:ext cx="770731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800"/>
              </a:lnSpc>
              <a:spcBef>
                <a:spcPct val="0"/>
              </a:spcBef>
              <a:buFontTx/>
              <a:buNone/>
            </a:pPr>
            <a:r>
              <a:rPr lang="en-US" altLang="en-US" sz="2000">
                <a:solidFill>
                  <a:schemeClr val="bg1"/>
                </a:solidFill>
                <a:latin typeface="Times New Roman" panose="02020603050405020304" pitchFamily="18" charset="0"/>
                <a:cs typeface="Times New Roman" panose="02020603050405020304" pitchFamily="18" charset="0"/>
              </a:rPr>
              <a:t>+ Đối với khán giả thì phải tuyệt đối giữ trật tự trong thời gian 15 giây suy nghĩ và không được nhắc câu trả lời.</a:t>
            </a:r>
          </a:p>
        </p:txBody>
      </p:sp>
      <p:sp>
        <p:nvSpPr>
          <p:cNvPr id="6158" name="Text Box 14"/>
          <p:cNvSpPr txBox="1">
            <a:spLocks noChangeArrowheads="1"/>
          </p:cNvSpPr>
          <p:nvPr/>
        </p:nvSpPr>
        <p:spPr bwMode="auto">
          <a:xfrm>
            <a:off x="782638" y="2619375"/>
            <a:ext cx="770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Khi đến câu hỏi số 10, học sinh trên sân còn lại dưới 10 em thì sử dụng biện pháp cứu trợ.</a:t>
            </a:r>
          </a:p>
        </p:txBody>
      </p:sp>
      <p:sp>
        <p:nvSpPr>
          <p:cNvPr id="6159" name="Text Box 15"/>
          <p:cNvSpPr txBox="1">
            <a:spLocks noChangeArrowheads="1"/>
          </p:cNvSpPr>
          <p:nvPr/>
        </p:nvSpPr>
        <p:spPr bwMode="auto">
          <a:xfrm>
            <a:off x="741363" y="3263900"/>
            <a:ext cx="77073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Hình thức cứu trợ: Mỗi </a:t>
            </a:r>
            <a:r>
              <a:rPr lang="en-US" altLang="en-US" sz="2000" b="1">
                <a:solidFill>
                  <a:srgbClr val="FFFF00"/>
                </a:solidFill>
                <a:latin typeface="Times New Roman" panose="02020603050405020304" pitchFamily="18" charset="0"/>
                <a:cs typeface="Times New Roman" panose="02020603050405020304" pitchFamily="18" charset="0"/>
              </a:rPr>
              <a:t>Lớp trưởng </a:t>
            </a:r>
            <a:r>
              <a:rPr lang="en-US" altLang="en-US" sz="2000">
                <a:solidFill>
                  <a:schemeClr val="bg1"/>
                </a:solidFill>
                <a:latin typeface="Times New Roman" panose="02020603050405020304" pitchFamily="18" charset="0"/>
                <a:cs typeface="Times New Roman" panose="02020603050405020304" pitchFamily="18" charset="0"/>
              </a:rPr>
              <a:t>được ném 2 quả bóng, mỗi quả bóng được ném vào rổ thì cứu được 1 thí sinh quay lại sàn. Khi trên sàn thi đấu chỉ còn 1 thí sinh, mà thí sinh đó không trả lời được câu hỏi thì có quyền xin cứa trợ từ phao cứu trợ của cổ động viên do học sinh đó  tự chọn.</a:t>
            </a:r>
          </a:p>
        </p:txBody>
      </p:sp>
      <p:pic>
        <p:nvPicPr>
          <p:cNvPr id="17" name="Picture 16" descr="Logo&#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1163" y="-180975"/>
            <a:ext cx="1624012"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2C57131F-C79D-4825-BD7B-1FBE387F303C}"/>
              </a:ext>
            </a:extLst>
          </p:cNvPr>
          <p:cNvSpPr txBox="1"/>
          <p:nvPr/>
        </p:nvSpPr>
        <p:spPr>
          <a:xfrm>
            <a:off x="2416143" y="157546"/>
            <a:ext cx="4089517" cy="954107"/>
          </a:xfrm>
          <a:prstGeom prst="rect">
            <a:avLst/>
          </a:prstGeom>
          <a:noFill/>
        </p:spPr>
        <p:txBody>
          <a:bodyPr wrap="none">
            <a:spAutoFit/>
            <a:scene3d>
              <a:camera prst="orthographicFront"/>
              <a:lightRig rig="threePt" dir="t"/>
            </a:scene3d>
            <a:sp3d extrusionH="57150">
              <a:bevelT w="38100" h="38100" prst="angle"/>
            </a:sp3d>
          </a:bodyPr>
          <a:lstStyle/>
          <a:p>
            <a:pPr algn="ctr" eaLnBrk="1" hangingPunct="1">
              <a:defRPr/>
            </a:pPr>
            <a:r>
              <a:rPr lang="fr-FR" sz="2800" b="1" dirty="0">
                <a:solidFill>
                  <a:srgbClr val="FFC000"/>
                </a:solidFill>
                <a:effectLst>
                  <a:glow rad="228600">
                    <a:schemeClr val="accent4">
                      <a:satMod val="175000"/>
                      <a:alpha val="40000"/>
                    </a:schemeClr>
                  </a:glow>
                </a:effectLst>
                <a:latin typeface="Times New Roman" panose="02020603050405020304" pitchFamily="18" charset="0"/>
                <a:ea typeface="Open Sans Extrabold" panose="020B0906030804020204" pitchFamily="34" charset="0"/>
                <a:cs typeface="Times New Roman" panose="02020603050405020304" pitchFamily="18" charset="0"/>
              </a:rPr>
              <a:t>RUNG CHUÔNG VÀNG</a:t>
            </a:r>
          </a:p>
          <a:p>
            <a:pPr algn="ctr" eaLnBrk="1" hangingPunct="1">
              <a:defRPr/>
            </a:pPr>
            <a:r>
              <a:rPr lang="fr-FR" sz="2800" b="1" dirty="0">
                <a:solidFill>
                  <a:srgbClr val="FFC000"/>
                </a:solidFill>
                <a:effectLst>
                  <a:glow rad="228600">
                    <a:schemeClr val="accent4">
                      <a:satMod val="175000"/>
                      <a:alpha val="40000"/>
                    </a:schemeClr>
                  </a:glow>
                </a:effectLst>
                <a:latin typeface="Times New Roman" panose="02020603050405020304" pitchFamily="18" charset="0"/>
                <a:ea typeface="Open Sans Extrabold" panose="020B0906030804020204" pitchFamily="34" charset="0"/>
                <a:cs typeface="Times New Roman" panose="02020603050405020304" pitchFamily="18" charset="0"/>
              </a:rPr>
              <a:t>LUẬT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154">
                                            <p:txEl>
                                              <p:pRg st="0" end="0"/>
                                            </p:txEl>
                                          </p:spTgt>
                                        </p:tgtEl>
                                        <p:attrNameLst>
                                          <p:attrName>style.visibility</p:attrName>
                                        </p:attrNameLst>
                                      </p:cBhvr>
                                      <p:to>
                                        <p:strVal val="visible"/>
                                      </p:to>
                                    </p:set>
                                    <p:anim calcmode="lin" valueType="num">
                                      <p:cBhvr additive="base">
                                        <p:cTn id="7" dur="500" fill="hold"/>
                                        <p:tgtEl>
                                          <p:spTgt spid="6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8"/>
                                        </p:tgtEl>
                                        <p:attrNameLst>
                                          <p:attrName>style.visibility</p:attrName>
                                        </p:attrNameLst>
                                      </p:cBhvr>
                                      <p:to>
                                        <p:strVal val="visible"/>
                                      </p:to>
                                    </p:set>
                                    <p:anim calcmode="lin" valueType="num">
                                      <p:cBhvr additive="base">
                                        <p:cTn id="19" dur="500" fill="hold"/>
                                        <p:tgtEl>
                                          <p:spTgt spid="6158"/>
                                        </p:tgtEl>
                                        <p:attrNameLst>
                                          <p:attrName>ppt_x</p:attrName>
                                        </p:attrNameLst>
                                      </p:cBhvr>
                                      <p:tavLst>
                                        <p:tav tm="0">
                                          <p:val>
                                            <p:strVal val="#ppt_x"/>
                                          </p:val>
                                        </p:tav>
                                        <p:tav tm="100000">
                                          <p:val>
                                            <p:strVal val="#ppt_x"/>
                                          </p:val>
                                        </p:tav>
                                      </p:tavLst>
                                    </p:anim>
                                    <p:anim calcmode="lin" valueType="num">
                                      <p:cBhvr additive="base">
                                        <p:cTn id="20"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9"/>
                                        </p:tgtEl>
                                        <p:attrNameLst>
                                          <p:attrName>style.visibility</p:attrName>
                                        </p:attrNameLst>
                                      </p:cBhvr>
                                      <p:to>
                                        <p:strVal val="visible"/>
                                      </p:to>
                                    </p:set>
                                    <p:anim calcmode="lin" valueType="num">
                                      <p:cBhvr additive="base">
                                        <p:cTn id="25" dur="500" fill="hold"/>
                                        <p:tgtEl>
                                          <p:spTgt spid="6159"/>
                                        </p:tgtEl>
                                        <p:attrNameLst>
                                          <p:attrName>ppt_x</p:attrName>
                                        </p:attrNameLst>
                                      </p:cBhvr>
                                      <p:tavLst>
                                        <p:tav tm="0">
                                          <p:val>
                                            <p:strVal val="#ppt_x"/>
                                          </p:val>
                                        </p:tav>
                                        <p:tav tm="100000">
                                          <p:val>
                                            <p:strVal val="#ppt_x"/>
                                          </p:val>
                                        </p:tav>
                                      </p:tavLst>
                                    </p:anim>
                                    <p:anim calcmode="lin" valueType="num">
                                      <p:cBhvr additive="base">
                                        <p:cTn id="26"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6"/>
                                        </p:tgtEl>
                                        <p:attrNameLst>
                                          <p:attrName>style.visibility</p:attrName>
                                        </p:attrNameLst>
                                      </p:cBhvr>
                                      <p:to>
                                        <p:strVal val="visible"/>
                                      </p:to>
                                    </p:set>
                                    <p:anim calcmode="lin" valueType="num">
                                      <p:cBhvr additive="base">
                                        <p:cTn id="31" dur="500" fill="hold"/>
                                        <p:tgtEl>
                                          <p:spTgt spid="6156"/>
                                        </p:tgtEl>
                                        <p:attrNameLst>
                                          <p:attrName>ppt_x</p:attrName>
                                        </p:attrNameLst>
                                      </p:cBhvr>
                                      <p:tavLst>
                                        <p:tav tm="0">
                                          <p:val>
                                            <p:strVal val="#ppt_x"/>
                                          </p:val>
                                        </p:tav>
                                        <p:tav tm="100000">
                                          <p:val>
                                            <p:strVal val="#ppt_x"/>
                                          </p:val>
                                        </p:tav>
                                      </p:tavLst>
                                    </p:anim>
                                    <p:anim calcmode="lin" valueType="num">
                                      <p:cBhvr additive="base">
                                        <p:cTn id="3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anim calcmode="lin" valueType="num">
                                      <p:cBhvr additive="base">
                                        <p:cTn id="37" dur="500" fill="hold"/>
                                        <p:tgtEl>
                                          <p:spTgt spid="6157"/>
                                        </p:tgtEl>
                                        <p:attrNameLst>
                                          <p:attrName>ppt_x</p:attrName>
                                        </p:attrNameLst>
                                      </p:cBhvr>
                                      <p:tavLst>
                                        <p:tav tm="0">
                                          <p:val>
                                            <p:strVal val="#ppt_x"/>
                                          </p:val>
                                        </p:tav>
                                        <p:tav tm="100000">
                                          <p:val>
                                            <p:strVal val="#ppt_x"/>
                                          </p:val>
                                        </p:tav>
                                      </p:tavLst>
                                    </p:anim>
                                    <p:anim calcmode="lin" valueType="num">
                                      <p:cBhvr additive="base">
                                        <p:cTn id="38" dur="500" fill="hold"/>
                                        <p:tgtEl>
                                          <p:spTgt spid="6157"/>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0"/>
                                  </p:stCondLst>
                                  <p:iterate type="lt">
                                    <p:tmPct val="16923"/>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1000"/>
                                        <p:tgtEl>
                                          <p:spTgt spid="18">
                                            <p:txEl>
                                              <p:pRg st="0" end="0"/>
                                            </p:txEl>
                                          </p:spTgt>
                                        </p:tgtEl>
                                      </p:cBhvr>
                                    </p:animEffect>
                                  </p:childTnLst>
                                </p:cTn>
                              </p:par>
                              <p:par>
                                <p:cTn id="48" presetID="22" presetClass="entr" presetSubtype="8" fill="hold" nodeType="withEffect">
                                  <p:stCondLst>
                                    <p:cond delay="0"/>
                                  </p:stCondLst>
                                  <p:iterate type="lt">
                                    <p:tmPct val="16923"/>
                                  </p:iterate>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wipe(left)">
                                      <p:cBhvr>
                                        <p:cTn id="50" dur="1000"/>
                                        <p:tgtEl>
                                          <p:spTgt spid="18">
                                            <p:txEl>
                                              <p:pRg st="1" end="1"/>
                                            </p:txEl>
                                          </p:spTgt>
                                        </p:tgtEl>
                                      </p:cBhvr>
                                    </p:animEffect>
                                  </p:childTnLst>
                                </p:cTn>
                              </p:par>
                              <p:par>
                                <p:cTn id="51" presetID="14" presetClass="entr" presetSubtype="10" repeatCount="5000" fill="hold" grpId="0" nodeType="withEffect">
                                  <p:stCondLst>
                                    <p:cond delay="3250"/>
                                  </p:stCondLst>
                                  <p:iterate type="lt">
                                    <p:tmPct val="0"/>
                                  </p:iterate>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53" dur="750"/>
                                        <p:tgtEl>
                                          <p:spTgt spid="18">
                                            <p:txEl>
                                              <p:pRg st="0" end="0"/>
                                            </p:txEl>
                                          </p:spTgt>
                                        </p:tgtEl>
                                      </p:cBhvr>
                                    </p:animEffect>
                                  </p:childTnLst>
                                </p:cTn>
                              </p:par>
                              <p:par>
                                <p:cTn id="54" presetID="14" presetClass="entr" presetSubtype="10" repeatCount="5000" fill="hold" grpId="0" nodeType="withEffect">
                                  <p:stCondLst>
                                    <p:cond delay="3250"/>
                                  </p:stCondLst>
                                  <p:iterate type="lt">
                                    <p:tmPct val="0"/>
                                  </p:iterate>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56" dur="75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allAtOnce"/>
      <p:bldP spid="6155" grpId="0"/>
      <p:bldP spid="6156" grpId="0"/>
      <p:bldP spid="6157" grpId="0"/>
      <p:bldP spid="6158" grpId="0"/>
      <p:bldP spid="6159" grpId="0"/>
      <p:bldP spid="1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GB" altLang="en-US" smtClean="0"/>
          </a:p>
        </p:txBody>
      </p:sp>
      <p:sp>
        <p:nvSpPr>
          <p:cNvPr id="31747" name="Rectangle 3"/>
          <p:cNvSpPr>
            <a:spLocks noGrp="1" noChangeArrowheads="1"/>
          </p:cNvSpPr>
          <p:nvPr>
            <p:ph type="body" idx="1"/>
          </p:nvPr>
        </p:nvSpPr>
        <p:spPr>
          <a:xfrm>
            <a:off x="457200" y="2057400"/>
            <a:ext cx="8229600" cy="4525963"/>
          </a:xfrm>
        </p:spPr>
        <p:txBody>
          <a:bodyPr/>
          <a:lstStyle/>
          <a:p>
            <a:pPr eaLnBrk="1" hangingPunct="1"/>
            <a:endParaRPr lang="en-GB" altLang="en-US" smtClean="0"/>
          </a:p>
        </p:txBody>
      </p:sp>
      <p:pic>
        <p:nvPicPr>
          <p:cNvPr id="59396" name="Picture 4" descr="EART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533400" y="4953000"/>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5"/>
          <p:cNvSpPr>
            <a:spLocks noChangeArrowheads="1"/>
          </p:cNvSpPr>
          <p:nvPr/>
        </p:nvSpPr>
        <p:spPr bwMode="auto">
          <a:xfrm>
            <a:off x="0" y="-762000"/>
            <a:ext cx="8610600" cy="7010400"/>
          </a:xfrm>
          <a:prstGeom prst="horizontalScroll">
            <a:avLst>
              <a:gd name="adj" fmla="val 12500"/>
            </a:avLst>
          </a:prstGeom>
          <a:solidFill>
            <a:srgbClr val="0000FF"/>
          </a:solidFill>
          <a:ln w="5715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0000CC"/>
              </a:solidFill>
            </a:endParaRPr>
          </a:p>
        </p:txBody>
      </p:sp>
      <p:sp>
        <p:nvSpPr>
          <p:cNvPr id="31750" name="Text Box 6"/>
          <p:cNvSpPr txBox="1">
            <a:spLocks noChangeArrowheads="1"/>
          </p:cNvSpPr>
          <p:nvPr/>
        </p:nvSpPr>
        <p:spPr bwMode="auto">
          <a:xfrm>
            <a:off x="0" y="228600"/>
            <a:ext cx="84582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u="sng">
                <a:solidFill>
                  <a:srgbClr val="FFFF66"/>
                </a:solidFill>
                <a:latin typeface="Times New Roman" panose="02020603050405020304" pitchFamily="18" charset="0"/>
              </a:rPr>
              <a:t>Câu 18</a:t>
            </a:r>
            <a:r>
              <a:rPr lang="en-US" altLang="en-US" b="1">
                <a:solidFill>
                  <a:srgbClr val="FFFF66"/>
                </a:solidFill>
                <a:latin typeface="Times New Roman" panose="02020603050405020304" pitchFamily="18" charset="0"/>
              </a:rPr>
              <a:t>:</a:t>
            </a:r>
          </a:p>
          <a:p>
            <a:pPr algn="just">
              <a:spcBef>
                <a:spcPct val="0"/>
              </a:spcBef>
              <a:buFontTx/>
              <a:buNone/>
            </a:pPr>
            <a:r>
              <a:rPr lang="en-US" altLang="en-US" b="1">
                <a:solidFill>
                  <a:schemeClr val="bg1"/>
                </a:solidFill>
                <a:latin typeface="Times New Roman" panose="02020603050405020304" pitchFamily="18" charset="0"/>
              </a:rPr>
              <a:t>           Điền từ còn thiếu vào chỗ ...... trong câu sau: </a:t>
            </a:r>
            <a:endParaRPr lang="en-US" altLang="en-US" b="1">
              <a:solidFill>
                <a:schemeClr val="bg1"/>
              </a:solidFill>
              <a:latin typeface=".VnTime" panose="020B7200000000000000" pitchFamily="34" charset="0"/>
            </a:endParaRPr>
          </a:p>
          <a:p>
            <a:pPr algn="just">
              <a:spcBef>
                <a:spcPct val="0"/>
              </a:spcBef>
              <a:buFontTx/>
              <a:buNone/>
            </a:pPr>
            <a:r>
              <a:rPr lang="en-US" altLang="en-US" b="1">
                <a:solidFill>
                  <a:srgbClr val="FFFF66"/>
                </a:solidFill>
                <a:latin typeface=".VnTime" panose="020B7200000000000000" pitchFamily="34" charset="0"/>
              </a:rPr>
              <a:t>           </a:t>
            </a:r>
            <a:r>
              <a:rPr lang="en-US" altLang="en-US" b="1" i="1">
                <a:solidFill>
                  <a:srgbClr val="FFFF66"/>
                </a:solidFill>
                <a:latin typeface="Times New Roman" panose="02020603050405020304" pitchFamily="18" charset="0"/>
              </a:rPr>
              <a:t>Khoảng 700 năm TCN, nhà nước đầu tiên</a:t>
            </a:r>
          </a:p>
          <a:p>
            <a:pPr algn="just">
              <a:spcBef>
                <a:spcPct val="0"/>
              </a:spcBef>
              <a:buFontTx/>
              <a:buNone/>
            </a:pPr>
            <a:r>
              <a:rPr lang="en-US" altLang="en-US" b="1" i="1">
                <a:solidFill>
                  <a:srgbClr val="FFFF66"/>
                </a:solidFill>
                <a:latin typeface="Times New Roman" panose="02020603050405020304" pitchFamily="18" charset="0"/>
              </a:rPr>
              <a:t>    của nước ta đã ra đời. Tên nước là Văn Lang. Vua được gọi là Hùng Vương. Người .... biết làm ruộng, đúc đồng làm vũ khí và công cụ sản suất .</a:t>
            </a:r>
            <a:endParaRPr lang="en-US" altLang="en-US" b="1" i="1">
              <a:solidFill>
                <a:schemeClr val="bg1"/>
              </a:solidFill>
              <a:latin typeface="Times New Roman" panose="02020603050405020304" pitchFamily="18" charset="0"/>
            </a:endParaRPr>
          </a:p>
        </p:txBody>
      </p:sp>
      <p:pic>
        <p:nvPicPr>
          <p:cNvPr id="31751" name="Picture 7" descr="flora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EART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8001000" y="-609600"/>
            <a:ext cx="457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Bellcoll">
            <a:hlinkClick r:id="" action="ppaction://hlinkshowjump?jump=firstslid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5814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dongho"/>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876800"/>
            <a:ext cx="1079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11"/>
          <p:cNvSpPr>
            <a:spLocks noChangeArrowheads="1"/>
          </p:cNvSpPr>
          <p:nvPr/>
        </p:nvSpPr>
        <p:spPr bwMode="auto">
          <a:xfrm>
            <a:off x="762000" y="54864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1</a:t>
            </a:r>
          </a:p>
        </p:txBody>
      </p:sp>
      <p:sp>
        <p:nvSpPr>
          <p:cNvPr id="59404" name="Rectangle 12"/>
          <p:cNvSpPr>
            <a:spLocks noChangeArrowheads="1"/>
          </p:cNvSpPr>
          <p:nvPr/>
        </p:nvSpPr>
        <p:spPr bwMode="auto">
          <a:xfrm>
            <a:off x="15240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2</a:t>
            </a:r>
          </a:p>
        </p:txBody>
      </p:sp>
      <p:sp>
        <p:nvSpPr>
          <p:cNvPr id="59405" name="Rectangle 13"/>
          <p:cNvSpPr>
            <a:spLocks noChangeArrowheads="1"/>
          </p:cNvSpPr>
          <p:nvPr/>
        </p:nvSpPr>
        <p:spPr bwMode="auto">
          <a:xfrm>
            <a:off x="23622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3</a:t>
            </a:r>
          </a:p>
        </p:txBody>
      </p:sp>
      <p:sp>
        <p:nvSpPr>
          <p:cNvPr id="59406" name="Rectangle 14"/>
          <p:cNvSpPr>
            <a:spLocks noChangeArrowheads="1"/>
          </p:cNvSpPr>
          <p:nvPr/>
        </p:nvSpPr>
        <p:spPr bwMode="auto">
          <a:xfrm>
            <a:off x="3200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4</a:t>
            </a:r>
          </a:p>
        </p:txBody>
      </p:sp>
      <p:sp>
        <p:nvSpPr>
          <p:cNvPr id="59407" name="Rectangle 15"/>
          <p:cNvSpPr>
            <a:spLocks noChangeArrowheads="1"/>
          </p:cNvSpPr>
          <p:nvPr/>
        </p:nvSpPr>
        <p:spPr bwMode="auto">
          <a:xfrm>
            <a:off x="40386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5</a:t>
            </a:r>
          </a:p>
        </p:txBody>
      </p:sp>
      <p:sp>
        <p:nvSpPr>
          <p:cNvPr id="59408" name="Rectangle 16"/>
          <p:cNvSpPr>
            <a:spLocks noChangeArrowheads="1"/>
          </p:cNvSpPr>
          <p:nvPr/>
        </p:nvSpPr>
        <p:spPr bwMode="auto">
          <a:xfrm>
            <a:off x="48768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6</a:t>
            </a:r>
          </a:p>
        </p:txBody>
      </p:sp>
      <p:sp>
        <p:nvSpPr>
          <p:cNvPr id="59409" name="Rectangle 17"/>
          <p:cNvSpPr>
            <a:spLocks noChangeArrowheads="1"/>
          </p:cNvSpPr>
          <p:nvPr/>
        </p:nvSpPr>
        <p:spPr bwMode="auto">
          <a:xfrm>
            <a:off x="57150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7</a:t>
            </a:r>
          </a:p>
        </p:txBody>
      </p:sp>
      <p:sp>
        <p:nvSpPr>
          <p:cNvPr id="59410" name="Rectangle 18"/>
          <p:cNvSpPr>
            <a:spLocks noChangeArrowheads="1"/>
          </p:cNvSpPr>
          <p:nvPr/>
        </p:nvSpPr>
        <p:spPr bwMode="auto">
          <a:xfrm>
            <a:off x="65532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8</a:t>
            </a:r>
          </a:p>
        </p:txBody>
      </p:sp>
      <p:sp>
        <p:nvSpPr>
          <p:cNvPr id="59411" name="Rectangle 19"/>
          <p:cNvSpPr>
            <a:spLocks noChangeArrowheads="1"/>
          </p:cNvSpPr>
          <p:nvPr/>
        </p:nvSpPr>
        <p:spPr bwMode="auto">
          <a:xfrm>
            <a:off x="7391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9</a:t>
            </a:r>
          </a:p>
        </p:txBody>
      </p:sp>
      <p:sp>
        <p:nvSpPr>
          <p:cNvPr id="59412" name="Rectangle 20"/>
          <p:cNvSpPr>
            <a:spLocks noChangeArrowheads="1"/>
          </p:cNvSpPr>
          <p:nvPr/>
        </p:nvSpPr>
        <p:spPr bwMode="auto">
          <a:xfrm>
            <a:off x="8153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10</a:t>
            </a:r>
          </a:p>
        </p:txBody>
      </p:sp>
      <p:sp>
        <p:nvSpPr>
          <p:cNvPr id="59413" name="AutoShape 21"/>
          <p:cNvSpPr>
            <a:spLocks noChangeArrowheads="1"/>
          </p:cNvSpPr>
          <p:nvPr/>
        </p:nvSpPr>
        <p:spPr bwMode="auto">
          <a:xfrm>
            <a:off x="7391400" y="3810000"/>
            <a:ext cx="1752600" cy="1752600"/>
          </a:xfrm>
          <a:prstGeom prst="cloudCallout">
            <a:avLst>
              <a:gd name="adj1" fmla="val 35144"/>
              <a:gd name="adj2" fmla="val -28986"/>
            </a:avLst>
          </a:prstGeom>
          <a:solidFill>
            <a:srgbClr val="FFFF99"/>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3600" b="1">
                <a:solidFill>
                  <a:srgbClr val="FF0000"/>
                </a:solidFill>
                <a:effectLst>
                  <a:outerShdw blurRad="38100" dist="38100" dir="2700000" algn="tl">
                    <a:srgbClr val="000000"/>
                  </a:outerShdw>
                </a:effectLst>
                <a:latin typeface=".VnTime" pitchFamily="34" charset="0"/>
              </a:rPr>
              <a:t>Hết giờ</a:t>
            </a:r>
          </a:p>
        </p:txBody>
      </p:sp>
      <p:pic>
        <p:nvPicPr>
          <p:cNvPr id="59414" name="Picture 22" descr="1495_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58674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Text Box 23"/>
          <p:cNvSpPr txBox="1">
            <a:spLocks noChangeArrowheads="1"/>
          </p:cNvSpPr>
          <p:nvPr/>
        </p:nvSpPr>
        <p:spPr bwMode="auto">
          <a:xfrm>
            <a:off x="2743200" y="5867400"/>
            <a:ext cx="4419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b="1">
                <a:solidFill>
                  <a:srgbClr val="FF0000"/>
                </a:solidFill>
                <a:latin typeface=".VnTime" panose="020B7200000000000000" pitchFamily="34" charset="0"/>
              </a:rPr>
              <a:t>     Lạc Việt</a:t>
            </a:r>
            <a:endParaRPr lang="en-US" altLang="en-US" sz="4400" b="1">
              <a:solidFill>
                <a:srgbClr val="FF0000"/>
              </a:solidFill>
              <a:latin typeface=".VnVogue" panose="020B7200000000000000" pitchFamily="34" charset="0"/>
            </a:endParaRPr>
          </a:p>
        </p:txBody>
      </p:sp>
      <p:sp>
        <p:nvSpPr>
          <p:cNvPr id="59417" name="AutoShape 25"/>
          <p:cNvSpPr>
            <a:spLocks noChangeArrowheads="1"/>
          </p:cNvSpPr>
          <p:nvPr/>
        </p:nvSpPr>
        <p:spPr bwMode="auto">
          <a:xfrm>
            <a:off x="0" y="5410200"/>
            <a:ext cx="2590800" cy="16764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66"/>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1000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3000"/>
                                        <p:tgtEl>
                                          <p:spTgt spid="5939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1" presetClass="entr" presetSubtype="0" fill="hold" nodeType="withEffect">
                                  <p:stCondLst>
                                    <p:cond delay="10000"/>
                                  </p:stCondLst>
                                  <p:childTnLst>
                                    <p:set>
                                      <p:cBhvr>
                                        <p:cTn id="9" dur="1" fill="hold">
                                          <p:stCondLst>
                                            <p:cond delay="0"/>
                                          </p:stCondLst>
                                        </p:cTn>
                                        <p:tgtEl>
                                          <p:spTgt spid="5939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nodeType="clickEffect">
                                  <p:stCondLst>
                                    <p:cond delay="0"/>
                                  </p:stCondLst>
                                  <p:childTnLst>
                                    <p:animEffect transition="out" filter="dissolve">
                                      <p:cBhvr>
                                        <p:cTn id="13" dur="2000"/>
                                        <p:tgtEl>
                                          <p:spTgt spid="59412"/>
                                        </p:tgtEl>
                                      </p:cBhvr>
                                    </p:animEffect>
                                    <p:set>
                                      <p:cBhvr>
                                        <p:cTn id="14" dur="1" fill="hold">
                                          <p:stCondLst>
                                            <p:cond delay="1999"/>
                                          </p:stCondLst>
                                        </p:cTn>
                                        <p:tgtEl>
                                          <p:spTgt spid="594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childTnLst>
                          </p:cTn>
                        </p:par>
                        <p:par>
                          <p:cTn id="15" fill="hold" nodeType="afterGroup">
                            <p:stCondLst>
                              <p:cond delay="2000"/>
                            </p:stCondLst>
                            <p:childTnLst>
                              <p:par>
                                <p:cTn id="16" presetID="9" presetClass="exit" presetSubtype="0" fill="hold" grpId="0" nodeType="afterEffect">
                                  <p:stCondLst>
                                    <p:cond delay="0"/>
                                  </p:stCondLst>
                                  <p:childTnLst>
                                    <p:animEffect transition="out" filter="dissolve">
                                      <p:cBhvr>
                                        <p:cTn id="17" dur="2000"/>
                                        <p:tgtEl>
                                          <p:spTgt spid="59411"/>
                                        </p:tgtEl>
                                      </p:cBhvr>
                                    </p:animEffect>
                                    <p:set>
                                      <p:cBhvr>
                                        <p:cTn id="18" dur="1" fill="hold">
                                          <p:stCondLst>
                                            <p:cond delay="1999"/>
                                          </p:stCondLst>
                                        </p:cTn>
                                        <p:tgtEl>
                                          <p:spTgt spid="5941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19" fill="hold" nodeType="afterGroup">
                            <p:stCondLst>
                              <p:cond delay="4000"/>
                            </p:stCondLst>
                            <p:childTnLst>
                              <p:par>
                                <p:cTn id="20" presetID="9" presetClass="exit" presetSubtype="0" fill="hold" grpId="0" nodeType="afterEffect">
                                  <p:stCondLst>
                                    <p:cond delay="0"/>
                                  </p:stCondLst>
                                  <p:childTnLst>
                                    <p:animEffect transition="out" filter="dissolve">
                                      <p:cBhvr>
                                        <p:cTn id="21" dur="2000"/>
                                        <p:tgtEl>
                                          <p:spTgt spid="59410"/>
                                        </p:tgtEl>
                                      </p:cBhvr>
                                    </p:animEffect>
                                    <p:set>
                                      <p:cBhvr>
                                        <p:cTn id="22" dur="1" fill="hold">
                                          <p:stCondLst>
                                            <p:cond delay="1999"/>
                                          </p:stCondLst>
                                        </p:cTn>
                                        <p:tgtEl>
                                          <p:spTgt spid="594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par>
                          <p:cTn id="23" fill="hold" nodeType="afterGroup">
                            <p:stCondLst>
                              <p:cond delay="6000"/>
                            </p:stCondLst>
                            <p:childTnLst>
                              <p:par>
                                <p:cTn id="24" presetID="9" presetClass="exit" presetSubtype="0" fill="hold" grpId="0" nodeType="afterEffect">
                                  <p:stCondLst>
                                    <p:cond delay="0"/>
                                  </p:stCondLst>
                                  <p:childTnLst>
                                    <p:animEffect transition="out" filter="dissolve">
                                      <p:cBhvr>
                                        <p:cTn id="25" dur="2000"/>
                                        <p:tgtEl>
                                          <p:spTgt spid="59409"/>
                                        </p:tgtEl>
                                      </p:cBhvr>
                                    </p:animEffect>
                                    <p:set>
                                      <p:cBhvr>
                                        <p:cTn id="26" dur="1" fill="hold">
                                          <p:stCondLst>
                                            <p:cond delay="1999"/>
                                          </p:stCondLst>
                                        </p:cTn>
                                        <p:tgtEl>
                                          <p:spTgt spid="5940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8000"/>
                            </p:stCondLst>
                            <p:childTnLst>
                              <p:par>
                                <p:cTn id="28" presetID="9" presetClass="exit" presetSubtype="0" fill="hold" grpId="0" nodeType="afterEffect">
                                  <p:stCondLst>
                                    <p:cond delay="0"/>
                                  </p:stCondLst>
                                  <p:childTnLst>
                                    <p:animEffect transition="out" filter="dissolve">
                                      <p:cBhvr>
                                        <p:cTn id="29" dur="2000"/>
                                        <p:tgtEl>
                                          <p:spTgt spid="59408"/>
                                        </p:tgtEl>
                                      </p:cBhvr>
                                    </p:animEffect>
                                    <p:set>
                                      <p:cBhvr>
                                        <p:cTn id="30" dur="1" fill="hold">
                                          <p:stCondLst>
                                            <p:cond delay="1999"/>
                                          </p:stCondLst>
                                        </p:cTn>
                                        <p:tgtEl>
                                          <p:spTgt spid="5940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10000"/>
                            </p:stCondLst>
                            <p:childTnLst>
                              <p:par>
                                <p:cTn id="32" presetID="9" presetClass="exit" presetSubtype="0" fill="hold" grpId="0" nodeType="afterEffect">
                                  <p:stCondLst>
                                    <p:cond delay="0"/>
                                  </p:stCondLst>
                                  <p:childTnLst>
                                    <p:animEffect transition="out" filter="dissolve">
                                      <p:cBhvr>
                                        <p:cTn id="33" dur="2000"/>
                                        <p:tgtEl>
                                          <p:spTgt spid="59407"/>
                                        </p:tgtEl>
                                      </p:cBhvr>
                                    </p:animEffect>
                                    <p:set>
                                      <p:cBhvr>
                                        <p:cTn id="34" dur="1" fill="hold">
                                          <p:stCondLst>
                                            <p:cond delay="1999"/>
                                          </p:stCondLst>
                                        </p:cTn>
                                        <p:tgtEl>
                                          <p:spTgt spid="59407"/>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12000"/>
                            </p:stCondLst>
                            <p:childTnLst>
                              <p:par>
                                <p:cTn id="36" presetID="9" presetClass="exit" presetSubtype="0" fill="hold" grpId="0" nodeType="afterEffect">
                                  <p:stCondLst>
                                    <p:cond delay="0"/>
                                  </p:stCondLst>
                                  <p:childTnLst>
                                    <p:animEffect transition="out" filter="dissolve">
                                      <p:cBhvr>
                                        <p:cTn id="37" dur="2000"/>
                                        <p:tgtEl>
                                          <p:spTgt spid="59406"/>
                                        </p:tgtEl>
                                      </p:cBhvr>
                                    </p:animEffect>
                                    <p:set>
                                      <p:cBhvr>
                                        <p:cTn id="38" dur="1" fill="hold">
                                          <p:stCondLst>
                                            <p:cond delay="1999"/>
                                          </p:stCondLst>
                                        </p:cTn>
                                        <p:tgtEl>
                                          <p:spTgt spid="5940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14000"/>
                            </p:stCondLst>
                            <p:childTnLst>
                              <p:par>
                                <p:cTn id="40" presetID="9" presetClass="exit" presetSubtype="0" fill="hold" grpId="0" nodeType="afterEffect">
                                  <p:stCondLst>
                                    <p:cond delay="0"/>
                                  </p:stCondLst>
                                  <p:childTnLst>
                                    <p:animEffect transition="out" filter="dissolve">
                                      <p:cBhvr>
                                        <p:cTn id="41" dur="2000"/>
                                        <p:tgtEl>
                                          <p:spTgt spid="59405"/>
                                        </p:tgtEl>
                                      </p:cBhvr>
                                    </p:animEffect>
                                    <p:set>
                                      <p:cBhvr>
                                        <p:cTn id="42" dur="1" fill="hold">
                                          <p:stCondLst>
                                            <p:cond delay="1999"/>
                                          </p:stCondLst>
                                        </p:cTn>
                                        <p:tgtEl>
                                          <p:spTgt spid="59405"/>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16000"/>
                            </p:stCondLst>
                            <p:childTnLst>
                              <p:par>
                                <p:cTn id="44" presetID="9" presetClass="exit" presetSubtype="0" fill="hold" grpId="0" nodeType="afterEffect">
                                  <p:stCondLst>
                                    <p:cond delay="0"/>
                                  </p:stCondLst>
                                  <p:childTnLst>
                                    <p:animEffect transition="out" filter="dissolve">
                                      <p:cBhvr>
                                        <p:cTn id="45" dur="2000"/>
                                        <p:tgtEl>
                                          <p:spTgt spid="59404"/>
                                        </p:tgtEl>
                                      </p:cBhvr>
                                    </p:animEffect>
                                    <p:set>
                                      <p:cBhvr>
                                        <p:cTn id="46" dur="1" fill="hold">
                                          <p:stCondLst>
                                            <p:cond delay="1999"/>
                                          </p:stCondLst>
                                        </p:cTn>
                                        <p:tgtEl>
                                          <p:spTgt spid="5940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18000"/>
                            </p:stCondLst>
                            <p:childTnLst>
                              <p:par>
                                <p:cTn id="48" presetID="9" presetClass="exit" presetSubtype="0" fill="hold" grpId="0" nodeType="afterEffect">
                                  <p:stCondLst>
                                    <p:cond delay="0"/>
                                  </p:stCondLst>
                                  <p:childTnLst>
                                    <p:animEffect transition="out" filter="dissolve">
                                      <p:cBhvr>
                                        <p:cTn id="49" dur="2000"/>
                                        <p:tgtEl>
                                          <p:spTgt spid="59403"/>
                                        </p:tgtEl>
                                      </p:cBhvr>
                                    </p:animEffect>
                                    <p:set>
                                      <p:cBhvr>
                                        <p:cTn id="50" dur="1" fill="hold">
                                          <p:stCondLst>
                                            <p:cond delay="1999"/>
                                          </p:stCondLst>
                                        </p:cTn>
                                        <p:tgtEl>
                                          <p:spTgt spid="5940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explode.wav"/>
                                        </p:tgtEl>
                                      </p:cMediaNode>
                                    </p:audio>
                                  </p:subTnLst>
                                </p:cTn>
                              </p:par>
                            </p:childTnLst>
                          </p:cTn>
                        </p:par>
                        <p:par>
                          <p:cTn id="51" fill="hold" nodeType="afterGroup">
                            <p:stCondLst>
                              <p:cond delay="20000"/>
                            </p:stCondLst>
                            <p:childTnLst>
                              <p:par>
                                <p:cTn id="52" presetID="5" presetClass="entr" presetSubtype="10" fill="hold" grpId="0" nodeType="afterEffect">
                                  <p:stCondLst>
                                    <p:cond delay="0"/>
                                  </p:stCondLst>
                                  <p:childTnLst>
                                    <p:set>
                                      <p:cBhvr>
                                        <p:cTn id="53" dur="1" fill="hold">
                                          <p:stCondLst>
                                            <p:cond delay="0"/>
                                          </p:stCondLst>
                                        </p:cTn>
                                        <p:tgtEl>
                                          <p:spTgt spid="59413"/>
                                        </p:tgtEl>
                                        <p:attrNameLst>
                                          <p:attrName>style.visibility</p:attrName>
                                        </p:attrNameLst>
                                      </p:cBhvr>
                                      <p:to>
                                        <p:strVal val="visible"/>
                                      </p:to>
                                    </p:set>
                                    <p:animEffect transition="in" filter="checkerboard(across)">
                                      <p:cBhvr>
                                        <p:cTn id="54" dur="1000"/>
                                        <p:tgtEl>
                                          <p:spTgt spid="59413"/>
                                        </p:tgtEl>
                                      </p:cBhvr>
                                    </p:animEffect>
                                  </p:childTnLst>
                                  <p:subTnLst>
                                    <p:audio>
                                      <p:cMediaNode>
                                        <p:cTn display="0" masterRel="sameClick">
                                          <p:stCondLst>
                                            <p:cond evt="begin" delay="0">
                                              <p:tn val="52"/>
                                            </p:cond>
                                          </p:stCondLst>
                                          <p:endCondLst>
                                            <p:cond evt="onStopAudio" delay="0">
                                              <p:tgtEl>
                                                <p:sldTgt/>
                                              </p:tgtEl>
                                            </p:cond>
                                          </p:endCondLst>
                                        </p:cTn>
                                        <p:tgtEl>
                                          <p:sndTgt r:embed="rId5" name="REC04.wav"/>
                                        </p:tgtEl>
                                      </p:cMediaNode>
                                    </p:audio>
                                  </p:subTnLst>
                                </p:cTn>
                              </p:par>
                              <p:par>
                                <p:cTn id="55" presetID="9" presetClass="entr" presetSubtype="0" fill="hold" nodeType="withEffect">
                                  <p:stCondLst>
                                    <p:cond delay="0"/>
                                  </p:stCondLst>
                                  <p:childTnLst>
                                    <p:set>
                                      <p:cBhvr>
                                        <p:cTn id="56" dur="1" fill="hold">
                                          <p:stCondLst>
                                            <p:cond delay="0"/>
                                          </p:stCondLst>
                                        </p:cTn>
                                        <p:tgtEl>
                                          <p:spTgt spid="59414"/>
                                        </p:tgtEl>
                                        <p:attrNameLst>
                                          <p:attrName>style.visibility</p:attrName>
                                        </p:attrNameLst>
                                      </p:cBhvr>
                                      <p:to>
                                        <p:strVal val="visible"/>
                                      </p:to>
                                    </p:set>
                                    <p:animEffect transition="in" filter="dissolve">
                                      <p:cBhvr>
                                        <p:cTn id="57" dur="100"/>
                                        <p:tgtEl>
                                          <p:spTgt spid="59414"/>
                                        </p:tgtEl>
                                      </p:cBhvr>
                                    </p:animEffect>
                                  </p:childTnLst>
                                  <p:subTnLst>
                                    <p:audio>
                                      <p:cMediaNode>
                                        <p:cTn display="0" masterRel="sameClick">
                                          <p:stCondLst>
                                            <p:cond evt="begin" delay="0">
                                              <p:tn val="55"/>
                                            </p:cond>
                                          </p:stCondLst>
                                          <p:endCondLst>
                                            <p:cond evt="onStopAudio" delay="0">
                                              <p:tgtEl>
                                                <p:sldTgt/>
                                              </p:tgtEl>
                                            </p:cond>
                                          </p:endCondLst>
                                        </p:cTn>
                                        <p:tgtEl>
                                          <p:sndTgt r:embed="rId6" name="applaus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59417"/>
                                        </p:tgtEl>
                                        <p:attrNameLst>
                                          <p:attrName>style.visibility</p:attrName>
                                        </p:attrNameLst>
                                      </p:cBhvr>
                                      <p:to>
                                        <p:strVal val="visible"/>
                                      </p:to>
                                    </p:set>
                                    <p:animEffect transition="in" filter="fade">
                                      <p:cBhvr>
                                        <p:cTn id="62" dur="2000"/>
                                        <p:tgtEl>
                                          <p:spTgt spid="59417"/>
                                        </p:tgtEl>
                                      </p:cBhvr>
                                    </p:animEffect>
                                    <p:anim calcmode="lin" valueType="num">
                                      <p:cBhvr>
                                        <p:cTn id="63" dur="2000" fill="hold"/>
                                        <p:tgtEl>
                                          <p:spTgt spid="59417"/>
                                        </p:tgtEl>
                                        <p:attrNameLst>
                                          <p:attrName>style.rotation</p:attrName>
                                        </p:attrNameLst>
                                      </p:cBhvr>
                                      <p:tavLst>
                                        <p:tav tm="0">
                                          <p:val>
                                            <p:fltVal val="720"/>
                                          </p:val>
                                        </p:tav>
                                        <p:tav tm="100000">
                                          <p:val>
                                            <p:fltVal val="0"/>
                                          </p:val>
                                        </p:tav>
                                      </p:tavLst>
                                    </p:anim>
                                    <p:anim calcmode="lin" valueType="num">
                                      <p:cBhvr>
                                        <p:cTn id="64" dur="2000" fill="hold"/>
                                        <p:tgtEl>
                                          <p:spTgt spid="59417"/>
                                        </p:tgtEl>
                                        <p:attrNameLst>
                                          <p:attrName>ppt_h</p:attrName>
                                        </p:attrNameLst>
                                      </p:cBhvr>
                                      <p:tavLst>
                                        <p:tav tm="0">
                                          <p:val>
                                            <p:fltVal val="0"/>
                                          </p:val>
                                        </p:tav>
                                        <p:tav tm="100000">
                                          <p:val>
                                            <p:strVal val="#ppt_h"/>
                                          </p:val>
                                        </p:tav>
                                      </p:tavLst>
                                    </p:anim>
                                    <p:anim calcmode="lin" valueType="num">
                                      <p:cBhvr>
                                        <p:cTn id="65" dur="2000" fill="hold"/>
                                        <p:tgtEl>
                                          <p:spTgt spid="59417"/>
                                        </p:tgtEl>
                                        <p:attrNameLst>
                                          <p:attrName>ppt_w</p:attrName>
                                        </p:attrNameLst>
                                      </p:cBhvr>
                                      <p:tavLst>
                                        <p:tav tm="0">
                                          <p:val>
                                            <p:fltVal val="0"/>
                                          </p:val>
                                        </p:tav>
                                        <p:tav tm="100000">
                                          <p:val>
                                            <p:strVal val="#ppt_w"/>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59415"/>
                                        </p:tgtEl>
                                        <p:attrNameLst>
                                          <p:attrName>style.visibility</p:attrName>
                                        </p:attrNameLst>
                                      </p:cBhvr>
                                      <p:to>
                                        <p:strVal val="visible"/>
                                      </p:to>
                                    </p:set>
                                    <p:anim calcmode="lin" valueType="num">
                                      <p:cBhvr>
                                        <p:cTn id="70" dur="500" fill="hold"/>
                                        <p:tgtEl>
                                          <p:spTgt spid="5941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59415"/>
                                        </p:tgtEl>
                                        <p:attrNameLst>
                                          <p:attrName>ppt_y</p:attrName>
                                        </p:attrNameLst>
                                      </p:cBhvr>
                                      <p:tavLst>
                                        <p:tav tm="0">
                                          <p:val>
                                            <p:strVal val="#ppt_y"/>
                                          </p:val>
                                        </p:tav>
                                        <p:tav tm="100000">
                                          <p:val>
                                            <p:strVal val="#ppt_y"/>
                                          </p:val>
                                        </p:tav>
                                      </p:tavLst>
                                    </p:anim>
                                    <p:anim calcmode="lin" valueType="num">
                                      <p:cBhvr>
                                        <p:cTn id="72" dur="500" fill="hold"/>
                                        <p:tgtEl>
                                          <p:spTgt spid="5941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594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5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animBg="1"/>
      <p:bldP spid="59404" grpId="0" animBg="1"/>
      <p:bldP spid="59405" grpId="0" animBg="1"/>
      <p:bldP spid="59406" grpId="0" animBg="1"/>
      <p:bldP spid="59407" grpId="0" animBg="1"/>
      <p:bldP spid="59408" grpId="0" animBg="1"/>
      <p:bldP spid="59409" grpId="0" animBg="1"/>
      <p:bldP spid="59410" grpId="0" animBg="1"/>
      <p:bldP spid="59411" grpId="0" animBg="1"/>
      <p:bldP spid="59413" grpId="0" animBg="1"/>
      <p:bldP spid="59415" grpId="0"/>
      <p:bldP spid="594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6248400"/>
            <a:ext cx="9372600" cy="609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Trường THCS Sơn Lộc – Sơn Lộc – Bố Trạch – Quảng Bình</a:t>
            </a:r>
          </a:p>
        </p:txBody>
      </p:sp>
      <p:sp>
        <p:nvSpPr>
          <p:cNvPr id="64515" name="Text Box 3"/>
          <p:cNvSpPr txBox="1">
            <a:spLocks noChangeArrowheads="1"/>
          </p:cNvSpPr>
          <p:nvPr/>
        </p:nvSpPr>
        <p:spPr bwMode="auto">
          <a:xfrm>
            <a:off x="-7448550" y="6278563"/>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a:latin typeface=".VnAristote" panose="020B7200000000000000" pitchFamily="34" charset="0"/>
            </a:endParaRPr>
          </a:p>
        </p:txBody>
      </p:sp>
      <p:pic>
        <p:nvPicPr>
          <p:cNvPr id="32772" name="Picture 5" descr="16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4062">
            <a:off x="4343400" y="5029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rung chuong vang chua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28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Hoa lan toa sa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1524000" y="1828800"/>
            <a:ext cx="57912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7200" b="1">
                <a:solidFill>
                  <a:srgbClr val="FFFF00"/>
                </a:solidFill>
                <a:latin typeface=".VnAristote" panose="020B7200000000000000" pitchFamily="34" charset="0"/>
              </a:rPr>
              <a:t>Xin t¹m biÖt</a:t>
            </a:r>
          </a:p>
          <a:p>
            <a:pPr algn="ctr">
              <a:spcBef>
                <a:spcPct val="50000"/>
              </a:spcBef>
              <a:buFontTx/>
              <a:buNone/>
            </a:pPr>
            <a:r>
              <a:rPr lang="en-US" altLang="en-US" sz="7200" b="1">
                <a:solidFill>
                  <a:srgbClr val="FFFF00"/>
                </a:solidFill>
                <a:latin typeface=".VnAristote" panose="020B7200000000000000" pitchFamily="34" charset="0"/>
              </a:rPr>
              <a:t>HÑn gÆp l¹i</a:t>
            </a:r>
          </a:p>
          <a:p>
            <a:pPr algn="ctr">
              <a:spcBef>
                <a:spcPct val="50000"/>
              </a:spcBef>
              <a:buFontTx/>
              <a:buNone/>
            </a:pPr>
            <a:r>
              <a:rPr lang="en-US" altLang="en-US" sz="7200" b="1">
                <a:solidFill>
                  <a:srgbClr val="FFFF00"/>
                </a:solidFill>
                <a:latin typeface=".VnAristote" panose="020B7200000000000000" pitchFamily="34" charset="0"/>
              </a:rPr>
              <a:t>Vµo lÇn sau</a:t>
            </a:r>
          </a:p>
        </p:txBody>
      </p:sp>
      <p:sp>
        <p:nvSpPr>
          <p:cNvPr id="32776" name="WordArt 8"/>
          <p:cNvSpPr>
            <a:spLocks noChangeArrowheads="1" noChangeShapeType="1" noTextEdit="1"/>
          </p:cNvSpPr>
          <p:nvPr/>
        </p:nvSpPr>
        <p:spPr bwMode="auto">
          <a:xfrm>
            <a:off x="609600" y="1066800"/>
            <a:ext cx="7924800" cy="922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41559"/>
              </a:avLst>
            </a:prstTxWarp>
          </a:bodyPr>
          <a:lstStyle/>
          <a:p>
            <a:pPr algn="ctr"/>
            <a:r>
              <a:rPr lang="en-GB" sz="4000" b="1" kern="10">
                <a:solidFill>
                  <a:srgbClr val="0000FF"/>
                </a:solidFill>
                <a:effectLst>
                  <a:outerShdw dist="35921" dir="2700000" algn="ctr" rotWithShape="0">
                    <a:srgbClr val="C0C0C0">
                      <a:alpha val="79999"/>
                    </a:srgbClr>
                  </a:outerShdw>
                </a:effectLst>
                <a:latin typeface=".VnTimeH" panose="020B7200000000000000" pitchFamily="34" charset="0"/>
              </a:rPr>
              <a:t>TRß CH¥I RUNG CHU¤NG VµNG</a:t>
            </a:r>
            <a:endParaRPr lang="en-US" sz="4000" b="1" kern="10">
              <a:solidFill>
                <a:srgbClr val="0000FF"/>
              </a:solidFill>
              <a:effectLst>
                <a:outerShdw dist="35921" dir="2700000" algn="ctr" rotWithShape="0">
                  <a:srgbClr val="C0C0C0">
                    <a:alpha val="79999"/>
                  </a:srgbClr>
                </a:outerShdw>
              </a:effectLst>
              <a:latin typeface=".VnTimeH" panose="020B7200000000000000"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10000" fill="hold" grpId="0" nodeType="withEffect" nodePh="1">
                                  <p:stCondLst>
                                    <p:cond delay="0"/>
                                  </p:stCondLst>
                                  <p:endCondLst>
                                    <p:cond evt="begin" delay="0">
                                      <p:tn val="5"/>
                                    </p:cond>
                                  </p:end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25000" fill="hold"/>
                                        <p:tgtEl>
                                          <p:spTgt spid="64515"/>
                                        </p:tgtEl>
                                        <p:attrNameLst>
                                          <p:attrName>ppt_x</p:attrName>
                                        </p:attrNameLst>
                                      </p:cBhvr>
                                      <p:tavLst>
                                        <p:tav tm="0">
                                          <p:val>
                                            <p:strVal val="1+#ppt_w/2"/>
                                          </p:val>
                                        </p:tav>
                                        <p:tav tm="100000">
                                          <p:val>
                                            <p:strVal val="#ppt_x"/>
                                          </p:val>
                                        </p:tav>
                                      </p:tavLst>
                                    </p:anim>
                                    <p:anim calcmode="lin" valueType="num">
                                      <p:cBhvr additive="base">
                                        <p:cTn id="8" dur="25000" fill="hold"/>
                                        <p:tgtEl>
                                          <p:spTgt spid="6451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1000"/>
                                  </p:stCondLst>
                                  <p:childTnLst>
                                    <p:cmd type="call" cmd="playFrom(0.0)">
                                      <p:cBhvr>
                                        <p:cTn id="10" dur="283899" fill="hold"/>
                                        <p:tgtEl>
                                          <p:spTgt spid="64521"/>
                                        </p:tgtEl>
                                      </p:cBhvr>
                                    </p:cmd>
                                  </p:childTnLst>
                                </p:cTn>
                              </p:par>
                              <p:par>
                                <p:cTn id="11" presetID="55" presetClass="entr" presetSubtype="0" fill="hold" grpId="0" nodeType="withEffect">
                                  <p:stCondLst>
                                    <p:cond delay="1000"/>
                                  </p:stCondLst>
                                  <p:childTnLst>
                                    <p:set>
                                      <p:cBhvr>
                                        <p:cTn id="12" dur="1" fill="hold">
                                          <p:stCondLst>
                                            <p:cond delay="0"/>
                                          </p:stCondLst>
                                        </p:cTn>
                                        <p:tgtEl>
                                          <p:spTgt spid="64519"/>
                                        </p:tgtEl>
                                        <p:attrNameLst>
                                          <p:attrName>style.visibility</p:attrName>
                                        </p:attrNameLst>
                                      </p:cBhvr>
                                      <p:to>
                                        <p:strVal val="visible"/>
                                      </p:to>
                                    </p:set>
                                    <p:anim calcmode="lin" valueType="num">
                                      <p:cBhvr>
                                        <p:cTn id="13" dur="2000" fill="hold"/>
                                        <p:tgtEl>
                                          <p:spTgt spid="64519"/>
                                        </p:tgtEl>
                                        <p:attrNameLst>
                                          <p:attrName>ppt_w</p:attrName>
                                        </p:attrNameLst>
                                      </p:cBhvr>
                                      <p:tavLst>
                                        <p:tav tm="0">
                                          <p:val>
                                            <p:strVal val="#ppt_w*0.70"/>
                                          </p:val>
                                        </p:tav>
                                        <p:tav tm="100000">
                                          <p:val>
                                            <p:strVal val="#ppt_w"/>
                                          </p:val>
                                        </p:tav>
                                      </p:tavLst>
                                    </p:anim>
                                    <p:anim calcmode="lin" valueType="num">
                                      <p:cBhvr>
                                        <p:cTn id="14" dur="2000" fill="hold"/>
                                        <p:tgtEl>
                                          <p:spTgt spid="64519"/>
                                        </p:tgtEl>
                                        <p:attrNameLst>
                                          <p:attrName>ppt_h</p:attrName>
                                        </p:attrNameLst>
                                      </p:cBhvr>
                                      <p:tavLst>
                                        <p:tav tm="0">
                                          <p:val>
                                            <p:strVal val="#ppt_h"/>
                                          </p:val>
                                        </p:tav>
                                        <p:tav tm="100000">
                                          <p:val>
                                            <p:strVal val="#ppt_h"/>
                                          </p:val>
                                        </p:tav>
                                      </p:tavLst>
                                    </p:anim>
                                    <p:animEffect transition="in" filter="fade">
                                      <p:cBhvr>
                                        <p:cTn id="15" dur="20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4521"/>
                </p:tgtEl>
              </p:cMediaNode>
            </p:audio>
          </p:childTnLst>
        </p:cTn>
      </p:par>
    </p:tnLst>
    <p:bldLst>
      <p:bldP spid="64515" grpId="0"/>
      <p:bldP spid="645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73" name="Text Box 5"/>
          <p:cNvSpPr txBox="1">
            <a:spLocks noChangeArrowheads="1"/>
          </p:cNvSpPr>
          <p:nvPr/>
        </p:nvSpPr>
        <p:spPr bwMode="auto">
          <a:xfrm>
            <a:off x="914400" y="457200"/>
            <a:ext cx="6794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74" name="Text Box 6"/>
          <p:cNvSpPr txBox="1">
            <a:spLocks noChangeArrowheads="1"/>
          </p:cNvSpPr>
          <p:nvPr/>
        </p:nvSpPr>
        <p:spPr bwMode="auto">
          <a:xfrm>
            <a:off x="1905000" y="457200"/>
            <a:ext cx="68421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75" name="Text Box 7"/>
          <p:cNvSpPr txBox="1">
            <a:spLocks noChangeArrowheads="1"/>
          </p:cNvSpPr>
          <p:nvPr/>
        </p:nvSpPr>
        <p:spPr bwMode="auto">
          <a:xfrm>
            <a:off x="2819400" y="457200"/>
            <a:ext cx="7064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76" name="Text Box 8"/>
          <p:cNvSpPr txBox="1">
            <a:spLocks noChangeArrowheads="1"/>
          </p:cNvSpPr>
          <p:nvPr/>
        </p:nvSpPr>
        <p:spPr bwMode="auto">
          <a:xfrm>
            <a:off x="3733800" y="457200"/>
            <a:ext cx="67151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77" name="Text Box 9"/>
          <p:cNvSpPr txBox="1">
            <a:spLocks noChangeArrowheads="1"/>
          </p:cNvSpPr>
          <p:nvPr/>
        </p:nvSpPr>
        <p:spPr bwMode="auto">
          <a:xfrm>
            <a:off x="4648200" y="457200"/>
            <a:ext cx="60007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78" name="Text Box 10"/>
          <p:cNvSpPr txBox="1">
            <a:spLocks noChangeArrowheads="1"/>
          </p:cNvSpPr>
          <p:nvPr/>
        </p:nvSpPr>
        <p:spPr bwMode="auto">
          <a:xfrm>
            <a:off x="54102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79" name="Text Box 11"/>
          <p:cNvSpPr txBox="1">
            <a:spLocks noChangeArrowheads="1"/>
          </p:cNvSpPr>
          <p:nvPr/>
        </p:nvSpPr>
        <p:spPr bwMode="auto">
          <a:xfrm>
            <a:off x="63246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80" name="Text Box 12"/>
          <p:cNvSpPr txBox="1">
            <a:spLocks noChangeArrowheads="1"/>
          </p:cNvSpPr>
          <p:nvPr/>
        </p:nvSpPr>
        <p:spPr bwMode="auto">
          <a:xfrm>
            <a:off x="73152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81" name="Text Box 13"/>
          <p:cNvSpPr txBox="1">
            <a:spLocks noChangeArrowheads="1"/>
          </p:cNvSpPr>
          <p:nvPr/>
        </p:nvSpPr>
        <p:spPr bwMode="auto">
          <a:xfrm>
            <a:off x="82296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82" name="Text Box 14"/>
          <p:cNvSpPr txBox="1">
            <a:spLocks noChangeArrowheads="1"/>
          </p:cNvSpPr>
          <p:nvPr/>
        </p:nvSpPr>
        <p:spPr bwMode="auto">
          <a:xfrm>
            <a:off x="0" y="1676400"/>
            <a:ext cx="7429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83" name="Text Box 15"/>
          <p:cNvSpPr txBox="1">
            <a:spLocks noChangeArrowheads="1"/>
          </p:cNvSpPr>
          <p:nvPr/>
        </p:nvSpPr>
        <p:spPr bwMode="auto">
          <a:xfrm>
            <a:off x="990600" y="1676400"/>
            <a:ext cx="64452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84" name="Text Box 16"/>
          <p:cNvSpPr txBox="1">
            <a:spLocks noChangeArrowheads="1"/>
          </p:cNvSpPr>
          <p:nvPr/>
        </p:nvSpPr>
        <p:spPr bwMode="auto">
          <a:xfrm>
            <a:off x="19050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85" name="Text Box 17"/>
          <p:cNvSpPr txBox="1">
            <a:spLocks noChangeArrowheads="1"/>
          </p:cNvSpPr>
          <p:nvPr/>
        </p:nvSpPr>
        <p:spPr bwMode="auto">
          <a:xfrm>
            <a:off x="28194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86" name="Text Box 18"/>
          <p:cNvSpPr txBox="1">
            <a:spLocks noChangeArrowheads="1"/>
          </p:cNvSpPr>
          <p:nvPr/>
        </p:nvSpPr>
        <p:spPr bwMode="auto">
          <a:xfrm>
            <a:off x="37338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87" name="Text Box 19"/>
          <p:cNvSpPr txBox="1">
            <a:spLocks noChangeArrowheads="1"/>
          </p:cNvSpPr>
          <p:nvPr/>
        </p:nvSpPr>
        <p:spPr bwMode="auto">
          <a:xfrm>
            <a:off x="46482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88" name="Text Box 20"/>
          <p:cNvSpPr txBox="1">
            <a:spLocks noChangeArrowheads="1"/>
          </p:cNvSpPr>
          <p:nvPr/>
        </p:nvSpPr>
        <p:spPr bwMode="auto">
          <a:xfrm>
            <a:off x="54864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89" name="Text Box 21"/>
          <p:cNvSpPr txBox="1">
            <a:spLocks noChangeArrowheads="1"/>
          </p:cNvSpPr>
          <p:nvPr/>
        </p:nvSpPr>
        <p:spPr bwMode="auto">
          <a:xfrm>
            <a:off x="8305800" y="5410200"/>
            <a:ext cx="6286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0" name="Text Box 22"/>
          <p:cNvSpPr txBox="1">
            <a:spLocks noChangeArrowheads="1"/>
          </p:cNvSpPr>
          <p:nvPr/>
        </p:nvSpPr>
        <p:spPr bwMode="auto">
          <a:xfrm>
            <a:off x="73152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91" name="Text Box 23"/>
          <p:cNvSpPr txBox="1">
            <a:spLocks noChangeArrowheads="1"/>
          </p:cNvSpPr>
          <p:nvPr/>
        </p:nvSpPr>
        <p:spPr bwMode="auto">
          <a:xfrm>
            <a:off x="82296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2" name="Text Box 24"/>
          <p:cNvSpPr txBox="1">
            <a:spLocks noChangeArrowheads="1"/>
          </p:cNvSpPr>
          <p:nvPr/>
        </p:nvSpPr>
        <p:spPr bwMode="auto">
          <a:xfrm>
            <a:off x="0" y="2819400"/>
            <a:ext cx="7429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93" name="Text Box 25"/>
          <p:cNvSpPr txBox="1">
            <a:spLocks noChangeArrowheads="1"/>
          </p:cNvSpPr>
          <p:nvPr/>
        </p:nvSpPr>
        <p:spPr bwMode="auto">
          <a:xfrm>
            <a:off x="990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94" name="Text Box 26"/>
          <p:cNvSpPr txBox="1">
            <a:spLocks noChangeArrowheads="1"/>
          </p:cNvSpPr>
          <p:nvPr/>
        </p:nvSpPr>
        <p:spPr bwMode="auto">
          <a:xfrm>
            <a:off x="19812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95" name="Text Box 27"/>
          <p:cNvSpPr txBox="1">
            <a:spLocks noChangeArrowheads="1"/>
          </p:cNvSpPr>
          <p:nvPr/>
        </p:nvSpPr>
        <p:spPr bwMode="auto">
          <a:xfrm>
            <a:off x="2895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96" name="Text Box 28"/>
          <p:cNvSpPr txBox="1">
            <a:spLocks noChangeArrowheads="1"/>
          </p:cNvSpPr>
          <p:nvPr/>
        </p:nvSpPr>
        <p:spPr bwMode="auto">
          <a:xfrm>
            <a:off x="3657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7" name="Text Box 29"/>
          <p:cNvSpPr txBox="1">
            <a:spLocks noChangeArrowheads="1"/>
          </p:cNvSpPr>
          <p:nvPr/>
        </p:nvSpPr>
        <p:spPr bwMode="auto">
          <a:xfrm>
            <a:off x="45720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98" name="Text Box 30"/>
          <p:cNvSpPr txBox="1">
            <a:spLocks noChangeArrowheads="1"/>
          </p:cNvSpPr>
          <p:nvPr/>
        </p:nvSpPr>
        <p:spPr bwMode="auto">
          <a:xfrm>
            <a:off x="54864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99" name="Text Box 31"/>
          <p:cNvSpPr txBox="1">
            <a:spLocks noChangeArrowheads="1"/>
          </p:cNvSpPr>
          <p:nvPr/>
        </p:nvSpPr>
        <p:spPr bwMode="auto">
          <a:xfrm>
            <a:off x="64008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00" name="Text Box 32"/>
          <p:cNvSpPr txBox="1">
            <a:spLocks noChangeArrowheads="1"/>
          </p:cNvSpPr>
          <p:nvPr/>
        </p:nvSpPr>
        <p:spPr bwMode="auto">
          <a:xfrm>
            <a:off x="73152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01" name="Text Box 33"/>
          <p:cNvSpPr txBox="1">
            <a:spLocks noChangeArrowheads="1"/>
          </p:cNvSpPr>
          <p:nvPr/>
        </p:nvSpPr>
        <p:spPr bwMode="auto">
          <a:xfrm>
            <a:off x="8229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02" name="Text Box 34"/>
          <p:cNvSpPr txBox="1">
            <a:spLocks noChangeArrowheads="1"/>
          </p:cNvSpPr>
          <p:nvPr/>
        </p:nvSpPr>
        <p:spPr bwMode="auto">
          <a:xfrm>
            <a:off x="0" y="4038600"/>
            <a:ext cx="7381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03" name="Text Box 35"/>
          <p:cNvSpPr txBox="1">
            <a:spLocks noChangeArrowheads="1"/>
          </p:cNvSpPr>
          <p:nvPr/>
        </p:nvSpPr>
        <p:spPr bwMode="auto">
          <a:xfrm>
            <a:off x="990600" y="4038600"/>
            <a:ext cx="7381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04" name="Text Box 36"/>
          <p:cNvSpPr txBox="1">
            <a:spLocks noChangeArrowheads="1"/>
          </p:cNvSpPr>
          <p:nvPr/>
        </p:nvSpPr>
        <p:spPr bwMode="auto">
          <a:xfrm>
            <a:off x="1981200" y="4038600"/>
            <a:ext cx="68262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05" name="Text Box 37"/>
          <p:cNvSpPr txBox="1">
            <a:spLocks noChangeArrowheads="1"/>
          </p:cNvSpPr>
          <p:nvPr/>
        </p:nvSpPr>
        <p:spPr bwMode="auto">
          <a:xfrm>
            <a:off x="2895600" y="4038600"/>
            <a:ext cx="6810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06" name="Text Box 38"/>
          <p:cNvSpPr txBox="1">
            <a:spLocks noChangeArrowheads="1"/>
          </p:cNvSpPr>
          <p:nvPr/>
        </p:nvSpPr>
        <p:spPr bwMode="auto">
          <a:xfrm>
            <a:off x="3733800" y="4038600"/>
            <a:ext cx="6429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07" name="Text Box 39"/>
          <p:cNvSpPr txBox="1">
            <a:spLocks noChangeArrowheads="1"/>
          </p:cNvSpPr>
          <p:nvPr/>
        </p:nvSpPr>
        <p:spPr bwMode="auto">
          <a:xfrm>
            <a:off x="4572000" y="40386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08" name="Text Box 40"/>
          <p:cNvSpPr txBox="1">
            <a:spLocks noChangeArrowheads="1"/>
          </p:cNvSpPr>
          <p:nvPr/>
        </p:nvSpPr>
        <p:spPr bwMode="auto">
          <a:xfrm>
            <a:off x="5486400" y="4038600"/>
            <a:ext cx="7318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09" name="Text Box 41"/>
          <p:cNvSpPr txBox="1">
            <a:spLocks noChangeArrowheads="1"/>
          </p:cNvSpPr>
          <p:nvPr/>
        </p:nvSpPr>
        <p:spPr bwMode="auto">
          <a:xfrm>
            <a:off x="6477000" y="4038600"/>
            <a:ext cx="6238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10" name="Text Box 42"/>
          <p:cNvSpPr txBox="1">
            <a:spLocks noChangeArrowheads="1"/>
          </p:cNvSpPr>
          <p:nvPr/>
        </p:nvSpPr>
        <p:spPr bwMode="auto">
          <a:xfrm>
            <a:off x="7315200" y="4038600"/>
            <a:ext cx="6492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11" name="Text Box 43"/>
          <p:cNvSpPr txBox="1">
            <a:spLocks noChangeArrowheads="1"/>
          </p:cNvSpPr>
          <p:nvPr/>
        </p:nvSpPr>
        <p:spPr bwMode="auto">
          <a:xfrm>
            <a:off x="8229600" y="40386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12" name="Text Box 44"/>
          <p:cNvSpPr txBox="1">
            <a:spLocks noChangeArrowheads="1"/>
          </p:cNvSpPr>
          <p:nvPr/>
        </p:nvSpPr>
        <p:spPr bwMode="auto">
          <a:xfrm>
            <a:off x="0" y="5410200"/>
            <a:ext cx="6286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13" name="Text Box 45"/>
          <p:cNvSpPr txBox="1">
            <a:spLocks noChangeArrowheads="1"/>
          </p:cNvSpPr>
          <p:nvPr/>
        </p:nvSpPr>
        <p:spPr bwMode="auto">
          <a:xfrm>
            <a:off x="990600" y="5410200"/>
            <a:ext cx="67786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14" name="Text Box 46"/>
          <p:cNvSpPr txBox="1">
            <a:spLocks noChangeArrowheads="1"/>
          </p:cNvSpPr>
          <p:nvPr/>
        </p:nvSpPr>
        <p:spPr bwMode="auto">
          <a:xfrm>
            <a:off x="64008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65" name="Text Box 47"/>
          <p:cNvSpPr txBox="1">
            <a:spLocks noChangeArrowheads="1"/>
          </p:cNvSpPr>
          <p:nvPr/>
        </p:nvSpPr>
        <p:spPr bwMode="auto">
          <a:xfrm>
            <a:off x="1905000" y="5427663"/>
            <a:ext cx="660400" cy="592137"/>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66" name="Text Box 48"/>
          <p:cNvSpPr txBox="1">
            <a:spLocks noChangeArrowheads="1"/>
          </p:cNvSpPr>
          <p:nvPr/>
        </p:nvSpPr>
        <p:spPr bwMode="auto">
          <a:xfrm>
            <a:off x="2881313" y="5394325"/>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5167" name="Text Box 49"/>
          <p:cNvSpPr txBox="1">
            <a:spLocks noChangeArrowheads="1"/>
          </p:cNvSpPr>
          <p:nvPr/>
        </p:nvSpPr>
        <p:spPr bwMode="auto">
          <a:xfrm>
            <a:off x="37338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5168" name="Text Box 50"/>
          <p:cNvSpPr txBox="1">
            <a:spLocks noChangeArrowheads="1"/>
          </p:cNvSpPr>
          <p:nvPr/>
        </p:nvSpPr>
        <p:spPr bwMode="auto">
          <a:xfrm>
            <a:off x="46482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5169" name="Text Box 51"/>
          <p:cNvSpPr txBox="1">
            <a:spLocks noChangeArrowheads="1"/>
          </p:cNvSpPr>
          <p:nvPr/>
        </p:nvSpPr>
        <p:spPr bwMode="auto">
          <a:xfrm>
            <a:off x="55626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5170" name="Text Box 52"/>
          <p:cNvSpPr txBox="1">
            <a:spLocks noChangeArrowheads="1"/>
          </p:cNvSpPr>
          <p:nvPr/>
        </p:nvSpPr>
        <p:spPr bwMode="auto">
          <a:xfrm>
            <a:off x="64770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71" name="Text Box 53"/>
          <p:cNvSpPr txBox="1">
            <a:spLocks noChangeArrowheads="1"/>
          </p:cNvSpPr>
          <p:nvPr/>
        </p:nvSpPr>
        <p:spPr bwMode="auto">
          <a:xfrm>
            <a:off x="73914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22" name="AutoShape 54"/>
          <p:cNvSpPr>
            <a:spLocks noChangeArrowheads="1"/>
          </p:cNvSpPr>
          <p:nvPr/>
        </p:nvSpPr>
        <p:spPr bwMode="auto">
          <a:xfrm>
            <a:off x="1524000" y="1066800"/>
            <a:ext cx="5943600" cy="4267200"/>
          </a:xfrm>
          <a:prstGeom prst="irregularSeal1">
            <a:avLst/>
          </a:prstGeom>
          <a:solidFill>
            <a:srgbClr val="FFFF00"/>
          </a:solidFill>
          <a:ln w="57150" cmpd="thinThick">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FF0000"/>
                </a:solidFill>
                <a:latin typeface="VNI-Duff" pitchFamily="2" charset="0"/>
                <a:cs typeface="Arial" panose="020B0604020202020204" pitchFamily="34" charset="0"/>
              </a:rPr>
              <a:t>S</a:t>
            </a:r>
            <a:r>
              <a:rPr lang="en-US" altLang="en-US" sz="5400" b="1">
                <a:solidFill>
                  <a:srgbClr val="FF0000"/>
                </a:solidFill>
                <a:cs typeface="Arial" panose="020B0604020202020204" pitchFamily="34" charset="0"/>
              </a:rPr>
              <a:t>ẵn sàng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7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7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7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7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7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7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79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7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8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8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8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80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80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8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80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8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8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8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8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8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812"/>
                                        </p:tgtEl>
                                        <p:attrNameLst>
                                          <p:attrName>style.visibility</p:attrName>
                                        </p:attrNameLst>
                                      </p:cBhvr>
                                      <p:to>
                                        <p:strVal val="visible"/>
                                      </p:to>
                                    </p:set>
                                  </p:childTnLst>
                                </p:cTn>
                              </p:par>
                            </p:childTnLst>
                          </p:cTn>
                        </p:par>
                        <p:par>
                          <p:cTn id="87" fill="hold" nodeType="afterGroup">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3281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2814"/>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mph" presetSubtype="2" accel="50000" decel="50000" autoRev="1" fill="hold" nodeType="clickEffect">
                                  <p:stCondLst>
                                    <p:cond delay="0"/>
                                  </p:stCondLst>
                                  <p:childTnLst>
                                    <p:animClr clrSpc="rgb" dir="cw">
                                      <p:cBhvr>
                                        <p:cTn id="95" dur="500" fill="hold"/>
                                        <p:tgtEl>
                                          <p:spTgt spid="32772"/>
                                        </p:tgtEl>
                                        <p:attrNameLst>
                                          <p:attrName>fillcolor</p:attrName>
                                        </p:attrNameLst>
                                      </p:cBhvr>
                                      <p:to>
                                        <a:srgbClr val="FFFF00"/>
                                      </p:to>
                                    </p:animClr>
                                    <p:set>
                                      <p:cBhvr>
                                        <p:cTn id="96" dur="500" fill="hold"/>
                                        <p:tgtEl>
                                          <p:spTgt spid="32772"/>
                                        </p:tgtEl>
                                        <p:attrNameLst>
                                          <p:attrName>fill.type</p:attrName>
                                        </p:attrNameLst>
                                      </p:cBhvr>
                                      <p:to>
                                        <p:strVal val="solid"/>
                                      </p:to>
                                    </p:set>
                                    <p:set>
                                      <p:cBhvr>
                                        <p:cTn id="97" dur="500" fill="hold"/>
                                        <p:tgtEl>
                                          <p:spTgt spid="32772"/>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8" fill="hold" nodeType="afterGroup">
                            <p:stCondLst>
                              <p:cond delay="1000"/>
                            </p:stCondLst>
                            <p:childTnLst>
                              <p:par>
                                <p:cTn id="99" presetID="1" presetClass="emph" presetSubtype="2" accel="50000" decel="50000" autoRev="1" fill="hold" nodeType="afterEffect">
                                  <p:stCondLst>
                                    <p:cond delay="0"/>
                                  </p:stCondLst>
                                  <p:childTnLst>
                                    <p:animClr clrSpc="rgb" dir="cw">
                                      <p:cBhvr>
                                        <p:cTn id="100" dur="50" fill="hold"/>
                                        <p:tgtEl>
                                          <p:spTgt spid="32773"/>
                                        </p:tgtEl>
                                        <p:attrNameLst>
                                          <p:attrName>fillcolor</p:attrName>
                                        </p:attrNameLst>
                                      </p:cBhvr>
                                      <p:to>
                                        <a:srgbClr val="FFFF00"/>
                                      </p:to>
                                    </p:animClr>
                                    <p:set>
                                      <p:cBhvr>
                                        <p:cTn id="101" dur="50" fill="hold"/>
                                        <p:tgtEl>
                                          <p:spTgt spid="32773"/>
                                        </p:tgtEl>
                                        <p:attrNameLst>
                                          <p:attrName>fill.type</p:attrName>
                                        </p:attrNameLst>
                                      </p:cBhvr>
                                      <p:to>
                                        <p:strVal val="solid"/>
                                      </p:to>
                                    </p:set>
                                    <p:set>
                                      <p:cBhvr>
                                        <p:cTn id="102" dur="50" fill="hold"/>
                                        <p:tgtEl>
                                          <p:spTgt spid="32773"/>
                                        </p:tgtEl>
                                        <p:attrNameLst>
                                          <p:attrName>fill.on</p:attrName>
                                        </p:attrNameLst>
                                      </p:cBhvr>
                                      <p:to>
                                        <p:strVal val="true"/>
                                      </p:to>
                                    </p:se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3" fill="hold" nodeType="afterGroup">
                            <p:stCondLst>
                              <p:cond delay="1100"/>
                            </p:stCondLst>
                            <p:childTnLst>
                              <p:par>
                                <p:cTn id="104" presetID="1" presetClass="emph" presetSubtype="2" accel="50000" decel="50000" autoRev="1" fill="hold" nodeType="afterEffect">
                                  <p:stCondLst>
                                    <p:cond delay="0"/>
                                  </p:stCondLst>
                                  <p:childTnLst>
                                    <p:animClr clrSpc="rgb" dir="cw">
                                      <p:cBhvr>
                                        <p:cTn id="105" dur="50" fill="hold"/>
                                        <p:tgtEl>
                                          <p:spTgt spid="32774"/>
                                        </p:tgtEl>
                                        <p:attrNameLst>
                                          <p:attrName>fillcolor</p:attrName>
                                        </p:attrNameLst>
                                      </p:cBhvr>
                                      <p:to>
                                        <a:srgbClr val="FFFF00"/>
                                      </p:to>
                                    </p:animClr>
                                    <p:set>
                                      <p:cBhvr>
                                        <p:cTn id="106" dur="50" fill="hold"/>
                                        <p:tgtEl>
                                          <p:spTgt spid="32774"/>
                                        </p:tgtEl>
                                        <p:attrNameLst>
                                          <p:attrName>fill.type</p:attrName>
                                        </p:attrNameLst>
                                      </p:cBhvr>
                                      <p:to>
                                        <p:strVal val="solid"/>
                                      </p:to>
                                    </p:set>
                                    <p:set>
                                      <p:cBhvr>
                                        <p:cTn id="107" dur="50" fill="hold"/>
                                        <p:tgtEl>
                                          <p:spTgt spid="32774"/>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2" name="hammer.wav"/>
                                        </p:tgtEl>
                                      </p:cMediaNode>
                                    </p:audio>
                                  </p:subTnLst>
                                </p:cTn>
                              </p:par>
                            </p:childTnLst>
                          </p:cTn>
                        </p:par>
                        <p:par>
                          <p:cTn id="108" fill="hold" nodeType="afterGroup">
                            <p:stCondLst>
                              <p:cond delay="1200"/>
                            </p:stCondLst>
                            <p:childTnLst>
                              <p:par>
                                <p:cTn id="109" presetID="1" presetClass="emph" presetSubtype="2" accel="50000" decel="50000" autoRev="1" fill="hold" nodeType="afterEffect">
                                  <p:stCondLst>
                                    <p:cond delay="0"/>
                                  </p:stCondLst>
                                  <p:childTnLst>
                                    <p:animClr clrSpc="rgb" dir="cw">
                                      <p:cBhvr>
                                        <p:cTn id="110" dur="50" fill="hold"/>
                                        <p:tgtEl>
                                          <p:spTgt spid="32775"/>
                                        </p:tgtEl>
                                        <p:attrNameLst>
                                          <p:attrName>fillcolor</p:attrName>
                                        </p:attrNameLst>
                                      </p:cBhvr>
                                      <p:to>
                                        <a:srgbClr val="FFFF00"/>
                                      </p:to>
                                    </p:animClr>
                                    <p:set>
                                      <p:cBhvr>
                                        <p:cTn id="111" dur="50" fill="hold"/>
                                        <p:tgtEl>
                                          <p:spTgt spid="32775"/>
                                        </p:tgtEl>
                                        <p:attrNameLst>
                                          <p:attrName>fill.type</p:attrName>
                                        </p:attrNameLst>
                                      </p:cBhvr>
                                      <p:to>
                                        <p:strVal val="solid"/>
                                      </p:to>
                                    </p:set>
                                    <p:set>
                                      <p:cBhvr>
                                        <p:cTn id="112" dur="50" fill="hold"/>
                                        <p:tgtEl>
                                          <p:spTgt spid="32775"/>
                                        </p:tgtEl>
                                        <p:attrNameLst>
                                          <p:attrName>fill.on</p:attrName>
                                        </p:attrNameLst>
                                      </p:cBhvr>
                                      <p:to>
                                        <p:strVal val="tru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3" fill="hold" nodeType="afterGroup">
                            <p:stCondLst>
                              <p:cond delay="1300"/>
                            </p:stCondLst>
                            <p:childTnLst>
                              <p:par>
                                <p:cTn id="114" presetID="1" presetClass="emph" presetSubtype="2" accel="50000" decel="50000" autoRev="1" fill="hold" nodeType="afterEffect">
                                  <p:stCondLst>
                                    <p:cond delay="0"/>
                                  </p:stCondLst>
                                  <p:childTnLst>
                                    <p:animClr clrSpc="rgb" dir="cw">
                                      <p:cBhvr>
                                        <p:cTn id="115" dur="50" fill="hold"/>
                                        <p:tgtEl>
                                          <p:spTgt spid="32776"/>
                                        </p:tgtEl>
                                        <p:attrNameLst>
                                          <p:attrName>fillcolor</p:attrName>
                                        </p:attrNameLst>
                                      </p:cBhvr>
                                      <p:to>
                                        <a:srgbClr val="FFFF00"/>
                                      </p:to>
                                    </p:animClr>
                                    <p:set>
                                      <p:cBhvr>
                                        <p:cTn id="116" dur="50" fill="hold"/>
                                        <p:tgtEl>
                                          <p:spTgt spid="32776"/>
                                        </p:tgtEl>
                                        <p:attrNameLst>
                                          <p:attrName>fill.type</p:attrName>
                                        </p:attrNameLst>
                                      </p:cBhvr>
                                      <p:to>
                                        <p:strVal val="solid"/>
                                      </p:to>
                                    </p:set>
                                    <p:set>
                                      <p:cBhvr>
                                        <p:cTn id="117" dur="50" fill="hold"/>
                                        <p:tgtEl>
                                          <p:spTgt spid="32776"/>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8" fill="hold" nodeType="afterGroup">
                            <p:stCondLst>
                              <p:cond delay="1400"/>
                            </p:stCondLst>
                            <p:childTnLst>
                              <p:par>
                                <p:cTn id="119" presetID="1" presetClass="emph" presetSubtype="2" accel="50000" decel="50000" autoRev="1" fill="hold" nodeType="afterEffect">
                                  <p:stCondLst>
                                    <p:cond delay="0"/>
                                  </p:stCondLst>
                                  <p:childTnLst>
                                    <p:animClr clrSpc="rgb" dir="cw">
                                      <p:cBhvr>
                                        <p:cTn id="120" dur="50" fill="hold"/>
                                        <p:tgtEl>
                                          <p:spTgt spid="32777"/>
                                        </p:tgtEl>
                                        <p:attrNameLst>
                                          <p:attrName>fillcolor</p:attrName>
                                        </p:attrNameLst>
                                      </p:cBhvr>
                                      <p:to>
                                        <a:srgbClr val="FFFF00"/>
                                      </p:to>
                                    </p:animClr>
                                    <p:set>
                                      <p:cBhvr>
                                        <p:cTn id="121" dur="50" fill="hold"/>
                                        <p:tgtEl>
                                          <p:spTgt spid="32777"/>
                                        </p:tgtEl>
                                        <p:attrNameLst>
                                          <p:attrName>fill.type</p:attrName>
                                        </p:attrNameLst>
                                      </p:cBhvr>
                                      <p:to>
                                        <p:strVal val="solid"/>
                                      </p:to>
                                    </p:set>
                                    <p:set>
                                      <p:cBhvr>
                                        <p:cTn id="122" dur="50" fill="hold"/>
                                        <p:tgtEl>
                                          <p:spTgt spid="32777"/>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3" fill="hold" nodeType="afterGroup">
                            <p:stCondLst>
                              <p:cond delay="1500"/>
                            </p:stCondLst>
                            <p:childTnLst>
                              <p:par>
                                <p:cTn id="124" presetID="1" presetClass="emph" presetSubtype="2" accel="50000" decel="50000" autoRev="1" fill="hold" nodeType="afterEffect">
                                  <p:stCondLst>
                                    <p:cond delay="0"/>
                                  </p:stCondLst>
                                  <p:childTnLst>
                                    <p:animClr clrSpc="rgb" dir="cw">
                                      <p:cBhvr>
                                        <p:cTn id="125" dur="50" fill="hold"/>
                                        <p:tgtEl>
                                          <p:spTgt spid="32778"/>
                                        </p:tgtEl>
                                        <p:attrNameLst>
                                          <p:attrName>fillcolor</p:attrName>
                                        </p:attrNameLst>
                                      </p:cBhvr>
                                      <p:to>
                                        <a:srgbClr val="FFFF00"/>
                                      </p:to>
                                    </p:animClr>
                                    <p:set>
                                      <p:cBhvr>
                                        <p:cTn id="126" dur="50" fill="hold"/>
                                        <p:tgtEl>
                                          <p:spTgt spid="32778"/>
                                        </p:tgtEl>
                                        <p:attrNameLst>
                                          <p:attrName>fill.type</p:attrName>
                                        </p:attrNameLst>
                                      </p:cBhvr>
                                      <p:to>
                                        <p:strVal val="solid"/>
                                      </p:to>
                                    </p:set>
                                    <p:set>
                                      <p:cBhvr>
                                        <p:cTn id="127" dur="50" fill="hold"/>
                                        <p:tgtEl>
                                          <p:spTgt spid="32778"/>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8" fill="hold" nodeType="afterGroup">
                            <p:stCondLst>
                              <p:cond delay="1600"/>
                            </p:stCondLst>
                            <p:childTnLst>
                              <p:par>
                                <p:cTn id="129" presetID="1" presetClass="emph" presetSubtype="2" accel="50000" decel="50000" autoRev="1" fill="hold" nodeType="afterEffect">
                                  <p:stCondLst>
                                    <p:cond delay="0"/>
                                  </p:stCondLst>
                                  <p:childTnLst>
                                    <p:animClr clrSpc="rgb" dir="cw">
                                      <p:cBhvr>
                                        <p:cTn id="130" dur="50" fill="hold"/>
                                        <p:tgtEl>
                                          <p:spTgt spid="32779"/>
                                        </p:tgtEl>
                                        <p:attrNameLst>
                                          <p:attrName>fillcolor</p:attrName>
                                        </p:attrNameLst>
                                      </p:cBhvr>
                                      <p:to>
                                        <a:srgbClr val="FFFF00"/>
                                      </p:to>
                                    </p:animClr>
                                    <p:set>
                                      <p:cBhvr>
                                        <p:cTn id="131" dur="50" fill="hold"/>
                                        <p:tgtEl>
                                          <p:spTgt spid="32779"/>
                                        </p:tgtEl>
                                        <p:attrNameLst>
                                          <p:attrName>fill.type</p:attrName>
                                        </p:attrNameLst>
                                      </p:cBhvr>
                                      <p:to>
                                        <p:strVal val="solid"/>
                                      </p:to>
                                    </p:set>
                                    <p:set>
                                      <p:cBhvr>
                                        <p:cTn id="132" dur="50" fill="hold"/>
                                        <p:tgtEl>
                                          <p:spTgt spid="32779"/>
                                        </p:tgtEl>
                                        <p:attrNameLst>
                                          <p:attrName>fill.on</p:attrName>
                                        </p:attrNameLst>
                                      </p:cBhvr>
                                      <p:to>
                                        <p:strVal val="true"/>
                                      </p:to>
                                    </p:se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3" fill="hold" nodeType="afterGroup">
                            <p:stCondLst>
                              <p:cond delay="1700"/>
                            </p:stCondLst>
                            <p:childTnLst>
                              <p:par>
                                <p:cTn id="134" presetID="1" presetClass="emph" presetSubtype="2" accel="50000" decel="50000" autoRev="1" fill="hold" nodeType="afterEffect">
                                  <p:stCondLst>
                                    <p:cond delay="0"/>
                                  </p:stCondLst>
                                  <p:childTnLst>
                                    <p:animClr clrSpc="rgb" dir="cw">
                                      <p:cBhvr>
                                        <p:cTn id="135" dur="50" fill="hold"/>
                                        <p:tgtEl>
                                          <p:spTgt spid="32780"/>
                                        </p:tgtEl>
                                        <p:attrNameLst>
                                          <p:attrName>fillcolor</p:attrName>
                                        </p:attrNameLst>
                                      </p:cBhvr>
                                      <p:to>
                                        <a:srgbClr val="FFFF00"/>
                                      </p:to>
                                    </p:animClr>
                                    <p:set>
                                      <p:cBhvr>
                                        <p:cTn id="136" dur="50" fill="hold"/>
                                        <p:tgtEl>
                                          <p:spTgt spid="32780"/>
                                        </p:tgtEl>
                                        <p:attrNameLst>
                                          <p:attrName>fill.type</p:attrName>
                                        </p:attrNameLst>
                                      </p:cBhvr>
                                      <p:to>
                                        <p:strVal val="solid"/>
                                      </p:to>
                                    </p:set>
                                    <p:set>
                                      <p:cBhvr>
                                        <p:cTn id="137" dur="50" fill="hold"/>
                                        <p:tgtEl>
                                          <p:spTgt spid="32780"/>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2" name="hammer.wav"/>
                                        </p:tgtEl>
                                      </p:cMediaNode>
                                    </p:audio>
                                  </p:subTnLst>
                                </p:cTn>
                              </p:par>
                            </p:childTnLst>
                          </p:cTn>
                        </p:par>
                        <p:par>
                          <p:cTn id="138" fill="hold" nodeType="afterGroup">
                            <p:stCondLst>
                              <p:cond delay="1800"/>
                            </p:stCondLst>
                            <p:childTnLst>
                              <p:par>
                                <p:cTn id="139" presetID="1" presetClass="emph" presetSubtype="2" accel="50000" decel="50000" autoRev="1" fill="hold" nodeType="afterEffect">
                                  <p:stCondLst>
                                    <p:cond delay="0"/>
                                  </p:stCondLst>
                                  <p:childTnLst>
                                    <p:animClr clrSpc="rgb" dir="cw">
                                      <p:cBhvr>
                                        <p:cTn id="140" dur="50" fill="hold"/>
                                        <p:tgtEl>
                                          <p:spTgt spid="32781"/>
                                        </p:tgtEl>
                                        <p:attrNameLst>
                                          <p:attrName>fillcolor</p:attrName>
                                        </p:attrNameLst>
                                      </p:cBhvr>
                                      <p:to>
                                        <a:srgbClr val="FFFF00"/>
                                      </p:to>
                                    </p:animClr>
                                    <p:set>
                                      <p:cBhvr>
                                        <p:cTn id="141" dur="50" fill="hold"/>
                                        <p:tgtEl>
                                          <p:spTgt spid="32781"/>
                                        </p:tgtEl>
                                        <p:attrNameLst>
                                          <p:attrName>fill.type</p:attrName>
                                        </p:attrNameLst>
                                      </p:cBhvr>
                                      <p:to>
                                        <p:strVal val="solid"/>
                                      </p:to>
                                    </p:set>
                                    <p:set>
                                      <p:cBhvr>
                                        <p:cTn id="142" dur="50" fill="hold"/>
                                        <p:tgtEl>
                                          <p:spTgt spid="32781"/>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3" fill="hold" nodeType="afterGroup">
                            <p:stCondLst>
                              <p:cond delay="1900"/>
                            </p:stCondLst>
                            <p:childTnLst>
                              <p:par>
                                <p:cTn id="144" presetID="1" presetClass="emph" presetSubtype="2" accel="50000" decel="50000" autoRev="1" fill="hold" nodeType="afterEffect">
                                  <p:stCondLst>
                                    <p:cond delay="0"/>
                                  </p:stCondLst>
                                  <p:childTnLst>
                                    <p:animClr clrSpc="rgb" dir="cw">
                                      <p:cBhvr>
                                        <p:cTn id="145" dur="50" fill="hold"/>
                                        <p:tgtEl>
                                          <p:spTgt spid="32782"/>
                                        </p:tgtEl>
                                        <p:attrNameLst>
                                          <p:attrName>fillcolor</p:attrName>
                                        </p:attrNameLst>
                                      </p:cBhvr>
                                      <p:to>
                                        <a:srgbClr val="FFFF00"/>
                                      </p:to>
                                    </p:animClr>
                                    <p:set>
                                      <p:cBhvr>
                                        <p:cTn id="146" dur="50" fill="hold"/>
                                        <p:tgtEl>
                                          <p:spTgt spid="32782"/>
                                        </p:tgtEl>
                                        <p:attrNameLst>
                                          <p:attrName>fill.type</p:attrName>
                                        </p:attrNameLst>
                                      </p:cBhvr>
                                      <p:to>
                                        <p:strVal val="solid"/>
                                      </p:to>
                                    </p:set>
                                    <p:set>
                                      <p:cBhvr>
                                        <p:cTn id="147" dur="50" fill="hold"/>
                                        <p:tgtEl>
                                          <p:spTgt spid="32782"/>
                                        </p:tgtEl>
                                        <p:attrNameLst>
                                          <p:attrName>fill.on</p:attrName>
                                        </p:attrNameLst>
                                      </p:cBhvr>
                                      <p:to>
                                        <p:strVal val="true"/>
                                      </p:to>
                                    </p:set>
                                  </p:childTnLst>
                                  <p:subTnLst>
                                    <p:audio>
                                      <p:cMediaNode>
                                        <p:cTn display="0" masterRel="sameClick">
                                          <p:stCondLst>
                                            <p:cond evt="begin" delay="0">
                                              <p:tn val="144"/>
                                            </p:cond>
                                          </p:stCondLst>
                                          <p:endCondLst>
                                            <p:cond evt="onStopAudio" delay="0">
                                              <p:tgtEl>
                                                <p:sldTgt/>
                                              </p:tgtEl>
                                            </p:cond>
                                          </p:endCondLst>
                                        </p:cTn>
                                        <p:tgtEl>
                                          <p:sndTgt r:embed="rId2" name="hammer.wav"/>
                                        </p:tgtEl>
                                      </p:cMediaNode>
                                    </p:audio>
                                  </p:subTnLst>
                                </p:cTn>
                              </p:par>
                            </p:childTnLst>
                          </p:cTn>
                        </p:par>
                        <p:par>
                          <p:cTn id="148" fill="hold" nodeType="afterGroup">
                            <p:stCondLst>
                              <p:cond delay="2000"/>
                            </p:stCondLst>
                            <p:childTnLst>
                              <p:par>
                                <p:cTn id="149" presetID="1" presetClass="emph" presetSubtype="2" accel="50000" decel="50000" autoRev="1" fill="hold" nodeType="afterEffect">
                                  <p:stCondLst>
                                    <p:cond delay="0"/>
                                  </p:stCondLst>
                                  <p:childTnLst>
                                    <p:animClr clrSpc="rgb" dir="cw">
                                      <p:cBhvr>
                                        <p:cTn id="150" dur="50" fill="hold"/>
                                        <p:tgtEl>
                                          <p:spTgt spid="32783"/>
                                        </p:tgtEl>
                                        <p:attrNameLst>
                                          <p:attrName>fillcolor</p:attrName>
                                        </p:attrNameLst>
                                      </p:cBhvr>
                                      <p:to>
                                        <a:srgbClr val="FFFF00"/>
                                      </p:to>
                                    </p:animClr>
                                    <p:set>
                                      <p:cBhvr>
                                        <p:cTn id="151" dur="50" fill="hold"/>
                                        <p:tgtEl>
                                          <p:spTgt spid="32783"/>
                                        </p:tgtEl>
                                        <p:attrNameLst>
                                          <p:attrName>fill.type</p:attrName>
                                        </p:attrNameLst>
                                      </p:cBhvr>
                                      <p:to>
                                        <p:strVal val="solid"/>
                                      </p:to>
                                    </p:set>
                                    <p:set>
                                      <p:cBhvr>
                                        <p:cTn id="152" dur="50" fill="hold"/>
                                        <p:tgtEl>
                                          <p:spTgt spid="32783"/>
                                        </p:tgtEl>
                                        <p:attrNameLst>
                                          <p:attrName>fill.on</p:attrName>
                                        </p:attrNameLst>
                                      </p:cBhvr>
                                      <p:to>
                                        <p:strVal val="true"/>
                                      </p:to>
                                    </p:se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3" fill="hold" nodeType="afterGroup">
                            <p:stCondLst>
                              <p:cond delay="2100"/>
                            </p:stCondLst>
                            <p:childTnLst>
                              <p:par>
                                <p:cTn id="154" presetID="1" presetClass="emph" presetSubtype="2" accel="50000" decel="50000" autoRev="1" fill="hold" nodeType="afterEffect">
                                  <p:stCondLst>
                                    <p:cond delay="0"/>
                                  </p:stCondLst>
                                  <p:childTnLst>
                                    <p:animClr clrSpc="rgb" dir="cw">
                                      <p:cBhvr>
                                        <p:cTn id="155" dur="50" fill="hold"/>
                                        <p:tgtEl>
                                          <p:spTgt spid="32784"/>
                                        </p:tgtEl>
                                        <p:attrNameLst>
                                          <p:attrName>fillcolor</p:attrName>
                                        </p:attrNameLst>
                                      </p:cBhvr>
                                      <p:to>
                                        <a:srgbClr val="FFFF00"/>
                                      </p:to>
                                    </p:animClr>
                                    <p:set>
                                      <p:cBhvr>
                                        <p:cTn id="156" dur="50" fill="hold"/>
                                        <p:tgtEl>
                                          <p:spTgt spid="32784"/>
                                        </p:tgtEl>
                                        <p:attrNameLst>
                                          <p:attrName>fill.type</p:attrName>
                                        </p:attrNameLst>
                                      </p:cBhvr>
                                      <p:to>
                                        <p:strVal val="solid"/>
                                      </p:to>
                                    </p:set>
                                    <p:set>
                                      <p:cBhvr>
                                        <p:cTn id="157" dur="50" fill="hold"/>
                                        <p:tgtEl>
                                          <p:spTgt spid="32784"/>
                                        </p:tgtEl>
                                        <p:attrNameLst>
                                          <p:attrName>fill.on</p:attrName>
                                        </p:attrNameLst>
                                      </p:cBhvr>
                                      <p:to>
                                        <p:strVal val="true"/>
                                      </p:to>
                                    </p:set>
                                  </p:childTnLst>
                                  <p:subTnLst>
                                    <p:audio>
                                      <p:cMediaNode>
                                        <p:cTn display="0" masterRel="sameClick">
                                          <p:stCondLst>
                                            <p:cond evt="begin" delay="0">
                                              <p:tn val="154"/>
                                            </p:cond>
                                          </p:stCondLst>
                                          <p:endCondLst>
                                            <p:cond evt="onStopAudio" delay="0">
                                              <p:tgtEl>
                                                <p:sldTgt/>
                                              </p:tgtEl>
                                            </p:cond>
                                          </p:endCondLst>
                                        </p:cTn>
                                        <p:tgtEl>
                                          <p:sndTgt r:embed="rId2" name="hammer.wav"/>
                                        </p:tgtEl>
                                      </p:cMediaNode>
                                    </p:audio>
                                  </p:subTnLst>
                                </p:cTn>
                              </p:par>
                            </p:childTnLst>
                          </p:cTn>
                        </p:par>
                        <p:par>
                          <p:cTn id="158" fill="hold" nodeType="afterGroup">
                            <p:stCondLst>
                              <p:cond delay="2200"/>
                            </p:stCondLst>
                            <p:childTnLst>
                              <p:par>
                                <p:cTn id="159" presetID="1" presetClass="emph" presetSubtype="2" accel="50000" decel="50000" autoRev="1" fill="hold" nodeType="afterEffect">
                                  <p:stCondLst>
                                    <p:cond delay="0"/>
                                  </p:stCondLst>
                                  <p:childTnLst>
                                    <p:animClr clrSpc="rgb" dir="cw">
                                      <p:cBhvr>
                                        <p:cTn id="160" dur="50" fill="hold"/>
                                        <p:tgtEl>
                                          <p:spTgt spid="32785"/>
                                        </p:tgtEl>
                                        <p:attrNameLst>
                                          <p:attrName>fillcolor</p:attrName>
                                        </p:attrNameLst>
                                      </p:cBhvr>
                                      <p:to>
                                        <a:srgbClr val="FFFF00"/>
                                      </p:to>
                                    </p:animClr>
                                    <p:set>
                                      <p:cBhvr>
                                        <p:cTn id="161" dur="50" fill="hold"/>
                                        <p:tgtEl>
                                          <p:spTgt spid="32785"/>
                                        </p:tgtEl>
                                        <p:attrNameLst>
                                          <p:attrName>fill.type</p:attrName>
                                        </p:attrNameLst>
                                      </p:cBhvr>
                                      <p:to>
                                        <p:strVal val="solid"/>
                                      </p:to>
                                    </p:set>
                                    <p:set>
                                      <p:cBhvr>
                                        <p:cTn id="162" dur="50" fill="hold"/>
                                        <p:tgtEl>
                                          <p:spTgt spid="32785"/>
                                        </p:tgtEl>
                                        <p:attrNameLst>
                                          <p:attrName>fill.on</p:attrName>
                                        </p:attrNameLst>
                                      </p:cBhvr>
                                      <p:to>
                                        <p:strVal val="true"/>
                                      </p:to>
                                    </p:se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3" fill="hold" nodeType="afterGroup">
                            <p:stCondLst>
                              <p:cond delay="2300"/>
                            </p:stCondLst>
                            <p:childTnLst>
                              <p:par>
                                <p:cTn id="164" presetID="1" presetClass="emph" presetSubtype="2" accel="50000" decel="50000" autoRev="1" fill="hold" nodeType="afterEffect">
                                  <p:stCondLst>
                                    <p:cond delay="0"/>
                                  </p:stCondLst>
                                  <p:childTnLst>
                                    <p:animClr clrSpc="rgb" dir="cw">
                                      <p:cBhvr>
                                        <p:cTn id="165" dur="50" fill="hold"/>
                                        <p:tgtEl>
                                          <p:spTgt spid="32786"/>
                                        </p:tgtEl>
                                        <p:attrNameLst>
                                          <p:attrName>fillcolor</p:attrName>
                                        </p:attrNameLst>
                                      </p:cBhvr>
                                      <p:to>
                                        <a:srgbClr val="FFFF00"/>
                                      </p:to>
                                    </p:animClr>
                                    <p:set>
                                      <p:cBhvr>
                                        <p:cTn id="166" dur="50" fill="hold"/>
                                        <p:tgtEl>
                                          <p:spTgt spid="32786"/>
                                        </p:tgtEl>
                                        <p:attrNameLst>
                                          <p:attrName>fill.type</p:attrName>
                                        </p:attrNameLst>
                                      </p:cBhvr>
                                      <p:to>
                                        <p:strVal val="solid"/>
                                      </p:to>
                                    </p:set>
                                    <p:set>
                                      <p:cBhvr>
                                        <p:cTn id="167" dur="50" fill="hold"/>
                                        <p:tgtEl>
                                          <p:spTgt spid="32786"/>
                                        </p:tgtEl>
                                        <p:attrNameLst>
                                          <p:attrName>fill.on</p:attrName>
                                        </p:attrNameLst>
                                      </p:cBhvr>
                                      <p:to>
                                        <p:strVal val="true"/>
                                      </p:to>
                                    </p:set>
                                  </p:childTnLst>
                                  <p:subTnLst>
                                    <p:audio>
                                      <p:cMediaNode>
                                        <p:cTn display="0" masterRel="sameClick">
                                          <p:stCondLst>
                                            <p:cond evt="begin" delay="0">
                                              <p:tn val="164"/>
                                            </p:cond>
                                          </p:stCondLst>
                                          <p:endCondLst>
                                            <p:cond evt="onStopAudio" delay="0">
                                              <p:tgtEl>
                                                <p:sldTgt/>
                                              </p:tgtEl>
                                            </p:cond>
                                          </p:endCondLst>
                                        </p:cTn>
                                        <p:tgtEl>
                                          <p:sndTgt r:embed="rId2" name="hammer.wav"/>
                                        </p:tgtEl>
                                      </p:cMediaNode>
                                    </p:audio>
                                  </p:subTnLst>
                                </p:cTn>
                              </p:par>
                            </p:childTnLst>
                          </p:cTn>
                        </p:par>
                        <p:par>
                          <p:cTn id="168" fill="hold" nodeType="afterGroup">
                            <p:stCondLst>
                              <p:cond delay="2400"/>
                            </p:stCondLst>
                            <p:childTnLst>
                              <p:par>
                                <p:cTn id="169" presetID="1" presetClass="emph" presetSubtype="2" accel="50000" decel="50000" autoRev="1" fill="hold" nodeType="afterEffect">
                                  <p:stCondLst>
                                    <p:cond delay="0"/>
                                  </p:stCondLst>
                                  <p:childTnLst>
                                    <p:animClr clrSpc="rgb" dir="cw">
                                      <p:cBhvr>
                                        <p:cTn id="170" dur="50" fill="hold"/>
                                        <p:tgtEl>
                                          <p:spTgt spid="32787"/>
                                        </p:tgtEl>
                                        <p:attrNameLst>
                                          <p:attrName>fillcolor</p:attrName>
                                        </p:attrNameLst>
                                      </p:cBhvr>
                                      <p:to>
                                        <a:srgbClr val="FFFF00"/>
                                      </p:to>
                                    </p:animClr>
                                    <p:set>
                                      <p:cBhvr>
                                        <p:cTn id="171" dur="50" fill="hold"/>
                                        <p:tgtEl>
                                          <p:spTgt spid="32787"/>
                                        </p:tgtEl>
                                        <p:attrNameLst>
                                          <p:attrName>fill.type</p:attrName>
                                        </p:attrNameLst>
                                      </p:cBhvr>
                                      <p:to>
                                        <p:strVal val="solid"/>
                                      </p:to>
                                    </p:set>
                                    <p:set>
                                      <p:cBhvr>
                                        <p:cTn id="172" dur="50" fill="hold"/>
                                        <p:tgtEl>
                                          <p:spTgt spid="32787"/>
                                        </p:tgtEl>
                                        <p:attrNameLst>
                                          <p:attrName>fill.on</p:attrName>
                                        </p:attrNameLst>
                                      </p:cBhvr>
                                      <p:to>
                                        <p:strVal val="true"/>
                                      </p:to>
                                    </p:se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3" fill="hold" nodeType="afterGroup">
                            <p:stCondLst>
                              <p:cond delay="2500"/>
                            </p:stCondLst>
                            <p:childTnLst>
                              <p:par>
                                <p:cTn id="174" presetID="1" presetClass="emph" presetSubtype="2" accel="50000" decel="50000" autoRev="1" fill="hold" nodeType="afterEffect">
                                  <p:stCondLst>
                                    <p:cond delay="0"/>
                                  </p:stCondLst>
                                  <p:childTnLst>
                                    <p:animClr clrSpc="rgb" dir="cw">
                                      <p:cBhvr>
                                        <p:cTn id="175" dur="50" fill="hold"/>
                                        <p:tgtEl>
                                          <p:spTgt spid="32788"/>
                                        </p:tgtEl>
                                        <p:attrNameLst>
                                          <p:attrName>fillcolor</p:attrName>
                                        </p:attrNameLst>
                                      </p:cBhvr>
                                      <p:to>
                                        <a:srgbClr val="FFFF00"/>
                                      </p:to>
                                    </p:animClr>
                                    <p:set>
                                      <p:cBhvr>
                                        <p:cTn id="176" dur="50" fill="hold"/>
                                        <p:tgtEl>
                                          <p:spTgt spid="32788"/>
                                        </p:tgtEl>
                                        <p:attrNameLst>
                                          <p:attrName>fill.type</p:attrName>
                                        </p:attrNameLst>
                                      </p:cBhvr>
                                      <p:to>
                                        <p:strVal val="solid"/>
                                      </p:to>
                                    </p:set>
                                    <p:set>
                                      <p:cBhvr>
                                        <p:cTn id="177" dur="50" fill="hold"/>
                                        <p:tgtEl>
                                          <p:spTgt spid="32788"/>
                                        </p:tgtEl>
                                        <p:attrNameLst>
                                          <p:attrName>fill.on</p:attrName>
                                        </p:attrNameLst>
                                      </p:cBhvr>
                                      <p:to>
                                        <p:strVal val="true"/>
                                      </p:to>
                                    </p:set>
                                  </p:childTnLst>
                                  <p:subTnLst>
                                    <p:audio>
                                      <p:cMediaNode>
                                        <p:cTn display="0" masterRel="sameClick">
                                          <p:stCondLst>
                                            <p:cond evt="begin" delay="0">
                                              <p:tn val="174"/>
                                            </p:cond>
                                          </p:stCondLst>
                                          <p:endCondLst>
                                            <p:cond evt="onStopAudio" delay="0">
                                              <p:tgtEl>
                                                <p:sldTgt/>
                                              </p:tgtEl>
                                            </p:cond>
                                          </p:endCondLst>
                                        </p:cTn>
                                        <p:tgtEl>
                                          <p:sndTgt r:embed="rId2" name="hammer.wav"/>
                                        </p:tgtEl>
                                      </p:cMediaNode>
                                    </p:audio>
                                  </p:subTnLst>
                                </p:cTn>
                              </p:par>
                            </p:childTnLst>
                          </p:cTn>
                        </p:par>
                        <p:par>
                          <p:cTn id="178" fill="hold" nodeType="afterGroup">
                            <p:stCondLst>
                              <p:cond delay="2600"/>
                            </p:stCondLst>
                            <p:childTnLst>
                              <p:par>
                                <p:cTn id="179" presetID="1" presetClass="emph" presetSubtype="2" accel="50000" decel="50000" autoRev="1" fill="hold" nodeType="afterEffect">
                                  <p:stCondLst>
                                    <p:cond delay="0"/>
                                  </p:stCondLst>
                                  <p:childTnLst>
                                    <p:animClr clrSpc="rgb" dir="cw">
                                      <p:cBhvr>
                                        <p:cTn id="180" dur="50" fill="hold"/>
                                        <p:tgtEl>
                                          <p:spTgt spid="32790"/>
                                        </p:tgtEl>
                                        <p:attrNameLst>
                                          <p:attrName>fillcolor</p:attrName>
                                        </p:attrNameLst>
                                      </p:cBhvr>
                                      <p:to>
                                        <a:srgbClr val="FFFF00"/>
                                      </p:to>
                                    </p:animClr>
                                    <p:set>
                                      <p:cBhvr>
                                        <p:cTn id="181" dur="50" fill="hold"/>
                                        <p:tgtEl>
                                          <p:spTgt spid="32790"/>
                                        </p:tgtEl>
                                        <p:attrNameLst>
                                          <p:attrName>fill.type</p:attrName>
                                        </p:attrNameLst>
                                      </p:cBhvr>
                                      <p:to>
                                        <p:strVal val="solid"/>
                                      </p:to>
                                    </p:set>
                                    <p:set>
                                      <p:cBhvr>
                                        <p:cTn id="182" dur="50" fill="hold"/>
                                        <p:tgtEl>
                                          <p:spTgt spid="32790"/>
                                        </p:tgtEl>
                                        <p:attrNameLst>
                                          <p:attrName>fill.on</p:attrName>
                                        </p:attrNameLst>
                                      </p:cBhvr>
                                      <p:to>
                                        <p:strVal val="true"/>
                                      </p:to>
                                    </p:se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3" fill="hold" nodeType="afterGroup">
                            <p:stCondLst>
                              <p:cond delay="2700"/>
                            </p:stCondLst>
                            <p:childTnLst>
                              <p:par>
                                <p:cTn id="184" presetID="1" presetClass="emph" presetSubtype="2" accel="50000" decel="50000" autoRev="1" fill="hold" nodeType="afterEffect">
                                  <p:stCondLst>
                                    <p:cond delay="0"/>
                                  </p:stCondLst>
                                  <p:childTnLst>
                                    <p:animClr clrSpc="rgb" dir="cw">
                                      <p:cBhvr>
                                        <p:cTn id="185" dur="50" fill="hold"/>
                                        <p:tgtEl>
                                          <p:spTgt spid="32791"/>
                                        </p:tgtEl>
                                        <p:attrNameLst>
                                          <p:attrName>fillcolor</p:attrName>
                                        </p:attrNameLst>
                                      </p:cBhvr>
                                      <p:to>
                                        <a:srgbClr val="FFFF00"/>
                                      </p:to>
                                    </p:animClr>
                                    <p:set>
                                      <p:cBhvr>
                                        <p:cTn id="186" dur="50" fill="hold"/>
                                        <p:tgtEl>
                                          <p:spTgt spid="32791"/>
                                        </p:tgtEl>
                                        <p:attrNameLst>
                                          <p:attrName>fill.type</p:attrName>
                                        </p:attrNameLst>
                                      </p:cBhvr>
                                      <p:to>
                                        <p:strVal val="solid"/>
                                      </p:to>
                                    </p:set>
                                    <p:set>
                                      <p:cBhvr>
                                        <p:cTn id="187" dur="50" fill="hold"/>
                                        <p:tgtEl>
                                          <p:spTgt spid="32791"/>
                                        </p:tgtEl>
                                        <p:attrNameLst>
                                          <p:attrName>fill.on</p:attrName>
                                        </p:attrNameLst>
                                      </p:cBhvr>
                                      <p:to>
                                        <p:strVal val="true"/>
                                      </p:to>
                                    </p:set>
                                  </p:childTnLst>
                                  <p:subTnLst>
                                    <p:audio>
                                      <p:cMediaNode>
                                        <p:cTn display="0" masterRel="sameClick">
                                          <p:stCondLst>
                                            <p:cond evt="begin" delay="0">
                                              <p:tn val="184"/>
                                            </p:cond>
                                          </p:stCondLst>
                                          <p:endCondLst>
                                            <p:cond evt="onStopAudio" delay="0">
                                              <p:tgtEl>
                                                <p:sldTgt/>
                                              </p:tgtEl>
                                            </p:cond>
                                          </p:endCondLst>
                                        </p:cTn>
                                        <p:tgtEl>
                                          <p:sndTgt r:embed="rId2" name="hammer.wav"/>
                                        </p:tgtEl>
                                      </p:cMediaNode>
                                    </p:audio>
                                  </p:subTnLst>
                                </p:cTn>
                              </p:par>
                            </p:childTnLst>
                          </p:cTn>
                        </p:par>
                        <p:par>
                          <p:cTn id="188" fill="hold" nodeType="afterGroup">
                            <p:stCondLst>
                              <p:cond delay="2800"/>
                            </p:stCondLst>
                            <p:childTnLst>
                              <p:par>
                                <p:cTn id="189" presetID="1" presetClass="emph" presetSubtype="2" accel="50000" decel="50000" autoRev="1" fill="hold" nodeType="afterEffect">
                                  <p:stCondLst>
                                    <p:cond delay="0"/>
                                  </p:stCondLst>
                                  <p:childTnLst>
                                    <p:animClr clrSpc="rgb" dir="cw">
                                      <p:cBhvr>
                                        <p:cTn id="190" dur="50" fill="hold"/>
                                        <p:tgtEl>
                                          <p:spTgt spid="32792"/>
                                        </p:tgtEl>
                                        <p:attrNameLst>
                                          <p:attrName>fillcolor</p:attrName>
                                        </p:attrNameLst>
                                      </p:cBhvr>
                                      <p:to>
                                        <a:srgbClr val="FFFF00"/>
                                      </p:to>
                                    </p:animClr>
                                    <p:set>
                                      <p:cBhvr>
                                        <p:cTn id="191" dur="50" fill="hold"/>
                                        <p:tgtEl>
                                          <p:spTgt spid="32792"/>
                                        </p:tgtEl>
                                        <p:attrNameLst>
                                          <p:attrName>fill.type</p:attrName>
                                        </p:attrNameLst>
                                      </p:cBhvr>
                                      <p:to>
                                        <p:strVal val="solid"/>
                                      </p:to>
                                    </p:set>
                                    <p:set>
                                      <p:cBhvr>
                                        <p:cTn id="192" dur="50" fill="hold"/>
                                        <p:tgtEl>
                                          <p:spTgt spid="32792"/>
                                        </p:tgtEl>
                                        <p:attrNameLst>
                                          <p:attrName>fill.on</p:attrName>
                                        </p:attrNameLst>
                                      </p:cBhvr>
                                      <p:to>
                                        <p:strVal val="true"/>
                                      </p:to>
                                    </p:se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3" fill="hold" nodeType="afterGroup">
                            <p:stCondLst>
                              <p:cond delay="2900"/>
                            </p:stCondLst>
                            <p:childTnLst>
                              <p:par>
                                <p:cTn id="194" presetID="1" presetClass="emph" presetSubtype="2" accel="50000" decel="50000" autoRev="1" fill="hold" nodeType="afterEffect">
                                  <p:stCondLst>
                                    <p:cond delay="0"/>
                                  </p:stCondLst>
                                  <p:childTnLst>
                                    <p:animClr clrSpc="rgb" dir="cw">
                                      <p:cBhvr>
                                        <p:cTn id="195" dur="50" fill="hold"/>
                                        <p:tgtEl>
                                          <p:spTgt spid="32793"/>
                                        </p:tgtEl>
                                        <p:attrNameLst>
                                          <p:attrName>fillcolor</p:attrName>
                                        </p:attrNameLst>
                                      </p:cBhvr>
                                      <p:to>
                                        <a:srgbClr val="FFFF00"/>
                                      </p:to>
                                    </p:animClr>
                                    <p:set>
                                      <p:cBhvr>
                                        <p:cTn id="196" dur="50" fill="hold"/>
                                        <p:tgtEl>
                                          <p:spTgt spid="32793"/>
                                        </p:tgtEl>
                                        <p:attrNameLst>
                                          <p:attrName>fill.type</p:attrName>
                                        </p:attrNameLst>
                                      </p:cBhvr>
                                      <p:to>
                                        <p:strVal val="solid"/>
                                      </p:to>
                                    </p:set>
                                    <p:set>
                                      <p:cBhvr>
                                        <p:cTn id="197" dur="50" fill="hold"/>
                                        <p:tgtEl>
                                          <p:spTgt spid="32793"/>
                                        </p:tgtEl>
                                        <p:attrNameLst>
                                          <p:attrName>fill.on</p:attrName>
                                        </p:attrNameLst>
                                      </p:cBhvr>
                                      <p:to>
                                        <p:strVal val="true"/>
                                      </p:to>
                                    </p:set>
                                  </p:childTnLst>
                                  <p:subTnLst>
                                    <p:audio>
                                      <p:cMediaNode>
                                        <p:cTn display="0" masterRel="sameClick">
                                          <p:stCondLst>
                                            <p:cond evt="begin" delay="0">
                                              <p:tn val="194"/>
                                            </p:cond>
                                          </p:stCondLst>
                                          <p:endCondLst>
                                            <p:cond evt="onStopAudio" delay="0">
                                              <p:tgtEl>
                                                <p:sldTgt/>
                                              </p:tgtEl>
                                            </p:cond>
                                          </p:endCondLst>
                                        </p:cTn>
                                        <p:tgtEl>
                                          <p:sndTgt r:embed="rId2" name="hammer.wav"/>
                                        </p:tgtEl>
                                      </p:cMediaNode>
                                    </p:audio>
                                  </p:subTnLst>
                                </p:cTn>
                              </p:par>
                            </p:childTnLst>
                          </p:cTn>
                        </p:par>
                        <p:par>
                          <p:cTn id="198" fill="hold" nodeType="afterGroup">
                            <p:stCondLst>
                              <p:cond delay="3000"/>
                            </p:stCondLst>
                            <p:childTnLst>
                              <p:par>
                                <p:cTn id="199" presetID="1" presetClass="emph" presetSubtype="2" accel="50000" decel="50000" autoRev="1" fill="hold" nodeType="afterEffect">
                                  <p:stCondLst>
                                    <p:cond delay="0"/>
                                  </p:stCondLst>
                                  <p:childTnLst>
                                    <p:animClr clrSpc="rgb" dir="cw">
                                      <p:cBhvr>
                                        <p:cTn id="200" dur="50" fill="hold"/>
                                        <p:tgtEl>
                                          <p:spTgt spid="32794"/>
                                        </p:tgtEl>
                                        <p:attrNameLst>
                                          <p:attrName>fillcolor</p:attrName>
                                        </p:attrNameLst>
                                      </p:cBhvr>
                                      <p:to>
                                        <a:srgbClr val="FFFF00"/>
                                      </p:to>
                                    </p:animClr>
                                    <p:set>
                                      <p:cBhvr>
                                        <p:cTn id="201" dur="50" fill="hold"/>
                                        <p:tgtEl>
                                          <p:spTgt spid="32794"/>
                                        </p:tgtEl>
                                        <p:attrNameLst>
                                          <p:attrName>fill.type</p:attrName>
                                        </p:attrNameLst>
                                      </p:cBhvr>
                                      <p:to>
                                        <p:strVal val="solid"/>
                                      </p:to>
                                    </p:set>
                                    <p:set>
                                      <p:cBhvr>
                                        <p:cTn id="202" dur="50" fill="hold"/>
                                        <p:tgtEl>
                                          <p:spTgt spid="32794"/>
                                        </p:tgtEl>
                                        <p:attrNameLst>
                                          <p:attrName>fill.on</p:attrName>
                                        </p:attrNameLst>
                                      </p:cBhvr>
                                      <p:to>
                                        <p:strVal val="true"/>
                                      </p:to>
                                    </p:se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3" fill="hold" nodeType="afterGroup">
                            <p:stCondLst>
                              <p:cond delay="3100"/>
                            </p:stCondLst>
                            <p:childTnLst>
                              <p:par>
                                <p:cTn id="204" presetID="1" presetClass="emph" presetSubtype="2" accel="50000" decel="50000" autoRev="1" fill="hold" nodeType="afterEffect">
                                  <p:stCondLst>
                                    <p:cond delay="0"/>
                                  </p:stCondLst>
                                  <p:childTnLst>
                                    <p:animClr clrSpc="rgb" dir="cw">
                                      <p:cBhvr>
                                        <p:cTn id="205" dur="50" fill="hold"/>
                                        <p:tgtEl>
                                          <p:spTgt spid="32795"/>
                                        </p:tgtEl>
                                        <p:attrNameLst>
                                          <p:attrName>fillcolor</p:attrName>
                                        </p:attrNameLst>
                                      </p:cBhvr>
                                      <p:to>
                                        <a:srgbClr val="FFFF00"/>
                                      </p:to>
                                    </p:animClr>
                                    <p:set>
                                      <p:cBhvr>
                                        <p:cTn id="206" dur="50" fill="hold"/>
                                        <p:tgtEl>
                                          <p:spTgt spid="32795"/>
                                        </p:tgtEl>
                                        <p:attrNameLst>
                                          <p:attrName>fill.type</p:attrName>
                                        </p:attrNameLst>
                                      </p:cBhvr>
                                      <p:to>
                                        <p:strVal val="solid"/>
                                      </p:to>
                                    </p:set>
                                    <p:set>
                                      <p:cBhvr>
                                        <p:cTn id="207" dur="50" fill="hold"/>
                                        <p:tgtEl>
                                          <p:spTgt spid="32795"/>
                                        </p:tgtEl>
                                        <p:attrNameLst>
                                          <p:attrName>fill.on</p:attrName>
                                        </p:attrNameLst>
                                      </p:cBhvr>
                                      <p:to>
                                        <p:strVal val="true"/>
                                      </p:to>
                                    </p:set>
                                  </p:childTnLst>
                                  <p:subTnLst>
                                    <p:audio>
                                      <p:cMediaNode>
                                        <p:cTn display="0" masterRel="sameClick">
                                          <p:stCondLst>
                                            <p:cond evt="begin" delay="0">
                                              <p:tn val="204"/>
                                            </p:cond>
                                          </p:stCondLst>
                                          <p:endCondLst>
                                            <p:cond evt="onStopAudio" delay="0">
                                              <p:tgtEl>
                                                <p:sldTgt/>
                                              </p:tgtEl>
                                            </p:cond>
                                          </p:endCondLst>
                                        </p:cTn>
                                        <p:tgtEl>
                                          <p:sndTgt r:embed="rId2" name="hammer.wav"/>
                                        </p:tgtEl>
                                      </p:cMediaNode>
                                    </p:audio>
                                  </p:subTnLst>
                                </p:cTn>
                              </p:par>
                            </p:childTnLst>
                          </p:cTn>
                        </p:par>
                        <p:par>
                          <p:cTn id="208" fill="hold" nodeType="afterGroup">
                            <p:stCondLst>
                              <p:cond delay="3200"/>
                            </p:stCondLst>
                            <p:childTnLst>
                              <p:par>
                                <p:cTn id="209" presetID="1" presetClass="emph" presetSubtype="2" accel="50000" decel="50000" autoRev="1" fill="hold" nodeType="afterEffect">
                                  <p:stCondLst>
                                    <p:cond delay="0"/>
                                  </p:stCondLst>
                                  <p:childTnLst>
                                    <p:animClr clrSpc="rgb" dir="cw">
                                      <p:cBhvr>
                                        <p:cTn id="210" dur="50" fill="hold"/>
                                        <p:tgtEl>
                                          <p:spTgt spid="32796"/>
                                        </p:tgtEl>
                                        <p:attrNameLst>
                                          <p:attrName>fillcolor</p:attrName>
                                        </p:attrNameLst>
                                      </p:cBhvr>
                                      <p:to>
                                        <a:srgbClr val="FFFF00"/>
                                      </p:to>
                                    </p:animClr>
                                    <p:set>
                                      <p:cBhvr>
                                        <p:cTn id="211" dur="50" fill="hold"/>
                                        <p:tgtEl>
                                          <p:spTgt spid="32796"/>
                                        </p:tgtEl>
                                        <p:attrNameLst>
                                          <p:attrName>fill.type</p:attrName>
                                        </p:attrNameLst>
                                      </p:cBhvr>
                                      <p:to>
                                        <p:strVal val="solid"/>
                                      </p:to>
                                    </p:set>
                                    <p:set>
                                      <p:cBhvr>
                                        <p:cTn id="212" dur="50" fill="hold"/>
                                        <p:tgtEl>
                                          <p:spTgt spid="32796"/>
                                        </p:tgtEl>
                                        <p:attrNameLst>
                                          <p:attrName>fill.on</p:attrName>
                                        </p:attrNameLst>
                                      </p:cBhvr>
                                      <p:to>
                                        <p:strVal val="true"/>
                                      </p:to>
                                    </p:se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3" fill="hold" nodeType="afterGroup">
                            <p:stCondLst>
                              <p:cond delay="3300"/>
                            </p:stCondLst>
                            <p:childTnLst>
                              <p:par>
                                <p:cTn id="214" presetID="1" presetClass="emph" presetSubtype="2" accel="50000" decel="50000" autoRev="1" fill="hold" nodeType="afterEffect">
                                  <p:stCondLst>
                                    <p:cond delay="0"/>
                                  </p:stCondLst>
                                  <p:childTnLst>
                                    <p:animClr clrSpc="rgb" dir="cw">
                                      <p:cBhvr>
                                        <p:cTn id="215" dur="50" fill="hold"/>
                                        <p:tgtEl>
                                          <p:spTgt spid="32797"/>
                                        </p:tgtEl>
                                        <p:attrNameLst>
                                          <p:attrName>fillcolor</p:attrName>
                                        </p:attrNameLst>
                                      </p:cBhvr>
                                      <p:to>
                                        <a:srgbClr val="FFFF00"/>
                                      </p:to>
                                    </p:animClr>
                                    <p:set>
                                      <p:cBhvr>
                                        <p:cTn id="216" dur="50" fill="hold"/>
                                        <p:tgtEl>
                                          <p:spTgt spid="32797"/>
                                        </p:tgtEl>
                                        <p:attrNameLst>
                                          <p:attrName>fill.type</p:attrName>
                                        </p:attrNameLst>
                                      </p:cBhvr>
                                      <p:to>
                                        <p:strVal val="solid"/>
                                      </p:to>
                                    </p:set>
                                    <p:set>
                                      <p:cBhvr>
                                        <p:cTn id="217" dur="50" fill="hold"/>
                                        <p:tgtEl>
                                          <p:spTgt spid="32797"/>
                                        </p:tgtEl>
                                        <p:attrNameLst>
                                          <p:attrName>fill.on</p:attrName>
                                        </p:attrNameLst>
                                      </p:cBhvr>
                                      <p:to>
                                        <p:strVal val="true"/>
                                      </p:to>
                                    </p:set>
                                  </p:childTnLst>
                                  <p:subTnLst>
                                    <p:audio>
                                      <p:cMediaNode>
                                        <p:cTn display="0" masterRel="sameClick">
                                          <p:stCondLst>
                                            <p:cond evt="begin" delay="0">
                                              <p:tn val="214"/>
                                            </p:cond>
                                          </p:stCondLst>
                                          <p:endCondLst>
                                            <p:cond evt="onStopAudio" delay="0">
                                              <p:tgtEl>
                                                <p:sldTgt/>
                                              </p:tgtEl>
                                            </p:cond>
                                          </p:endCondLst>
                                        </p:cTn>
                                        <p:tgtEl>
                                          <p:sndTgt r:embed="rId2" name="hammer.wav"/>
                                        </p:tgtEl>
                                      </p:cMediaNode>
                                    </p:audio>
                                  </p:subTnLst>
                                </p:cTn>
                              </p:par>
                            </p:childTnLst>
                          </p:cTn>
                        </p:par>
                        <p:par>
                          <p:cTn id="218" fill="hold" nodeType="afterGroup">
                            <p:stCondLst>
                              <p:cond delay="3400"/>
                            </p:stCondLst>
                            <p:childTnLst>
                              <p:par>
                                <p:cTn id="219" presetID="1" presetClass="emph" presetSubtype="2" accel="50000" decel="50000" autoRev="1" fill="hold" nodeType="afterEffect">
                                  <p:stCondLst>
                                    <p:cond delay="0"/>
                                  </p:stCondLst>
                                  <p:childTnLst>
                                    <p:animClr clrSpc="rgb" dir="cw">
                                      <p:cBhvr>
                                        <p:cTn id="220" dur="50" fill="hold"/>
                                        <p:tgtEl>
                                          <p:spTgt spid="32798"/>
                                        </p:tgtEl>
                                        <p:attrNameLst>
                                          <p:attrName>fillcolor</p:attrName>
                                        </p:attrNameLst>
                                      </p:cBhvr>
                                      <p:to>
                                        <a:srgbClr val="FFFF00"/>
                                      </p:to>
                                    </p:animClr>
                                    <p:set>
                                      <p:cBhvr>
                                        <p:cTn id="221" dur="50" fill="hold"/>
                                        <p:tgtEl>
                                          <p:spTgt spid="32798"/>
                                        </p:tgtEl>
                                        <p:attrNameLst>
                                          <p:attrName>fill.type</p:attrName>
                                        </p:attrNameLst>
                                      </p:cBhvr>
                                      <p:to>
                                        <p:strVal val="solid"/>
                                      </p:to>
                                    </p:set>
                                    <p:set>
                                      <p:cBhvr>
                                        <p:cTn id="222" dur="50" fill="hold"/>
                                        <p:tgtEl>
                                          <p:spTgt spid="32798"/>
                                        </p:tgtEl>
                                        <p:attrNameLst>
                                          <p:attrName>fill.on</p:attrName>
                                        </p:attrNameLst>
                                      </p:cBhvr>
                                      <p:to>
                                        <p:strVal val="true"/>
                                      </p:to>
                                    </p:se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3" fill="hold" nodeType="afterGroup">
                            <p:stCondLst>
                              <p:cond delay="3500"/>
                            </p:stCondLst>
                            <p:childTnLst>
                              <p:par>
                                <p:cTn id="224" presetID="1" presetClass="emph" presetSubtype="2" accel="50000" decel="50000" autoRev="1" fill="hold" nodeType="afterEffect">
                                  <p:stCondLst>
                                    <p:cond delay="0"/>
                                  </p:stCondLst>
                                  <p:childTnLst>
                                    <p:animClr clrSpc="rgb" dir="cw">
                                      <p:cBhvr>
                                        <p:cTn id="225" dur="50" fill="hold"/>
                                        <p:tgtEl>
                                          <p:spTgt spid="32799"/>
                                        </p:tgtEl>
                                        <p:attrNameLst>
                                          <p:attrName>fillcolor</p:attrName>
                                        </p:attrNameLst>
                                      </p:cBhvr>
                                      <p:to>
                                        <a:srgbClr val="FFFF00"/>
                                      </p:to>
                                    </p:animClr>
                                    <p:set>
                                      <p:cBhvr>
                                        <p:cTn id="226" dur="50" fill="hold"/>
                                        <p:tgtEl>
                                          <p:spTgt spid="32799"/>
                                        </p:tgtEl>
                                        <p:attrNameLst>
                                          <p:attrName>fill.type</p:attrName>
                                        </p:attrNameLst>
                                      </p:cBhvr>
                                      <p:to>
                                        <p:strVal val="solid"/>
                                      </p:to>
                                    </p:set>
                                    <p:set>
                                      <p:cBhvr>
                                        <p:cTn id="227" dur="50" fill="hold"/>
                                        <p:tgtEl>
                                          <p:spTgt spid="32799"/>
                                        </p:tgtEl>
                                        <p:attrNameLst>
                                          <p:attrName>fill.on</p:attrName>
                                        </p:attrNameLst>
                                      </p:cBhvr>
                                      <p:to>
                                        <p:strVal val="true"/>
                                      </p:to>
                                    </p:set>
                                  </p:childTnLst>
                                  <p:subTnLst>
                                    <p:audio>
                                      <p:cMediaNode>
                                        <p:cTn display="0" masterRel="sameClick">
                                          <p:stCondLst>
                                            <p:cond evt="begin" delay="0">
                                              <p:tn val="224"/>
                                            </p:cond>
                                          </p:stCondLst>
                                          <p:endCondLst>
                                            <p:cond evt="onStopAudio" delay="0">
                                              <p:tgtEl>
                                                <p:sldTgt/>
                                              </p:tgtEl>
                                            </p:cond>
                                          </p:endCondLst>
                                        </p:cTn>
                                        <p:tgtEl>
                                          <p:sndTgt r:embed="rId2" name="hammer.wav"/>
                                        </p:tgtEl>
                                      </p:cMediaNode>
                                    </p:audio>
                                  </p:subTnLst>
                                </p:cTn>
                              </p:par>
                            </p:childTnLst>
                          </p:cTn>
                        </p:par>
                        <p:par>
                          <p:cTn id="228" fill="hold" nodeType="afterGroup">
                            <p:stCondLst>
                              <p:cond delay="3600"/>
                            </p:stCondLst>
                            <p:childTnLst>
                              <p:par>
                                <p:cTn id="229" presetID="1" presetClass="emph" presetSubtype="2" accel="50000" decel="50000" autoRev="1" fill="hold" nodeType="afterEffect">
                                  <p:stCondLst>
                                    <p:cond delay="0"/>
                                  </p:stCondLst>
                                  <p:childTnLst>
                                    <p:animClr clrSpc="rgb" dir="cw">
                                      <p:cBhvr>
                                        <p:cTn id="230" dur="50" fill="hold"/>
                                        <p:tgtEl>
                                          <p:spTgt spid="32800"/>
                                        </p:tgtEl>
                                        <p:attrNameLst>
                                          <p:attrName>fillcolor</p:attrName>
                                        </p:attrNameLst>
                                      </p:cBhvr>
                                      <p:to>
                                        <a:srgbClr val="FFFF00"/>
                                      </p:to>
                                    </p:animClr>
                                    <p:set>
                                      <p:cBhvr>
                                        <p:cTn id="231" dur="50" fill="hold"/>
                                        <p:tgtEl>
                                          <p:spTgt spid="32800"/>
                                        </p:tgtEl>
                                        <p:attrNameLst>
                                          <p:attrName>fill.type</p:attrName>
                                        </p:attrNameLst>
                                      </p:cBhvr>
                                      <p:to>
                                        <p:strVal val="solid"/>
                                      </p:to>
                                    </p:set>
                                    <p:set>
                                      <p:cBhvr>
                                        <p:cTn id="232" dur="50" fill="hold"/>
                                        <p:tgtEl>
                                          <p:spTgt spid="32800"/>
                                        </p:tgtEl>
                                        <p:attrNameLst>
                                          <p:attrName>fill.on</p:attrName>
                                        </p:attrNameLst>
                                      </p:cBhvr>
                                      <p:to>
                                        <p:strVal val="true"/>
                                      </p:to>
                                    </p:se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3" fill="hold" nodeType="afterGroup">
                            <p:stCondLst>
                              <p:cond delay="3700"/>
                            </p:stCondLst>
                            <p:childTnLst>
                              <p:par>
                                <p:cTn id="234" presetID="1" presetClass="emph" presetSubtype="2" accel="50000" decel="50000" autoRev="1" fill="hold" nodeType="afterEffect">
                                  <p:stCondLst>
                                    <p:cond delay="0"/>
                                  </p:stCondLst>
                                  <p:childTnLst>
                                    <p:animClr clrSpc="rgb" dir="cw">
                                      <p:cBhvr>
                                        <p:cTn id="235" dur="50" fill="hold"/>
                                        <p:tgtEl>
                                          <p:spTgt spid="32801"/>
                                        </p:tgtEl>
                                        <p:attrNameLst>
                                          <p:attrName>fillcolor</p:attrName>
                                        </p:attrNameLst>
                                      </p:cBhvr>
                                      <p:to>
                                        <a:srgbClr val="FFFF00"/>
                                      </p:to>
                                    </p:animClr>
                                    <p:set>
                                      <p:cBhvr>
                                        <p:cTn id="236" dur="50" fill="hold"/>
                                        <p:tgtEl>
                                          <p:spTgt spid="32801"/>
                                        </p:tgtEl>
                                        <p:attrNameLst>
                                          <p:attrName>fill.type</p:attrName>
                                        </p:attrNameLst>
                                      </p:cBhvr>
                                      <p:to>
                                        <p:strVal val="solid"/>
                                      </p:to>
                                    </p:set>
                                    <p:set>
                                      <p:cBhvr>
                                        <p:cTn id="237" dur="50" fill="hold"/>
                                        <p:tgtEl>
                                          <p:spTgt spid="32801"/>
                                        </p:tgtEl>
                                        <p:attrNameLst>
                                          <p:attrName>fill.on</p:attrName>
                                        </p:attrNameLst>
                                      </p:cBhvr>
                                      <p:to>
                                        <p:strVal val="true"/>
                                      </p:to>
                                    </p:set>
                                  </p:childTnLst>
                                  <p:subTnLst>
                                    <p:audio>
                                      <p:cMediaNode>
                                        <p:cTn display="0" masterRel="sameClick">
                                          <p:stCondLst>
                                            <p:cond evt="begin" delay="0">
                                              <p:tn val="234"/>
                                            </p:cond>
                                          </p:stCondLst>
                                          <p:endCondLst>
                                            <p:cond evt="onStopAudio" delay="0">
                                              <p:tgtEl>
                                                <p:sldTgt/>
                                              </p:tgtEl>
                                            </p:cond>
                                          </p:endCondLst>
                                        </p:cTn>
                                        <p:tgtEl>
                                          <p:sndTgt r:embed="rId2" name="hammer.wav"/>
                                        </p:tgtEl>
                                      </p:cMediaNode>
                                    </p:audio>
                                  </p:subTnLst>
                                </p:cTn>
                              </p:par>
                            </p:childTnLst>
                          </p:cTn>
                        </p:par>
                        <p:par>
                          <p:cTn id="238" fill="hold" nodeType="afterGroup">
                            <p:stCondLst>
                              <p:cond delay="3800"/>
                            </p:stCondLst>
                            <p:childTnLst>
                              <p:par>
                                <p:cTn id="239" presetID="1" presetClass="emph" presetSubtype="2" accel="50000" decel="50000" autoRev="1" fill="hold" nodeType="afterEffect">
                                  <p:stCondLst>
                                    <p:cond delay="0"/>
                                  </p:stCondLst>
                                  <p:childTnLst>
                                    <p:animClr clrSpc="rgb" dir="cw">
                                      <p:cBhvr>
                                        <p:cTn id="240" dur="50" fill="hold"/>
                                        <p:tgtEl>
                                          <p:spTgt spid="32802"/>
                                        </p:tgtEl>
                                        <p:attrNameLst>
                                          <p:attrName>fillcolor</p:attrName>
                                        </p:attrNameLst>
                                      </p:cBhvr>
                                      <p:to>
                                        <a:srgbClr val="FFFF00"/>
                                      </p:to>
                                    </p:animClr>
                                    <p:set>
                                      <p:cBhvr>
                                        <p:cTn id="241" dur="50" fill="hold"/>
                                        <p:tgtEl>
                                          <p:spTgt spid="32802"/>
                                        </p:tgtEl>
                                        <p:attrNameLst>
                                          <p:attrName>fill.type</p:attrName>
                                        </p:attrNameLst>
                                      </p:cBhvr>
                                      <p:to>
                                        <p:strVal val="solid"/>
                                      </p:to>
                                    </p:set>
                                    <p:set>
                                      <p:cBhvr>
                                        <p:cTn id="242" dur="50" fill="hold"/>
                                        <p:tgtEl>
                                          <p:spTgt spid="32802"/>
                                        </p:tgtEl>
                                        <p:attrNameLst>
                                          <p:attrName>fill.on</p:attrName>
                                        </p:attrNameLst>
                                      </p:cBhvr>
                                      <p:to>
                                        <p:strVal val="true"/>
                                      </p:to>
                                    </p:se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3" fill="hold" nodeType="afterGroup">
                            <p:stCondLst>
                              <p:cond delay="3900"/>
                            </p:stCondLst>
                            <p:childTnLst>
                              <p:par>
                                <p:cTn id="244" presetID="1" presetClass="emph" presetSubtype="2" accel="50000" decel="50000" autoRev="1" fill="hold" nodeType="afterEffect">
                                  <p:stCondLst>
                                    <p:cond delay="0"/>
                                  </p:stCondLst>
                                  <p:childTnLst>
                                    <p:animClr clrSpc="rgb" dir="cw">
                                      <p:cBhvr>
                                        <p:cTn id="245" dur="50" fill="hold"/>
                                        <p:tgtEl>
                                          <p:spTgt spid="32803"/>
                                        </p:tgtEl>
                                        <p:attrNameLst>
                                          <p:attrName>fillcolor</p:attrName>
                                        </p:attrNameLst>
                                      </p:cBhvr>
                                      <p:to>
                                        <a:srgbClr val="FFFF00"/>
                                      </p:to>
                                    </p:animClr>
                                    <p:set>
                                      <p:cBhvr>
                                        <p:cTn id="246" dur="50" fill="hold"/>
                                        <p:tgtEl>
                                          <p:spTgt spid="32803"/>
                                        </p:tgtEl>
                                        <p:attrNameLst>
                                          <p:attrName>fill.type</p:attrName>
                                        </p:attrNameLst>
                                      </p:cBhvr>
                                      <p:to>
                                        <p:strVal val="solid"/>
                                      </p:to>
                                    </p:set>
                                    <p:set>
                                      <p:cBhvr>
                                        <p:cTn id="247" dur="50" fill="hold"/>
                                        <p:tgtEl>
                                          <p:spTgt spid="32803"/>
                                        </p:tgtEl>
                                        <p:attrNameLst>
                                          <p:attrName>fill.on</p:attrName>
                                        </p:attrNameLst>
                                      </p:cBhvr>
                                      <p:to>
                                        <p:strVal val="true"/>
                                      </p:to>
                                    </p:set>
                                  </p:childTnLst>
                                  <p:subTnLst>
                                    <p:audio>
                                      <p:cMediaNode>
                                        <p:cTn display="0" masterRel="sameClick">
                                          <p:stCondLst>
                                            <p:cond evt="begin" delay="0">
                                              <p:tn val="244"/>
                                            </p:cond>
                                          </p:stCondLst>
                                          <p:endCondLst>
                                            <p:cond evt="onStopAudio" delay="0">
                                              <p:tgtEl>
                                                <p:sldTgt/>
                                              </p:tgtEl>
                                            </p:cond>
                                          </p:endCondLst>
                                        </p:cTn>
                                        <p:tgtEl>
                                          <p:sndTgt r:embed="rId2" name="hammer.wav"/>
                                        </p:tgtEl>
                                      </p:cMediaNode>
                                    </p:audio>
                                  </p:subTnLst>
                                </p:cTn>
                              </p:par>
                            </p:childTnLst>
                          </p:cTn>
                        </p:par>
                        <p:par>
                          <p:cTn id="248" fill="hold" nodeType="afterGroup">
                            <p:stCondLst>
                              <p:cond delay="4000"/>
                            </p:stCondLst>
                            <p:childTnLst>
                              <p:par>
                                <p:cTn id="249" presetID="1" presetClass="emph" presetSubtype="2" accel="50000" decel="50000" autoRev="1" fill="hold" nodeType="afterEffect">
                                  <p:stCondLst>
                                    <p:cond delay="0"/>
                                  </p:stCondLst>
                                  <p:childTnLst>
                                    <p:animClr clrSpc="rgb" dir="cw">
                                      <p:cBhvr>
                                        <p:cTn id="250" dur="50" fill="hold"/>
                                        <p:tgtEl>
                                          <p:spTgt spid="32804"/>
                                        </p:tgtEl>
                                        <p:attrNameLst>
                                          <p:attrName>fillcolor</p:attrName>
                                        </p:attrNameLst>
                                      </p:cBhvr>
                                      <p:to>
                                        <a:srgbClr val="FFFF00"/>
                                      </p:to>
                                    </p:animClr>
                                    <p:set>
                                      <p:cBhvr>
                                        <p:cTn id="251" dur="50" fill="hold"/>
                                        <p:tgtEl>
                                          <p:spTgt spid="32804"/>
                                        </p:tgtEl>
                                        <p:attrNameLst>
                                          <p:attrName>fill.type</p:attrName>
                                        </p:attrNameLst>
                                      </p:cBhvr>
                                      <p:to>
                                        <p:strVal val="solid"/>
                                      </p:to>
                                    </p:set>
                                    <p:set>
                                      <p:cBhvr>
                                        <p:cTn id="252" dur="50" fill="hold"/>
                                        <p:tgtEl>
                                          <p:spTgt spid="32804"/>
                                        </p:tgtEl>
                                        <p:attrNameLst>
                                          <p:attrName>fill.on</p:attrName>
                                        </p:attrNameLst>
                                      </p:cBhvr>
                                      <p:to>
                                        <p:strVal val="true"/>
                                      </p:to>
                                    </p:se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3" fill="hold" nodeType="afterGroup">
                            <p:stCondLst>
                              <p:cond delay="4100"/>
                            </p:stCondLst>
                            <p:childTnLst>
                              <p:par>
                                <p:cTn id="254" presetID="1" presetClass="emph" presetSubtype="2" accel="50000" decel="50000" autoRev="1" fill="hold" nodeType="afterEffect">
                                  <p:stCondLst>
                                    <p:cond delay="0"/>
                                  </p:stCondLst>
                                  <p:childTnLst>
                                    <p:animClr clrSpc="rgb" dir="cw">
                                      <p:cBhvr>
                                        <p:cTn id="255" dur="50" fill="hold"/>
                                        <p:tgtEl>
                                          <p:spTgt spid="32805"/>
                                        </p:tgtEl>
                                        <p:attrNameLst>
                                          <p:attrName>fillcolor</p:attrName>
                                        </p:attrNameLst>
                                      </p:cBhvr>
                                      <p:to>
                                        <a:srgbClr val="FFFF00"/>
                                      </p:to>
                                    </p:animClr>
                                    <p:set>
                                      <p:cBhvr>
                                        <p:cTn id="256" dur="50" fill="hold"/>
                                        <p:tgtEl>
                                          <p:spTgt spid="32805"/>
                                        </p:tgtEl>
                                        <p:attrNameLst>
                                          <p:attrName>fill.type</p:attrName>
                                        </p:attrNameLst>
                                      </p:cBhvr>
                                      <p:to>
                                        <p:strVal val="solid"/>
                                      </p:to>
                                    </p:set>
                                    <p:set>
                                      <p:cBhvr>
                                        <p:cTn id="257" dur="50" fill="hold"/>
                                        <p:tgtEl>
                                          <p:spTgt spid="32805"/>
                                        </p:tgtEl>
                                        <p:attrNameLst>
                                          <p:attrName>fill.on</p:attrName>
                                        </p:attrNameLst>
                                      </p:cBhvr>
                                      <p:to>
                                        <p:strVal val="true"/>
                                      </p:to>
                                    </p:set>
                                  </p:childTnLst>
                                  <p:subTnLst>
                                    <p:audio>
                                      <p:cMediaNode>
                                        <p:cTn display="0" masterRel="sameClick">
                                          <p:stCondLst>
                                            <p:cond evt="begin" delay="0">
                                              <p:tn val="254"/>
                                            </p:cond>
                                          </p:stCondLst>
                                          <p:endCondLst>
                                            <p:cond evt="onStopAudio" delay="0">
                                              <p:tgtEl>
                                                <p:sldTgt/>
                                              </p:tgtEl>
                                            </p:cond>
                                          </p:endCondLst>
                                        </p:cTn>
                                        <p:tgtEl>
                                          <p:sndTgt r:embed="rId2" name="hammer.wav"/>
                                        </p:tgtEl>
                                      </p:cMediaNode>
                                    </p:audio>
                                  </p:subTnLst>
                                </p:cTn>
                              </p:par>
                            </p:childTnLst>
                          </p:cTn>
                        </p:par>
                        <p:par>
                          <p:cTn id="258" fill="hold" nodeType="afterGroup">
                            <p:stCondLst>
                              <p:cond delay="4200"/>
                            </p:stCondLst>
                            <p:childTnLst>
                              <p:par>
                                <p:cTn id="259" presetID="1" presetClass="emph" presetSubtype="2" accel="50000" decel="50000" autoRev="1" fill="hold" nodeType="afterEffect">
                                  <p:stCondLst>
                                    <p:cond delay="0"/>
                                  </p:stCondLst>
                                  <p:childTnLst>
                                    <p:animClr clrSpc="rgb" dir="cw">
                                      <p:cBhvr>
                                        <p:cTn id="260" dur="50" fill="hold"/>
                                        <p:tgtEl>
                                          <p:spTgt spid="32806"/>
                                        </p:tgtEl>
                                        <p:attrNameLst>
                                          <p:attrName>fillcolor</p:attrName>
                                        </p:attrNameLst>
                                      </p:cBhvr>
                                      <p:to>
                                        <a:srgbClr val="FFFF00"/>
                                      </p:to>
                                    </p:animClr>
                                    <p:set>
                                      <p:cBhvr>
                                        <p:cTn id="261" dur="50" fill="hold"/>
                                        <p:tgtEl>
                                          <p:spTgt spid="32806"/>
                                        </p:tgtEl>
                                        <p:attrNameLst>
                                          <p:attrName>fill.type</p:attrName>
                                        </p:attrNameLst>
                                      </p:cBhvr>
                                      <p:to>
                                        <p:strVal val="solid"/>
                                      </p:to>
                                    </p:set>
                                    <p:set>
                                      <p:cBhvr>
                                        <p:cTn id="262" dur="50" fill="hold"/>
                                        <p:tgtEl>
                                          <p:spTgt spid="32806"/>
                                        </p:tgtEl>
                                        <p:attrNameLst>
                                          <p:attrName>fill.on</p:attrName>
                                        </p:attrNameLst>
                                      </p:cBhvr>
                                      <p:to>
                                        <p:strVal val="true"/>
                                      </p:to>
                                    </p:se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3" fill="hold" nodeType="afterGroup">
                            <p:stCondLst>
                              <p:cond delay="4300"/>
                            </p:stCondLst>
                            <p:childTnLst>
                              <p:par>
                                <p:cTn id="264" presetID="1" presetClass="emph" presetSubtype="2" accel="50000" decel="50000" autoRev="1" fill="hold" nodeType="afterEffect">
                                  <p:stCondLst>
                                    <p:cond delay="0"/>
                                  </p:stCondLst>
                                  <p:childTnLst>
                                    <p:animClr clrSpc="rgb" dir="cw">
                                      <p:cBhvr>
                                        <p:cTn id="265" dur="50" fill="hold"/>
                                        <p:tgtEl>
                                          <p:spTgt spid="32807"/>
                                        </p:tgtEl>
                                        <p:attrNameLst>
                                          <p:attrName>fillcolor</p:attrName>
                                        </p:attrNameLst>
                                      </p:cBhvr>
                                      <p:to>
                                        <a:srgbClr val="FFFF00"/>
                                      </p:to>
                                    </p:animClr>
                                    <p:set>
                                      <p:cBhvr>
                                        <p:cTn id="266" dur="50" fill="hold"/>
                                        <p:tgtEl>
                                          <p:spTgt spid="32807"/>
                                        </p:tgtEl>
                                        <p:attrNameLst>
                                          <p:attrName>fill.type</p:attrName>
                                        </p:attrNameLst>
                                      </p:cBhvr>
                                      <p:to>
                                        <p:strVal val="solid"/>
                                      </p:to>
                                    </p:set>
                                    <p:set>
                                      <p:cBhvr>
                                        <p:cTn id="267" dur="50" fill="hold"/>
                                        <p:tgtEl>
                                          <p:spTgt spid="32807"/>
                                        </p:tgtEl>
                                        <p:attrNameLst>
                                          <p:attrName>fill.on</p:attrName>
                                        </p:attrNameLst>
                                      </p:cBhvr>
                                      <p:to>
                                        <p:strVal val="true"/>
                                      </p:to>
                                    </p:set>
                                  </p:childTnLst>
                                  <p:subTnLst>
                                    <p:audio>
                                      <p:cMediaNode>
                                        <p:cTn display="0" masterRel="sameClick">
                                          <p:stCondLst>
                                            <p:cond evt="begin" delay="0">
                                              <p:tn val="264"/>
                                            </p:cond>
                                          </p:stCondLst>
                                          <p:endCondLst>
                                            <p:cond evt="onStopAudio" delay="0">
                                              <p:tgtEl>
                                                <p:sldTgt/>
                                              </p:tgtEl>
                                            </p:cond>
                                          </p:endCondLst>
                                        </p:cTn>
                                        <p:tgtEl>
                                          <p:sndTgt r:embed="rId2" name="hammer.wav"/>
                                        </p:tgtEl>
                                      </p:cMediaNode>
                                    </p:audio>
                                  </p:subTnLst>
                                </p:cTn>
                              </p:par>
                            </p:childTnLst>
                          </p:cTn>
                        </p:par>
                        <p:par>
                          <p:cTn id="268" fill="hold" nodeType="afterGroup">
                            <p:stCondLst>
                              <p:cond delay="4400"/>
                            </p:stCondLst>
                            <p:childTnLst>
                              <p:par>
                                <p:cTn id="269" presetID="1" presetClass="emph" presetSubtype="2" accel="50000" decel="50000" autoRev="1" fill="hold" nodeType="afterEffect">
                                  <p:stCondLst>
                                    <p:cond delay="0"/>
                                  </p:stCondLst>
                                  <p:childTnLst>
                                    <p:animClr clrSpc="rgb" dir="cw">
                                      <p:cBhvr>
                                        <p:cTn id="270" dur="50" fill="hold"/>
                                        <p:tgtEl>
                                          <p:spTgt spid="32808"/>
                                        </p:tgtEl>
                                        <p:attrNameLst>
                                          <p:attrName>fillcolor</p:attrName>
                                        </p:attrNameLst>
                                      </p:cBhvr>
                                      <p:to>
                                        <a:srgbClr val="FFFF00"/>
                                      </p:to>
                                    </p:animClr>
                                    <p:set>
                                      <p:cBhvr>
                                        <p:cTn id="271" dur="50" fill="hold"/>
                                        <p:tgtEl>
                                          <p:spTgt spid="32808"/>
                                        </p:tgtEl>
                                        <p:attrNameLst>
                                          <p:attrName>fill.type</p:attrName>
                                        </p:attrNameLst>
                                      </p:cBhvr>
                                      <p:to>
                                        <p:strVal val="solid"/>
                                      </p:to>
                                    </p:set>
                                    <p:set>
                                      <p:cBhvr>
                                        <p:cTn id="272" dur="50" fill="hold"/>
                                        <p:tgtEl>
                                          <p:spTgt spid="32808"/>
                                        </p:tgtEl>
                                        <p:attrNameLst>
                                          <p:attrName>fill.on</p:attrName>
                                        </p:attrNameLst>
                                      </p:cBhvr>
                                      <p:to>
                                        <p:strVal val="true"/>
                                      </p:to>
                                    </p:se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3" fill="hold" nodeType="afterGroup">
                            <p:stCondLst>
                              <p:cond delay="4500"/>
                            </p:stCondLst>
                            <p:childTnLst>
                              <p:par>
                                <p:cTn id="274" presetID="1" presetClass="emph" presetSubtype="2" accel="50000" decel="50000" autoRev="1" fill="hold" nodeType="afterEffect">
                                  <p:stCondLst>
                                    <p:cond delay="0"/>
                                  </p:stCondLst>
                                  <p:childTnLst>
                                    <p:animClr clrSpc="rgb" dir="cw">
                                      <p:cBhvr>
                                        <p:cTn id="275" dur="50" fill="hold"/>
                                        <p:tgtEl>
                                          <p:spTgt spid="32809"/>
                                        </p:tgtEl>
                                        <p:attrNameLst>
                                          <p:attrName>fillcolor</p:attrName>
                                        </p:attrNameLst>
                                      </p:cBhvr>
                                      <p:to>
                                        <a:srgbClr val="FFFF00"/>
                                      </p:to>
                                    </p:animClr>
                                    <p:set>
                                      <p:cBhvr>
                                        <p:cTn id="276" dur="50" fill="hold"/>
                                        <p:tgtEl>
                                          <p:spTgt spid="32809"/>
                                        </p:tgtEl>
                                        <p:attrNameLst>
                                          <p:attrName>fill.type</p:attrName>
                                        </p:attrNameLst>
                                      </p:cBhvr>
                                      <p:to>
                                        <p:strVal val="solid"/>
                                      </p:to>
                                    </p:set>
                                    <p:set>
                                      <p:cBhvr>
                                        <p:cTn id="277" dur="50" fill="hold"/>
                                        <p:tgtEl>
                                          <p:spTgt spid="32809"/>
                                        </p:tgtEl>
                                        <p:attrNameLst>
                                          <p:attrName>fill.on</p:attrName>
                                        </p:attrNameLst>
                                      </p:cBhvr>
                                      <p:to>
                                        <p:strVal val="true"/>
                                      </p:to>
                                    </p:set>
                                  </p:childTnLst>
                                  <p:subTnLst>
                                    <p:audio>
                                      <p:cMediaNode>
                                        <p:cTn display="0" masterRel="sameClick">
                                          <p:stCondLst>
                                            <p:cond evt="begin" delay="0">
                                              <p:tn val="274"/>
                                            </p:cond>
                                          </p:stCondLst>
                                          <p:endCondLst>
                                            <p:cond evt="onStopAudio" delay="0">
                                              <p:tgtEl>
                                                <p:sldTgt/>
                                              </p:tgtEl>
                                            </p:cond>
                                          </p:endCondLst>
                                        </p:cTn>
                                        <p:tgtEl>
                                          <p:sndTgt r:embed="rId2" name="hammer.wav"/>
                                        </p:tgtEl>
                                      </p:cMediaNode>
                                    </p:audio>
                                  </p:subTnLst>
                                </p:cTn>
                              </p:par>
                            </p:childTnLst>
                          </p:cTn>
                        </p:par>
                        <p:par>
                          <p:cTn id="278" fill="hold" nodeType="afterGroup">
                            <p:stCondLst>
                              <p:cond delay="4600"/>
                            </p:stCondLst>
                            <p:childTnLst>
                              <p:par>
                                <p:cTn id="279" presetID="1" presetClass="emph" presetSubtype="2" accel="50000" decel="50000" autoRev="1" fill="hold" nodeType="afterEffect">
                                  <p:stCondLst>
                                    <p:cond delay="0"/>
                                  </p:stCondLst>
                                  <p:childTnLst>
                                    <p:animClr clrSpc="rgb" dir="cw">
                                      <p:cBhvr>
                                        <p:cTn id="280" dur="50" fill="hold"/>
                                        <p:tgtEl>
                                          <p:spTgt spid="32810"/>
                                        </p:tgtEl>
                                        <p:attrNameLst>
                                          <p:attrName>fillcolor</p:attrName>
                                        </p:attrNameLst>
                                      </p:cBhvr>
                                      <p:to>
                                        <a:srgbClr val="FFFF00"/>
                                      </p:to>
                                    </p:animClr>
                                    <p:set>
                                      <p:cBhvr>
                                        <p:cTn id="281" dur="50" fill="hold"/>
                                        <p:tgtEl>
                                          <p:spTgt spid="32810"/>
                                        </p:tgtEl>
                                        <p:attrNameLst>
                                          <p:attrName>fill.type</p:attrName>
                                        </p:attrNameLst>
                                      </p:cBhvr>
                                      <p:to>
                                        <p:strVal val="solid"/>
                                      </p:to>
                                    </p:set>
                                    <p:set>
                                      <p:cBhvr>
                                        <p:cTn id="282" dur="50" fill="hold"/>
                                        <p:tgtEl>
                                          <p:spTgt spid="32810"/>
                                        </p:tgtEl>
                                        <p:attrNameLst>
                                          <p:attrName>fill.on</p:attrName>
                                        </p:attrNameLst>
                                      </p:cBhvr>
                                      <p:to>
                                        <p:strVal val="true"/>
                                      </p:to>
                                    </p:se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3" fill="hold" nodeType="afterGroup">
                            <p:stCondLst>
                              <p:cond delay="4700"/>
                            </p:stCondLst>
                            <p:childTnLst>
                              <p:par>
                                <p:cTn id="284" presetID="1" presetClass="emph" presetSubtype="2" accel="50000" decel="50000" autoRev="1" fill="hold" nodeType="afterEffect">
                                  <p:stCondLst>
                                    <p:cond delay="0"/>
                                  </p:stCondLst>
                                  <p:childTnLst>
                                    <p:animClr clrSpc="rgb" dir="cw">
                                      <p:cBhvr>
                                        <p:cTn id="285" dur="50" fill="hold"/>
                                        <p:tgtEl>
                                          <p:spTgt spid="32811"/>
                                        </p:tgtEl>
                                        <p:attrNameLst>
                                          <p:attrName>fillcolor</p:attrName>
                                        </p:attrNameLst>
                                      </p:cBhvr>
                                      <p:to>
                                        <a:srgbClr val="FFFF00"/>
                                      </p:to>
                                    </p:animClr>
                                    <p:set>
                                      <p:cBhvr>
                                        <p:cTn id="286" dur="50" fill="hold"/>
                                        <p:tgtEl>
                                          <p:spTgt spid="32811"/>
                                        </p:tgtEl>
                                        <p:attrNameLst>
                                          <p:attrName>fill.type</p:attrName>
                                        </p:attrNameLst>
                                      </p:cBhvr>
                                      <p:to>
                                        <p:strVal val="solid"/>
                                      </p:to>
                                    </p:set>
                                    <p:set>
                                      <p:cBhvr>
                                        <p:cTn id="287" dur="50" fill="hold"/>
                                        <p:tgtEl>
                                          <p:spTgt spid="32811"/>
                                        </p:tgtEl>
                                        <p:attrNameLst>
                                          <p:attrName>fill.on</p:attrName>
                                        </p:attrNameLst>
                                      </p:cBhvr>
                                      <p:to>
                                        <p:strVal val="true"/>
                                      </p:to>
                                    </p:set>
                                  </p:childTnLst>
                                  <p:subTnLst>
                                    <p:audio>
                                      <p:cMediaNode>
                                        <p:cTn display="0" masterRel="sameClick">
                                          <p:stCondLst>
                                            <p:cond evt="begin" delay="0">
                                              <p:tn val="284"/>
                                            </p:cond>
                                          </p:stCondLst>
                                          <p:endCondLst>
                                            <p:cond evt="onStopAudio" delay="0">
                                              <p:tgtEl>
                                                <p:sldTgt/>
                                              </p:tgtEl>
                                            </p:cond>
                                          </p:endCondLst>
                                        </p:cTn>
                                        <p:tgtEl>
                                          <p:sndTgt r:embed="rId2" name="hammer.wav"/>
                                        </p:tgtEl>
                                      </p:cMediaNode>
                                    </p:audio>
                                  </p:subTnLst>
                                </p:cTn>
                              </p:par>
                            </p:childTnLst>
                          </p:cTn>
                        </p:par>
                        <p:par>
                          <p:cTn id="288" fill="hold" nodeType="afterGroup">
                            <p:stCondLst>
                              <p:cond delay="4800"/>
                            </p:stCondLst>
                            <p:childTnLst>
                              <p:par>
                                <p:cTn id="289" presetID="1" presetClass="emph" presetSubtype="2" accel="50000" decel="50000" autoRev="1" fill="hold" nodeType="afterEffect">
                                  <p:stCondLst>
                                    <p:cond delay="0"/>
                                  </p:stCondLst>
                                  <p:childTnLst>
                                    <p:animClr clrSpc="rgb" dir="cw">
                                      <p:cBhvr>
                                        <p:cTn id="290" dur="50" fill="hold"/>
                                        <p:tgtEl>
                                          <p:spTgt spid="32812"/>
                                        </p:tgtEl>
                                        <p:attrNameLst>
                                          <p:attrName>fillcolor</p:attrName>
                                        </p:attrNameLst>
                                      </p:cBhvr>
                                      <p:to>
                                        <a:srgbClr val="FFFF00"/>
                                      </p:to>
                                    </p:animClr>
                                    <p:set>
                                      <p:cBhvr>
                                        <p:cTn id="291" dur="50" fill="hold"/>
                                        <p:tgtEl>
                                          <p:spTgt spid="32812"/>
                                        </p:tgtEl>
                                        <p:attrNameLst>
                                          <p:attrName>fill.type</p:attrName>
                                        </p:attrNameLst>
                                      </p:cBhvr>
                                      <p:to>
                                        <p:strVal val="solid"/>
                                      </p:to>
                                    </p:set>
                                    <p:set>
                                      <p:cBhvr>
                                        <p:cTn id="292" dur="50" fill="hold"/>
                                        <p:tgtEl>
                                          <p:spTgt spid="32812"/>
                                        </p:tgtEl>
                                        <p:attrNameLst>
                                          <p:attrName>fill.on</p:attrName>
                                        </p:attrNameLst>
                                      </p:cBhvr>
                                      <p:to>
                                        <p:strVal val="true"/>
                                      </p:to>
                                    </p:se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3" fill="hold" nodeType="afterGroup">
                            <p:stCondLst>
                              <p:cond delay="4900"/>
                            </p:stCondLst>
                            <p:childTnLst>
                              <p:par>
                                <p:cTn id="294" presetID="1" presetClass="emph" presetSubtype="2" accel="50000" decel="50000" autoRev="1" fill="hold" nodeType="afterEffect">
                                  <p:stCondLst>
                                    <p:cond delay="0"/>
                                  </p:stCondLst>
                                  <p:childTnLst>
                                    <p:animClr clrSpc="rgb" dir="cw">
                                      <p:cBhvr>
                                        <p:cTn id="295" dur="50" fill="hold"/>
                                        <p:tgtEl>
                                          <p:spTgt spid="32813"/>
                                        </p:tgtEl>
                                        <p:attrNameLst>
                                          <p:attrName>fillcolor</p:attrName>
                                        </p:attrNameLst>
                                      </p:cBhvr>
                                      <p:to>
                                        <a:srgbClr val="FFFF00"/>
                                      </p:to>
                                    </p:animClr>
                                    <p:set>
                                      <p:cBhvr>
                                        <p:cTn id="296" dur="50" fill="hold"/>
                                        <p:tgtEl>
                                          <p:spTgt spid="32813"/>
                                        </p:tgtEl>
                                        <p:attrNameLst>
                                          <p:attrName>fill.type</p:attrName>
                                        </p:attrNameLst>
                                      </p:cBhvr>
                                      <p:to>
                                        <p:strVal val="solid"/>
                                      </p:to>
                                    </p:set>
                                    <p:set>
                                      <p:cBhvr>
                                        <p:cTn id="297" dur="50" fill="hold"/>
                                        <p:tgtEl>
                                          <p:spTgt spid="32813"/>
                                        </p:tgtEl>
                                        <p:attrNameLst>
                                          <p:attrName>fill.on</p:attrName>
                                        </p:attrNameLst>
                                      </p:cBhvr>
                                      <p:to>
                                        <p:strVal val="true"/>
                                      </p:to>
                                    </p:set>
                                  </p:childTnLst>
                                  <p:subTnLst>
                                    <p:audio>
                                      <p:cMediaNode>
                                        <p:cTn display="0" masterRel="sameClick">
                                          <p:stCondLst>
                                            <p:cond evt="begin" delay="0">
                                              <p:tn val="294"/>
                                            </p:cond>
                                          </p:stCondLst>
                                          <p:endCondLst>
                                            <p:cond evt="onStopAudio" delay="0">
                                              <p:tgtEl>
                                                <p:sldTgt/>
                                              </p:tgtEl>
                                            </p:cond>
                                          </p:endCondLst>
                                        </p:cTn>
                                        <p:tgtEl>
                                          <p:sndTgt r:embed="rId2" name="hammer.wav"/>
                                        </p:tgtEl>
                                      </p:cMediaNode>
                                    </p:audio>
                                  </p:subTnLst>
                                </p:cTn>
                              </p:par>
                            </p:childTnLst>
                          </p:cTn>
                        </p:par>
                        <p:par>
                          <p:cTn id="298" fill="hold" nodeType="afterGroup">
                            <p:stCondLst>
                              <p:cond delay="5000"/>
                            </p:stCondLst>
                            <p:childTnLst>
                              <p:par>
                                <p:cTn id="299" presetID="1" presetClass="emph" presetSubtype="2" accel="50000" decel="50000" autoRev="1" fill="hold" nodeType="afterEffect">
                                  <p:stCondLst>
                                    <p:cond delay="0"/>
                                  </p:stCondLst>
                                  <p:childTnLst>
                                    <p:animClr clrSpc="rgb" dir="cw">
                                      <p:cBhvr>
                                        <p:cTn id="300" dur="50" fill="hold"/>
                                        <p:tgtEl>
                                          <p:spTgt spid="32814"/>
                                        </p:tgtEl>
                                        <p:attrNameLst>
                                          <p:attrName>fillcolor</p:attrName>
                                        </p:attrNameLst>
                                      </p:cBhvr>
                                      <p:to>
                                        <a:srgbClr val="FFFF00"/>
                                      </p:to>
                                    </p:animClr>
                                    <p:set>
                                      <p:cBhvr>
                                        <p:cTn id="301" dur="50" fill="hold"/>
                                        <p:tgtEl>
                                          <p:spTgt spid="32814"/>
                                        </p:tgtEl>
                                        <p:attrNameLst>
                                          <p:attrName>fill.type</p:attrName>
                                        </p:attrNameLst>
                                      </p:cBhvr>
                                      <p:to>
                                        <p:strVal val="solid"/>
                                      </p:to>
                                    </p:set>
                                    <p:set>
                                      <p:cBhvr>
                                        <p:cTn id="302" dur="50" fill="hold"/>
                                        <p:tgtEl>
                                          <p:spTgt spid="32814"/>
                                        </p:tgtEl>
                                        <p:attrNameLst>
                                          <p:attrName>fill.on</p:attrName>
                                        </p:attrNameLst>
                                      </p:cBhvr>
                                      <p:to>
                                        <p:strVal val="true"/>
                                      </p:to>
                                    </p:se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3" fill="hold" nodeType="afterGroup">
                            <p:stCondLst>
                              <p:cond delay="5100"/>
                            </p:stCondLst>
                            <p:childTnLst>
                              <p:par>
                                <p:cTn id="304" presetID="1" presetClass="emph" presetSubtype="2" accel="50000" decel="50000" autoRev="1" fill="hold" nodeType="afterEffect">
                                  <p:stCondLst>
                                    <p:cond delay="0"/>
                                  </p:stCondLst>
                                  <p:childTnLst>
                                    <p:animClr clrSpc="rgb" dir="cw">
                                      <p:cBhvr>
                                        <p:cTn id="305" dur="50" fill="hold"/>
                                        <p:tgtEl>
                                          <p:spTgt spid="32772"/>
                                        </p:tgtEl>
                                        <p:attrNameLst>
                                          <p:attrName>fillcolor</p:attrName>
                                        </p:attrNameLst>
                                      </p:cBhvr>
                                      <p:to>
                                        <a:srgbClr val="FFFF00"/>
                                      </p:to>
                                    </p:animClr>
                                    <p:set>
                                      <p:cBhvr>
                                        <p:cTn id="306" dur="50" fill="hold"/>
                                        <p:tgtEl>
                                          <p:spTgt spid="32772"/>
                                        </p:tgtEl>
                                        <p:attrNameLst>
                                          <p:attrName>fill.type</p:attrName>
                                        </p:attrNameLst>
                                      </p:cBhvr>
                                      <p:to>
                                        <p:strVal val="solid"/>
                                      </p:to>
                                    </p:set>
                                    <p:set>
                                      <p:cBhvr>
                                        <p:cTn id="307" dur="50" fill="hold"/>
                                        <p:tgtEl>
                                          <p:spTgt spid="32772"/>
                                        </p:tgtEl>
                                        <p:attrNameLst>
                                          <p:attrName>fill.on</p:attrName>
                                        </p:attrNameLst>
                                      </p:cBhvr>
                                      <p:to>
                                        <p:strVal val="true"/>
                                      </p:to>
                                    </p:set>
                                  </p:childTnLst>
                                  <p:subTnLst>
                                    <p:audio>
                                      <p:cMediaNode>
                                        <p:cTn display="0" masterRel="sameClick">
                                          <p:stCondLst>
                                            <p:cond evt="begin" delay="0">
                                              <p:tn val="304"/>
                                            </p:cond>
                                          </p:stCondLst>
                                          <p:endCondLst>
                                            <p:cond evt="onStopAudio" delay="0">
                                              <p:tgtEl>
                                                <p:sldTgt/>
                                              </p:tgtEl>
                                            </p:cond>
                                          </p:endCondLst>
                                        </p:cTn>
                                        <p:tgtEl>
                                          <p:sndTgt r:embed="rId2" name="hammer.wav"/>
                                        </p:tgtEl>
                                      </p:cMediaNode>
                                    </p:audio>
                                  </p:subTnLst>
                                </p:cTn>
                              </p:par>
                            </p:childTnLst>
                          </p:cTn>
                        </p:par>
                        <p:par>
                          <p:cTn id="308" fill="hold" nodeType="afterGroup">
                            <p:stCondLst>
                              <p:cond delay="5200"/>
                            </p:stCondLst>
                            <p:childTnLst>
                              <p:par>
                                <p:cTn id="309" presetID="1" presetClass="emph" presetSubtype="2" accel="50000" decel="50000" autoRev="1" fill="hold" nodeType="afterEffect">
                                  <p:stCondLst>
                                    <p:cond delay="0"/>
                                  </p:stCondLst>
                                  <p:childTnLst>
                                    <p:animClr clrSpc="rgb" dir="cw">
                                      <p:cBhvr>
                                        <p:cTn id="310" dur="50" fill="hold"/>
                                        <p:tgtEl>
                                          <p:spTgt spid="32773"/>
                                        </p:tgtEl>
                                        <p:attrNameLst>
                                          <p:attrName>fillcolor</p:attrName>
                                        </p:attrNameLst>
                                      </p:cBhvr>
                                      <p:to>
                                        <a:srgbClr val="FFFF00"/>
                                      </p:to>
                                    </p:animClr>
                                    <p:set>
                                      <p:cBhvr>
                                        <p:cTn id="311" dur="50" fill="hold"/>
                                        <p:tgtEl>
                                          <p:spTgt spid="32773"/>
                                        </p:tgtEl>
                                        <p:attrNameLst>
                                          <p:attrName>fill.type</p:attrName>
                                        </p:attrNameLst>
                                      </p:cBhvr>
                                      <p:to>
                                        <p:strVal val="solid"/>
                                      </p:to>
                                    </p:set>
                                    <p:set>
                                      <p:cBhvr>
                                        <p:cTn id="312" dur="50" fill="hold"/>
                                        <p:tgtEl>
                                          <p:spTgt spid="32773"/>
                                        </p:tgtEl>
                                        <p:attrNameLst>
                                          <p:attrName>fill.on</p:attrName>
                                        </p:attrNameLst>
                                      </p:cBhvr>
                                      <p:to>
                                        <p:strVal val="true"/>
                                      </p:to>
                                    </p:set>
                                  </p:childTnLst>
                                  <p:subTnLst>
                                    <p:audio>
                                      <p:cMediaNode>
                                        <p:cTn display="0" masterRel="sameClick">
                                          <p:stCondLst>
                                            <p:cond evt="begin" delay="0">
                                              <p:tn val="309"/>
                                            </p:cond>
                                          </p:stCondLst>
                                          <p:endCondLst>
                                            <p:cond evt="onStopAudio" delay="0">
                                              <p:tgtEl>
                                                <p:sldTgt/>
                                              </p:tgtEl>
                                            </p:cond>
                                          </p:endCondLst>
                                        </p:cTn>
                                        <p:tgtEl>
                                          <p:sndTgt r:embed="rId2" name="hammer.wav"/>
                                        </p:tgtEl>
                                      </p:cMediaNode>
                                    </p:audio>
                                  </p:subTnLst>
                                </p:cTn>
                              </p:par>
                            </p:childTnLst>
                          </p:cTn>
                        </p:par>
                        <p:par>
                          <p:cTn id="313" fill="hold" nodeType="afterGroup">
                            <p:stCondLst>
                              <p:cond delay="5300"/>
                            </p:stCondLst>
                            <p:childTnLst>
                              <p:par>
                                <p:cTn id="314" presetID="1" presetClass="emph" presetSubtype="2" accel="50000" decel="50000" autoRev="1" fill="hold" nodeType="afterEffect">
                                  <p:stCondLst>
                                    <p:cond delay="0"/>
                                  </p:stCondLst>
                                  <p:childTnLst>
                                    <p:animClr clrSpc="rgb" dir="cw">
                                      <p:cBhvr>
                                        <p:cTn id="315" dur="50" fill="hold"/>
                                        <p:tgtEl>
                                          <p:spTgt spid="32774"/>
                                        </p:tgtEl>
                                        <p:attrNameLst>
                                          <p:attrName>fillcolor</p:attrName>
                                        </p:attrNameLst>
                                      </p:cBhvr>
                                      <p:to>
                                        <a:srgbClr val="FFFF00"/>
                                      </p:to>
                                    </p:animClr>
                                    <p:set>
                                      <p:cBhvr>
                                        <p:cTn id="316" dur="50" fill="hold"/>
                                        <p:tgtEl>
                                          <p:spTgt spid="32774"/>
                                        </p:tgtEl>
                                        <p:attrNameLst>
                                          <p:attrName>fill.type</p:attrName>
                                        </p:attrNameLst>
                                      </p:cBhvr>
                                      <p:to>
                                        <p:strVal val="solid"/>
                                      </p:to>
                                    </p:set>
                                    <p:set>
                                      <p:cBhvr>
                                        <p:cTn id="317" dur="50" fill="hold"/>
                                        <p:tgtEl>
                                          <p:spTgt spid="32774"/>
                                        </p:tgtEl>
                                        <p:attrNameLst>
                                          <p:attrName>fill.on</p:attrName>
                                        </p:attrNameLst>
                                      </p:cBhvr>
                                      <p:to>
                                        <p:strVal val="true"/>
                                      </p:to>
                                    </p:set>
                                  </p:childTnLst>
                                  <p:subTnLst>
                                    <p:audio>
                                      <p:cMediaNode>
                                        <p:cTn display="0" masterRel="sameClick">
                                          <p:stCondLst>
                                            <p:cond evt="begin" delay="0">
                                              <p:tn val="314"/>
                                            </p:cond>
                                          </p:stCondLst>
                                          <p:endCondLst>
                                            <p:cond evt="onStopAudio" delay="0">
                                              <p:tgtEl>
                                                <p:sldTgt/>
                                              </p:tgtEl>
                                            </p:cond>
                                          </p:endCondLst>
                                        </p:cTn>
                                        <p:tgtEl>
                                          <p:sndTgt r:embed="rId2" name="hammer.wav"/>
                                        </p:tgtEl>
                                      </p:cMediaNode>
                                    </p:audio>
                                  </p:subTnLst>
                                </p:cTn>
                              </p:par>
                            </p:childTnLst>
                          </p:cTn>
                        </p:par>
                        <p:par>
                          <p:cTn id="318" fill="hold" nodeType="afterGroup">
                            <p:stCondLst>
                              <p:cond delay="5400"/>
                            </p:stCondLst>
                            <p:childTnLst>
                              <p:par>
                                <p:cTn id="319" presetID="1" presetClass="emph" presetSubtype="2" accel="50000" decel="50000" autoRev="1" fill="hold" nodeType="afterEffect">
                                  <p:stCondLst>
                                    <p:cond delay="0"/>
                                  </p:stCondLst>
                                  <p:childTnLst>
                                    <p:animClr clrSpc="rgb" dir="cw">
                                      <p:cBhvr>
                                        <p:cTn id="320" dur="50" fill="hold"/>
                                        <p:tgtEl>
                                          <p:spTgt spid="32775"/>
                                        </p:tgtEl>
                                        <p:attrNameLst>
                                          <p:attrName>fillcolor</p:attrName>
                                        </p:attrNameLst>
                                      </p:cBhvr>
                                      <p:to>
                                        <a:srgbClr val="FFFF00"/>
                                      </p:to>
                                    </p:animClr>
                                    <p:set>
                                      <p:cBhvr>
                                        <p:cTn id="321" dur="50" fill="hold"/>
                                        <p:tgtEl>
                                          <p:spTgt spid="32775"/>
                                        </p:tgtEl>
                                        <p:attrNameLst>
                                          <p:attrName>fill.type</p:attrName>
                                        </p:attrNameLst>
                                      </p:cBhvr>
                                      <p:to>
                                        <p:strVal val="solid"/>
                                      </p:to>
                                    </p:set>
                                    <p:set>
                                      <p:cBhvr>
                                        <p:cTn id="322" dur="50" fill="hold"/>
                                        <p:tgtEl>
                                          <p:spTgt spid="32775"/>
                                        </p:tgtEl>
                                        <p:attrNameLst>
                                          <p:attrName>fill.on</p:attrName>
                                        </p:attrNameLst>
                                      </p:cBhvr>
                                      <p:to>
                                        <p:strVal val="true"/>
                                      </p:to>
                                    </p:set>
                                  </p:childTnLst>
                                  <p:subTnLst>
                                    <p:audio>
                                      <p:cMediaNode>
                                        <p:cTn display="0" masterRel="sameClick">
                                          <p:stCondLst>
                                            <p:cond evt="begin" delay="0">
                                              <p:tn val="319"/>
                                            </p:cond>
                                          </p:stCondLst>
                                          <p:endCondLst>
                                            <p:cond evt="onStopAudio" delay="0">
                                              <p:tgtEl>
                                                <p:sldTgt/>
                                              </p:tgtEl>
                                            </p:cond>
                                          </p:endCondLst>
                                        </p:cTn>
                                        <p:tgtEl>
                                          <p:sndTgt r:embed="rId2" name="hammer.wav"/>
                                        </p:tgtEl>
                                      </p:cMediaNode>
                                    </p:audio>
                                  </p:subTnLst>
                                </p:cTn>
                              </p:par>
                            </p:childTnLst>
                          </p:cTn>
                        </p:par>
                        <p:par>
                          <p:cTn id="323" fill="hold" nodeType="afterGroup">
                            <p:stCondLst>
                              <p:cond delay="5500"/>
                            </p:stCondLst>
                            <p:childTnLst>
                              <p:par>
                                <p:cTn id="324" presetID="1" presetClass="emph" presetSubtype="2" accel="50000" decel="50000" autoRev="1" fill="hold" nodeType="afterEffect">
                                  <p:stCondLst>
                                    <p:cond delay="0"/>
                                  </p:stCondLst>
                                  <p:childTnLst>
                                    <p:animClr clrSpc="rgb" dir="cw">
                                      <p:cBhvr>
                                        <p:cTn id="325" dur="50" fill="hold"/>
                                        <p:tgtEl>
                                          <p:spTgt spid="32776"/>
                                        </p:tgtEl>
                                        <p:attrNameLst>
                                          <p:attrName>fillcolor</p:attrName>
                                        </p:attrNameLst>
                                      </p:cBhvr>
                                      <p:to>
                                        <a:srgbClr val="FFFF00"/>
                                      </p:to>
                                    </p:animClr>
                                    <p:set>
                                      <p:cBhvr>
                                        <p:cTn id="326" dur="50" fill="hold"/>
                                        <p:tgtEl>
                                          <p:spTgt spid="32776"/>
                                        </p:tgtEl>
                                        <p:attrNameLst>
                                          <p:attrName>fill.type</p:attrName>
                                        </p:attrNameLst>
                                      </p:cBhvr>
                                      <p:to>
                                        <p:strVal val="solid"/>
                                      </p:to>
                                    </p:set>
                                    <p:set>
                                      <p:cBhvr>
                                        <p:cTn id="327" dur="50" fill="hold"/>
                                        <p:tgtEl>
                                          <p:spTgt spid="32776"/>
                                        </p:tgtEl>
                                        <p:attrNameLst>
                                          <p:attrName>fill.on</p:attrName>
                                        </p:attrNameLst>
                                      </p:cBhvr>
                                      <p:to>
                                        <p:strVal val="true"/>
                                      </p:to>
                                    </p:set>
                                  </p:childTnLst>
                                  <p:subTnLst>
                                    <p:audio>
                                      <p:cMediaNode>
                                        <p:cTn display="0" masterRel="sameClick">
                                          <p:stCondLst>
                                            <p:cond evt="begin" delay="0">
                                              <p:tn val="324"/>
                                            </p:cond>
                                          </p:stCondLst>
                                          <p:endCondLst>
                                            <p:cond evt="onStopAudio" delay="0">
                                              <p:tgtEl>
                                                <p:sldTgt/>
                                              </p:tgtEl>
                                            </p:cond>
                                          </p:endCondLst>
                                        </p:cTn>
                                        <p:tgtEl>
                                          <p:sndTgt r:embed="rId2" name="hammer.wav"/>
                                        </p:tgtEl>
                                      </p:cMediaNode>
                                    </p:audio>
                                  </p:subTnLst>
                                </p:cTn>
                              </p:par>
                            </p:childTnLst>
                          </p:cTn>
                        </p:par>
                        <p:par>
                          <p:cTn id="328" fill="hold" nodeType="afterGroup">
                            <p:stCondLst>
                              <p:cond delay="5600"/>
                            </p:stCondLst>
                            <p:childTnLst>
                              <p:par>
                                <p:cTn id="329" presetID="1" presetClass="emph" presetSubtype="2" accel="50000" decel="50000" autoRev="1" fill="hold" nodeType="afterEffect">
                                  <p:stCondLst>
                                    <p:cond delay="0"/>
                                  </p:stCondLst>
                                  <p:childTnLst>
                                    <p:animClr clrSpc="rgb" dir="cw">
                                      <p:cBhvr>
                                        <p:cTn id="330" dur="50" fill="hold"/>
                                        <p:tgtEl>
                                          <p:spTgt spid="32777"/>
                                        </p:tgtEl>
                                        <p:attrNameLst>
                                          <p:attrName>fillcolor</p:attrName>
                                        </p:attrNameLst>
                                      </p:cBhvr>
                                      <p:to>
                                        <a:srgbClr val="FFFF00"/>
                                      </p:to>
                                    </p:animClr>
                                    <p:set>
                                      <p:cBhvr>
                                        <p:cTn id="331" dur="50" fill="hold"/>
                                        <p:tgtEl>
                                          <p:spTgt spid="32777"/>
                                        </p:tgtEl>
                                        <p:attrNameLst>
                                          <p:attrName>fill.type</p:attrName>
                                        </p:attrNameLst>
                                      </p:cBhvr>
                                      <p:to>
                                        <p:strVal val="solid"/>
                                      </p:to>
                                    </p:set>
                                    <p:set>
                                      <p:cBhvr>
                                        <p:cTn id="332" dur="50" fill="hold"/>
                                        <p:tgtEl>
                                          <p:spTgt spid="32777"/>
                                        </p:tgtEl>
                                        <p:attrNameLst>
                                          <p:attrName>fill.on</p:attrName>
                                        </p:attrNameLst>
                                      </p:cBhvr>
                                      <p:to>
                                        <p:strVal val="true"/>
                                      </p:to>
                                    </p:set>
                                  </p:childTnLst>
                                  <p:subTnLst>
                                    <p:audio>
                                      <p:cMediaNode>
                                        <p:cTn display="0" masterRel="sameClick">
                                          <p:stCondLst>
                                            <p:cond evt="begin" delay="0">
                                              <p:tn val="329"/>
                                            </p:cond>
                                          </p:stCondLst>
                                          <p:endCondLst>
                                            <p:cond evt="onStopAudio" delay="0">
                                              <p:tgtEl>
                                                <p:sldTgt/>
                                              </p:tgtEl>
                                            </p:cond>
                                          </p:endCondLst>
                                        </p:cTn>
                                        <p:tgtEl>
                                          <p:sndTgt r:embed="rId2" name="hammer.wav"/>
                                        </p:tgtEl>
                                      </p:cMediaNode>
                                    </p:audio>
                                  </p:subTnLst>
                                </p:cTn>
                              </p:par>
                            </p:childTnLst>
                          </p:cTn>
                        </p:par>
                        <p:par>
                          <p:cTn id="333" fill="hold" nodeType="afterGroup">
                            <p:stCondLst>
                              <p:cond delay="5700"/>
                            </p:stCondLst>
                            <p:childTnLst>
                              <p:par>
                                <p:cTn id="334" presetID="1" presetClass="emph" presetSubtype="2" accel="50000" decel="50000" autoRev="1" fill="hold" nodeType="afterEffect">
                                  <p:stCondLst>
                                    <p:cond delay="0"/>
                                  </p:stCondLst>
                                  <p:childTnLst>
                                    <p:animClr clrSpc="rgb" dir="cw">
                                      <p:cBhvr>
                                        <p:cTn id="335" dur="50" fill="hold"/>
                                        <p:tgtEl>
                                          <p:spTgt spid="32778"/>
                                        </p:tgtEl>
                                        <p:attrNameLst>
                                          <p:attrName>fillcolor</p:attrName>
                                        </p:attrNameLst>
                                      </p:cBhvr>
                                      <p:to>
                                        <a:srgbClr val="FFFF00"/>
                                      </p:to>
                                    </p:animClr>
                                    <p:set>
                                      <p:cBhvr>
                                        <p:cTn id="336" dur="50" fill="hold"/>
                                        <p:tgtEl>
                                          <p:spTgt spid="32778"/>
                                        </p:tgtEl>
                                        <p:attrNameLst>
                                          <p:attrName>fill.type</p:attrName>
                                        </p:attrNameLst>
                                      </p:cBhvr>
                                      <p:to>
                                        <p:strVal val="solid"/>
                                      </p:to>
                                    </p:set>
                                    <p:set>
                                      <p:cBhvr>
                                        <p:cTn id="337" dur="50" fill="hold"/>
                                        <p:tgtEl>
                                          <p:spTgt spid="32778"/>
                                        </p:tgtEl>
                                        <p:attrNameLst>
                                          <p:attrName>fill.on</p:attrName>
                                        </p:attrNameLst>
                                      </p:cBhvr>
                                      <p:to>
                                        <p:strVal val="true"/>
                                      </p:to>
                                    </p:set>
                                  </p:childTnLst>
                                  <p:subTnLst>
                                    <p:audio>
                                      <p:cMediaNode>
                                        <p:cTn display="0" masterRel="sameClick">
                                          <p:stCondLst>
                                            <p:cond evt="begin" delay="0">
                                              <p:tn val="334"/>
                                            </p:cond>
                                          </p:stCondLst>
                                          <p:endCondLst>
                                            <p:cond evt="onStopAudio" delay="0">
                                              <p:tgtEl>
                                                <p:sldTgt/>
                                              </p:tgtEl>
                                            </p:cond>
                                          </p:endCondLst>
                                        </p:cTn>
                                        <p:tgtEl>
                                          <p:sndTgt r:embed="rId2" name="hammer.wav"/>
                                        </p:tgtEl>
                                      </p:cMediaNode>
                                    </p:audio>
                                  </p:subTnLst>
                                </p:cTn>
                              </p:par>
                            </p:childTnLst>
                          </p:cTn>
                        </p:par>
                        <p:par>
                          <p:cTn id="338" fill="hold" nodeType="afterGroup">
                            <p:stCondLst>
                              <p:cond delay="5800"/>
                            </p:stCondLst>
                            <p:childTnLst>
                              <p:par>
                                <p:cTn id="339" presetID="1" presetClass="emph" presetSubtype="2" accel="50000" decel="50000" autoRev="1" fill="hold" nodeType="afterEffect">
                                  <p:stCondLst>
                                    <p:cond delay="0"/>
                                  </p:stCondLst>
                                  <p:childTnLst>
                                    <p:animClr clrSpc="rgb" dir="cw">
                                      <p:cBhvr>
                                        <p:cTn id="340" dur="50" fill="hold"/>
                                        <p:tgtEl>
                                          <p:spTgt spid="32789"/>
                                        </p:tgtEl>
                                        <p:attrNameLst>
                                          <p:attrName>fillcolor</p:attrName>
                                        </p:attrNameLst>
                                      </p:cBhvr>
                                      <p:to>
                                        <a:srgbClr val="FFFF00"/>
                                      </p:to>
                                    </p:animClr>
                                    <p:set>
                                      <p:cBhvr>
                                        <p:cTn id="341" dur="50" fill="hold"/>
                                        <p:tgtEl>
                                          <p:spTgt spid="32789"/>
                                        </p:tgtEl>
                                        <p:attrNameLst>
                                          <p:attrName>fill.type</p:attrName>
                                        </p:attrNameLst>
                                      </p:cBhvr>
                                      <p:to>
                                        <p:strVal val="solid"/>
                                      </p:to>
                                    </p:set>
                                    <p:set>
                                      <p:cBhvr>
                                        <p:cTn id="342" dur="50" fill="hold"/>
                                        <p:tgtEl>
                                          <p:spTgt spid="32789"/>
                                        </p:tgtEl>
                                        <p:attrNameLst>
                                          <p:attrName>fill.on</p:attrName>
                                        </p:attrNameLst>
                                      </p:cBhvr>
                                      <p:to>
                                        <p:strVal val="true"/>
                                      </p:to>
                                    </p:set>
                                  </p:childTnLst>
                                  <p:subTnLst>
                                    <p:audio>
                                      <p:cMediaNode>
                                        <p:cTn display="0" masterRel="sameClick">
                                          <p:stCondLst>
                                            <p:cond evt="begin" delay="0">
                                              <p:tn val="339"/>
                                            </p:cond>
                                          </p:stCondLst>
                                          <p:endCondLst>
                                            <p:cond evt="onStopAudio" delay="0">
                                              <p:tgtEl>
                                                <p:sldTgt/>
                                              </p:tgtEl>
                                            </p:cond>
                                          </p:endCondLst>
                                        </p:cTn>
                                        <p:tgtEl>
                                          <p:sndTgt r:embed="rId2" name="hammer.wav"/>
                                        </p:tgtEl>
                                      </p:cMediaNode>
                                    </p:audio>
                                  </p:subTnLst>
                                </p:cTn>
                              </p:par>
                            </p:childTnLst>
                          </p:cTn>
                        </p:par>
                        <p:par>
                          <p:cTn id="343" fill="hold" nodeType="afterGroup">
                            <p:stCondLst>
                              <p:cond delay="5900"/>
                            </p:stCondLst>
                            <p:childTnLst>
                              <p:par>
                                <p:cTn id="344" presetID="1" presetClass="entr" presetSubtype="0" fill="hold" grpId="0" nodeType="afterEffect">
                                  <p:stCondLst>
                                    <p:cond delay="0"/>
                                  </p:stCondLst>
                                  <p:childTnLst>
                                    <p:set>
                                      <p:cBhvr>
                                        <p:cTn id="345" dur="1" fill="hold">
                                          <p:stCondLst>
                                            <p:cond delay="0"/>
                                          </p:stCondLst>
                                        </p:cTn>
                                        <p:tgtEl>
                                          <p:spTgt spid="3282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2" grpId="0" animBg="1"/>
      <p:bldP spid="32793" grpId="0" animBg="1"/>
      <p:bldP spid="32794" grpId="0" animBg="1"/>
      <p:bldP spid="32795" grpId="0" animBg="1"/>
      <p:bldP spid="32796" grpId="0" animBg="1"/>
      <p:bldP spid="32797" grpId="0" animBg="1"/>
      <p:bldP spid="32798" grpId="0" animBg="1"/>
      <p:bldP spid="32799" grpId="0" animBg="1"/>
      <p:bldP spid="32800" grpId="0" animBg="1"/>
      <p:bldP spid="32801" grpId="0" animBg="1"/>
      <p:bldP spid="32802" grpId="0" animBg="1"/>
      <p:bldP spid="32803" grpId="0" animBg="1"/>
      <p:bldP spid="32804" grpId="0" animBg="1"/>
      <p:bldP spid="32805" grpId="0" animBg="1"/>
      <p:bldP spid="32806" grpId="0" animBg="1"/>
      <p:bldP spid="32807" grpId="0" animBg="1"/>
      <p:bldP spid="32808" grpId="0" animBg="1"/>
      <p:bldP spid="32809" grpId="0" animBg="1"/>
      <p:bldP spid="32810" grpId="0" animBg="1"/>
      <p:bldP spid="32811" grpId="0" animBg="1"/>
      <p:bldP spid="32812" grpId="0" animBg="1"/>
      <p:bldP spid="32813" grpId="0" animBg="1"/>
      <p:bldP spid="32814" grpId="0" animBg="1"/>
      <p:bldP spid="328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6150" name="Rectangle 54"/>
          <p:cNvSpPr>
            <a:spLocks noChangeArrowheads="1"/>
          </p:cNvSpPr>
          <p:nvPr/>
        </p:nvSpPr>
        <p:spPr bwMode="auto">
          <a:xfrm>
            <a:off x="3238500" y="520065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2293" name="Rectangle 54"/>
          <p:cNvSpPr>
            <a:spLocks noChangeArrowheads="1"/>
          </p:cNvSpPr>
          <p:nvPr/>
        </p:nvSpPr>
        <p:spPr bwMode="auto">
          <a:xfrm>
            <a:off x="1690914" y="2219779"/>
            <a:ext cx="7086600" cy="1828345"/>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Hãy </a:t>
            </a:r>
            <a:r>
              <a:rPr lang="vi-VN" sz="2400" b="1" dirty="0">
                <a:latin typeface="Times New Roman" panose="02020603050405020304" pitchFamily="18" charset="0"/>
                <a:cs typeface="Times New Roman" panose="02020603050405020304" pitchFamily="18" charset="0"/>
              </a:rPr>
              <a:t>chọn phép tính đúng:</a:t>
            </a:r>
            <a:endParaRPr lang="en-US" sz="2400" dirty="0">
              <a:latin typeface="Times New Roman" panose="02020603050405020304" pitchFamily="18" charset="0"/>
              <a:cs typeface="Times New Roman" panose="02020603050405020304" pitchFamily="18" charset="0"/>
            </a:endParaRPr>
          </a:p>
          <a:p>
            <a:pPr>
              <a:buNone/>
            </a:pP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 5 + 2 = </a:t>
            </a:r>
            <a:r>
              <a:rPr lang="vi-VN" sz="2400" dirty="0" smtClean="0">
                <a:latin typeface="Times New Roman" panose="02020603050405020304" pitchFamily="18" charset="0"/>
                <a:cs typeface="Times New Roman" panose="02020603050405020304" pitchFamily="18" charset="0"/>
              </a:rPr>
              <a:t>5</a:t>
            </a:r>
            <a:endParaRPr lang="en-US" sz="2400" dirty="0" smtClean="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 7 + 0 = </a:t>
            </a:r>
            <a:r>
              <a:rPr lang="vi-VN" sz="2400" dirty="0" smtClean="0">
                <a:latin typeface="Times New Roman" panose="02020603050405020304" pitchFamily="18" charset="0"/>
                <a:cs typeface="Times New Roman" panose="02020603050405020304" pitchFamily="18" charset="0"/>
              </a:rPr>
              <a:t>0</a:t>
            </a:r>
            <a:endParaRPr lang="en-US" sz="2400" dirty="0" smtClean="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3 + 4 = 7</a:t>
            </a:r>
            <a:endParaRPr lang="en-US" sz="2400" dirty="0">
              <a:latin typeface="Times New Roman" panose="02020603050405020304" pitchFamily="18" charset="0"/>
              <a:cs typeface="Times New Roman" panose="02020603050405020304" pitchFamily="18" charset="0"/>
            </a:endParaRPr>
          </a:p>
          <a:p>
            <a:pPr algn="ctr" eaLnBrk="1" hangingPunct="1">
              <a:lnSpc>
                <a:spcPts val="2500"/>
              </a:lnSpc>
              <a:spcBef>
                <a:spcPct val="0"/>
              </a:spcBef>
              <a:buFontTx/>
              <a:buNone/>
            </a:pPr>
            <a:endParaRPr lang="en-US" altLang="en-US" sz="1800" b="1" dirty="0">
              <a:solidFill>
                <a:schemeClr val="accent2"/>
              </a:solidFill>
              <a:latin typeface="Times New Roman" panose="02020603050405020304" pitchFamily="18" charset="0"/>
              <a:cs typeface="Times New Roman" panose="02020603050405020304" pitchFamily="18" charset="0"/>
            </a:endParaRPr>
          </a:p>
        </p:txBody>
      </p:sp>
      <p:pic>
        <p:nvPicPr>
          <p:cNvPr id="6152"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154"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6157"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39"/>
          <p:cNvSpPr txBox="1">
            <a:spLocks noChangeArrowheads="1"/>
          </p:cNvSpPr>
          <p:nvPr/>
        </p:nvSpPr>
        <p:spPr bwMode="auto">
          <a:xfrm>
            <a:off x="396240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a:t>
            </a:r>
          </a:p>
        </p:txBody>
      </p:sp>
      <p:sp>
        <p:nvSpPr>
          <p:cNvPr id="6159" name="AutoShape 40"/>
          <p:cNvSpPr>
            <a:spLocks noChangeArrowheads="1"/>
          </p:cNvSpPr>
          <p:nvPr/>
        </p:nvSpPr>
        <p:spPr bwMode="auto">
          <a:xfrm>
            <a:off x="4322536" y="4598533"/>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160" name="AutoShape 41"/>
          <p:cNvSpPr>
            <a:spLocks noChangeArrowheads="1"/>
          </p:cNvSpPr>
          <p:nvPr/>
        </p:nvSpPr>
        <p:spPr bwMode="auto">
          <a:xfrm>
            <a:off x="4398736" y="469457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303" name="Text Box 42"/>
          <p:cNvSpPr txBox="1">
            <a:spLocks noChangeArrowheads="1"/>
          </p:cNvSpPr>
          <p:nvPr/>
        </p:nvSpPr>
        <p:spPr bwMode="auto">
          <a:xfrm>
            <a:off x="4322536" y="47117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CC3300"/>
                </a:solidFill>
              </a:rPr>
              <a:t>Đáp án</a:t>
            </a:r>
          </a:p>
        </p:txBody>
      </p:sp>
      <p:sp>
        <p:nvSpPr>
          <p:cNvPr id="6162" name="AutoShape 4" descr="img24">
            <a:hlinkClick r:id="rId9" action="ppaction://hlinksldjump"/>
            <a:hlinkHover r:id="" action="ppaction://noaction" highlightClick="1"/>
          </p:cNvPr>
          <p:cNvSpPr>
            <a:spLocks noChangeArrowheads="1"/>
          </p:cNvSpPr>
          <p:nvPr/>
        </p:nvSpPr>
        <p:spPr bwMode="auto">
          <a:xfrm>
            <a:off x="0" y="64103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a:t>
            </a:r>
            <a:endParaRPr lang="vi-VN" altLang="en-US" sz="1800" b="1" i="1">
              <a:solidFill>
                <a:srgbClr val="FFFFFF"/>
              </a:solidFill>
              <a:latin typeface="Times New Roman" panose="02020603050405020304" pitchFamily="18" charset="0"/>
            </a:endParaRPr>
          </a:p>
        </p:txBody>
      </p:sp>
      <p:sp>
        <p:nvSpPr>
          <p:cNvPr id="6163" name="AutoShape 5" descr="img24">
            <a:hlinkClick r:id="rId11" action="ppaction://hlinksldjump"/>
            <a:hlinkHover r:id="" action="ppaction://noaction" highlightClick="1"/>
          </p:cNvPr>
          <p:cNvSpPr>
            <a:spLocks noChangeArrowheads="1"/>
          </p:cNvSpPr>
          <p:nvPr/>
        </p:nvSpPr>
        <p:spPr bwMode="auto">
          <a:xfrm>
            <a:off x="0" y="616267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6164" name="AutoShape 6" descr="img24">
            <a:hlinkClick r:id="rId12"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6165" name="AutoShape 7" descr="img24">
            <a:hlinkClick r:id="rId14"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6166" name="AutoShape 8" descr="img24">
            <a:hlinkClick r:id="rId15"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6167" name="AutoShape 9" descr="img24">
            <a:hlinkClick r:id="rId16"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6168" name="AutoShape 10" descr="img24">
            <a:hlinkClick r:id="rId17"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6169" name="AutoShape 11" descr="img24">
            <a:hlinkClick r:id="rId18"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6170" name="AutoShape 12" descr="img24">
            <a:hlinkClick r:id="rId1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6171" name="AutoShape 13" descr="img24">
            <a:hlinkClick r:id="rId20"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6172" name="AutoShape 14" descr="img24">
            <a:hlinkClick r:id="rId2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6173" name="AutoShape 15" descr="img24">
            <a:hlinkClick r:id="rId2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6174" name="AutoShape 16" descr="img24">
            <a:hlinkClick r:id="rId2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6175" name="AutoShape 17" descr="img24">
            <a:hlinkClick r:id="rId2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6176" name="AutoShape 18" descr="img24">
            <a:hlinkClick r:id="rId14"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6177" name="AutoShape 19" descr="img24">
            <a:hlinkClick r:id="rId25"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6178" name="AutoShape 20" descr="img24">
            <a:hlinkClick r:id="rId26"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6179" name="AutoShape 21" descr="img24">
            <a:hlinkClick r:id="rId27"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6180"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6181" name="AutoShape 23" descr="img24">
            <a:hlinkClick r:id="rId28"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2326" name="WordArt 38"/>
          <p:cNvSpPr>
            <a:spLocks noChangeArrowheads="1" noChangeShapeType="1" noTextEdit="1"/>
          </p:cNvSpPr>
          <p:nvPr/>
        </p:nvSpPr>
        <p:spPr bwMode="auto">
          <a:xfrm>
            <a:off x="5715000" y="16764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12327" name="WordArt 3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smtClean="0">
                <a:solidFill>
                  <a:srgbClr val="336699"/>
                </a:solidFill>
                <a:effectLst>
                  <a:outerShdw dist="45791" dir="2021404" algn="ctr" rotWithShape="0">
                    <a:srgbClr val="B2B2B2">
                      <a:alpha val="79999"/>
                    </a:srgbClr>
                  </a:outerShdw>
                </a:effectLst>
                <a:latin typeface="+mj-lt"/>
                <a:ea typeface="+mj-lt"/>
                <a:cs typeface="+mj-lt"/>
              </a:rPr>
              <a:t>(Toán)</a:t>
            </a:r>
            <a:endParaRPr lang="en-US" sz="3600" b="1" kern="10" dirty="0">
              <a:solidFill>
                <a:srgbClr val="336699"/>
              </a:solidFill>
              <a:effectLst>
                <a:outerShdw dist="45791" dir="2021404" algn="ctr" rotWithShape="0">
                  <a:srgbClr val="B2B2B2">
                    <a:alpha val="79999"/>
                  </a:srgbClr>
                </a:outerShdw>
              </a:effectLst>
              <a:latin typeface="+mj-lt"/>
              <a:ea typeface="+mj-lt"/>
              <a:cs typeface="+mj-lt"/>
            </a:endParaRPr>
          </a:p>
        </p:txBody>
      </p:sp>
      <p:pic>
        <p:nvPicPr>
          <p:cNvPr id="6184" name="Picture 41" descr="atom">
            <a:hlinkClick r:id="" action="ppaction://noaction"/>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0" name="AutoShape 4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2331" name="Group 43"/>
          <p:cNvGrpSpPr>
            <a:grpSpLocks/>
          </p:cNvGrpSpPr>
          <p:nvPr/>
        </p:nvGrpSpPr>
        <p:grpSpPr bwMode="auto">
          <a:xfrm>
            <a:off x="1562100" y="4038600"/>
            <a:ext cx="1774825" cy="1371600"/>
            <a:chOff x="4450" y="0"/>
            <a:chExt cx="1118" cy="1104"/>
          </a:xfrm>
        </p:grpSpPr>
        <p:pic>
          <p:nvPicPr>
            <p:cNvPr id="6246" name="Picture 44"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2334" name="Group 46"/>
          <p:cNvGrpSpPr>
            <a:grpSpLocks/>
          </p:cNvGrpSpPr>
          <p:nvPr/>
        </p:nvGrpSpPr>
        <p:grpSpPr bwMode="auto">
          <a:xfrm>
            <a:off x="1539875" y="4038600"/>
            <a:ext cx="1774825" cy="1371600"/>
            <a:chOff x="4450" y="0"/>
            <a:chExt cx="1118" cy="1104"/>
          </a:xfrm>
        </p:grpSpPr>
        <p:pic>
          <p:nvPicPr>
            <p:cNvPr id="6244" name="Picture 47"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5"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2337" name="Group 49"/>
          <p:cNvGrpSpPr>
            <a:grpSpLocks/>
          </p:cNvGrpSpPr>
          <p:nvPr/>
        </p:nvGrpSpPr>
        <p:grpSpPr bwMode="auto">
          <a:xfrm>
            <a:off x="1562100" y="4038600"/>
            <a:ext cx="1774825" cy="1371600"/>
            <a:chOff x="4450" y="0"/>
            <a:chExt cx="1118" cy="1104"/>
          </a:xfrm>
        </p:grpSpPr>
        <p:pic>
          <p:nvPicPr>
            <p:cNvPr id="6242" name="Picture 50"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3"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2340" name="Group 52"/>
          <p:cNvGrpSpPr>
            <a:grpSpLocks/>
          </p:cNvGrpSpPr>
          <p:nvPr/>
        </p:nvGrpSpPr>
        <p:grpSpPr bwMode="auto">
          <a:xfrm>
            <a:off x="1562100" y="4038600"/>
            <a:ext cx="1774825" cy="1371600"/>
            <a:chOff x="4450" y="0"/>
            <a:chExt cx="1118" cy="1104"/>
          </a:xfrm>
        </p:grpSpPr>
        <p:pic>
          <p:nvPicPr>
            <p:cNvPr id="6240" name="Picture 53"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1"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2343" name="Group 55"/>
          <p:cNvGrpSpPr>
            <a:grpSpLocks/>
          </p:cNvGrpSpPr>
          <p:nvPr/>
        </p:nvGrpSpPr>
        <p:grpSpPr bwMode="auto">
          <a:xfrm>
            <a:off x="1539875" y="4038600"/>
            <a:ext cx="1774825" cy="1371600"/>
            <a:chOff x="4450" y="0"/>
            <a:chExt cx="1118" cy="1104"/>
          </a:xfrm>
        </p:grpSpPr>
        <p:pic>
          <p:nvPicPr>
            <p:cNvPr id="6238" name="Picture 56"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9"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2346" name="Group 58"/>
          <p:cNvGrpSpPr>
            <a:grpSpLocks/>
          </p:cNvGrpSpPr>
          <p:nvPr/>
        </p:nvGrpSpPr>
        <p:grpSpPr bwMode="auto">
          <a:xfrm>
            <a:off x="1562100" y="4038600"/>
            <a:ext cx="1774825" cy="1371600"/>
            <a:chOff x="4450" y="0"/>
            <a:chExt cx="1118" cy="1104"/>
          </a:xfrm>
        </p:grpSpPr>
        <p:pic>
          <p:nvPicPr>
            <p:cNvPr id="6236" name="Picture 59"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7"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2349" name="Group 61"/>
          <p:cNvGrpSpPr>
            <a:grpSpLocks/>
          </p:cNvGrpSpPr>
          <p:nvPr/>
        </p:nvGrpSpPr>
        <p:grpSpPr bwMode="auto">
          <a:xfrm>
            <a:off x="1562100" y="4038600"/>
            <a:ext cx="1774825" cy="1371600"/>
            <a:chOff x="4450" y="0"/>
            <a:chExt cx="1118" cy="1104"/>
          </a:xfrm>
        </p:grpSpPr>
        <p:pic>
          <p:nvPicPr>
            <p:cNvPr id="6234" name="Picture 62"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5"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2352" name="Group 64"/>
          <p:cNvGrpSpPr>
            <a:grpSpLocks/>
          </p:cNvGrpSpPr>
          <p:nvPr/>
        </p:nvGrpSpPr>
        <p:grpSpPr bwMode="auto">
          <a:xfrm>
            <a:off x="1562100" y="4038600"/>
            <a:ext cx="1774825" cy="1371600"/>
            <a:chOff x="4450" y="0"/>
            <a:chExt cx="1118" cy="1104"/>
          </a:xfrm>
        </p:grpSpPr>
        <p:pic>
          <p:nvPicPr>
            <p:cNvPr id="6232" name="Picture 65"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3"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2355" name="Group 67"/>
          <p:cNvGrpSpPr>
            <a:grpSpLocks/>
          </p:cNvGrpSpPr>
          <p:nvPr/>
        </p:nvGrpSpPr>
        <p:grpSpPr bwMode="auto">
          <a:xfrm>
            <a:off x="1524000" y="4025900"/>
            <a:ext cx="1774825" cy="1371600"/>
            <a:chOff x="4450" y="0"/>
            <a:chExt cx="1118" cy="1104"/>
          </a:xfrm>
        </p:grpSpPr>
        <p:pic>
          <p:nvPicPr>
            <p:cNvPr id="6230" name="Picture 68"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1"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2358" name="Group 70"/>
          <p:cNvGrpSpPr>
            <a:grpSpLocks/>
          </p:cNvGrpSpPr>
          <p:nvPr/>
        </p:nvGrpSpPr>
        <p:grpSpPr bwMode="auto">
          <a:xfrm>
            <a:off x="1562100" y="4038600"/>
            <a:ext cx="1774825" cy="1371600"/>
            <a:chOff x="4450" y="0"/>
            <a:chExt cx="1118" cy="1104"/>
          </a:xfrm>
        </p:grpSpPr>
        <p:pic>
          <p:nvPicPr>
            <p:cNvPr id="6228" name="Picture 71"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9"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2361" name="Group 73"/>
          <p:cNvGrpSpPr>
            <a:grpSpLocks/>
          </p:cNvGrpSpPr>
          <p:nvPr/>
        </p:nvGrpSpPr>
        <p:grpSpPr bwMode="auto">
          <a:xfrm>
            <a:off x="1539875" y="4038600"/>
            <a:ext cx="1774825" cy="1371600"/>
            <a:chOff x="4450" y="0"/>
            <a:chExt cx="1118" cy="1104"/>
          </a:xfrm>
        </p:grpSpPr>
        <p:pic>
          <p:nvPicPr>
            <p:cNvPr id="6226" name="Picture 74"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7"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2364" name="Group 76"/>
          <p:cNvGrpSpPr>
            <a:grpSpLocks/>
          </p:cNvGrpSpPr>
          <p:nvPr/>
        </p:nvGrpSpPr>
        <p:grpSpPr bwMode="auto">
          <a:xfrm>
            <a:off x="1562100" y="4038600"/>
            <a:ext cx="1774825" cy="1371600"/>
            <a:chOff x="4450" y="0"/>
            <a:chExt cx="1118" cy="1104"/>
          </a:xfrm>
        </p:grpSpPr>
        <p:pic>
          <p:nvPicPr>
            <p:cNvPr id="6224" name="Picture 77"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2367" name="Group 79"/>
          <p:cNvGrpSpPr>
            <a:grpSpLocks/>
          </p:cNvGrpSpPr>
          <p:nvPr/>
        </p:nvGrpSpPr>
        <p:grpSpPr bwMode="auto">
          <a:xfrm>
            <a:off x="1539875" y="4038600"/>
            <a:ext cx="1774825" cy="1371600"/>
            <a:chOff x="4450" y="0"/>
            <a:chExt cx="1118" cy="1104"/>
          </a:xfrm>
        </p:grpSpPr>
        <p:pic>
          <p:nvPicPr>
            <p:cNvPr id="6222" name="Picture 80"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3"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2370" name="Group 82"/>
          <p:cNvGrpSpPr>
            <a:grpSpLocks/>
          </p:cNvGrpSpPr>
          <p:nvPr/>
        </p:nvGrpSpPr>
        <p:grpSpPr bwMode="auto">
          <a:xfrm>
            <a:off x="1539875" y="4038600"/>
            <a:ext cx="1774825" cy="1371600"/>
            <a:chOff x="4450" y="0"/>
            <a:chExt cx="1118" cy="1104"/>
          </a:xfrm>
        </p:grpSpPr>
        <p:pic>
          <p:nvPicPr>
            <p:cNvPr id="6220" name="Picture 83"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1"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2373" name="Group 85"/>
          <p:cNvGrpSpPr>
            <a:grpSpLocks/>
          </p:cNvGrpSpPr>
          <p:nvPr/>
        </p:nvGrpSpPr>
        <p:grpSpPr bwMode="auto">
          <a:xfrm>
            <a:off x="1600200" y="4038600"/>
            <a:ext cx="1774825" cy="1371600"/>
            <a:chOff x="4450" y="0"/>
            <a:chExt cx="1118" cy="1104"/>
          </a:xfrm>
        </p:grpSpPr>
        <p:pic>
          <p:nvPicPr>
            <p:cNvPr id="6218" name="Picture 86"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9" name="AutoShape 8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2376" name="AutoShape 8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6204" name="Picture 94" descr="atom">
            <a:hlinkClick r:id="" action="ppaction://noaction"/>
          </p:cNvPr>
          <p:cNvPicPr>
            <a:picLocks noChangeAspect="1" noChangeArrowheads="1" noCrop="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 name="Picture 95" descr="690739pesbqr6dqw"/>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6" name="Picture 96" descr="690739pesbqr6dqw"/>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97" descr="690739pesbqr6dqw"/>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8" name="Picture 98" descr="690739pesbqr6dqw"/>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09" name="Group 99"/>
          <p:cNvGrpSpPr>
            <a:grpSpLocks/>
          </p:cNvGrpSpPr>
          <p:nvPr/>
        </p:nvGrpSpPr>
        <p:grpSpPr bwMode="auto">
          <a:xfrm>
            <a:off x="7391400" y="6096000"/>
            <a:ext cx="1828800" cy="762000"/>
            <a:chOff x="0" y="3552"/>
            <a:chExt cx="1392" cy="768"/>
          </a:xfrm>
        </p:grpSpPr>
        <p:pic>
          <p:nvPicPr>
            <p:cNvPr id="6216" name="Picture 100" descr="671691"/>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7" name="Picture 101" descr="671691"/>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10" name="Group 102"/>
          <p:cNvGrpSpPr>
            <a:grpSpLocks/>
          </p:cNvGrpSpPr>
          <p:nvPr/>
        </p:nvGrpSpPr>
        <p:grpSpPr bwMode="auto">
          <a:xfrm>
            <a:off x="1219200" y="6172200"/>
            <a:ext cx="1600200" cy="685800"/>
            <a:chOff x="0" y="3552"/>
            <a:chExt cx="1392" cy="768"/>
          </a:xfrm>
        </p:grpSpPr>
        <p:pic>
          <p:nvPicPr>
            <p:cNvPr id="6214" name="Picture 103" descr="671691"/>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5" name="Picture 104" descr="671691"/>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375025" y="54102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0000FF"/>
                </a:solidFill>
                <a:latin typeface="Times New Roman" panose="02020603050405020304" pitchFamily="18" charset="0"/>
              </a:rPr>
              <a:t>C</a:t>
            </a:r>
            <a:endParaRPr lang="en-US" altLang="en-US"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300"/>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2327"/>
                                        </p:tgtEl>
                                        <p:attrNameLst>
                                          <p:attrName>style.visibility</p:attrName>
                                        </p:attrNameLst>
                                      </p:cBhvr>
                                      <p:to>
                                        <p:strVal val="visible"/>
                                      </p:to>
                                    </p:set>
                                    <p:anim calcmode="lin" valueType="num">
                                      <p:cBhvr>
                                        <p:cTn id="13" dur="5000" fill="hold"/>
                                        <p:tgtEl>
                                          <p:spTgt spid="12327"/>
                                        </p:tgtEl>
                                        <p:attrNameLst>
                                          <p:attrName>ppt_w</p:attrName>
                                        </p:attrNameLst>
                                      </p:cBhvr>
                                      <p:tavLst>
                                        <p:tav tm="0" fmla="#ppt_w*sin(2.5*pi*$)">
                                          <p:val>
                                            <p:fltVal val="0"/>
                                          </p:val>
                                        </p:tav>
                                        <p:tav tm="100000">
                                          <p:val>
                                            <p:fltVal val="1"/>
                                          </p:val>
                                        </p:tav>
                                      </p:tavLst>
                                    </p:anim>
                                    <p:anim calcmode="lin" valueType="num">
                                      <p:cBhvr>
                                        <p:cTn id="14" dur="5000" fill="hold"/>
                                        <p:tgtEl>
                                          <p:spTgt spid="1232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2326"/>
                                        </p:tgtEl>
                                        <p:attrNameLst>
                                          <p:attrName>style.visibility</p:attrName>
                                        </p:attrNameLst>
                                      </p:cBhvr>
                                      <p:to>
                                        <p:strVal val="visible"/>
                                      </p:to>
                                    </p:set>
                                    <p:anim calcmode="lin" valueType="num">
                                      <p:cBhvr>
                                        <p:cTn id="17" dur="5000" fill="hold"/>
                                        <p:tgtEl>
                                          <p:spTgt spid="12326"/>
                                        </p:tgtEl>
                                        <p:attrNameLst>
                                          <p:attrName>ppt_w</p:attrName>
                                        </p:attrNameLst>
                                      </p:cBhvr>
                                      <p:tavLst>
                                        <p:tav tm="0" fmla="#ppt_w*sin(2.5*pi*$)">
                                          <p:val>
                                            <p:fltVal val="0"/>
                                          </p:val>
                                        </p:tav>
                                        <p:tav tm="100000">
                                          <p:val>
                                            <p:fltVal val="1"/>
                                          </p:val>
                                        </p:tav>
                                      </p:tavLst>
                                    </p:anim>
                                    <p:anim calcmode="lin" valueType="num">
                                      <p:cBhvr>
                                        <p:cTn id="18" dur="5000" fill="hold"/>
                                        <p:tgtEl>
                                          <p:spTgt spid="1232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2293">
                                            <p:txEl>
                                              <p:pRg st="0" end="0"/>
                                            </p:txEl>
                                          </p:spTgt>
                                        </p:tgtEl>
                                        <p:attrNameLst>
                                          <p:attrName>style.visibility</p:attrName>
                                        </p:attrNameLst>
                                      </p:cBhvr>
                                      <p:to>
                                        <p:strVal val="visible"/>
                                      </p:to>
                                    </p:set>
                                    <p:anim calcmode="lin" valueType="num">
                                      <p:cBhvr>
                                        <p:cTn id="23" dur="500" fill="hold"/>
                                        <p:tgtEl>
                                          <p:spTgt spid="122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29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2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2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29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2293">
                                            <p:txEl>
                                              <p:pRg st="1" end="1"/>
                                            </p:txEl>
                                          </p:spTgt>
                                        </p:tgtEl>
                                        <p:attrNameLst>
                                          <p:attrName>style.visibility</p:attrName>
                                        </p:attrNameLst>
                                      </p:cBhvr>
                                      <p:to>
                                        <p:strVal val="visible"/>
                                      </p:to>
                                    </p:set>
                                    <p:anim calcmode="lin" valueType="num">
                                      <p:cBhvr>
                                        <p:cTn id="32" dur="500" fill="hold"/>
                                        <p:tgtEl>
                                          <p:spTgt spid="1229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29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229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29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29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2293">
                                            <p:txEl>
                                              <p:pRg st="2" end="2"/>
                                            </p:txEl>
                                          </p:spTgt>
                                        </p:tgtEl>
                                        <p:attrNameLst>
                                          <p:attrName>style.visibility</p:attrName>
                                        </p:attrNameLst>
                                      </p:cBhvr>
                                      <p:to>
                                        <p:strVal val="visible"/>
                                      </p:to>
                                    </p:set>
                                    <p:anim calcmode="lin" valueType="num">
                                      <p:cBhvr>
                                        <p:cTn id="41" dur="500" fill="hold"/>
                                        <p:tgtEl>
                                          <p:spTgt spid="1229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293">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1229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29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29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2293">
                                            <p:txEl>
                                              <p:pRg st="3" end="3"/>
                                            </p:txEl>
                                          </p:spTgt>
                                        </p:tgtEl>
                                        <p:attrNameLst>
                                          <p:attrName>style.visibility</p:attrName>
                                        </p:attrNameLst>
                                      </p:cBhvr>
                                      <p:to>
                                        <p:strVal val="visible"/>
                                      </p:to>
                                    </p:set>
                                    <p:anim calcmode="lin" valueType="num">
                                      <p:cBhvr>
                                        <p:cTn id="50" dur="500" fill="hold"/>
                                        <p:tgtEl>
                                          <p:spTgt spid="1229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293">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1229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29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293">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2330"/>
                                        </p:tgtEl>
                                        <p:attrNameLst>
                                          <p:attrName>style.visibility</p:attrName>
                                        </p:attrNameLst>
                                      </p:cBhvr>
                                      <p:to>
                                        <p:strVal val="visible"/>
                                      </p:to>
                                    </p:set>
                                    <p:animEffect transition="in" filter="checkerboard(across)">
                                      <p:cBhvr>
                                        <p:cTn id="59" dur="1000"/>
                                        <p:tgtEl>
                                          <p:spTgt spid="12330"/>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12330"/>
                                        </p:tgtEl>
                                      </p:cBhvr>
                                    </p:animEffect>
                                    <p:set>
                                      <p:cBhvr>
                                        <p:cTn id="63" dur="1" fill="hold">
                                          <p:stCondLst>
                                            <p:cond delay="499"/>
                                          </p:stCondLst>
                                        </p:cTn>
                                        <p:tgtEl>
                                          <p:spTgt spid="12330"/>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12331"/>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12334"/>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12337"/>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12340"/>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12343"/>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1234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1234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1235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1235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1235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1236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1236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1236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12370"/>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1237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12376"/>
                                        </p:tgtEl>
                                        <p:attrNameLst>
                                          <p:attrName>style.visibility</p:attrName>
                                        </p:attrNameLst>
                                      </p:cBhvr>
                                      <p:to>
                                        <p:strVal val="visible"/>
                                      </p:to>
                                    </p:set>
                                    <p:animEffect transition="in" filter="checkerboard(across)">
                                      <p:cBhvr>
                                        <p:cTn id="112" dur="1000"/>
                                        <p:tgtEl>
                                          <p:spTgt spid="12376"/>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12303">
                                            <p:txEl>
                                              <p:pRg st="0" end="0"/>
                                            </p:txEl>
                                          </p:spTgt>
                                        </p:tgtEl>
                                        <p:attrNameLst>
                                          <p:attrName>style.visibility</p:attrName>
                                        </p:attrNameLst>
                                      </p:cBhvr>
                                      <p:to>
                                        <p:strVal val="visible"/>
                                      </p:to>
                                    </p:set>
                                    <p:animEffect transition="in" filter="fade">
                                      <p:cBhvr>
                                        <p:cTn id="117" dur="500"/>
                                        <p:tgtEl>
                                          <p:spTgt spid="12303">
                                            <p:txEl>
                                              <p:pRg st="0" end="0"/>
                                            </p:txEl>
                                          </p:spTgt>
                                        </p:tgtEl>
                                      </p:cBhvr>
                                    </p:animEffect>
                                    <p:anim calcmode="lin" valueType="num">
                                      <p:cBhvr>
                                        <p:cTn id="118" dur="500" fill="hold"/>
                                        <p:tgtEl>
                                          <p:spTgt spid="12303">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12303">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1230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30" grpId="0" animBg="1"/>
      <p:bldP spid="12330" grpId="1" animBg="1"/>
      <p:bldP spid="12376" grpId="0" animBg="1"/>
      <p:bldP spid="57356" grpId="0" animBg="1"/>
      <p:bldP spid="573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7174" name="Rectangle 54"/>
          <p:cNvSpPr>
            <a:spLocks noChangeArrowheads="1"/>
          </p:cNvSpPr>
          <p:nvPr/>
        </p:nvSpPr>
        <p:spPr bwMode="auto">
          <a:xfrm>
            <a:off x="3470275" y="45751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4341" name="Rectangle 54"/>
          <p:cNvSpPr>
            <a:spLocks noChangeArrowheads="1"/>
          </p:cNvSpPr>
          <p:nvPr/>
        </p:nvSpPr>
        <p:spPr bwMode="auto">
          <a:xfrm>
            <a:off x="1371600" y="2005012"/>
            <a:ext cx="7543800" cy="1951038"/>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r-FR" sz="2400" b="1" dirty="0">
                <a:latin typeface="Times New Roman" panose="02020603050405020304" pitchFamily="18" charset="0"/>
                <a:cs typeface="Times New Roman" panose="02020603050405020304" pitchFamily="18" charset="0"/>
              </a:rPr>
              <a:t>Tiếng </a:t>
            </a:r>
            <a:r>
              <a:rPr lang="fr-FR" sz="2400" b="1" dirty="0" err="1">
                <a:latin typeface="Times New Roman" panose="02020603050405020304" pitchFamily="18" charset="0"/>
                <a:cs typeface="Times New Roman" panose="02020603050405020304" pitchFamily="18" charset="0"/>
              </a:rPr>
              <a:t>cómấyphần</a:t>
            </a:r>
            <a:endParaRPr lang="en-US" sz="2400" dirty="0">
              <a:latin typeface="Times New Roman" panose="02020603050405020304" pitchFamily="18" charset="0"/>
              <a:cs typeface="Times New Roman" panose="02020603050405020304" pitchFamily="18" charset="0"/>
            </a:endParaRPr>
          </a:p>
          <a:p>
            <a:pPr>
              <a:buNone/>
            </a:pPr>
            <a:r>
              <a:rPr lang="fr-FR" sz="2400" dirty="0" smtClean="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Có 1 phần</a:t>
            </a:r>
            <a:endParaRPr lang="en-US" sz="2400" dirty="0">
              <a:latin typeface="Times New Roman" panose="02020603050405020304" pitchFamily="18" charset="0"/>
              <a:cs typeface="Times New Roman" panose="02020603050405020304" pitchFamily="18" charset="0"/>
            </a:endParaRPr>
          </a:p>
          <a:p>
            <a:pPr>
              <a:buNone/>
            </a:pPr>
            <a:r>
              <a:rPr lang="fr-FR" sz="2400" dirty="0">
                <a:latin typeface="Times New Roman" panose="02020603050405020304" pitchFamily="18" charset="0"/>
                <a:cs typeface="Times New Roman" panose="02020603050405020304" pitchFamily="18" charset="0"/>
              </a:rPr>
              <a:t>B. Có 2 phần</a:t>
            </a:r>
            <a:endParaRPr lang="en-US" sz="2400" dirty="0">
              <a:latin typeface="Times New Roman" panose="02020603050405020304" pitchFamily="18" charset="0"/>
              <a:cs typeface="Times New Roman" panose="02020603050405020304" pitchFamily="18" charset="0"/>
            </a:endParaRPr>
          </a:p>
          <a:p>
            <a:pPr>
              <a:buNone/>
            </a:pPr>
            <a:r>
              <a:rPr lang="fr-FR" sz="2400" dirty="0">
                <a:latin typeface="Times New Roman" panose="02020603050405020304" pitchFamily="18" charset="0"/>
                <a:cs typeface="Times New Roman" panose="02020603050405020304" pitchFamily="18" charset="0"/>
              </a:rPr>
              <a:t>C. Có 3 phần</a:t>
            </a:r>
            <a:endParaRPr 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dirty="0">
              <a:solidFill>
                <a:schemeClr val="accent2"/>
              </a:solidFill>
              <a:latin typeface="Times New Roman" panose="02020603050405020304" pitchFamily="18" charset="0"/>
              <a:cs typeface="Times New Roman" panose="02020603050405020304" pitchFamily="18" charset="0"/>
            </a:endParaRPr>
          </a:p>
        </p:txBody>
      </p:sp>
      <p:pic>
        <p:nvPicPr>
          <p:cNvPr id="717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7178"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718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2</a:t>
            </a:r>
          </a:p>
        </p:txBody>
      </p:sp>
      <p:sp>
        <p:nvSpPr>
          <p:cNvPr id="7183" name="AutoShape 40"/>
          <p:cNvSpPr>
            <a:spLocks noChangeArrowheads="1"/>
          </p:cNvSpPr>
          <p:nvPr/>
        </p:nvSpPr>
        <p:spPr bwMode="auto">
          <a:xfrm>
            <a:off x="4602163" y="395605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7184" name="AutoShape 41"/>
          <p:cNvSpPr>
            <a:spLocks noChangeArrowheads="1"/>
          </p:cNvSpPr>
          <p:nvPr/>
        </p:nvSpPr>
        <p:spPr bwMode="auto">
          <a:xfrm>
            <a:off x="4638675" y="3981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51" name="Text Box 42"/>
          <p:cNvSpPr txBox="1">
            <a:spLocks noChangeArrowheads="1"/>
          </p:cNvSpPr>
          <p:nvPr/>
        </p:nvSpPr>
        <p:spPr bwMode="auto">
          <a:xfrm>
            <a:off x="4665663" y="395605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186" name="AutoShape 5" descr="img24">
            <a:hlinkClick r:id="rId9" action="ppaction://hlinksldjump"/>
            <a:hlinkHover r:id="" action="ppaction://noaction" highlightClick="1"/>
          </p:cNvPr>
          <p:cNvSpPr>
            <a:spLocks noChangeArrowheads="1"/>
          </p:cNvSpPr>
          <p:nvPr/>
        </p:nvSpPr>
        <p:spPr bwMode="auto">
          <a:xfrm>
            <a:off x="0" y="616267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7187" name="AutoShape 6" descr="img24">
            <a:hlinkClick r:id="rId11"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7188" name="AutoShape 7" descr="img24">
            <a:hlinkClick r:id="rId13"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7189" name="AutoShape 8" descr="img24">
            <a:hlinkClick r:id="rId14"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7190" name="AutoShape 9" descr="img24">
            <a:hlinkClick r:id="rId15"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7191" name="AutoShape 10" descr="img24">
            <a:hlinkClick r:id="rId16"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7192" name="AutoShape 11" descr="img24">
            <a:hlinkClick r:id="rId1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7193" name="AutoShape 12" descr="img24">
            <a:hlinkClick r:id="rId18"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7194" name="AutoShape 13" descr="img24">
            <a:hlinkClick r:id="rId1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7195" name="AutoShape 14" descr="img24">
            <a:hlinkClick r:id="rId20"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7196" name="AutoShape 15" descr="img24">
            <a:hlinkClick r:id="rId21"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7197" name="AutoShape 16" descr="img24">
            <a:hlinkClick r:id="rId22"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7198" name="AutoShape 17" descr="img24">
            <a:hlinkClick r:id="rId23"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7199" name="AutoShape 18" descr="img24">
            <a:hlinkClick r:id="rId13"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7200" name="AutoShape 19" descr="img24">
            <a:hlinkClick r:id="rId24"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7201" name="AutoShape 20" descr="img24">
            <a:hlinkClick r:id="rId25"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7202" name="AutoShape 21" descr="img24">
            <a:hlinkClick r:id="rId26"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7203" name="AutoShape 22" descr="img24">
            <a:hlinkClick r:id="rId15"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7204" name="AutoShape 23" descr="img24">
            <a:hlinkClick r:id="rId2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4373" name="WordArt 37"/>
          <p:cNvSpPr>
            <a:spLocks noChangeArrowheads="1" noChangeShapeType="1" noTextEdit="1"/>
          </p:cNvSpPr>
          <p:nvPr/>
        </p:nvSpPr>
        <p:spPr bwMode="auto">
          <a:xfrm>
            <a:off x="5762625" y="161925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Arial" charset="0"/>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14374" name="WordArt 38"/>
          <p:cNvSpPr>
            <a:spLocks noChangeArrowheads="1" noChangeShapeType="1" noTextEdit="1"/>
          </p:cNvSpPr>
          <p:nvPr/>
        </p:nvSpPr>
        <p:spPr bwMode="auto">
          <a:xfrm>
            <a:off x="2438400" y="16287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smtClean="0">
                <a:solidFill>
                  <a:srgbClr val="336699"/>
                </a:solidFill>
                <a:effectLst>
                  <a:outerShdw dist="45791" dir="2021404" algn="ctr" rotWithShape="0">
                    <a:srgbClr val="B2B2B2">
                      <a:alpha val="79999"/>
                    </a:srgbClr>
                  </a:outerShdw>
                </a:effectLst>
                <a:cs typeface="Arial" panose="020B0604020202020204" pitchFamily="34" charset="0"/>
              </a:rPr>
              <a:t>(Tiếng Việt)</a:t>
            </a:r>
            <a:endParaRPr lang="en-US" sz="3600" b="1" kern="10" dirty="0">
              <a:solidFill>
                <a:srgbClr val="336699"/>
              </a:solidFill>
              <a:effectLst>
                <a:outerShdw dist="45791" dir="2021404" algn="ctr" rotWithShape="0">
                  <a:srgbClr val="B2B2B2">
                    <a:alpha val="79999"/>
                  </a:srgbClr>
                </a:outerShdw>
              </a:effectLst>
              <a:cs typeface="Arial" panose="020B0604020202020204" pitchFamily="34" charset="0"/>
            </a:endParaRPr>
          </a:p>
        </p:txBody>
      </p:sp>
      <p:pic>
        <p:nvPicPr>
          <p:cNvPr id="7207" name="Picture 40" descr="atom">
            <a:hlinkClick r:id="" action="ppaction://noaction"/>
          </p:cNvPr>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4378" name="Group 42"/>
          <p:cNvGrpSpPr>
            <a:grpSpLocks/>
          </p:cNvGrpSpPr>
          <p:nvPr/>
        </p:nvGrpSpPr>
        <p:grpSpPr bwMode="auto">
          <a:xfrm>
            <a:off x="1562100" y="4038600"/>
            <a:ext cx="1774825" cy="1371600"/>
            <a:chOff x="4450" y="0"/>
            <a:chExt cx="1118" cy="1104"/>
          </a:xfrm>
        </p:grpSpPr>
        <p:pic>
          <p:nvPicPr>
            <p:cNvPr id="7269" name="Picture 43"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4381" name="Group 45"/>
          <p:cNvGrpSpPr>
            <a:grpSpLocks/>
          </p:cNvGrpSpPr>
          <p:nvPr/>
        </p:nvGrpSpPr>
        <p:grpSpPr bwMode="auto">
          <a:xfrm>
            <a:off x="1539875" y="4038600"/>
            <a:ext cx="1774825" cy="1371600"/>
            <a:chOff x="4450" y="0"/>
            <a:chExt cx="1118" cy="1104"/>
          </a:xfrm>
        </p:grpSpPr>
        <p:pic>
          <p:nvPicPr>
            <p:cNvPr id="7267" name="Picture 46"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8"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4384" name="Group 48"/>
          <p:cNvGrpSpPr>
            <a:grpSpLocks/>
          </p:cNvGrpSpPr>
          <p:nvPr/>
        </p:nvGrpSpPr>
        <p:grpSpPr bwMode="auto">
          <a:xfrm>
            <a:off x="1562100" y="4038600"/>
            <a:ext cx="1774825" cy="1371600"/>
            <a:chOff x="4450" y="0"/>
            <a:chExt cx="1118" cy="1104"/>
          </a:xfrm>
        </p:grpSpPr>
        <p:pic>
          <p:nvPicPr>
            <p:cNvPr id="7265" name="Picture 49"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6"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4387" name="Group 51"/>
          <p:cNvGrpSpPr>
            <a:grpSpLocks/>
          </p:cNvGrpSpPr>
          <p:nvPr/>
        </p:nvGrpSpPr>
        <p:grpSpPr bwMode="auto">
          <a:xfrm>
            <a:off x="1562100" y="4038600"/>
            <a:ext cx="1774825" cy="1371600"/>
            <a:chOff x="4450" y="0"/>
            <a:chExt cx="1118" cy="1104"/>
          </a:xfrm>
        </p:grpSpPr>
        <p:pic>
          <p:nvPicPr>
            <p:cNvPr id="7263" name="Picture 52"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4"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4390" name="Group 54"/>
          <p:cNvGrpSpPr>
            <a:grpSpLocks/>
          </p:cNvGrpSpPr>
          <p:nvPr/>
        </p:nvGrpSpPr>
        <p:grpSpPr bwMode="auto">
          <a:xfrm>
            <a:off x="1539875" y="4038600"/>
            <a:ext cx="1774825" cy="1371600"/>
            <a:chOff x="4450" y="0"/>
            <a:chExt cx="1118" cy="1104"/>
          </a:xfrm>
        </p:grpSpPr>
        <p:pic>
          <p:nvPicPr>
            <p:cNvPr id="7261" name="Picture 55"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2"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4393" name="Group 57"/>
          <p:cNvGrpSpPr>
            <a:grpSpLocks/>
          </p:cNvGrpSpPr>
          <p:nvPr/>
        </p:nvGrpSpPr>
        <p:grpSpPr bwMode="auto">
          <a:xfrm>
            <a:off x="1562100" y="4038600"/>
            <a:ext cx="1774825" cy="1371600"/>
            <a:chOff x="4450" y="0"/>
            <a:chExt cx="1118" cy="1104"/>
          </a:xfrm>
        </p:grpSpPr>
        <p:pic>
          <p:nvPicPr>
            <p:cNvPr id="7259" name="Picture 58"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0"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4396" name="Group 60"/>
          <p:cNvGrpSpPr>
            <a:grpSpLocks/>
          </p:cNvGrpSpPr>
          <p:nvPr/>
        </p:nvGrpSpPr>
        <p:grpSpPr bwMode="auto">
          <a:xfrm>
            <a:off x="1562100" y="4038600"/>
            <a:ext cx="1774825" cy="1371600"/>
            <a:chOff x="4450" y="0"/>
            <a:chExt cx="1118" cy="1104"/>
          </a:xfrm>
        </p:grpSpPr>
        <p:pic>
          <p:nvPicPr>
            <p:cNvPr id="7257" name="Picture 61"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8"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4399" name="Group 63"/>
          <p:cNvGrpSpPr>
            <a:grpSpLocks/>
          </p:cNvGrpSpPr>
          <p:nvPr/>
        </p:nvGrpSpPr>
        <p:grpSpPr bwMode="auto">
          <a:xfrm>
            <a:off x="1562100" y="4038600"/>
            <a:ext cx="1774825" cy="1371600"/>
            <a:chOff x="4450" y="0"/>
            <a:chExt cx="1118" cy="1104"/>
          </a:xfrm>
        </p:grpSpPr>
        <p:pic>
          <p:nvPicPr>
            <p:cNvPr id="7255" name="Picture 64"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6"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4402" name="Group 66"/>
          <p:cNvGrpSpPr>
            <a:grpSpLocks/>
          </p:cNvGrpSpPr>
          <p:nvPr/>
        </p:nvGrpSpPr>
        <p:grpSpPr bwMode="auto">
          <a:xfrm>
            <a:off x="1524000" y="4025900"/>
            <a:ext cx="1774825" cy="1371600"/>
            <a:chOff x="4450" y="0"/>
            <a:chExt cx="1118" cy="1104"/>
          </a:xfrm>
        </p:grpSpPr>
        <p:pic>
          <p:nvPicPr>
            <p:cNvPr id="7253" name="Picture 67"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4"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4405" name="Group 69"/>
          <p:cNvGrpSpPr>
            <a:grpSpLocks/>
          </p:cNvGrpSpPr>
          <p:nvPr/>
        </p:nvGrpSpPr>
        <p:grpSpPr bwMode="auto">
          <a:xfrm>
            <a:off x="1562100" y="4038600"/>
            <a:ext cx="1774825" cy="1371600"/>
            <a:chOff x="4450" y="0"/>
            <a:chExt cx="1118" cy="1104"/>
          </a:xfrm>
        </p:grpSpPr>
        <p:pic>
          <p:nvPicPr>
            <p:cNvPr id="7251" name="Picture 70"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2"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4408" name="Group 72"/>
          <p:cNvGrpSpPr>
            <a:grpSpLocks/>
          </p:cNvGrpSpPr>
          <p:nvPr/>
        </p:nvGrpSpPr>
        <p:grpSpPr bwMode="auto">
          <a:xfrm>
            <a:off x="1539875" y="4038600"/>
            <a:ext cx="1774825" cy="1371600"/>
            <a:chOff x="4450" y="0"/>
            <a:chExt cx="1118" cy="1104"/>
          </a:xfrm>
        </p:grpSpPr>
        <p:pic>
          <p:nvPicPr>
            <p:cNvPr id="7249" name="Picture 73"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0"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4411" name="Group 75"/>
          <p:cNvGrpSpPr>
            <a:grpSpLocks/>
          </p:cNvGrpSpPr>
          <p:nvPr/>
        </p:nvGrpSpPr>
        <p:grpSpPr bwMode="auto">
          <a:xfrm>
            <a:off x="1562100" y="4038600"/>
            <a:ext cx="1774825" cy="1371600"/>
            <a:chOff x="4450" y="0"/>
            <a:chExt cx="1118" cy="1104"/>
          </a:xfrm>
        </p:grpSpPr>
        <p:pic>
          <p:nvPicPr>
            <p:cNvPr id="7247" name="Picture 76"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8"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4414" name="Group 78"/>
          <p:cNvGrpSpPr>
            <a:grpSpLocks/>
          </p:cNvGrpSpPr>
          <p:nvPr/>
        </p:nvGrpSpPr>
        <p:grpSpPr bwMode="auto">
          <a:xfrm>
            <a:off x="1539875" y="4038600"/>
            <a:ext cx="1774825" cy="1371600"/>
            <a:chOff x="4450" y="0"/>
            <a:chExt cx="1118" cy="1104"/>
          </a:xfrm>
        </p:grpSpPr>
        <p:pic>
          <p:nvPicPr>
            <p:cNvPr id="7245" name="Picture 79"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6"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4417" name="Group 81"/>
          <p:cNvGrpSpPr>
            <a:grpSpLocks/>
          </p:cNvGrpSpPr>
          <p:nvPr/>
        </p:nvGrpSpPr>
        <p:grpSpPr bwMode="auto">
          <a:xfrm>
            <a:off x="1539875" y="4038600"/>
            <a:ext cx="1774825" cy="1371600"/>
            <a:chOff x="4450" y="0"/>
            <a:chExt cx="1118" cy="1104"/>
          </a:xfrm>
        </p:grpSpPr>
        <p:pic>
          <p:nvPicPr>
            <p:cNvPr id="7243" name="Picture 82"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4"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4420" name="Group 84"/>
          <p:cNvGrpSpPr>
            <a:grpSpLocks/>
          </p:cNvGrpSpPr>
          <p:nvPr/>
        </p:nvGrpSpPr>
        <p:grpSpPr bwMode="auto">
          <a:xfrm>
            <a:off x="1562100" y="4038600"/>
            <a:ext cx="1774825" cy="1371600"/>
            <a:chOff x="4450" y="0"/>
            <a:chExt cx="1118" cy="1104"/>
          </a:xfrm>
        </p:grpSpPr>
        <p:pic>
          <p:nvPicPr>
            <p:cNvPr id="7241" name="Picture 85"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2"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442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7225" name="Picture 90" descr="Hoa27"/>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91" descr="Buombay"/>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92"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8" name="Picture 93"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94"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95"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1" name="Picture 96"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32" name="Group 97"/>
          <p:cNvGrpSpPr>
            <a:grpSpLocks/>
          </p:cNvGrpSpPr>
          <p:nvPr/>
        </p:nvGrpSpPr>
        <p:grpSpPr bwMode="auto">
          <a:xfrm>
            <a:off x="7543800" y="6019800"/>
            <a:ext cx="1600200" cy="838200"/>
            <a:chOff x="0" y="3552"/>
            <a:chExt cx="1392" cy="768"/>
          </a:xfrm>
        </p:grpSpPr>
        <p:pic>
          <p:nvPicPr>
            <p:cNvPr id="7239" name="Picture 98"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99"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33" name="Group 100"/>
          <p:cNvGrpSpPr>
            <a:grpSpLocks/>
          </p:cNvGrpSpPr>
          <p:nvPr/>
        </p:nvGrpSpPr>
        <p:grpSpPr bwMode="auto">
          <a:xfrm>
            <a:off x="1295400" y="6019800"/>
            <a:ext cx="1447800" cy="838200"/>
            <a:chOff x="0" y="3552"/>
            <a:chExt cx="1392" cy="768"/>
          </a:xfrm>
        </p:grpSpPr>
        <p:pic>
          <p:nvPicPr>
            <p:cNvPr id="7237" name="Picture 101"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102"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34" name="Picture 103"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04"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0000FF"/>
                </a:solidFill>
                <a:latin typeface="Times New Roman" panose="02020603050405020304" pitchFamily="18" charset="0"/>
              </a:rPr>
              <a:t>c</a:t>
            </a:r>
            <a:endParaRPr lang="en-US" altLang="en-US"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ppt_x"/>
                                          </p:val>
                                        </p:tav>
                                        <p:tav tm="100000">
                                          <p:val>
                                            <p:strVal val="#ppt_x"/>
                                          </p:val>
                                        </p:tav>
                                      </p:tavLst>
                                    </p:anim>
                                    <p:anim calcmode="lin" valueType="num">
                                      <p:cBhvr additive="base">
                                        <p:cTn id="8" dur="500" fill="hold"/>
                                        <p:tgtEl>
                                          <p:spTgt spid="1434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4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4374"/>
                                        </p:tgtEl>
                                        <p:attrNameLst>
                                          <p:attrName>style.visibility</p:attrName>
                                        </p:attrNameLst>
                                      </p:cBhvr>
                                      <p:to>
                                        <p:strVal val="visible"/>
                                      </p:to>
                                    </p:set>
                                    <p:anim calcmode="lin" valueType="num">
                                      <p:cBhvr>
                                        <p:cTn id="13" dur="5000" fill="hold"/>
                                        <p:tgtEl>
                                          <p:spTgt spid="14374"/>
                                        </p:tgtEl>
                                        <p:attrNameLst>
                                          <p:attrName>ppt_w</p:attrName>
                                        </p:attrNameLst>
                                      </p:cBhvr>
                                      <p:tavLst>
                                        <p:tav tm="0" fmla="#ppt_w*sin(2.5*pi*$)">
                                          <p:val>
                                            <p:fltVal val="0"/>
                                          </p:val>
                                        </p:tav>
                                        <p:tav tm="100000">
                                          <p:val>
                                            <p:fltVal val="1"/>
                                          </p:val>
                                        </p:tav>
                                      </p:tavLst>
                                    </p:anim>
                                    <p:anim calcmode="lin" valueType="num">
                                      <p:cBhvr>
                                        <p:cTn id="14" dur="5000" fill="hold"/>
                                        <p:tgtEl>
                                          <p:spTgt spid="1437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4373"/>
                                        </p:tgtEl>
                                        <p:attrNameLst>
                                          <p:attrName>style.visibility</p:attrName>
                                        </p:attrNameLst>
                                      </p:cBhvr>
                                      <p:to>
                                        <p:strVal val="visible"/>
                                      </p:to>
                                    </p:set>
                                    <p:anim calcmode="lin" valueType="num">
                                      <p:cBhvr>
                                        <p:cTn id="17" dur="5000" fill="hold"/>
                                        <p:tgtEl>
                                          <p:spTgt spid="14373"/>
                                        </p:tgtEl>
                                        <p:attrNameLst>
                                          <p:attrName>ppt_w</p:attrName>
                                        </p:attrNameLst>
                                      </p:cBhvr>
                                      <p:tavLst>
                                        <p:tav tm="0" fmla="#ppt_w*sin(2.5*pi*$)">
                                          <p:val>
                                            <p:fltVal val="0"/>
                                          </p:val>
                                        </p:tav>
                                        <p:tav tm="100000">
                                          <p:val>
                                            <p:fltVal val="1"/>
                                          </p:val>
                                        </p:tav>
                                      </p:tavLst>
                                    </p:anim>
                                    <p:anim calcmode="lin" valueType="num">
                                      <p:cBhvr>
                                        <p:cTn id="18" dur="5000" fill="hold"/>
                                        <p:tgtEl>
                                          <p:spTgt spid="1437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4341">
                                            <p:txEl>
                                              <p:pRg st="0" end="0"/>
                                            </p:txEl>
                                          </p:spTgt>
                                        </p:tgtEl>
                                        <p:attrNameLst>
                                          <p:attrName>style.visibility</p:attrName>
                                        </p:attrNameLst>
                                      </p:cBhvr>
                                      <p:to>
                                        <p:strVal val="visible"/>
                                      </p:to>
                                    </p:set>
                                    <p:anim calcmode="lin" valueType="num">
                                      <p:cBhvr>
                                        <p:cTn id="23" dur="500" fill="hold"/>
                                        <p:tgtEl>
                                          <p:spTgt spid="1434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34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434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34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3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4341">
                                            <p:txEl>
                                              <p:pRg st="1" end="1"/>
                                            </p:txEl>
                                          </p:spTgt>
                                        </p:tgtEl>
                                        <p:attrNameLst>
                                          <p:attrName>style.visibility</p:attrName>
                                        </p:attrNameLst>
                                      </p:cBhvr>
                                      <p:to>
                                        <p:strVal val="visible"/>
                                      </p:to>
                                    </p:set>
                                    <p:anim calcmode="lin" valueType="num">
                                      <p:cBhvr>
                                        <p:cTn id="32" dur="500" fill="hold"/>
                                        <p:tgtEl>
                                          <p:spTgt spid="1434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34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434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34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3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4341">
                                            <p:txEl>
                                              <p:pRg st="2" end="2"/>
                                            </p:txEl>
                                          </p:spTgt>
                                        </p:tgtEl>
                                        <p:attrNameLst>
                                          <p:attrName>style.visibility</p:attrName>
                                        </p:attrNameLst>
                                      </p:cBhvr>
                                      <p:to>
                                        <p:strVal val="visible"/>
                                      </p:to>
                                    </p:set>
                                    <p:anim calcmode="lin" valueType="num">
                                      <p:cBhvr>
                                        <p:cTn id="41" dur="500" fill="hold"/>
                                        <p:tgtEl>
                                          <p:spTgt spid="1434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341">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1434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34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34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4341">
                                            <p:txEl>
                                              <p:pRg st="3" end="3"/>
                                            </p:txEl>
                                          </p:spTgt>
                                        </p:tgtEl>
                                        <p:attrNameLst>
                                          <p:attrName>style.visibility</p:attrName>
                                        </p:attrNameLst>
                                      </p:cBhvr>
                                      <p:to>
                                        <p:strVal val="visible"/>
                                      </p:to>
                                    </p:set>
                                    <p:anim calcmode="lin" valueType="num">
                                      <p:cBhvr>
                                        <p:cTn id="50" dur="500" fill="hold"/>
                                        <p:tgtEl>
                                          <p:spTgt spid="1434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4341">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1434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434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4341">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4377"/>
                                        </p:tgtEl>
                                        <p:attrNameLst>
                                          <p:attrName>style.visibility</p:attrName>
                                        </p:attrNameLst>
                                      </p:cBhvr>
                                      <p:to>
                                        <p:strVal val="visible"/>
                                      </p:to>
                                    </p:set>
                                    <p:animEffect transition="in" filter="checkerboard(across)">
                                      <p:cBhvr>
                                        <p:cTn id="59" dur="1000"/>
                                        <p:tgtEl>
                                          <p:spTgt spid="14377"/>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14377"/>
                                        </p:tgtEl>
                                      </p:cBhvr>
                                    </p:animEffect>
                                    <p:set>
                                      <p:cBhvr>
                                        <p:cTn id="63" dur="1" fill="hold">
                                          <p:stCondLst>
                                            <p:cond delay="499"/>
                                          </p:stCondLst>
                                        </p:cTn>
                                        <p:tgtEl>
                                          <p:spTgt spid="14377"/>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14378"/>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14381"/>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14384"/>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14387"/>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14390"/>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1439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1439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1439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1440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1440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14408"/>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1441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1441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1441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14420"/>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14423"/>
                                        </p:tgtEl>
                                        <p:attrNameLst>
                                          <p:attrName>style.visibility</p:attrName>
                                        </p:attrNameLst>
                                      </p:cBhvr>
                                      <p:to>
                                        <p:strVal val="visible"/>
                                      </p:to>
                                    </p:set>
                                    <p:animEffect transition="in" filter="checkerboard(across)">
                                      <p:cBhvr>
                                        <p:cTn id="112" dur="1000"/>
                                        <p:tgtEl>
                                          <p:spTgt spid="14423"/>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14351">
                                            <p:txEl>
                                              <p:pRg st="0" end="0"/>
                                            </p:txEl>
                                          </p:spTgt>
                                        </p:tgtEl>
                                        <p:attrNameLst>
                                          <p:attrName>style.visibility</p:attrName>
                                        </p:attrNameLst>
                                      </p:cBhvr>
                                      <p:to>
                                        <p:strVal val="visible"/>
                                      </p:to>
                                    </p:set>
                                    <p:animEffect transition="in" filter="fade">
                                      <p:cBhvr>
                                        <p:cTn id="117" dur="500"/>
                                        <p:tgtEl>
                                          <p:spTgt spid="14351">
                                            <p:txEl>
                                              <p:pRg st="0" end="0"/>
                                            </p:txEl>
                                          </p:spTgt>
                                        </p:tgtEl>
                                      </p:cBhvr>
                                    </p:animEffect>
                                    <p:anim calcmode="lin" valueType="num">
                                      <p:cBhvr>
                                        <p:cTn id="118" dur="500" fill="hold"/>
                                        <p:tgtEl>
                                          <p:spTgt spid="14351">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14351">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1435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77" grpId="0" animBg="1"/>
      <p:bldP spid="14377" grpId="1" animBg="1"/>
      <p:bldP spid="14423" grpId="0" animBg="1"/>
      <p:bldP spid="57356" grpId="0" animBg="1"/>
      <p:bldP spid="5735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8198" name="Rectangle 54"/>
          <p:cNvSpPr>
            <a:spLocks noChangeArrowheads="1"/>
          </p:cNvSpPr>
          <p:nvPr/>
        </p:nvSpPr>
        <p:spPr bwMode="auto">
          <a:xfrm>
            <a:off x="2943225" y="55149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6389" name="Rectangle 54"/>
          <p:cNvSpPr>
            <a:spLocks noChangeArrowheads="1"/>
          </p:cNvSpPr>
          <p:nvPr/>
        </p:nvSpPr>
        <p:spPr bwMode="auto">
          <a:xfrm>
            <a:off x="1447800" y="2209800"/>
            <a:ext cx="7467600" cy="20113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Chọn kết quả đúng: 9 - </a:t>
            </a:r>
            <a:r>
              <a:rPr lang="en-US" sz="2000" b="1" dirty="0" smtClean="0">
                <a:latin typeface="Times New Roman" panose="02020603050405020304" pitchFamily="18" charset="0"/>
                <a:cs typeface="Times New Roman" panose="02020603050405020304" pitchFamily="18" charset="0"/>
              </a:rPr>
              <a:t>3</a:t>
            </a: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2</a:t>
            </a: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buNone/>
            </a:pPr>
            <a:r>
              <a:rPr lang="vi-VN" sz="2000" dirty="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p>
            <a:pPr>
              <a:buNone/>
            </a:pPr>
            <a:r>
              <a:rPr lang="vi-VN" sz="2000" dirty="0">
                <a:latin typeface="Times New Roman" panose="02020603050405020304" pitchFamily="18" charset="0"/>
                <a:cs typeface="Times New Roman" panose="02020603050405020304" pitchFamily="18" charset="0"/>
              </a:rPr>
              <a:t>B) 6</a:t>
            </a:r>
            <a:endParaRPr lang="en-US" sz="2000" dirty="0">
              <a:latin typeface="Times New Roman" panose="02020603050405020304" pitchFamily="18" charset="0"/>
              <a:cs typeface="Times New Roman" panose="02020603050405020304" pitchFamily="18" charset="0"/>
            </a:endParaRPr>
          </a:p>
          <a:p>
            <a:pPr>
              <a:buNone/>
            </a:pPr>
            <a:r>
              <a:rPr lang="vi-VN" sz="2000" dirty="0">
                <a:latin typeface="Times New Roman" panose="02020603050405020304" pitchFamily="18" charset="0"/>
                <a:cs typeface="Times New Roman" panose="02020603050405020304" pitchFamily="18" charset="0"/>
              </a:rPr>
              <a:t>C) </a:t>
            </a:r>
            <a:r>
              <a:rPr lang="en-US" sz="2000"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a:p>
            <a:pPr algn="just">
              <a:lnSpc>
                <a:spcPts val="2500"/>
              </a:lnSpc>
              <a:buFontTx/>
              <a:buNone/>
            </a:pPr>
            <a:endParaRPr lang="en-US" altLang="en-US" sz="1600" dirty="0">
              <a:latin typeface="Times New Roman" panose="02020603050405020304" pitchFamily="18" charset="0"/>
              <a:cs typeface="Times New Roman" panose="02020603050405020304" pitchFamily="18" charset="0"/>
            </a:endParaRPr>
          </a:p>
        </p:txBody>
      </p:sp>
      <p:pic>
        <p:nvPicPr>
          <p:cNvPr id="8200"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8205"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3</a:t>
            </a:r>
          </a:p>
        </p:txBody>
      </p:sp>
      <p:sp>
        <p:nvSpPr>
          <p:cNvPr id="8207" name="AutoShape 40"/>
          <p:cNvSpPr>
            <a:spLocks noChangeArrowheads="1"/>
          </p:cNvSpPr>
          <p:nvPr/>
        </p:nvSpPr>
        <p:spPr bwMode="auto">
          <a:xfrm>
            <a:off x="4086225" y="484981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8" name="AutoShape 41"/>
          <p:cNvSpPr>
            <a:spLocks noChangeArrowheads="1"/>
          </p:cNvSpPr>
          <p:nvPr/>
        </p:nvSpPr>
        <p:spPr bwMode="auto">
          <a:xfrm>
            <a:off x="4162425" y="4957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9" name="AutoShape 6" descr="img24">
            <a:hlinkClick r:id="rId9"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8210" name="AutoShape 7" descr="img24">
            <a:hlinkClick r:id="rId11"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8211" name="AutoShape 8" descr="img24">
            <a:hlinkClick r:id="rId12"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8212" name="AutoShape 9" descr="img24">
            <a:hlinkClick r:id="rId14"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8213" name="AutoShape 10" descr="img24">
            <a:hlinkClick r:id="rId15"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8214" name="AutoShape 11" descr="img24">
            <a:hlinkClick r:id="rId16"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8215" name="AutoShape 12" descr="img24">
            <a:hlinkClick r:id="rId17"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8216" name="AutoShape 13" descr="img24">
            <a:hlinkClick r:id="rId18"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8217" name="AutoShape 14" descr="img24">
            <a:hlinkClick r:id="rId19"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8218" name="AutoShape 15" descr="img24">
            <a:hlinkClick r:id="rId20"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8219" name="AutoShape 16" descr="img24">
            <a:hlinkClick r:id="rId21"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8220" name="AutoShape 17" descr="img24">
            <a:hlinkClick r:id="rId22"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8221"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8222" name="AutoShape 19" descr="img24">
            <a:hlinkClick r:id="rId23"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8223" name="AutoShape 20" descr="img24">
            <a:hlinkClick r:id="rId2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8224" name="AutoShape 21" descr="img24">
            <a:hlinkClick r:id="rId2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8225" name="AutoShape 22" descr="img24">
            <a:hlinkClick r:id="rId14"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8226" name="AutoShape 23" descr="img24">
            <a:hlinkClick r:id="rId26"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6421" name="WordArt 37"/>
          <p:cNvSpPr>
            <a:spLocks noChangeArrowheads="1" noChangeShapeType="1" noTextEdit="1"/>
          </p:cNvSpPr>
          <p:nvPr/>
        </p:nvSpPr>
        <p:spPr bwMode="auto">
          <a:xfrm>
            <a:off x="6019800" y="1533525"/>
            <a:ext cx="15017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endParaRPr lang="en-US" sz="2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6422"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8229" name="Picture 40" descr="atom">
            <a:hlinkClick r:id="" action="ppaction://noaction"/>
          </p:cNvPr>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AutoShape 41"/>
          <p:cNvSpPr>
            <a:spLocks noChangeArrowheads="1"/>
          </p:cNvSpPr>
          <p:nvPr/>
        </p:nvSpPr>
        <p:spPr bwMode="auto">
          <a:xfrm>
            <a:off x="7772400" y="4419600"/>
            <a:ext cx="1295400" cy="1524000"/>
          </a:xfrm>
          <a:prstGeom prst="cloudCallout">
            <a:avLst>
              <a:gd name="adj1" fmla="val 237134"/>
              <a:gd name="adj2" fmla="val 86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15 gi©y b¾t ®Çu</a:t>
            </a:r>
          </a:p>
        </p:txBody>
      </p:sp>
      <p:grpSp>
        <p:nvGrpSpPr>
          <p:cNvPr id="16426" name="Group 42"/>
          <p:cNvGrpSpPr>
            <a:grpSpLocks/>
          </p:cNvGrpSpPr>
          <p:nvPr/>
        </p:nvGrpSpPr>
        <p:grpSpPr bwMode="auto">
          <a:xfrm>
            <a:off x="1638300" y="4419600"/>
            <a:ext cx="1485900" cy="1371600"/>
            <a:chOff x="4450" y="0"/>
            <a:chExt cx="1118" cy="1104"/>
          </a:xfrm>
        </p:grpSpPr>
        <p:pic>
          <p:nvPicPr>
            <p:cNvPr id="8288" name="Picture 43"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9"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6429" name="Group 45"/>
          <p:cNvGrpSpPr>
            <a:grpSpLocks/>
          </p:cNvGrpSpPr>
          <p:nvPr/>
        </p:nvGrpSpPr>
        <p:grpSpPr bwMode="auto">
          <a:xfrm>
            <a:off x="1616075" y="4419600"/>
            <a:ext cx="1485900" cy="1371600"/>
            <a:chOff x="4450" y="0"/>
            <a:chExt cx="1118" cy="1104"/>
          </a:xfrm>
        </p:grpSpPr>
        <p:pic>
          <p:nvPicPr>
            <p:cNvPr id="8286" name="Picture 46"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7"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6432" name="Group 48"/>
          <p:cNvGrpSpPr>
            <a:grpSpLocks/>
          </p:cNvGrpSpPr>
          <p:nvPr/>
        </p:nvGrpSpPr>
        <p:grpSpPr bwMode="auto">
          <a:xfrm>
            <a:off x="1638300" y="4419600"/>
            <a:ext cx="1485900" cy="1371600"/>
            <a:chOff x="4450" y="0"/>
            <a:chExt cx="1118" cy="1104"/>
          </a:xfrm>
        </p:grpSpPr>
        <p:pic>
          <p:nvPicPr>
            <p:cNvPr id="8284" name="Picture 49"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5"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6435" name="Group 51"/>
          <p:cNvGrpSpPr>
            <a:grpSpLocks/>
          </p:cNvGrpSpPr>
          <p:nvPr/>
        </p:nvGrpSpPr>
        <p:grpSpPr bwMode="auto">
          <a:xfrm>
            <a:off x="1638300" y="4419600"/>
            <a:ext cx="1485900" cy="1371600"/>
            <a:chOff x="4450" y="0"/>
            <a:chExt cx="1118" cy="1104"/>
          </a:xfrm>
        </p:grpSpPr>
        <p:pic>
          <p:nvPicPr>
            <p:cNvPr id="8282" name="Picture 52"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3"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6438" name="Group 54"/>
          <p:cNvGrpSpPr>
            <a:grpSpLocks/>
          </p:cNvGrpSpPr>
          <p:nvPr/>
        </p:nvGrpSpPr>
        <p:grpSpPr bwMode="auto">
          <a:xfrm>
            <a:off x="1616075" y="4419600"/>
            <a:ext cx="1485900" cy="1371600"/>
            <a:chOff x="4450" y="0"/>
            <a:chExt cx="1118" cy="1104"/>
          </a:xfrm>
        </p:grpSpPr>
        <p:pic>
          <p:nvPicPr>
            <p:cNvPr id="8280" name="Picture 55"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1"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6441" name="Group 57"/>
          <p:cNvGrpSpPr>
            <a:grpSpLocks/>
          </p:cNvGrpSpPr>
          <p:nvPr/>
        </p:nvGrpSpPr>
        <p:grpSpPr bwMode="auto">
          <a:xfrm>
            <a:off x="1638300" y="4419600"/>
            <a:ext cx="1485900" cy="1371600"/>
            <a:chOff x="4450" y="0"/>
            <a:chExt cx="1118" cy="1104"/>
          </a:xfrm>
        </p:grpSpPr>
        <p:pic>
          <p:nvPicPr>
            <p:cNvPr id="8278" name="Picture 58"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9"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6444" name="Group 60"/>
          <p:cNvGrpSpPr>
            <a:grpSpLocks/>
          </p:cNvGrpSpPr>
          <p:nvPr/>
        </p:nvGrpSpPr>
        <p:grpSpPr bwMode="auto">
          <a:xfrm>
            <a:off x="1638300" y="4419600"/>
            <a:ext cx="1485900" cy="1371600"/>
            <a:chOff x="4450" y="0"/>
            <a:chExt cx="1118" cy="1104"/>
          </a:xfrm>
        </p:grpSpPr>
        <p:pic>
          <p:nvPicPr>
            <p:cNvPr id="8276" name="Picture 61"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7"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6447" name="Group 63"/>
          <p:cNvGrpSpPr>
            <a:grpSpLocks/>
          </p:cNvGrpSpPr>
          <p:nvPr/>
        </p:nvGrpSpPr>
        <p:grpSpPr bwMode="auto">
          <a:xfrm>
            <a:off x="1638300" y="4419600"/>
            <a:ext cx="1485900" cy="1371600"/>
            <a:chOff x="4450" y="0"/>
            <a:chExt cx="1118" cy="1104"/>
          </a:xfrm>
        </p:grpSpPr>
        <p:pic>
          <p:nvPicPr>
            <p:cNvPr id="8274" name="Picture 64"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5"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6450" name="Group 66"/>
          <p:cNvGrpSpPr>
            <a:grpSpLocks/>
          </p:cNvGrpSpPr>
          <p:nvPr/>
        </p:nvGrpSpPr>
        <p:grpSpPr bwMode="auto">
          <a:xfrm>
            <a:off x="1600200" y="4406900"/>
            <a:ext cx="1485900" cy="1371600"/>
            <a:chOff x="4450" y="0"/>
            <a:chExt cx="1118" cy="1104"/>
          </a:xfrm>
        </p:grpSpPr>
        <p:pic>
          <p:nvPicPr>
            <p:cNvPr id="8272" name="Picture 67"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6453" name="Group 69"/>
          <p:cNvGrpSpPr>
            <a:grpSpLocks/>
          </p:cNvGrpSpPr>
          <p:nvPr/>
        </p:nvGrpSpPr>
        <p:grpSpPr bwMode="auto">
          <a:xfrm>
            <a:off x="1638300" y="4419600"/>
            <a:ext cx="1485900" cy="1371600"/>
            <a:chOff x="4450" y="0"/>
            <a:chExt cx="1118" cy="1104"/>
          </a:xfrm>
        </p:grpSpPr>
        <p:pic>
          <p:nvPicPr>
            <p:cNvPr id="8270" name="Picture 70"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1"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6456" name="Group 72"/>
          <p:cNvGrpSpPr>
            <a:grpSpLocks/>
          </p:cNvGrpSpPr>
          <p:nvPr/>
        </p:nvGrpSpPr>
        <p:grpSpPr bwMode="auto">
          <a:xfrm>
            <a:off x="1616075" y="4419600"/>
            <a:ext cx="1485900" cy="1371600"/>
            <a:chOff x="4450" y="0"/>
            <a:chExt cx="1118" cy="1104"/>
          </a:xfrm>
        </p:grpSpPr>
        <p:pic>
          <p:nvPicPr>
            <p:cNvPr id="8268" name="Picture 73"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9"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6459" name="Group 75"/>
          <p:cNvGrpSpPr>
            <a:grpSpLocks/>
          </p:cNvGrpSpPr>
          <p:nvPr/>
        </p:nvGrpSpPr>
        <p:grpSpPr bwMode="auto">
          <a:xfrm>
            <a:off x="1638300" y="4419600"/>
            <a:ext cx="1485900" cy="1371600"/>
            <a:chOff x="4450" y="0"/>
            <a:chExt cx="1118" cy="1104"/>
          </a:xfrm>
        </p:grpSpPr>
        <p:pic>
          <p:nvPicPr>
            <p:cNvPr id="8266" name="Picture 76"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7"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6462" name="Group 78"/>
          <p:cNvGrpSpPr>
            <a:grpSpLocks/>
          </p:cNvGrpSpPr>
          <p:nvPr/>
        </p:nvGrpSpPr>
        <p:grpSpPr bwMode="auto">
          <a:xfrm>
            <a:off x="1616075" y="4419600"/>
            <a:ext cx="1485900" cy="1371600"/>
            <a:chOff x="4450" y="0"/>
            <a:chExt cx="1118" cy="1104"/>
          </a:xfrm>
        </p:grpSpPr>
        <p:pic>
          <p:nvPicPr>
            <p:cNvPr id="8264" name="Picture 79"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5"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6465" name="Group 81"/>
          <p:cNvGrpSpPr>
            <a:grpSpLocks/>
          </p:cNvGrpSpPr>
          <p:nvPr/>
        </p:nvGrpSpPr>
        <p:grpSpPr bwMode="auto">
          <a:xfrm>
            <a:off x="1616075" y="4419600"/>
            <a:ext cx="1485900" cy="1371600"/>
            <a:chOff x="4450" y="0"/>
            <a:chExt cx="1118" cy="1104"/>
          </a:xfrm>
        </p:grpSpPr>
        <p:pic>
          <p:nvPicPr>
            <p:cNvPr id="8262" name="Picture 82"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3"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6468" name="Group 84"/>
          <p:cNvGrpSpPr>
            <a:grpSpLocks/>
          </p:cNvGrpSpPr>
          <p:nvPr/>
        </p:nvGrpSpPr>
        <p:grpSpPr bwMode="auto">
          <a:xfrm>
            <a:off x="1638300" y="4419600"/>
            <a:ext cx="1485900" cy="1371600"/>
            <a:chOff x="4450" y="0"/>
            <a:chExt cx="1118" cy="1104"/>
          </a:xfrm>
        </p:grpSpPr>
        <p:pic>
          <p:nvPicPr>
            <p:cNvPr id="8260" name="Picture 85"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1"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6471" name="AutoShape 87"/>
          <p:cNvSpPr>
            <a:spLocks noChangeArrowheads="1"/>
          </p:cNvSpPr>
          <p:nvPr/>
        </p:nvSpPr>
        <p:spPr bwMode="auto">
          <a:xfrm>
            <a:off x="7772400" y="4419600"/>
            <a:ext cx="1143000" cy="1600200"/>
          </a:xfrm>
          <a:prstGeom prst="cloudCallout">
            <a:avLst>
              <a:gd name="adj1" fmla="val 701250"/>
              <a:gd name="adj2" fmla="val -30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 hÕt 15 gi©y</a:t>
            </a:r>
          </a:p>
        </p:txBody>
      </p:sp>
      <p:pic>
        <p:nvPicPr>
          <p:cNvPr id="8247" name="Picture 90" descr="atom">
            <a:hlinkClick r:id="" action="ppaction://noaction"/>
          </p:cNvPr>
          <p:cNvPicPr>
            <a:picLocks noChangeAspect="1" noChangeArrowheads="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8" name="Picture 91"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9" name="Picture 92"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0" name="Picture 93"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1" name="Picture 94"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52" name="Group 95"/>
          <p:cNvGrpSpPr>
            <a:grpSpLocks/>
          </p:cNvGrpSpPr>
          <p:nvPr/>
        </p:nvGrpSpPr>
        <p:grpSpPr bwMode="auto">
          <a:xfrm>
            <a:off x="7467600" y="6019800"/>
            <a:ext cx="1828800" cy="838200"/>
            <a:chOff x="0" y="3552"/>
            <a:chExt cx="1392" cy="768"/>
          </a:xfrm>
        </p:grpSpPr>
        <p:pic>
          <p:nvPicPr>
            <p:cNvPr id="8258" name="Picture 96"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97"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53" name="Group 98"/>
          <p:cNvGrpSpPr>
            <a:grpSpLocks/>
          </p:cNvGrpSpPr>
          <p:nvPr/>
        </p:nvGrpSpPr>
        <p:grpSpPr bwMode="auto">
          <a:xfrm>
            <a:off x="1219200" y="6096000"/>
            <a:ext cx="1752600" cy="762000"/>
            <a:chOff x="0" y="3552"/>
            <a:chExt cx="1392" cy="768"/>
          </a:xfrm>
        </p:grpSpPr>
        <p:pic>
          <p:nvPicPr>
            <p:cNvPr id="8256" name="Picture 99"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7" name="Picture 100"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200400" y="56229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smtClean="0">
                <a:solidFill>
                  <a:srgbClr val="0000FF"/>
                </a:solidFill>
                <a:latin typeface="Times New Roman" panose="02020603050405020304" pitchFamily="18" charset="0"/>
                <a:cs typeface="Times New Roman" panose="02020603050405020304" pitchFamily="18" charset="0"/>
              </a:rPr>
              <a:t>c</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
        <p:nvSpPr>
          <p:cNvPr id="16488" name="Text Box 42"/>
          <p:cNvSpPr txBox="1">
            <a:spLocks noChangeArrowheads="1"/>
          </p:cNvSpPr>
          <p:nvPr/>
        </p:nvSpPr>
        <p:spPr bwMode="auto">
          <a:xfrm>
            <a:off x="3968750" y="4962525"/>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additive="base">
                                        <p:cTn id="7" dur="500" fill="hold"/>
                                        <p:tgtEl>
                                          <p:spTgt spid="16396"/>
                                        </p:tgtEl>
                                        <p:attrNameLst>
                                          <p:attrName>ppt_x</p:attrName>
                                        </p:attrNameLst>
                                      </p:cBhvr>
                                      <p:tavLst>
                                        <p:tav tm="0">
                                          <p:val>
                                            <p:strVal val="#ppt_x"/>
                                          </p:val>
                                        </p:tav>
                                        <p:tav tm="100000">
                                          <p:val>
                                            <p:strVal val="#ppt_x"/>
                                          </p:val>
                                        </p:tav>
                                      </p:tavLst>
                                    </p:anim>
                                    <p:anim calcmode="lin" valueType="num">
                                      <p:cBhvr additive="base">
                                        <p:cTn id="8" dur="500" fill="hold"/>
                                        <p:tgtEl>
                                          <p:spTgt spid="1639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6422"/>
                                        </p:tgtEl>
                                        <p:attrNameLst>
                                          <p:attrName>style.visibility</p:attrName>
                                        </p:attrNameLst>
                                      </p:cBhvr>
                                      <p:to>
                                        <p:strVal val="visible"/>
                                      </p:to>
                                    </p:set>
                                    <p:anim calcmode="lin" valueType="num">
                                      <p:cBhvr>
                                        <p:cTn id="13" dur="5000" fill="hold"/>
                                        <p:tgtEl>
                                          <p:spTgt spid="16422"/>
                                        </p:tgtEl>
                                        <p:attrNameLst>
                                          <p:attrName>ppt_w</p:attrName>
                                        </p:attrNameLst>
                                      </p:cBhvr>
                                      <p:tavLst>
                                        <p:tav tm="0" fmla="#ppt_w*sin(2.5*pi*$)">
                                          <p:val>
                                            <p:fltVal val="0"/>
                                          </p:val>
                                        </p:tav>
                                        <p:tav tm="100000">
                                          <p:val>
                                            <p:fltVal val="1"/>
                                          </p:val>
                                        </p:tav>
                                      </p:tavLst>
                                    </p:anim>
                                    <p:anim calcmode="lin" valueType="num">
                                      <p:cBhvr>
                                        <p:cTn id="14" dur="5000" fill="hold"/>
                                        <p:tgtEl>
                                          <p:spTgt spid="16422"/>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6421"/>
                                        </p:tgtEl>
                                        <p:attrNameLst>
                                          <p:attrName>style.visibility</p:attrName>
                                        </p:attrNameLst>
                                      </p:cBhvr>
                                      <p:to>
                                        <p:strVal val="visible"/>
                                      </p:to>
                                    </p:set>
                                    <p:anim calcmode="lin" valueType="num">
                                      <p:cBhvr>
                                        <p:cTn id="17" dur="5000" fill="hold"/>
                                        <p:tgtEl>
                                          <p:spTgt spid="16421"/>
                                        </p:tgtEl>
                                        <p:attrNameLst>
                                          <p:attrName>ppt_w</p:attrName>
                                        </p:attrNameLst>
                                      </p:cBhvr>
                                      <p:tavLst>
                                        <p:tav tm="0" fmla="#ppt_w*sin(2.5*pi*$)">
                                          <p:val>
                                            <p:fltVal val="0"/>
                                          </p:val>
                                        </p:tav>
                                        <p:tav tm="100000">
                                          <p:val>
                                            <p:fltVal val="1"/>
                                          </p:val>
                                        </p:tav>
                                      </p:tavLst>
                                    </p:anim>
                                    <p:anim calcmode="lin" valueType="num">
                                      <p:cBhvr>
                                        <p:cTn id="18" dur="5000" fill="hold"/>
                                        <p:tgtEl>
                                          <p:spTgt spid="1642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6389">
                                            <p:txEl>
                                              <p:pRg st="0" end="0"/>
                                            </p:txEl>
                                          </p:spTgt>
                                        </p:tgtEl>
                                        <p:attrNameLst>
                                          <p:attrName>style.visibility</p:attrName>
                                        </p:attrNameLst>
                                      </p:cBhvr>
                                      <p:to>
                                        <p:strVal val="visible"/>
                                      </p:to>
                                    </p:set>
                                    <p:anim calcmode="lin" valueType="num">
                                      <p:cBhvr>
                                        <p:cTn id="23" dur="500" fill="hold"/>
                                        <p:tgtEl>
                                          <p:spTgt spid="1638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38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638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38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38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6389">
                                            <p:txEl>
                                              <p:pRg st="1" end="1"/>
                                            </p:txEl>
                                          </p:spTgt>
                                        </p:tgtEl>
                                        <p:attrNameLst>
                                          <p:attrName>style.visibility</p:attrName>
                                        </p:attrNameLst>
                                      </p:cBhvr>
                                      <p:to>
                                        <p:strVal val="visible"/>
                                      </p:to>
                                    </p:set>
                                    <p:anim calcmode="lin" valueType="num">
                                      <p:cBhvr>
                                        <p:cTn id="32" dur="500" fill="hold"/>
                                        <p:tgtEl>
                                          <p:spTgt spid="1638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6389">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638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638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638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6389">
                                            <p:txEl>
                                              <p:pRg st="2" end="2"/>
                                            </p:txEl>
                                          </p:spTgt>
                                        </p:tgtEl>
                                        <p:attrNameLst>
                                          <p:attrName>style.visibility</p:attrName>
                                        </p:attrNameLst>
                                      </p:cBhvr>
                                      <p:to>
                                        <p:strVal val="visible"/>
                                      </p:to>
                                    </p:set>
                                    <p:anim calcmode="lin" valueType="num">
                                      <p:cBhvr>
                                        <p:cTn id="41" dur="500" fill="hold"/>
                                        <p:tgtEl>
                                          <p:spTgt spid="1638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6389">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1638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638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638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6389">
                                            <p:txEl>
                                              <p:pRg st="3" end="3"/>
                                            </p:txEl>
                                          </p:spTgt>
                                        </p:tgtEl>
                                        <p:attrNameLst>
                                          <p:attrName>style.visibility</p:attrName>
                                        </p:attrNameLst>
                                      </p:cBhvr>
                                      <p:to>
                                        <p:strVal val="visible"/>
                                      </p:to>
                                    </p:set>
                                    <p:anim calcmode="lin" valueType="num">
                                      <p:cBhvr>
                                        <p:cTn id="50" dur="500" fill="hold"/>
                                        <p:tgtEl>
                                          <p:spTgt spid="1638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389">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1638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38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389">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425"/>
                                        </p:tgtEl>
                                        <p:attrNameLst>
                                          <p:attrName>style.visibility</p:attrName>
                                        </p:attrNameLst>
                                      </p:cBhvr>
                                      <p:to>
                                        <p:strVal val="visible"/>
                                      </p:to>
                                    </p:set>
                                    <p:animEffect transition="in" filter="checkerboard(across)">
                                      <p:cBhvr>
                                        <p:cTn id="59" dur="1000"/>
                                        <p:tgtEl>
                                          <p:spTgt spid="16425"/>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16425"/>
                                        </p:tgtEl>
                                      </p:cBhvr>
                                    </p:animEffect>
                                    <p:set>
                                      <p:cBhvr>
                                        <p:cTn id="63" dur="1" fill="hold">
                                          <p:stCondLst>
                                            <p:cond delay="499"/>
                                          </p:stCondLst>
                                        </p:cTn>
                                        <p:tgtEl>
                                          <p:spTgt spid="16425"/>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16426"/>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16429"/>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16432"/>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16435"/>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16438"/>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1644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1644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1644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1645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1645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1645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1645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1646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1646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1646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16471"/>
                                        </p:tgtEl>
                                        <p:attrNameLst>
                                          <p:attrName>style.visibility</p:attrName>
                                        </p:attrNameLst>
                                      </p:cBhvr>
                                      <p:to>
                                        <p:strVal val="visible"/>
                                      </p:to>
                                    </p:set>
                                    <p:animEffect transition="in" filter="checkerboard(across)">
                                      <p:cBhvr>
                                        <p:cTn id="112" dur="1000"/>
                                        <p:tgtEl>
                                          <p:spTgt spid="16471"/>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5" name="FELIZ2.WAV"/>
                                        </p:tgtEl>
                                      </p:cMediaNode>
                                    </p:audio>
                                  </p:subTnLst>
                                </p:cTn>
                              </p:par>
                              <p:par>
                                <p:cTn id="117" presetID="22" presetClass="emph" presetSubtype="0" repeatCount="10000" fill="remove" grpId="1" nodeType="withEffect">
                                  <p:stCondLst>
                                    <p:cond delay="0"/>
                                  </p:stCondLst>
                                  <p:childTnLst>
                                    <p:animClr clrSpc="hsl" dir="cw">
                                      <p:cBhvr override="childStyle">
                                        <p:cTn id="118" dur="500" fill="hold"/>
                                        <p:tgtEl>
                                          <p:spTgt spid="57356"/>
                                        </p:tgtEl>
                                        <p:attrNameLst>
                                          <p:attrName>style.color</p:attrName>
                                        </p:attrNameLst>
                                      </p:cBhvr>
                                      <p:by>
                                        <p:hsl h="-7200000" s="0" l="0"/>
                                      </p:by>
                                    </p:animClr>
                                    <p:animClr clrSpc="hsl" dir="cw">
                                      <p:cBhvr>
                                        <p:cTn id="119" dur="500" fill="hold"/>
                                        <p:tgtEl>
                                          <p:spTgt spid="57356"/>
                                        </p:tgtEl>
                                        <p:attrNameLst>
                                          <p:attrName>fillcolor</p:attrName>
                                        </p:attrNameLst>
                                      </p:cBhvr>
                                      <p:by>
                                        <p:hsl h="-7200000" s="0" l="0"/>
                                      </p:by>
                                    </p:animClr>
                                    <p:animClr clrSpc="hsl" dir="cw">
                                      <p:cBhvr>
                                        <p:cTn id="120" dur="500" fill="hold"/>
                                        <p:tgtEl>
                                          <p:spTgt spid="57356"/>
                                        </p:tgtEl>
                                        <p:attrNameLst>
                                          <p:attrName>stroke.color</p:attrName>
                                        </p:attrNameLst>
                                      </p:cBhvr>
                                      <p:by>
                                        <p:hsl h="-7200000" s="0" l="0"/>
                                      </p:by>
                                    </p:animClr>
                                    <p:set>
                                      <p:cBhvr>
                                        <p:cTn id="121" dur="500" fill="hold"/>
                                        <p:tgtEl>
                                          <p:spTgt spid="57356"/>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5" presetClass="entr" presetSubtype="0" fill="hold" nodeType="clickEffect">
                                  <p:stCondLst>
                                    <p:cond delay="0"/>
                                  </p:stCondLst>
                                  <p:childTnLst>
                                    <p:set>
                                      <p:cBhvr>
                                        <p:cTn id="125" dur="1" fill="hold">
                                          <p:stCondLst>
                                            <p:cond delay="0"/>
                                          </p:stCondLst>
                                        </p:cTn>
                                        <p:tgtEl>
                                          <p:spTgt spid="16488">
                                            <p:txEl>
                                              <p:pRg st="0" end="0"/>
                                            </p:txEl>
                                          </p:spTgt>
                                        </p:tgtEl>
                                        <p:attrNameLst>
                                          <p:attrName>style.visibility</p:attrName>
                                        </p:attrNameLst>
                                      </p:cBhvr>
                                      <p:to>
                                        <p:strVal val="visible"/>
                                      </p:to>
                                    </p:set>
                                    <p:animEffect transition="in" filter="fade">
                                      <p:cBhvr>
                                        <p:cTn id="126" dur="500"/>
                                        <p:tgtEl>
                                          <p:spTgt spid="16488">
                                            <p:txEl>
                                              <p:pRg st="0" end="0"/>
                                            </p:txEl>
                                          </p:spTgt>
                                        </p:tgtEl>
                                      </p:cBhvr>
                                    </p:animEffect>
                                    <p:anim calcmode="lin" valueType="num">
                                      <p:cBhvr>
                                        <p:cTn id="127" dur="500" fill="hold"/>
                                        <p:tgtEl>
                                          <p:spTgt spid="16488">
                                            <p:txEl>
                                              <p:pRg st="0" end="0"/>
                                            </p:txEl>
                                          </p:spTgt>
                                        </p:tgtEl>
                                        <p:attrNameLst>
                                          <p:attrName>style.rotation</p:attrName>
                                        </p:attrNameLst>
                                      </p:cBhvr>
                                      <p:tavLst>
                                        <p:tav tm="0">
                                          <p:val>
                                            <p:fltVal val="720"/>
                                          </p:val>
                                        </p:tav>
                                        <p:tav tm="100000">
                                          <p:val>
                                            <p:fltVal val="0"/>
                                          </p:val>
                                        </p:tav>
                                      </p:tavLst>
                                    </p:anim>
                                    <p:anim calcmode="lin" valueType="num">
                                      <p:cBhvr>
                                        <p:cTn id="128" dur="500" fill="hold"/>
                                        <p:tgtEl>
                                          <p:spTgt spid="16488">
                                            <p:txEl>
                                              <p:pRg st="0" end="0"/>
                                            </p:txEl>
                                          </p:spTgt>
                                        </p:tgtEl>
                                        <p:attrNameLst>
                                          <p:attrName>ppt_h</p:attrName>
                                        </p:attrNameLst>
                                      </p:cBhvr>
                                      <p:tavLst>
                                        <p:tav tm="0">
                                          <p:val>
                                            <p:fltVal val="0"/>
                                          </p:val>
                                        </p:tav>
                                        <p:tav tm="100000">
                                          <p:val>
                                            <p:strVal val="#ppt_h"/>
                                          </p:val>
                                        </p:tav>
                                      </p:tavLst>
                                    </p:anim>
                                    <p:anim calcmode="lin" valueType="num">
                                      <p:cBhvr>
                                        <p:cTn id="129" dur="500" fill="hold"/>
                                        <p:tgtEl>
                                          <p:spTgt spid="16488">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425" grpId="0" animBg="1"/>
      <p:bldP spid="16425" grpId="1" animBg="1"/>
      <p:bldP spid="16471" grpId="0" animBg="1"/>
      <p:bldP spid="57356" grpId="0" animBg="1"/>
      <p:bldP spid="573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9222" name="Rectangle 54"/>
          <p:cNvSpPr>
            <a:spLocks noChangeArrowheads="1"/>
          </p:cNvSpPr>
          <p:nvPr/>
        </p:nvSpPr>
        <p:spPr bwMode="auto">
          <a:xfrm>
            <a:off x="3429000" y="45720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5541" name="Rectangle 54"/>
          <p:cNvSpPr>
            <a:spLocks noChangeArrowheads="1"/>
          </p:cNvSpPr>
          <p:nvPr/>
        </p:nvSpPr>
        <p:spPr bwMode="auto">
          <a:xfrm>
            <a:off x="1447800" y="2303463"/>
            <a:ext cx="7467600" cy="16764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200"/>
              </a:lnSpc>
              <a:buFontTx/>
              <a:buNone/>
            </a:pPr>
            <a:r>
              <a:rPr lang="en-US" altLang="en-US" sz="2000" b="1" dirty="0" smtClean="0">
                <a:solidFill>
                  <a:schemeClr val="accent2"/>
                </a:solidFill>
                <a:latin typeface="Times New Roman" panose="02020603050405020304" pitchFamily="18" charset="0"/>
                <a:cs typeface="Times New Roman" panose="02020603050405020304" pitchFamily="18" charset="0"/>
              </a:rPr>
              <a:t>Từ có vần ay là:</a:t>
            </a:r>
          </a:p>
          <a:p>
            <a:pPr marL="457200" indent="-457200">
              <a:lnSpc>
                <a:spcPts val="2200"/>
              </a:lnSpc>
              <a:buFontTx/>
              <a:buAutoNum type="alphaLcPeriod"/>
            </a:pPr>
            <a:r>
              <a:rPr lang="en-US" altLang="en-US" sz="2000" b="1" dirty="0" smtClean="0">
                <a:solidFill>
                  <a:schemeClr val="accent2"/>
                </a:solidFill>
                <a:latin typeface="Times New Roman" panose="02020603050405020304" pitchFamily="18" charset="0"/>
                <a:cs typeface="Times New Roman" panose="02020603050405020304" pitchFamily="18" charset="0"/>
              </a:rPr>
              <a:t>Cây thị</a:t>
            </a:r>
          </a:p>
          <a:p>
            <a:pPr marL="457200" indent="-457200">
              <a:lnSpc>
                <a:spcPts val="2200"/>
              </a:lnSpc>
              <a:buFontTx/>
              <a:buAutoNum type="alphaLcPeriod"/>
            </a:pPr>
            <a:r>
              <a:rPr lang="en-US" altLang="en-US" sz="2000" b="1" dirty="0" smtClean="0">
                <a:solidFill>
                  <a:schemeClr val="accent2"/>
                </a:solidFill>
                <a:latin typeface="Times New Roman" panose="02020603050405020304" pitchFamily="18" charset="0"/>
                <a:cs typeface="Times New Roman" panose="02020603050405020304" pitchFamily="18" charset="0"/>
              </a:rPr>
              <a:t>Gà gáy</a:t>
            </a:r>
          </a:p>
          <a:p>
            <a:pPr marL="457200" indent="-457200">
              <a:lnSpc>
                <a:spcPts val="2200"/>
              </a:lnSpc>
              <a:buFontTx/>
              <a:buAutoNum type="alphaLcPeriod"/>
            </a:pPr>
            <a:r>
              <a:rPr lang="en-US" altLang="en-US" sz="2000" b="1" dirty="0" smtClean="0">
                <a:solidFill>
                  <a:schemeClr val="accent2"/>
                </a:solidFill>
                <a:latin typeface="Times New Roman" panose="02020603050405020304" pitchFamily="18" charset="0"/>
                <a:cs typeface="Times New Roman" panose="02020603050405020304" pitchFamily="18" charset="0"/>
              </a:rPr>
              <a:t>Chú nai</a:t>
            </a:r>
            <a:endParaRPr lang="en-US" altLang="en-US" sz="2000" b="1" dirty="0" smtClean="0">
              <a:solidFill>
                <a:schemeClr val="accent2"/>
              </a:solidFill>
              <a:latin typeface="Times New Roman" panose="02020603050405020304" pitchFamily="18" charset="0"/>
              <a:cs typeface="Times New Roman" panose="02020603050405020304" pitchFamily="18" charset="0"/>
            </a:endParaRPr>
          </a:p>
          <a:p>
            <a:pPr>
              <a:lnSpc>
                <a:spcPts val="2200"/>
              </a:lnSpc>
              <a:buFontTx/>
              <a:buNone/>
            </a:pP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pic>
        <p:nvPicPr>
          <p:cNvPr id="922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922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922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4</a:t>
            </a:r>
          </a:p>
        </p:txBody>
      </p:sp>
      <p:sp>
        <p:nvSpPr>
          <p:cNvPr id="9231" name="AutoShape 40"/>
          <p:cNvSpPr>
            <a:spLocks noChangeArrowheads="1"/>
          </p:cNvSpPr>
          <p:nvPr/>
        </p:nvSpPr>
        <p:spPr bwMode="auto">
          <a:xfrm>
            <a:off x="4568825" y="396240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9232" name="AutoShape 41"/>
          <p:cNvSpPr>
            <a:spLocks noChangeArrowheads="1"/>
          </p:cNvSpPr>
          <p:nvPr/>
        </p:nvSpPr>
        <p:spPr bwMode="auto">
          <a:xfrm>
            <a:off x="4645025" y="40147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5551" name="Text Box 42"/>
          <p:cNvSpPr txBox="1">
            <a:spLocks noChangeArrowheads="1"/>
          </p:cNvSpPr>
          <p:nvPr/>
        </p:nvSpPr>
        <p:spPr bwMode="auto">
          <a:xfrm>
            <a:off x="4645025" y="39751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9234" name="AutoShape 7" descr="img24">
            <a:hlinkClick r:id="rId9"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9235" name="AutoShape 8" descr="img24">
            <a:hlinkClick r:id="rId11"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9236" name="AutoShape 9" descr="img24">
            <a:hlinkClick r:id="rId13"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9237" name="AutoShape 10" descr="img24">
            <a:hlinkClick r:id="rId14"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9238" name="AutoShape 11" descr="img24">
            <a:hlinkClick r:id="rId15"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9239" name="AutoShape 12" descr="img24">
            <a:hlinkClick r:id="rId16"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9240" name="AutoShape 13" descr="img24">
            <a:hlinkClick r:id="rId17"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9241" name="AutoShape 14" descr="img24">
            <a:hlinkClick r:id="rId18"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9242" name="AutoShape 15" descr="img24">
            <a:hlinkClick r:id="rId19"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9243" name="AutoShape 16" descr="img24">
            <a:hlinkClick r:id="rId20"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9244" name="AutoShape 17" descr="img24">
            <a:hlinkClick r:id="rId21"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9245" name="AutoShape 18" descr="img24">
            <a:hlinkClick r:id="rId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9246" name="AutoShape 19" descr="img24">
            <a:hlinkClick r:id="rId2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9247" name="AutoShape 20" descr="img24">
            <a:hlinkClick r:id="rId2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9248" name="AutoShape 21" descr="img24">
            <a:hlinkClick r:id="rId2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9249" name="AutoShape 22" descr="img24">
            <a:hlinkClick r:id="rId13"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9250" name="AutoShape 23" descr="img24">
            <a:hlinkClick r:id="rId2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5571" name="WordArt 35"/>
          <p:cNvSpPr>
            <a:spLocks noChangeArrowheads="1" noChangeShapeType="1" noTextEdit="1"/>
          </p:cNvSpPr>
          <p:nvPr/>
        </p:nvSpPr>
        <p:spPr bwMode="auto">
          <a:xfrm>
            <a:off x="57150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Arial" charset="0"/>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5572" name="WordArt 36"/>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smtClean="0">
                <a:solidFill>
                  <a:srgbClr val="336699"/>
                </a:solidFill>
                <a:effectLst>
                  <a:outerShdw dist="45791" dir="2021404" algn="ctr" rotWithShape="0">
                    <a:srgbClr val="B2B2B2">
                      <a:alpha val="79999"/>
                    </a:srgbClr>
                  </a:outerShdw>
                </a:effectLst>
                <a:latin typeface="+mj-lt"/>
                <a:ea typeface="+mj-lt"/>
                <a:cs typeface="+mj-lt"/>
              </a:rPr>
              <a:t>(</a:t>
            </a:r>
            <a:r>
              <a:rPr lang="en-US" sz="3600" b="1" kern="10" dirty="0" smtClean="0">
                <a:solidFill>
                  <a:srgbClr val="336699"/>
                </a:solidFill>
                <a:effectLst>
                  <a:outerShdw dist="45791" dir="2021404" algn="ctr" rotWithShape="0">
                    <a:srgbClr val="B2B2B2">
                      <a:alpha val="79999"/>
                    </a:srgbClr>
                  </a:outerShdw>
                </a:effectLst>
                <a:latin typeface="+mj-lt"/>
                <a:ea typeface="+mj-lt"/>
                <a:cs typeface="+mj-lt"/>
              </a:rPr>
              <a:t>Tiếng Việt </a:t>
            </a:r>
            <a:r>
              <a:rPr lang="en-US" sz="3600" kern="10" dirty="0" smtClean="0">
                <a:solidFill>
                  <a:srgbClr val="336699"/>
                </a:solidFill>
                <a:effectLst>
                  <a:outerShdw dist="45791" dir="2021404" algn="ctr" rotWithShape="0">
                    <a:srgbClr val="B2B2B2">
                      <a:alpha val="79999"/>
                    </a:srgbClr>
                  </a:outerShdw>
                </a:effectLst>
                <a:latin typeface="+mj-lt"/>
                <a:ea typeface="+mj-lt"/>
                <a:cs typeface="+mj-lt"/>
              </a:rPr>
              <a:t>)</a:t>
            </a:r>
            <a:endParaRPr lang="en-US" sz="3600" kern="10" dirty="0">
              <a:solidFill>
                <a:srgbClr val="336699"/>
              </a:solidFill>
              <a:effectLst>
                <a:outerShdw dist="45791" dir="2021404" algn="ctr" rotWithShape="0">
                  <a:srgbClr val="B2B2B2">
                    <a:alpha val="79999"/>
                  </a:srgbClr>
                </a:outerShdw>
              </a:effectLst>
              <a:latin typeface="+mj-lt"/>
              <a:ea typeface="+mj-lt"/>
              <a:cs typeface="+mj-lt"/>
            </a:endParaRPr>
          </a:p>
        </p:txBody>
      </p:sp>
      <p:pic>
        <p:nvPicPr>
          <p:cNvPr id="9253" name="Picture 38" descr="atom">
            <a:hlinkClick r:id="" action="ppaction://noaction"/>
          </p:cNvPr>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5" name="AutoShape 39"/>
          <p:cNvSpPr>
            <a:spLocks noChangeArrowheads="1"/>
          </p:cNvSpPr>
          <p:nvPr/>
        </p:nvSpPr>
        <p:spPr bwMode="auto">
          <a:xfrm>
            <a:off x="7772400" y="4419600"/>
            <a:ext cx="1295400" cy="1524000"/>
          </a:xfrm>
          <a:prstGeom prst="cloudCallout">
            <a:avLst>
              <a:gd name="adj1" fmla="val 237134"/>
              <a:gd name="adj2" fmla="val 86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15 gi©y b¾t ®Çu</a:t>
            </a:r>
          </a:p>
        </p:txBody>
      </p:sp>
      <p:grpSp>
        <p:nvGrpSpPr>
          <p:cNvPr id="65576" name="Group 40"/>
          <p:cNvGrpSpPr>
            <a:grpSpLocks/>
          </p:cNvGrpSpPr>
          <p:nvPr/>
        </p:nvGrpSpPr>
        <p:grpSpPr bwMode="auto">
          <a:xfrm>
            <a:off x="1638300" y="4419600"/>
            <a:ext cx="1485900" cy="1371600"/>
            <a:chOff x="4450" y="0"/>
            <a:chExt cx="1118" cy="1104"/>
          </a:xfrm>
        </p:grpSpPr>
        <p:pic>
          <p:nvPicPr>
            <p:cNvPr id="9316" name="Picture 4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7"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5579" name="Group 43"/>
          <p:cNvGrpSpPr>
            <a:grpSpLocks/>
          </p:cNvGrpSpPr>
          <p:nvPr/>
        </p:nvGrpSpPr>
        <p:grpSpPr bwMode="auto">
          <a:xfrm>
            <a:off x="1616075" y="4419600"/>
            <a:ext cx="1485900" cy="1371600"/>
            <a:chOff x="4450" y="0"/>
            <a:chExt cx="1118" cy="1104"/>
          </a:xfrm>
        </p:grpSpPr>
        <p:pic>
          <p:nvPicPr>
            <p:cNvPr id="9314" name="Picture 4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5"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5582" name="Group 46"/>
          <p:cNvGrpSpPr>
            <a:grpSpLocks/>
          </p:cNvGrpSpPr>
          <p:nvPr/>
        </p:nvGrpSpPr>
        <p:grpSpPr bwMode="auto">
          <a:xfrm>
            <a:off x="1638300" y="4419600"/>
            <a:ext cx="1485900" cy="1371600"/>
            <a:chOff x="4450" y="0"/>
            <a:chExt cx="1118" cy="1104"/>
          </a:xfrm>
        </p:grpSpPr>
        <p:pic>
          <p:nvPicPr>
            <p:cNvPr id="9312" name="Picture 4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3"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5585" name="Group 49"/>
          <p:cNvGrpSpPr>
            <a:grpSpLocks/>
          </p:cNvGrpSpPr>
          <p:nvPr/>
        </p:nvGrpSpPr>
        <p:grpSpPr bwMode="auto">
          <a:xfrm>
            <a:off x="1638300" y="4419600"/>
            <a:ext cx="1485900" cy="1371600"/>
            <a:chOff x="4450" y="0"/>
            <a:chExt cx="1118" cy="1104"/>
          </a:xfrm>
        </p:grpSpPr>
        <p:pic>
          <p:nvPicPr>
            <p:cNvPr id="9310" name="Picture 5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1"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5588" name="Group 52"/>
          <p:cNvGrpSpPr>
            <a:grpSpLocks/>
          </p:cNvGrpSpPr>
          <p:nvPr/>
        </p:nvGrpSpPr>
        <p:grpSpPr bwMode="auto">
          <a:xfrm>
            <a:off x="1616075" y="4419600"/>
            <a:ext cx="1485900" cy="1371600"/>
            <a:chOff x="4450" y="0"/>
            <a:chExt cx="1118" cy="1104"/>
          </a:xfrm>
        </p:grpSpPr>
        <p:pic>
          <p:nvPicPr>
            <p:cNvPr id="9308" name="Picture 5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9"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5591" name="Group 55"/>
          <p:cNvGrpSpPr>
            <a:grpSpLocks/>
          </p:cNvGrpSpPr>
          <p:nvPr/>
        </p:nvGrpSpPr>
        <p:grpSpPr bwMode="auto">
          <a:xfrm>
            <a:off x="1638300" y="4419600"/>
            <a:ext cx="1485900" cy="1371600"/>
            <a:chOff x="4450" y="0"/>
            <a:chExt cx="1118" cy="1104"/>
          </a:xfrm>
        </p:grpSpPr>
        <p:pic>
          <p:nvPicPr>
            <p:cNvPr id="9306" name="Picture 5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7"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5594" name="Group 58"/>
          <p:cNvGrpSpPr>
            <a:grpSpLocks/>
          </p:cNvGrpSpPr>
          <p:nvPr/>
        </p:nvGrpSpPr>
        <p:grpSpPr bwMode="auto">
          <a:xfrm>
            <a:off x="1638300" y="4419600"/>
            <a:ext cx="1485900" cy="1371600"/>
            <a:chOff x="4450" y="0"/>
            <a:chExt cx="1118" cy="1104"/>
          </a:xfrm>
        </p:grpSpPr>
        <p:pic>
          <p:nvPicPr>
            <p:cNvPr id="9304" name="Picture 5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5"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5597" name="Group 61"/>
          <p:cNvGrpSpPr>
            <a:grpSpLocks/>
          </p:cNvGrpSpPr>
          <p:nvPr/>
        </p:nvGrpSpPr>
        <p:grpSpPr bwMode="auto">
          <a:xfrm>
            <a:off x="1638300" y="4419600"/>
            <a:ext cx="1485900" cy="1371600"/>
            <a:chOff x="4450" y="0"/>
            <a:chExt cx="1118" cy="1104"/>
          </a:xfrm>
        </p:grpSpPr>
        <p:pic>
          <p:nvPicPr>
            <p:cNvPr id="9302" name="Picture 6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3"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5600" name="Group 64"/>
          <p:cNvGrpSpPr>
            <a:grpSpLocks/>
          </p:cNvGrpSpPr>
          <p:nvPr/>
        </p:nvGrpSpPr>
        <p:grpSpPr bwMode="auto">
          <a:xfrm>
            <a:off x="1600200" y="4406900"/>
            <a:ext cx="1485900" cy="1371600"/>
            <a:chOff x="4450" y="0"/>
            <a:chExt cx="1118" cy="1104"/>
          </a:xfrm>
        </p:grpSpPr>
        <p:pic>
          <p:nvPicPr>
            <p:cNvPr id="9300" name="Picture 6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1"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5603" name="Group 67"/>
          <p:cNvGrpSpPr>
            <a:grpSpLocks/>
          </p:cNvGrpSpPr>
          <p:nvPr/>
        </p:nvGrpSpPr>
        <p:grpSpPr bwMode="auto">
          <a:xfrm>
            <a:off x="1638300" y="4419600"/>
            <a:ext cx="1485900" cy="1371600"/>
            <a:chOff x="4450" y="0"/>
            <a:chExt cx="1118" cy="1104"/>
          </a:xfrm>
        </p:grpSpPr>
        <p:pic>
          <p:nvPicPr>
            <p:cNvPr id="9298" name="Picture 68"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9"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5606" name="Group 70"/>
          <p:cNvGrpSpPr>
            <a:grpSpLocks/>
          </p:cNvGrpSpPr>
          <p:nvPr/>
        </p:nvGrpSpPr>
        <p:grpSpPr bwMode="auto">
          <a:xfrm>
            <a:off x="1616075" y="4419600"/>
            <a:ext cx="1485900" cy="1371600"/>
            <a:chOff x="4450" y="0"/>
            <a:chExt cx="1118" cy="1104"/>
          </a:xfrm>
        </p:grpSpPr>
        <p:pic>
          <p:nvPicPr>
            <p:cNvPr id="9296" name="Picture 7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7"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5609" name="Group 73"/>
          <p:cNvGrpSpPr>
            <a:grpSpLocks/>
          </p:cNvGrpSpPr>
          <p:nvPr/>
        </p:nvGrpSpPr>
        <p:grpSpPr bwMode="auto">
          <a:xfrm>
            <a:off x="1638300" y="4419600"/>
            <a:ext cx="1485900" cy="1371600"/>
            <a:chOff x="4450" y="0"/>
            <a:chExt cx="1118" cy="1104"/>
          </a:xfrm>
        </p:grpSpPr>
        <p:pic>
          <p:nvPicPr>
            <p:cNvPr id="9294" name="Picture 7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5"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5612" name="Group 76"/>
          <p:cNvGrpSpPr>
            <a:grpSpLocks/>
          </p:cNvGrpSpPr>
          <p:nvPr/>
        </p:nvGrpSpPr>
        <p:grpSpPr bwMode="auto">
          <a:xfrm>
            <a:off x="1616075" y="4419600"/>
            <a:ext cx="1485900" cy="1371600"/>
            <a:chOff x="4450" y="0"/>
            <a:chExt cx="1118" cy="1104"/>
          </a:xfrm>
        </p:grpSpPr>
        <p:pic>
          <p:nvPicPr>
            <p:cNvPr id="9292" name="Picture 7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3"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5615" name="Group 79"/>
          <p:cNvGrpSpPr>
            <a:grpSpLocks/>
          </p:cNvGrpSpPr>
          <p:nvPr/>
        </p:nvGrpSpPr>
        <p:grpSpPr bwMode="auto">
          <a:xfrm>
            <a:off x="1616075" y="4419600"/>
            <a:ext cx="1485900" cy="1371600"/>
            <a:chOff x="4450" y="0"/>
            <a:chExt cx="1118" cy="1104"/>
          </a:xfrm>
        </p:grpSpPr>
        <p:pic>
          <p:nvPicPr>
            <p:cNvPr id="9290" name="Picture 8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1"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5618" name="Group 82"/>
          <p:cNvGrpSpPr>
            <a:grpSpLocks/>
          </p:cNvGrpSpPr>
          <p:nvPr/>
        </p:nvGrpSpPr>
        <p:grpSpPr bwMode="auto">
          <a:xfrm>
            <a:off x="1638300" y="4419600"/>
            <a:ext cx="1485900" cy="1371600"/>
            <a:chOff x="4450" y="0"/>
            <a:chExt cx="1118" cy="1104"/>
          </a:xfrm>
        </p:grpSpPr>
        <p:pic>
          <p:nvPicPr>
            <p:cNvPr id="9288" name="Picture 8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9"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5621" name="AutoShape 85"/>
          <p:cNvSpPr>
            <a:spLocks noChangeArrowheads="1"/>
          </p:cNvSpPr>
          <p:nvPr/>
        </p:nvSpPr>
        <p:spPr bwMode="auto">
          <a:xfrm>
            <a:off x="7772400" y="4419600"/>
            <a:ext cx="1143000" cy="1600200"/>
          </a:xfrm>
          <a:prstGeom prst="cloudCallout">
            <a:avLst>
              <a:gd name="adj1" fmla="val 701250"/>
              <a:gd name="adj2" fmla="val -30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dirty="0">
                <a:solidFill>
                  <a:srgbClr val="0000CC"/>
                </a:solidFill>
                <a:effectLst>
                  <a:outerShdw blurRad="38100" dist="38100" dir="2700000" algn="tl">
                    <a:srgbClr val="000000"/>
                  </a:outerShdw>
                </a:effectLst>
                <a:latin typeface=".VnTime" pitchFamily="34" charset="0"/>
              </a:rPr>
              <a:t>§· hÕt 15 gi©y</a:t>
            </a:r>
          </a:p>
        </p:txBody>
      </p:sp>
      <p:pic>
        <p:nvPicPr>
          <p:cNvPr id="9271" name="Picture 86" descr="Hoa27"/>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7150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87" descr="Buombay"/>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60960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88"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89"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5" name="Picture 90"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91"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92"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78" name="Group 93"/>
          <p:cNvGrpSpPr>
            <a:grpSpLocks/>
          </p:cNvGrpSpPr>
          <p:nvPr/>
        </p:nvGrpSpPr>
        <p:grpSpPr bwMode="auto">
          <a:xfrm>
            <a:off x="7467600" y="6019800"/>
            <a:ext cx="1828800" cy="838200"/>
            <a:chOff x="0" y="3552"/>
            <a:chExt cx="1392" cy="768"/>
          </a:xfrm>
        </p:grpSpPr>
        <p:pic>
          <p:nvPicPr>
            <p:cNvPr id="9286" name="Picture 94"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7" name="Picture 95"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79" name="Group 96"/>
          <p:cNvGrpSpPr>
            <a:grpSpLocks/>
          </p:cNvGrpSpPr>
          <p:nvPr/>
        </p:nvGrpSpPr>
        <p:grpSpPr bwMode="auto">
          <a:xfrm>
            <a:off x="1219200" y="6096000"/>
            <a:ext cx="1752600" cy="762000"/>
            <a:chOff x="0" y="3552"/>
            <a:chExt cx="1392" cy="768"/>
          </a:xfrm>
        </p:grpSpPr>
        <p:pic>
          <p:nvPicPr>
            <p:cNvPr id="9284" name="Picture 97"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5" name="Picture 98"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0" name="Picture 99"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1" name="Picture 100"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29000" y="4681538"/>
            <a:ext cx="38100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0000FF"/>
                </a:solidFill>
                <a:latin typeface="Times New Roman" panose="02020603050405020304" pitchFamily="18" charset="0"/>
              </a:rPr>
              <a:t>b</a:t>
            </a:r>
            <a:endParaRPr lang="en-US" altLang="en-US" b="1" dirty="0">
              <a:solidFill>
                <a:srgbClr val="0000FF"/>
              </a:solidFill>
              <a:latin typeface="Times New Roman" panose="02020603050405020304" pitchFamily="18" charset="0"/>
            </a:endParaRPr>
          </a:p>
        </p:txBody>
      </p:sp>
      <p:sp>
        <p:nvSpPr>
          <p:cNvPr id="65638" name="Text Box 42"/>
          <p:cNvSpPr txBox="1">
            <a:spLocks noChangeArrowheads="1"/>
          </p:cNvSpPr>
          <p:nvPr/>
        </p:nvSpPr>
        <p:spPr bwMode="auto">
          <a:xfrm>
            <a:off x="4648200" y="39624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anim calcmode="lin" valueType="num">
                                      <p:cBhvr additive="base">
                                        <p:cTn id="7" dur="500" fill="hold"/>
                                        <p:tgtEl>
                                          <p:spTgt spid="65548"/>
                                        </p:tgtEl>
                                        <p:attrNameLst>
                                          <p:attrName>ppt_x</p:attrName>
                                        </p:attrNameLst>
                                      </p:cBhvr>
                                      <p:tavLst>
                                        <p:tav tm="0">
                                          <p:val>
                                            <p:strVal val="#ppt_x"/>
                                          </p:val>
                                        </p:tav>
                                        <p:tav tm="100000">
                                          <p:val>
                                            <p:strVal val="#ppt_x"/>
                                          </p:val>
                                        </p:tav>
                                      </p:tavLst>
                                    </p:anim>
                                    <p:anim calcmode="lin" valueType="num">
                                      <p:cBhvr additive="base">
                                        <p:cTn id="8" dur="500" fill="hold"/>
                                        <p:tgtEl>
                                          <p:spTgt spid="6554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554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5572"/>
                                        </p:tgtEl>
                                        <p:attrNameLst>
                                          <p:attrName>style.visibility</p:attrName>
                                        </p:attrNameLst>
                                      </p:cBhvr>
                                      <p:to>
                                        <p:strVal val="visible"/>
                                      </p:to>
                                    </p:set>
                                    <p:anim calcmode="lin" valueType="num">
                                      <p:cBhvr>
                                        <p:cTn id="13" dur="5000" fill="hold"/>
                                        <p:tgtEl>
                                          <p:spTgt spid="65572"/>
                                        </p:tgtEl>
                                        <p:attrNameLst>
                                          <p:attrName>ppt_w</p:attrName>
                                        </p:attrNameLst>
                                      </p:cBhvr>
                                      <p:tavLst>
                                        <p:tav tm="0" fmla="#ppt_w*sin(2.5*pi*$)">
                                          <p:val>
                                            <p:fltVal val="0"/>
                                          </p:val>
                                        </p:tav>
                                        <p:tav tm="100000">
                                          <p:val>
                                            <p:fltVal val="1"/>
                                          </p:val>
                                        </p:tav>
                                      </p:tavLst>
                                    </p:anim>
                                    <p:anim calcmode="lin" valueType="num">
                                      <p:cBhvr>
                                        <p:cTn id="14" dur="5000" fill="hold"/>
                                        <p:tgtEl>
                                          <p:spTgt spid="65572"/>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5571"/>
                                        </p:tgtEl>
                                        <p:attrNameLst>
                                          <p:attrName>style.visibility</p:attrName>
                                        </p:attrNameLst>
                                      </p:cBhvr>
                                      <p:to>
                                        <p:strVal val="visible"/>
                                      </p:to>
                                    </p:set>
                                    <p:anim calcmode="lin" valueType="num">
                                      <p:cBhvr>
                                        <p:cTn id="17" dur="5000" fill="hold"/>
                                        <p:tgtEl>
                                          <p:spTgt spid="65571"/>
                                        </p:tgtEl>
                                        <p:attrNameLst>
                                          <p:attrName>ppt_w</p:attrName>
                                        </p:attrNameLst>
                                      </p:cBhvr>
                                      <p:tavLst>
                                        <p:tav tm="0" fmla="#ppt_w*sin(2.5*pi*$)">
                                          <p:val>
                                            <p:fltVal val="0"/>
                                          </p:val>
                                        </p:tav>
                                        <p:tav tm="100000">
                                          <p:val>
                                            <p:fltVal val="1"/>
                                          </p:val>
                                        </p:tav>
                                      </p:tavLst>
                                    </p:anim>
                                    <p:anim calcmode="lin" valueType="num">
                                      <p:cBhvr>
                                        <p:cTn id="18" dur="5000" fill="hold"/>
                                        <p:tgtEl>
                                          <p:spTgt spid="6557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5541">
                                            <p:txEl>
                                              <p:pRg st="0" end="0"/>
                                            </p:txEl>
                                          </p:spTgt>
                                        </p:tgtEl>
                                        <p:attrNameLst>
                                          <p:attrName>style.visibility</p:attrName>
                                        </p:attrNameLst>
                                      </p:cBhvr>
                                      <p:to>
                                        <p:strVal val="visible"/>
                                      </p:to>
                                    </p:set>
                                    <p:anim calcmode="lin" valueType="num">
                                      <p:cBhvr>
                                        <p:cTn id="23" dur="500" fill="hold"/>
                                        <p:tgtEl>
                                          <p:spTgt spid="6554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554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554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554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55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65541">
                                            <p:txEl>
                                              <p:pRg st="1" end="1"/>
                                            </p:txEl>
                                          </p:spTgt>
                                        </p:tgtEl>
                                        <p:attrNameLst>
                                          <p:attrName>style.visibility</p:attrName>
                                        </p:attrNameLst>
                                      </p:cBhvr>
                                      <p:to>
                                        <p:strVal val="visible"/>
                                      </p:to>
                                    </p:set>
                                    <p:anim calcmode="lin" valueType="num">
                                      <p:cBhvr>
                                        <p:cTn id="32" dur="500" fill="hold"/>
                                        <p:tgtEl>
                                          <p:spTgt spid="6554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554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6554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554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55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65541">
                                            <p:txEl>
                                              <p:pRg st="2" end="2"/>
                                            </p:txEl>
                                          </p:spTgt>
                                        </p:tgtEl>
                                        <p:attrNameLst>
                                          <p:attrName>style.visibility</p:attrName>
                                        </p:attrNameLst>
                                      </p:cBhvr>
                                      <p:to>
                                        <p:strVal val="visible"/>
                                      </p:to>
                                    </p:set>
                                    <p:anim calcmode="lin" valueType="num">
                                      <p:cBhvr>
                                        <p:cTn id="41" dur="500" fill="hold"/>
                                        <p:tgtEl>
                                          <p:spTgt spid="6554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5541">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6554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554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554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65541">
                                            <p:txEl>
                                              <p:pRg st="3" end="3"/>
                                            </p:txEl>
                                          </p:spTgt>
                                        </p:tgtEl>
                                        <p:attrNameLst>
                                          <p:attrName>style.visibility</p:attrName>
                                        </p:attrNameLst>
                                      </p:cBhvr>
                                      <p:to>
                                        <p:strVal val="visible"/>
                                      </p:to>
                                    </p:set>
                                    <p:anim calcmode="lin" valueType="num">
                                      <p:cBhvr>
                                        <p:cTn id="50" dur="500" fill="hold"/>
                                        <p:tgtEl>
                                          <p:spTgt spid="6554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5541">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6554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554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5541">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5575"/>
                                        </p:tgtEl>
                                        <p:attrNameLst>
                                          <p:attrName>style.visibility</p:attrName>
                                        </p:attrNameLst>
                                      </p:cBhvr>
                                      <p:to>
                                        <p:strVal val="visible"/>
                                      </p:to>
                                    </p:set>
                                    <p:animEffect transition="in" filter="checkerboard(across)">
                                      <p:cBhvr>
                                        <p:cTn id="59" dur="1000"/>
                                        <p:tgtEl>
                                          <p:spTgt spid="65575"/>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65575"/>
                                        </p:tgtEl>
                                      </p:cBhvr>
                                    </p:animEffect>
                                    <p:set>
                                      <p:cBhvr>
                                        <p:cTn id="63" dur="1" fill="hold">
                                          <p:stCondLst>
                                            <p:cond delay="499"/>
                                          </p:stCondLst>
                                        </p:cTn>
                                        <p:tgtEl>
                                          <p:spTgt spid="65575"/>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65576"/>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65579"/>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65582"/>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65585"/>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65588"/>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6559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6559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6559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6560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6560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6560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6560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6561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6561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6561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65621"/>
                                        </p:tgtEl>
                                        <p:attrNameLst>
                                          <p:attrName>style.visibility</p:attrName>
                                        </p:attrNameLst>
                                      </p:cBhvr>
                                      <p:to>
                                        <p:strVal val="visible"/>
                                      </p:to>
                                    </p:set>
                                    <p:animEffect transition="in" filter="checkerboard(across)">
                                      <p:cBhvr>
                                        <p:cTn id="112" dur="1000"/>
                                        <p:tgtEl>
                                          <p:spTgt spid="65621"/>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65551">
                                            <p:txEl>
                                              <p:pRg st="0" end="0"/>
                                            </p:txEl>
                                          </p:spTgt>
                                        </p:tgtEl>
                                        <p:attrNameLst>
                                          <p:attrName>style.visibility</p:attrName>
                                        </p:attrNameLst>
                                      </p:cBhvr>
                                      <p:to>
                                        <p:strVal val="visible"/>
                                      </p:to>
                                    </p:set>
                                    <p:animEffect transition="in" filter="fade">
                                      <p:cBhvr>
                                        <p:cTn id="117" dur="500"/>
                                        <p:tgtEl>
                                          <p:spTgt spid="65551">
                                            <p:txEl>
                                              <p:pRg st="0" end="0"/>
                                            </p:txEl>
                                          </p:spTgt>
                                        </p:tgtEl>
                                      </p:cBhvr>
                                    </p:animEffect>
                                    <p:anim calcmode="lin" valueType="num">
                                      <p:cBhvr>
                                        <p:cTn id="118" dur="500" fill="hold"/>
                                        <p:tgtEl>
                                          <p:spTgt spid="65551">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65551">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6555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5" presetClass="entr" presetSubtype="0" fill="hold" nodeType="clickEffect">
                                  <p:stCondLst>
                                    <p:cond delay="0"/>
                                  </p:stCondLst>
                                  <p:childTnLst>
                                    <p:set>
                                      <p:cBhvr>
                                        <p:cTn id="133" dur="1" fill="hold">
                                          <p:stCondLst>
                                            <p:cond delay="0"/>
                                          </p:stCondLst>
                                        </p:cTn>
                                        <p:tgtEl>
                                          <p:spTgt spid="65638">
                                            <p:txEl>
                                              <p:pRg st="0" end="0"/>
                                            </p:txEl>
                                          </p:spTgt>
                                        </p:tgtEl>
                                        <p:attrNameLst>
                                          <p:attrName>style.visibility</p:attrName>
                                        </p:attrNameLst>
                                      </p:cBhvr>
                                      <p:to>
                                        <p:strVal val="visible"/>
                                      </p:to>
                                    </p:set>
                                    <p:animEffect transition="in" filter="fade">
                                      <p:cBhvr>
                                        <p:cTn id="134" dur="500"/>
                                        <p:tgtEl>
                                          <p:spTgt spid="65638">
                                            <p:txEl>
                                              <p:pRg st="0" end="0"/>
                                            </p:txEl>
                                          </p:spTgt>
                                        </p:tgtEl>
                                      </p:cBhvr>
                                    </p:animEffect>
                                    <p:anim calcmode="lin" valueType="num">
                                      <p:cBhvr>
                                        <p:cTn id="135" dur="500" fill="hold"/>
                                        <p:tgtEl>
                                          <p:spTgt spid="65638">
                                            <p:txEl>
                                              <p:pRg st="0" end="0"/>
                                            </p:txEl>
                                          </p:spTgt>
                                        </p:tgtEl>
                                        <p:attrNameLst>
                                          <p:attrName>style.rotation</p:attrName>
                                        </p:attrNameLst>
                                      </p:cBhvr>
                                      <p:tavLst>
                                        <p:tav tm="0">
                                          <p:val>
                                            <p:fltVal val="720"/>
                                          </p:val>
                                        </p:tav>
                                        <p:tav tm="100000">
                                          <p:val>
                                            <p:fltVal val="0"/>
                                          </p:val>
                                        </p:tav>
                                      </p:tavLst>
                                    </p:anim>
                                    <p:anim calcmode="lin" valueType="num">
                                      <p:cBhvr>
                                        <p:cTn id="136" dur="500" fill="hold"/>
                                        <p:tgtEl>
                                          <p:spTgt spid="65638">
                                            <p:txEl>
                                              <p:pRg st="0" end="0"/>
                                            </p:txEl>
                                          </p:spTgt>
                                        </p:tgtEl>
                                        <p:attrNameLst>
                                          <p:attrName>ppt_h</p:attrName>
                                        </p:attrNameLst>
                                      </p:cBhvr>
                                      <p:tavLst>
                                        <p:tav tm="0">
                                          <p:val>
                                            <p:fltVal val="0"/>
                                          </p:val>
                                        </p:tav>
                                        <p:tav tm="100000">
                                          <p:val>
                                            <p:strVal val="#ppt_h"/>
                                          </p:val>
                                        </p:tav>
                                      </p:tavLst>
                                    </p:anim>
                                    <p:anim calcmode="lin" valueType="num">
                                      <p:cBhvr>
                                        <p:cTn id="137" dur="500" fill="hold"/>
                                        <p:tgtEl>
                                          <p:spTgt spid="65638">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2"/>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P spid="65575" grpId="0" animBg="1"/>
      <p:bldP spid="65575" grpId="1" animBg="1"/>
      <p:bldP spid="65621" grpId="0" animBg="1"/>
      <p:bldP spid="57356" grpId="0" animBg="1"/>
      <p:bldP spid="573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667250" y="1172102"/>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0246" name="Rectangle 54"/>
          <p:cNvSpPr>
            <a:spLocks noChangeArrowheads="1"/>
          </p:cNvSpPr>
          <p:nvPr/>
        </p:nvSpPr>
        <p:spPr bwMode="auto">
          <a:xfrm>
            <a:off x="3162300" y="5499446"/>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pic>
        <p:nvPicPr>
          <p:cNvPr id="1024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10"/>
          <p:cNvSpPr>
            <a:spLocks noChangeArrowheads="1"/>
          </p:cNvSpPr>
          <p:nvPr/>
        </p:nvSpPr>
        <p:spPr bwMode="auto">
          <a:xfrm>
            <a:off x="3901963" y="1287685"/>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0250" name="AutoShape 11"/>
          <p:cNvSpPr>
            <a:spLocks noChangeArrowheads="1"/>
          </p:cNvSpPr>
          <p:nvPr/>
        </p:nvSpPr>
        <p:spPr bwMode="auto">
          <a:xfrm>
            <a:off x="3971813" y="13350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38250" y="943502"/>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0253"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39"/>
          <p:cNvSpPr txBox="1">
            <a:spLocks noChangeArrowheads="1"/>
          </p:cNvSpPr>
          <p:nvPr/>
        </p:nvSpPr>
        <p:spPr bwMode="auto">
          <a:xfrm>
            <a:off x="3964895" y="1309687"/>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5</a:t>
            </a:r>
          </a:p>
        </p:txBody>
      </p:sp>
      <p:sp>
        <p:nvSpPr>
          <p:cNvPr id="10255" name="AutoShape 40"/>
          <p:cNvSpPr>
            <a:spLocks noChangeArrowheads="1"/>
          </p:cNvSpPr>
          <p:nvPr/>
        </p:nvSpPr>
        <p:spPr bwMode="auto">
          <a:xfrm>
            <a:off x="4381728" y="4939092"/>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0256" name="AutoShape 41"/>
          <p:cNvSpPr>
            <a:spLocks noChangeArrowheads="1"/>
          </p:cNvSpPr>
          <p:nvPr/>
        </p:nvSpPr>
        <p:spPr bwMode="auto">
          <a:xfrm>
            <a:off x="4467906" y="5005548"/>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1" name="Text Box 42"/>
          <p:cNvSpPr txBox="1">
            <a:spLocks noChangeArrowheads="1"/>
          </p:cNvSpPr>
          <p:nvPr/>
        </p:nvSpPr>
        <p:spPr bwMode="auto">
          <a:xfrm>
            <a:off x="4513263" y="5069141"/>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CC3300"/>
                </a:solidFill>
              </a:rPr>
              <a:t>Đáp án</a:t>
            </a:r>
          </a:p>
        </p:txBody>
      </p:sp>
      <p:sp>
        <p:nvSpPr>
          <p:cNvPr id="10258" name="AutoShape 8" descr="img24">
            <a:hlinkClick r:id="rId9"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10259" name="AutoShape 9" descr="img24">
            <a:hlinkClick r:id="rId11"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10260" name="AutoShape 10" descr="img24">
            <a:hlinkClick r:id="rId13"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0261" name="AutoShape 11" descr="img24">
            <a:hlinkClick r:id="rId14"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0262" name="AutoShape 12" descr="img24">
            <a:hlinkClick r:id="rId15"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0263" name="AutoShape 13" descr="img24">
            <a:hlinkClick r:id="rId16"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0264" name="AutoShape 14" descr="img24">
            <a:hlinkClick r:id="rId17"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0265" name="AutoShape 15" descr="img24">
            <a:hlinkClick r:id="rId18"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0266" name="AutoShape 16" descr="img24">
            <a:hlinkClick r:id="rId19"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0267" name="AutoShape 17" descr="img24">
            <a:hlinkClick r:id="rId20"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0268" name="AutoShape 18" descr="img24">
            <a:hlinkClick r:id="rId2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0269" name="AutoShape 19" descr="img24">
            <a:hlinkClick r:id="rId2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0270" name="AutoShape 20" descr="img24">
            <a:hlinkClick r:id="rId2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0271" name="AutoShape 21" descr="img24">
            <a:hlinkClick r:id="rId2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0272" name="AutoShape 22" descr="img24">
            <a:hlinkClick r:id="rId11"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0273" name="AutoShape 23" descr="img24">
            <a:hlinkClick r:id="rId2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9493" name="WordArt 37"/>
          <p:cNvSpPr>
            <a:spLocks noChangeArrowheads="1" noChangeShapeType="1" noTextEdit="1"/>
          </p:cNvSpPr>
          <p:nvPr/>
        </p:nvSpPr>
        <p:spPr bwMode="auto">
          <a:xfrm>
            <a:off x="5684499" y="1276350"/>
            <a:ext cx="2016125"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smtClean="0">
                <a:solidFill>
                  <a:srgbClr val="336699"/>
                </a:solidFill>
                <a:effectLst>
                  <a:outerShdw dist="45791" dir="2021404" algn="ctr" rotWithShape="0">
                    <a:srgbClr val="B2B2B2">
                      <a:alpha val="79999"/>
                    </a:srgbClr>
                  </a:outerShdw>
                </a:effectLst>
                <a:latin typeface="+mj-lt"/>
                <a:ea typeface="+mj-lt"/>
                <a:cs typeface="+mj-lt"/>
              </a:rPr>
              <a:t>(Tự luận)</a:t>
            </a:r>
            <a:endParaRPr lang="en-US" sz="2000" b="1" kern="10" dirty="0">
              <a:solidFill>
                <a:srgbClr val="336699"/>
              </a:solidFill>
              <a:effectLst>
                <a:outerShdw dist="45791" dir="2021404" algn="ctr" rotWithShape="0">
                  <a:srgbClr val="B2B2B2">
                    <a:alpha val="79999"/>
                  </a:srgbClr>
                </a:outerShdw>
              </a:effectLst>
              <a:latin typeface="+mj-lt"/>
              <a:ea typeface="+mj-lt"/>
              <a:cs typeface="+mj-lt"/>
            </a:endParaRPr>
          </a:p>
        </p:txBody>
      </p:sp>
      <p:sp>
        <p:nvSpPr>
          <p:cNvPr id="19494" name="WordArt 38"/>
          <p:cNvSpPr>
            <a:spLocks noChangeArrowheads="1" noChangeShapeType="1" noTextEdit="1"/>
          </p:cNvSpPr>
          <p:nvPr/>
        </p:nvSpPr>
        <p:spPr bwMode="auto">
          <a:xfrm>
            <a:off x="2500427" y="1415332"/>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r>
              <a:rPr lang="en-US" sz="3600" b="1" kern="10" dirty="0">
                <a:solidFill>
                  <a:srgbClr val="336699"/>
                </a:solidFill>
                <a:effectLst>
                  <a:outerShdw dist="45791" dir="2021404" algn="ctr" rotWithShape="0">
                    <a:srgbClr val="B2B2B2">
                      <a:alpha val="79999"/>
                    </a:srgbClr>
                  </a:outerShdw>
                </a:effectLst>
                <a:latin typeface="+mj-lt"/>
                <a:ea typeface="+mj-lt"/>
                <a:cs typeface="+mj-lt"/>
              </a:rPr>
              <a:t>Tiếng Anh</a:t>
            </a: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p>
        </p:txBody>
      </p:sp>
      <p:pic>
        <p:nvPicPr>
          <p:cNvPr id="10276" name="Picture 40" descr="atom">
            <a:hlinkClick r:id="" action="ppaction://noaction"/>
          </p:cNvPr>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9498" name="Group 42"/>
          <p:cNvGrpSpPr>
            <a:grpSpLocks/>
          </p:cNvGrpSpPr>
          <p:nvPr/>
        </p:nvGrpSpPr>
        <p:grpSpPr bwMode="auto">
          <a:xfrm>
            <a:off x="1562100" y="4038600"/>
            <a:ext cx="1774825" cy="1371600"/>
            <a:chOff x="4450" y="0"/>
            <a:chExt cx="1118" cy="1104"/>
          </a:xfrm>
        </p:grpSpPr>
        <p:pic>
          <p:nvPicPr>
            <p:cNvPr id="10339" name="Picture 4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0"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9501" name="Group 45"/>
          <p:cNvGrpSpPr>
            <a:grpSpLocks/>
          </p:cNvGrpSpPr>
          <p:nvPr/>
        </p:nvGrpSpPr>
        <p:grpSpPr bwMode="auto">
          <a:xfrm>
            <a:off x="1539875" y="4038600"/>
            <a:ext cx="1774825" cy="1371600"/>
            <a:chOff x="4450" y="0"/>
            <a:chExt cx="1118" cy="1104"/>
          </a:xfrm>
        </p:grpSpPr>
        <p:pic>
          <p:nvPicPr>
            <p:cNvPr id="10337" name="Picture 4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8"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9504" name="Group 48"/>
          <p:cNvGrpSpPr>
            <a:grpSpLocks/>
          </p:cNvGrpSpPr>
          <p:nvPr/>
        </p:nvGrpSpPr>
        <p:grpSpPr bwMode="auto">
          <a:xfrm>
            <a:off x="1562100" y="4038600"/>
            <a:ext cx="1774825" cy="1371600"/>
            <a:chOff x="4450" y="0"/>
            <a:chExt cx="1118" cy="1104"/>
          </a:xfrm>
        </p:grpSpPr>
        <p:pic>
          <p:nvPicPr>
            <p:cNvPr id="10335" name="Picture 4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6"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9507" name="Group 51"/>
          <p:cNvGrpSpPr>
            <a:grpSpLocks/>
          </p:cNvGrpSpPr>
          <p:nvPr/>
        </p:nvGrpSpPr>
        <p:grpSpPr bwMode="auto">
          <a:xfrm>
            <a:off x="1562100" y="4038600"/>
            <a:ext cx="1774825" cy="1371600"/>
            <a:chOff x="4450" y="0"/>
            <a:chExt cx="1118" cy="1104"/>
          </a:xfrm>
        </p:grpSpPr>
        <p:pic>
          <p:nvPicPr>
            <p:cNvPr id="10333" name="Picture 5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4"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9510" name="Group 54"/>
          <p:cNvGrpSpPr>
            <a:grpSpLocks/>
          </p:cNvGrpSpPr>
          <p:nvPr/>
        </p:nvGrpSpPr>
        <p:grpSpPr bwMode="auto">
          <a:xfrm>
            <a:off x="1539875" y="4038600"/>
            <a:ext cx="1774825" cy="1371600"/>
            <a:chOff x="4450" y="0"/>
            <a:chExt cx="1118" cy="1104"/>
          </a:xfrm>
        </p:grpSpPr>
        <p:pic>
          <p:nvPicPr>
            <p:cNvPr id="10331" name="Picture 5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9513" name="Group 57"/>
          <p:cNvGrpSpPr>
            <a:grpSpLocks/>
          </p:cNvGrpSpPr>
          <p:nvPr/>
        </p:nvGrpSpPr>
        <p:grpSpPr bwMode="auto">
          <a:xfrm>
            <a:off x="1562100" y="4038600"/>
            <a:ext cx="1774825" cy="1371600"/>
            <a:chOff x="4450" y="0"/>
            <a:chExt cx="1118" cy="1104"/>
          </a:xfrm>
        </p:grpSpPr>
        <p:pic>
          <p:nvPicPr>
            <p:cNvPr id="10329" name="Picture 58"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9516" name="Group 60"/>
          <p:cNvGrpSpPr>
            <a:grpSpLocks/>
          </p:cNvGrpSpPr>
          <p:nvPr/>
        </p:nvGrpSpPr>
        <p:grpSpPr bwMode="auto">
          <a:xfrm>
            <a:off x="1562100" y="4038600"/>
            <a:ext cx="1774825" cy="1371600"/>
            <a:chOff x="4450" y="0"/>
            <a:chExt cx="1118" cy="1104"/>
          </a:xfrm>
        </p:grpSpPr>
        <p:pic>
          <p:nvPicPr>
            <p:cNvPr id="10327" name="Picture 6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8"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9519" name="Group 63"/>
          <p:cNvGrpSpPr>
            <a:grpSpLocks/>
          </p:cNvGrpSpPr>
          <p:nvPr/>
        </p:nvGrpSpPr>
        <p:grpSpPr bwMode="auto">
          <a:xfrm>
            <a:off x="1562100" y="4038600"/>
            <a:ext cx="1774825" cy="1371600"/>
            <a:chOff x="4450" y="0"/>
            <a:chExt cx="1118" cy="1104"/>
          </a:xfrm>
        </p:grpSpPr>
        <p:pic>
          <p:nvPicPr>
            <p:cNvPr id="10325" name="Picture 6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6"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9522" name="Group 66"/>
          <p:cNvGrpSpPr>
            <a:grpSpLocks/>
          </p:cNvGrpSpPr>
          <p:nvPr/>
        </p:nvGrpSpPr>
        <p:grpSpPr bwMode="auto">
          <a:xfrm>
            <a:off x="1524000" y="4025900"/>
            <a:ext cx="1774825" cy="1371600"/>
            <a:chOff x="4450" y="0"/>
            <a:chExt cx="1118" cy="1104"/>
          </a:xfrm>
        </p:grpSpPr>
        <p:pic>
          <p:nvPicPr>
            <p:cNvPr id="10323" name="Picture 6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9525" name="Group 69"/>
          <p:cNvGrpSpPr>
            <a:grpSpLocks/>
          </p:cNvGrpSpPr>
          <p:nvPr/>
        </p:nvGrpSpPr>
        <p:grpSpPr bwMode="auto">
          <a:xfrm>
            <a:off x="1562100" y="4038600"/>
            <a:ext cx="1774825" cy="1371600"/>
            <a:chOff x="4450" y="0"/>
            <a:chExt cx="1118" cy="1104"/>
          </a:xfrm>
        </p:grpSpPr>
        <p:pic>
          <p:nvPicPr>
            <p:cNvPr id="10321" name="Picture 7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9528" name="Group 72"/>
          <p:cNvGrpSpPr>
            <a:grpSpLocks/>
          </p:cNvGrpSpPr>
          <p:nvPr/>
        </p:nvGrpSpPr>
        <p:grpSpPr bwMode="auto">
          <a:xfrm>
            <a:off x="1539875" y="4038600"/>
            <a:ext cx="1774825" cy="1371600"/>
            <a:chOff x="4450" y="0"/>
            <a:chExt cx="1118" cy="1104"/>
          </a:xfrm>
        </p:grpSpPr>
        <p:pic>
          <p:nvPicPr>
            <p:cNvPr id="10319" name="Picture 7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0"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9531" name="Group 75"/>
          <p:cNvGrpSpPr>
            <a:grpSpLocks/>
          </p:cNvGrpSpPr>
          <p:nvPr/>
        </p:nvGrpSpPr>
        <p:grpSpPr bwMode="auto">
          <a:xfrm>
            <a:off x="1562100" y="4038600"/>
            <a:ext cx="1774825" cy="1371600"/>
            <a:chOff x="4450" y="0"/>
            <a:chExt cx="1118" cy="1104"/>
          </a:xfrm>
        </p:grpSpPr>
        <p:pic>
          <p:nvPicPr>
            <p:cNvPr id="10317" name="Picture 7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8"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9534" name="Group 78"/>
          <p:cNvGrpSpPr>
            <a:grpSpLocks/>
          </p:cNvGrpSpPr>
          <p:nvPr/>
        </p:nvGrpSpPr>
        <p:grpSpPr bwMode="auto">
          <a:xfrm>
            <a:off x="1539875" y="4038600"/>
            <a:ext cx="1774825" cy="1371600"/>
            <a:chOff x="4450" y="0"/>
            <a:chExt cx="1118" cy="1104"/>
          </a:xfrm>
        </p:grpSpPr>
        <p:pic>
          <p:nvPicPr>
            <p:cNvPr id="10315" name="Picture 7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6"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9537" name="Group 81"/>
          <p:cNvGrpSpPr>
            <a:grpSpLocks/>
          </p:cNvGrpSpPr>
          <p:nvPr/>
        </p:nvGrpSpPr>
        <p:grpSpPr bwMode="auto">
          <a:xfrm>
            <a:off x="1539875" y="4038600"/>
            <a:ext cx="1774825" cy="1371600"/>
            <a:chOff x="4450" y="0"/>
            <a:chExt cx="1118" cy="1104"/>
          </a:xfrm>
        </p:grpSpPr>
        <p:pic>
          <p:nvPicPr>
            <p:cNvPr id="10313" name="Picture 8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4"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9540" name="Group 84"/>
          <p:cNvGrpSpPr>
            <a:grpSpLocks/>
          </p:cNvGrpSpPr>
          <p:nvPr/>
        </p:nvGrpSpPr>
        <p:grpSpPr bwMode="auto">
          <a:xfrm>
            <a:off x="1562100" y="4038600"/>
            <a:ext cx="1774825" cy="1371600"/>
            <a:chOff x="4450" y="0"/>
            <a:chExt cx="1118" cy="1104"/>
          </a:xfrm>
        </p:grpSpPr>
        <p:pic>
          <p:nvPicPr>
            <p:cNvPr id="10311" name="Picture 8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2"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954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0296" name="Picture 90"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91"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92"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93"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620000" y="1066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94"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629400" y="11430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1" name="Group 95"/>
          <p:cNvGrpSpPr>
            <a:grpSpLocks/>
          </p:cNvGrpSpPr>
          <p:nvPr/>
        </p:nvGrpSpPr>
        <p:grpSpPr bwMode="auto">
          <a:xfrm>
            <a:off x="7162800" y="5867400"/>
            <a:ext cx="2057400" cy="1066800"/>
            <a:chOff x="0" y="3552"/>
            <a:chExt cx="1392" cy="768"/>
          </a:xfrm>
        </p:grpSpPr>
        <p:pic>
          <p:nvPicPr>
            <p:cNvPr id="10309" name="Picture 96"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0" name="Picture 97"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02" name="Group 98"/>
          <p:cNvGrpSpPr>
            <a:grpSpLocks/>
          </p:cNvGrpSpPr>
          <p:nvPr/>
        </p:nvGrpSpPr>
        <p:grpSpPr bwMode="auto">
          <a:xfrm>
            <a:off x="1295400" y="5867400"/>
            <a:ext cx="1752600" cy="990600"/>
            <a:chOff x="0" y="3552"/>
            <a:chExt cx="1392" cy="768"/>
          </a:xfrm>
        </p:grpSpPr>
        <p:pic>
          <p:nvPicPr>
            <p:cNvPr id="10307" name="Picture 99"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8" name="Picture 100"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298825" y="5626633"/>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solidFill>
                  <a:srgbClr val="0000FF"/>
                </a:solidFill>
                <a:latin typeface="Times New Roman" panose="02020603050405020304" pitchFamily="18" charset="0"/>
              </a:rPr>
              <a:t>cat</a:t>
            </a:r>
            <a:endParaRPr lang="en-US" altLang="en-US" b="1" dirty="0">
              <a:solidFill>
                <a:srgbClr val="0000FF"/>
              </a:solidFill>
              <a:latin typeface="Times New Roman" panose="02020603050405020304" pitchFamily="18" charset="0"/>
            </a:endParaRPr>
          </a:p>
        </p:txBody>
      </p:sp>
      <p:sp>
        <p:nvSpPr>
          <p:cNvPr id="102" name="Rectangle 54"/>
          <p:cNvSpPr>
            <a:spLocks noChangeArrowheads="1"/>
          </p:cNvSpPr>
          <p:nvPr/>
        </p:nvSpPr>
        <p:spPr bwMode="auto">
          <a:xfrm>
            <a:off x="1712574" y="1753178"/>
            <a:ext cx="5755026" cy="57886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200"/>
              </a:lnSpc>
              <a:buFontTx/>
              <a:buNone/>
            </a:pPr>
            <a:r>
              <a:rPr lang="en-US" altLang="en-US" sz="2400" b="1" dirty="0" smtClean="0">
                <a:solidFill>
                  <a:srgbClr val="FFFF00"/>
                </a:solidFill>
                <a:latin typeface="Times New Roman" panose="02020603050405020304" pitchFamily="18" charset="0"/>
                <a:cs typeface="Times New Roman" panose="02020603050405020304" pitchFamily="18" charset="0"/>
              </a:rPr>
              <a:t>Điền vào chỗ chấm: I have a …………</a:t>
            </a:r>
          </a:p>
        </p:txBody>
      </p:sp>
      <p:pic>
        <p:nvPicPr>
          <p:cNvPr id="4" name="Picture 3"/>
          <p:cNvPicPr>
            <a:picLocks noChangeAspect="1"/>
          </p:cNvPicPr>
          <p:nvPr/>
        </p:nvPicPr>
        <p:blipFill>
          <a:blip r:embed="rId30"/>
          <a:stretch>
            <a:fillRect/>
          </a:stretch>
        </p:blipFill>
        <p:spPr>
          <a:xfrm>
            <a:off x="3384121" y="2452655"/>
            <a:ext cx="2876951" cy="2380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9494"/>
                                        </p:tgtEl>
                                        <p:attrNameLst>
                                          <p:attrName>style.visibility</p:attrName>
                                        </p:attrNameLst>
                                      </p:cBhvr>
                                      <p:to>
                                        <p:strVal val="visible"/>
                                      </p:to>
                                    </p:set>
                                    <p:anim calcmode="lin" valueType="num">
                                      <p:cBhvr>
                                        <p:cTn id="13" dur="5000" fill="hold"/>
                                        <p:tgtEl>
                                          <p:spTgt spid="19494"/>
                                        </p:tgtEl>
                                        <p:attrNameLst>
                                          <p:attrName>ppt_w</p:attrName>
                                        </p:attrNameLst>
                                      </p:cBhvr>
                                      <p:tavLst>
                                        <p:tav tm="0" fmla="#ppt_w*sin(2.5*pi*$)">
                                          <p:val>
                                            <p:fltVal val="0"/>
                                          </p:val>
                                        </p:tav>
                                        <p:tav tm="100000">
                                          <p:val>
                                            <p:fltVal val="1"/>
                                          </p:val>
                                        </p:tav>
                                      </p:tavLst>
                                    </p:anim>
                                    <p:anim calcmode="lin" valueType="num">
                                      <p:cBhvr>
                                        <p:cTn id="14" dur="5000" fill="hold"/>
                                        <p:tgtEl>
                                          <p:spTgt spid="1949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9493"/>
                                        </p:tgtEl>
                                        <p:attrNameLst>
                                          <p:attrName>style.visibility</p:attrName>
                                        </p:attrNameLst>
                                      </p:cBhvr>
                                      <p:to>
                                        <p:strVal val="visible"/>
                                      </p:to>
                                    </p:set>
                                    <p:anim calcmode="lin" valueType="num">
                                      <p:cBhvr>
                                        <p:cTn id="17" dur="5000" fill="hold"/>
                                        <p:tgtEl>
                                          <p:spTgt spid="19493"/>
                                        </p:tgtEl>
                                        <p:attrNameLst>
                                          <p:attrName>ppt_w</p:attrName>
                                        </p:attrNameLst>
                                      </p:cBhvr>
                                      <p:tavLst>
                                        <p:tav tm="0" fmla="#ppt_w*sin(2.5*pi*$)">
                                          <p:val>
                                            <p:fltVal val="0"/>
                                          </p:val>
                                        </p:tav>
                                        <p:tav tm="100000">
                                          <p:val>
                                            <p:fltVal val="1"/>
                                          </p:val>
                                        </p:tav>
                                      </p:tavLst>
                                    </p:anim>
                                    <p:anim calcmode="lin" valueType="num">
                                      <p:cBhvr>
                                        <p:cTn id="18" dur="5000" fill="hold"/>
                                        <p:tgtEl>
                                          <p:spTgt spid="194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9497"/>
                                        </p:tgtEl>
                                        <p:attrNameLst>
                                          <p:attrName>style.visibility</p:attrName>
                                        </p:attrNameLst>
                                      </p:cBhvr>
                                      <p:to>
                                        <p:strVal val="visible"/>
                                      </p:to>
                                    </p:set>
                                    <p:animEffect transition="in" filter="checkerboard(across)">
                                      <p:cBhvr>
                                        <p:cTn id="23" dur="1000"/>
                                        <p:tgtEl>
                                          <p:spTgt spid="19497"/>
                                        </p:tgtEl>
                                      </p:cBhvr>
                                    </p:animEffect>
                                  </p:childTnLst>
                                  <p:subTnLst>
                                    <p:audio>
                                      <p:cMediaNode vol="0">
                                        <p:cTn display="0" masterRel="sameClick">
                                          <p:stCondLst>
                                            <p:cond evt="begin" delay="0">
                                              <p:tn val="21"/>
                                            </p:cond>
                                          </p:stCondLst>
                                          <p:endCondLst>
                                            <p:cond evt="onStopAudio" delay="0">
                                              <p:tgtEl>
                                                <p:sldTgt/>
                                              </p:tgtEl>
                                            </p:cond>
                                          </p:endCondLst>
                                        </p:cTn>
                                        <p:tgtEl>
                                          <p:sndTgt r:embed="rId3" name="REC04.wav"/>
                                        </p:tgtEl>
                                      </p:cMediaNode>
                                    </p:audio>
                                  </p:subTnLst>
                                </p:cTn>
                              </p:par>
                            </p:childTnLst>
                          </p:cTn>
                        </p:par>
                        <p:par>
                          <p:cTn id="24" fill="hold" nodeType="afterGroup">
                            <p:stCondLst>
                              <p:cond delay="1000"/>
                            </p:stCondLst>
                            <p:childTnLst>
                              <p:par>
                                <p:cTn id="25" presetID="5" presetClass="exit" presetSubtype="10" fill="hold" grpId="1" nodeType="afterEffect">
                                  <p:stCondLst>
                                    <p:cond delay="500"/>
                                  </p:stCondLst>
                                  <p:childTnLst>
                                    <p:animEffect transition="out" filter="checkerboard(across)">
                                      <p:cBhvr>
                                        <p:cTn id="26" dur="500"/>
                                        <p:tgtEl>
                                          <p:spTgt spid="19497"/>
                                        </p:tgtEl>
                                      </p:cBhvr>
                                    </p:animEffect>
                                    <p:set>
                                      <p:cBhvr>
                                        <p:cTn id="27" dur="1" fill="hold">
                                          <p:stCondLst>
                                            <p:cond delay="499"/>
                                          </p:stCondLst>
                                        </p:cTn>
                                        <p:tgtEl>
                                          <p:spTgt spid="19497"/>
                                        </p:tgtEl>
                                        <p:attrNameLst>
                                          <p:attrName>style.visibility</p:attrName>
                                        </p:attrNameLst>
                                      </p:cBhvr>
                                      <p:to>
                                        <p:strVal val="hidden"/>
                                      </p:to>
                                    </p:set>
                                  </p:childTnLst>
                                  <p:subTnLst>
                                    <p:audio>
                                      <p:cMediaNode vol="7000">
                                        <p:cTn display="0" masterRel="sameClick">
                                          <p:stCondLst>
                                            <p:cond evt="begin" delay="0">
                                              <p:tn val="25"/>
                                            </p:cond>
                                          </p:stCondLst>
                                          <p:endCondLst>
                                            <p:cond evt="onStopAudio" delay="0">
                                              <p:tgtEl>
                                                <p:sldTgt/>
                                              </p:tgtEl>
                                            </p:cond>
                                          </p:endCondLst>
                                        </p:cTn>
                                        <p:tgtEl>
                                          <p:sndTgt r:embed="rId3" name="REC04.wav"/>
                                        </p:tgtEl>
                                      </p:cMediaNode>
                                    </p:audio>
                                  </p:sub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19498"/>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19501"/>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19504"/>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19507"/>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19510"/>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1951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1951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1951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10000"/>
                            </p:stCondLst>
                            <p:childTnLst>
                              <p:par>
                                <p:cTn id="53" presetID="1" presetClass="entr" presetSubtype="0" fill="hold" nodeType="afterEffect">
                                  <p:stCondLst>
                                    <p:cond delay="1000"/>
                                  </p:stCondLst>
                                  <p:childTnLst>
                                    <p:set>
                                      <p:cBhvr>
                                        <p:cTn id="54" dur="1" fill="hold">
                                          <p:stCondLst>
                                            <p:cond delay="0"/>
                                          </p:stCondLst>
                                        </p:cTn>
                                        <p:tgtEl>
                                          <p:spTgt spid="1952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11000"/>
                            </p:stCondLst>
                            <p:childTnLst>
                              <p:par>
                                <p:cTn id="56" presetID="1" presetClass="entr" presetSubtype="0" fill="hold" nodeType="afterEffect">
                                  <p:stCondLst>
                                    <p:cond delay="1000"/>
                                  </p:stCondLst>
                                  <p:childTnLst>
                                    <p:set>
                                      <p:cBhvr>
                                        <p:cTn id="57" dur="1" fill="hold">
                                          <p:stCondLst>
                                            <p:cond delay="0"/>
                                          </p:stCondLst>
                                        </p:cTn>
                                        <p:tgtEl>
                                          <p:spTgt spid="1952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12000"/>
                            </p:stCondLst>
                            <p:childTnLst>
                              <p:par>
                                <p:cTn id="59" presetID="1" presetClass="entr" presetSubtype="0" fill="hold" nodeType="afterEffect">
                                  <p:stCondLst>
                                    <p:cond delay="1000"/>
                                  </p:stCondLst>
                                  <p:childTnLst>
                                    <p:set>
                                      <p:cBhvr>
                                        <p:cTn id="60" dur="1" fill="hold">
                                          <p:stCondLst>
                                            <p:cond delay="0"/>
                                          </p:stCondLst>
                                        </p:cTn>
                                        <p:tgtEl>
                                          <p:spTgt spid="195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3000"/>
                            </p:stCondLst>
                            <p:childTnLst>
                              <p:par>
                                <p:cTn id="62" presetID="1" presetClass="entr" presetSubtype="0" fill="hold" nodeType="afterEffect">
                                  <p:stCondLst>
                                    <p:cond delay="1000"/>
                                  </p:stCondLst>
                                  <p:childTnLst>
                                    <p:set>
                                      <p:cBhvr>
                                        <p:cTn id="63" dur="1" fill="hold">
                                          <p:stCondLst>
                                            <p:cond delay="0"/>
                                          </p:stCondLst>
                                        </p:cTn>
                                        <p:tgtEl>
                                          <p:spTgt spid="195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4000"/>
                            </p:stCondLst>
                            <p:childTnLst>
                              <p:par>
                                <p:cTn id="65" presetID="1" presetClass="entr" presetSubtype="0" fill="hold" nodeType="afterEffect">
                                  <p:stCondLst>
                                    <p:cond delay="1000"/>
                                  </p:stCondLst>
                                  <p:childTnLst>
                                    <p:set>
                                      <p:cBhvr>
                                        <p:cTn id="66" dur="1" fill="hold">
                                          <p:stCondLst>
                                            <p:cond delay="0"/>
                                          </p:stCondLst>
                                        </p:cTn>
                                        <p:tgtEl>
                                          <p:spTgt spid="195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5000"/>
                            </p:stCondLst>
                            <p:childTnLst>
                              <p:par>
                                <p:cTn id="68" presetID="1" presetClass="entr" presetSubtype="0" fill="hold" nodeType="afterEffect">
                                  <p:stCondLst>
                                    <p:cond delay="1000"/>
                                  </p:stCondLst>
                                  <p:childTnLst>
                                    <p:set>
                                      <p:cBhvr>
                                        <p:cTn id="69" dur="1" fill="hold">
                                          <p:stCondLst>
                                            <p:cond delay="0"/>
                                          </p:stCondLst>
                                        </p:cTn>
                                        <p:tgtEl>
                                          <p:spTgt spid="195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6000"/>
                            </p:stCondLst>
                            <p:childTnLst>
                              <p:par>
                                <p:cTn id="71" presetID="1" presetClass="entr" presetSubtype="0" fill="hold" nodeType="afterEffect">
                                  <p:stCondLst>
                                    <p:cond delay="1000"/>
                                  </p:stCondLst>
                                  <p:childTnLst>
                                    <p:set>
                                      <p:cBhvr>
                                        <p:cTn id="72" dur="1" fill="hold">
                                          <p:stCondLst>
                                            <p:cond delay="0"/>
                                          </p:stCondLst>
                                        </p:cTn>
                                        <p:tgtEl>
                                          <p:spTgt spid="1954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7000"/>
                            </p:stCondLst>
                            <p:childTnLst>
                              <p:par>
                                <p:cTn id="74" presetID="5" presetClass="entr" presetSubtype="10" fill="hold" grpId="0" nodeType="afterEffect">
                                  <p:stCondLst>
                                    <p:cond delay="0"/>
                                  </p:stCondLst>
                                  <p:childTnLst>
                                    <p:set>
                                      <p:cBhvr>
                                        <p:cTn id="75" dur="1" fill="hold">
                                          <p:stCondLst>
                                            <p:cond delay="0"/>
                                          </p:stCondLst>
                                        </p:cTn>
                                        <p:tgtEl>
                                          <p:spTgt spid="19543"/>
                                        </p:tgtEl>
                                        <p:attrNameLst>
                                          <p:attrName>style.visibility</p:attrName>
                                        </p:attrNameLst>
                                      </p:cBhvr>
                                      <p:to>
                                        <p:strVal val="visible"/>
                                      </p:to>
                                    </p:set>
                                    <p:animEffect transition="in" filter="checkerboard(across)">
                                      <p:cBhvr>
                                        <p:cTn id="76" dur="1000"/>
                                        <p:tgtEl>
                                          <p:spTgt spid="19543"/>
                                        </p:tgtEl>
                                      </p:cBhvr>
                                    </p:animEffect>
                                  </p:childTnLst>
                                  <p:subTnLst>
                                    <p:audio>
                                      <p:cMediaNode>
                                        <p:cTn display="0" masterRel="sameClick">
                                          <p:stCondLst>
                                            <p:cond evt="begin" delay="0">
                                              <p:tn val="74"/>
                                            </p:cond>
                                          </p:stCondLst>
                                          <p:endCondLst>
                                            <p:cond evt="onStopAudio" delay="0">
                                              <p:tgtEl>
                                                <p:sldTgt/>
                                              </p:tgtEl>
                                            </p:cond>
                                          </p:endCondLst>
                                        </p:cTn>
                                        <p:tgtEl>
                                          <p:sndTgt r:embed="rId3" name="REC04.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nodeType="clickEffect">
                                  <p:stCondLst>
                                    <p:cond delay="0"/>
                                  </p:stCondLst>
                                  <p:childTnLst>
                                    <p:set>
                                      <p:cBhvr>
                                        <p:cTn id="80" dur="1" fill="hold">
                                          <p:stCondLst>
                                            <p:cond delay="0"/>
                                          </p:stCondLst>
                                        </p:cTn>
                                        <p:tgtEl>
                                          <p:spTgt spid="19471">
                                            <p:txEl>
                                              <p:pRg st="0" end="0"/>
                                            </p:txEl>
                                          </p:spTgt>
                                        </p:tgtEl>
                                        <p:attrNameLst>
                                          <p:attrName>style.visibility</p:attrName>
                                        </p:attrNameLst>
                                      </p:cBhvr>
                                      <p:to>
                                        <p:strVal val="visible"/>
                                      </p:to>
                                    </p:set>
                                    <p:animEffect transition="in" filter="fade">
                                      <p:cBhvr>
                                        <p:cTn id="81" dur="500"/>
                                        <p:tgtEl>
                                          <p:spTgt spid="19471">
                                            <p:txEl>
                                              <p:pRg st="0" end="0"/>
                                            </p:txEl>
                                          </p:spTgt>
                                        </p:tgtEl>
                                      </p:cBhvr>
                                    </p:animEffect>
                                    <p:anim calcmode="lin" valueType="num">
                                      <p:cBhvr>
                                        <p:cTn id="82" dur="500" fill="hold"/>
                                        <p:tgtEl>
                                          <p:spTgt spid="19471">
                                            <p:txEl>
                                              <p:pRg st="0" end="0"/>
                                            </p:txEl>
                                          </p:spTgt>
                                        </p:tgtEl>
                                        <p:attrNameLst>
                                          <p:attrName>style.rotation</p:attrName>
                                        </p:attrNameLst>
                                      </p:cBhvr>
                                      <p:tavLst>
                                        <p:tav tm="0">
                                          <p:val>
                                            <p:fltVal val="720"/>
                                          </p:val>
                                        </p:tav>
                                        <p:tav tm="100000">
                                          <p:val>
                                            <p:fltVal val="0"/>
                                          </p:val>
                                        </p:tav>
                                      </p:tavLst>
                                    </p:anim>
                                    <p:anim calcmode="lin" valueType="num">
                                      <p:cBhvr>
                                        <p:cTn id="83" dur="500" fill="hold"/>
                                        <p:tgtEl>
                                          <p:spTgt spid="19471">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1947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4" name="D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par>
                                <p:cTn id="89" presetID="22" presetClass="emph" presetSubtype="0" repeatCount="10000" fill="remove" grpId="1" nodeType="withEffect">
                                  <p:stCondLst>
                                    <p:cond delay="0"/>
                                  </p:stCondLst>
                                  <p:childTnLst>
                                    <p:animClr clrSpc="hsl" dir="cw">
                                      <p:cBhvr override="childStyle">
                                        <p:cTn id="90" dur="500" fill="hold"/>
                                        <p:tgtEl>
                                          <p:spTgt spid="57356"/>
                                        </p:tgtEl>
                                        <p:attrNameLst>
                                          <p:attrName>style.color</p:attrName>
                                        </p:attrNameLst>
                                      </p:cBhvr>
                                      <p:by>
                                        <p:hsl h="-7200000" s="0" l="0"/>
                                      </p:by>
                                    </p:animClr>
                                    <p:animClr clrSpc="hsl" dir="cw">
                                      <p:cBhvr>
                                        <p:cTn id="91" dur="500" fill="hold"/>
                                        <p:tgtEl>
                                          <p:spTgt spid="57356"/>
                                        </p:tgtEl>
                                        <p:attrNameLst>
                                          <p:attrName>fillcolor</p:attrName>
                                        </p:attrNameLst>
                                      </p:cBhvr>
                                      <p:by>
                                        <p:hsl h="-7200000" s="0" l="0"/>
                                      </p:by>
                                    </p:animClr>
                                    <p:animClr clrSpc="hsl" dir="cw">
                                      <p:cBhvr>
                                        <p:cTn id="92" dur="500" fill="hold"/>
                                        <p:tgtEl>
                                          <p:spTgt spid="57356"/>
                                        </p:tgtEl>
                                        <p:attrNameLst>
                                          <p:attrName>stroke.color</p:attrName>
                                        </p:attrNameLst>
                                      </p:cBhvr>
                                      <p:by>
                                        <p:hsl h="-7200000" s="0" l="0"/>
                                      </p:by>
                                    </p:animClr>
                                    <p:set>
                                      <p:cBhvr>
                                        <p:cTn id="93" dur="500" fill="hold"/>
                                        <p:tgtEl>
                                          <p:spTgt spid="57356"/>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41" presetClass="entr" presetSubtype="0" fill="hold" nodeType="clickEffect">
                                  <p:stCondLst>
                                    <p:cond delay="0"/>
                                  </p:stCondLst>
                                  <p:iterate type="lt">
                                    <p:tmPct val="10000"/>
                                  </p:iterate>
                                  <p:childTnLst>
                                    <p:set>
                                      <p:cBhvr>
                                        <p:cTn id="97" dur="1" fill="hold">
                                          <p:stCondLst>
                                            <p:cond delay="0"/>
                                          </p:stCondLst>
                                        </p:cTn>
                                        <p:tgtEl>
                                          <p:spTgt spid="102">
                                            <p:txEl>
                                              <p:pRg st="0" end="0"/>
                                            </p:txEl>
                                          </p:spTgt>
                                        </p:tgtEl>
                                        <p:attrNameLst>
                                          <p:attrName>style.visibility</p:attrName>
                                        </p:attrNameLst>
                                      </p:cBhvr>
                                      <p:to>
                                        <p:strVal val="visible"/>
                                      </p:to>
                                    </p:set>
                                    <p:anim calcmode="lin" valueType="num">
                                      <p:cBhvr>
                                        <p:cTn id="98" dur="500" fill="hold"/>
                                        <p:tgtEl>
                                          <p:spTgt spid="1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02">
                                            <p:txEl>
                                              <p:pRg st="0" end="0"/>
                                            </p:txEl>
                                          </p:spTgt>
                                        </p:tgtEl>
                                        <p:attrNameLst>
                                          <p:attrName>ppt_y</p:attrName>
                                        </p:attrNameLst>
                                      </p:cBhvr>
                                      <p:tavLst>
                                        <p:tav tm="0">
                                          <p:val>
                                            <p:strVal val="#ppt_y"/>
                                          </p:val>
                                        </p:tav>
                                        <p:tav tm="100000">
                                          <p:val>
                                            <p:strVal val="#ppt_y"/>
                                          </p:val>
                                        </p:tav>
                                      </p:tavLst>
                                    </p:anim>
                                    <p:anim calcmode="lin" valueType="num">
                                      <p:cBhvr>
                                        <p:cTn id="100" dur="500" fill="hold"/>
                                        <p:tgtEl>
                                          <p:spTgt spid="1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97" grpId="0" animBg="1"/>
      <p:bldP spid="19497" grpId="1" animBg="1"/>
      <p:bldP spid="19543" grpId="0" animBg="1"/>
      <p:bldP spid="57356" grpId="0" animBg="1"/>
      <p:bldP spid="57356"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1949</TotalTime>
  <Words>2124</Words>
  <Application>Microsoft Office PowerPoint</Application>
  <PresentationFormat>On-screen Show (4:3)</PresentationFormat>
  <Paragraphs>945</Paragraphs>
  <Slides>31</Slides>
  <Notes>0</Notes>
  <HiddenSlides>0</HiddenSlides>
  <MMClips>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.VnArabia</vt:lpstr>
      <vt:lpstr>.VnTimeH</vt:lpstr>
      <vt:lpstr>.VnAristote</vt:lpstr>
      <vt:lpstr>VNI-HLThuphap</vt:lpstr>
      <vt:lpstr>.VnTifani HeavyH</vt:lpstr>
      <vt:lpstr>.VnVogue</vt:lpstr>
      <vt:lpstr>Times New Roman</vt:lpstr>
      <vt:lpstr>.VnTime</vt:lpstr>
      <vt:lpstr>Open Sans Extrabold</vt:lpstr>
      <vt:lpstr>VNI-Duff</vt:lpstr>
      <vt:lpstr>.VnArialH</vt:lpstr>
      <vt:lpstr>Arial</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Smart</dc:creator>
  <cp:lastModifiedBy>admin</cp:lastModifiedBy>
  <cp:revision>139</cp:revision>
  <dcterms:created xsi:type="dcterms:W3CDTF">2011-03-04T12:46:14Z</dcterms:created>
  <dcterms:modified xsi:type="dcterms:W3CDTF">2023-11-15T04:50:31Z</dcterms:modified>
</cp:coreProperties>
</file>