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81" r:id="rId5"/>
    <p:sldId id="263" r:id="rId6"/>
    <p:sldId id="264" r:id="rId7"/>
    <p:sldId id="266" r:id="rId8"/>
    <p:sldId id="311" r:id="rId9"/>
    <p:sldId id="269" r:id="rId10"/>
    <p:sldId id="270" r:id="rId11"/>
    <p:sldId id="318" r:id="rId12"/>
    <p:sldId id="282" r:id="rId13"/>
    <p:sldId id="284" r:id="rId14"/>
    <p:sldId id="323" r:id="rId15"/>
    <p:sldId id="312" r:id="rId16"/>
    <p:sldId id="320" r:id="rId17"/>
    <p:sldId id="286" r:id="rId18"/>
    <p:sldId id="301" r:id="rId19"/>
    <p:sldId id="313" r:id="rId20"/>
    <p:sldId id="302" r:id="rId21"/>
    <p:sldId id="303" r:id="rId22"/>
    <p:sldId id="304" r:id="rId23"/>
    <p:sldId id="322" r:id="rId24"/>
    <p:sldId id="307" r:id="rId25"/>
    <p:sldId id="324" r:id="rId26"/>
    <p:sldId id="325" r:id="rId27"/>
    <p:sldId id="326" r:id="rId28"/>
    <p:sldId id="308" r:id="rId29"/>
    <p:sldId id="309" r:id="rId30"/>
    <p:sldId id="306" r:id="rId31"/>
    <p:sldId id="310" r:id="rId32"/>
  </p:sldIdLst>
  <p:sldSz cx="9144000" cy="6858000" type="screen4x3"/>
  <p:notesSz cx="6858000" cy="9144000"/>
  <p:embeddedFontLst>
    <p:embeddedFont>
      <p:font typeface="VNI-Duff" pitchFamily="2" charset="0"/>
      <p:regular r:id="rId33"/>
    </p:embeddedFont>
    <p:embeddedFont>
      <p:font typeface=".VnArialH" panose="020B7200000000000000" pitchFamily="34" charset="0"/>
      <p:regular r:id="rId34"/>
      <p:bold r:id="rId35"/>
      <p:italic r:id="rId36"/>
      <p:boldItalic r:id="rId37"/>
    </p:embeddedFont>
    <p:embeddedFont>
      <p:font typeface=".VnAristote" panose="020B7200000000000000" pitchFamily="34" charset="0"/>
      <p:regular r:id="rId38"/>
    </p:embeddedFont>
    <p:embeddedFont>
      <p:font typeface=".VnArabia" panose="020B7200000000000000" pitchFamily="34" charset="0"/>
      <p:regular r:id="rId39"/>
    </p:embeddedFont>
    <p:embeddedFont>
      <p:font typeface=".VnTifani HeavyH" panose="020B7200000000000000" pitchFamily="34" charset="0"/>
      <p:regular r:id="rId40"/>
    </p:embeddedFont>
    <p:embeddedFont>
      <p:font typeface=".VnTimeH" panose="020B7200000000000000" pitchFamily="34" charset="0"/>
      <p:regular r:id="rId41"/>
      <p:bold r:id="rId42"/>
      <p:italic r:id="rId43"/>
      <p:boldItalic r:id="rId44"/>
    </p:embeddedFont>
    <p:embeddedFont>
      <p:font typeface=".VnTime" panose="020B7200000000000000" pitchFamily="34" charset="0"/>
      <p:regular r:id="rId45"/>
      <p:bold r:id="rId46"/>
      <p:italic r:id="rId47"/>
      <p:boldItalic r:id="rId48"/>
    </p:embeddedFont>
    <p:embeddedFont>
      <p:font typeface=".VnVogue" panose="020B7200000000000000" pitchFamily="34" charset="0"/>
      <p:regular r:id="rId49"/>
    </p:embeddedFont>
    <p:embeddedFont>
      <p:font typeface="Verdana" panose="020B0604030504040204" pitchFamily="34" charset="0"/>
      <p:regular r:id="rId50"/>
      <p:bold r:id="rId51"/>
      <p:italic r:id="rId52"/>
      <p:boldItalic r:id="rId53"/>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00"/>
    <a:srgbClr val="66FF66"/>
    <a:srgbClr val="009900"/>
    <a:srgbClr val="FFFF33"/>
    <a:srgbClr val="FF0066"/>
    <a:srgbClr val="9EE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28" autoAdjust="0"/>
  </p:normalViewPr>
  <p:slideViewPr>
    <p:cSldViewPr>
      <p:cViewPr varScale="1">
        <p:scale>
          <a:sx n="66" d="100"/>
          <a:sy n="66" d="100"/>
        </p:scale>
        <p:origin x="9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770295-A5B5-4779-8973-5196298CD76C}" type="slidenum">
              <a:rPr lang="en-US" altLang="en-US"/>
              <a:pPr>
                <a:defRPr/>
              </a:pPr>
              <a:t>‹#›</a:t>
            </a:fld>
            <a:endParaRPr lang="en-US" altLang="en-US"/>
          </a:p>
        </p:txBody>
      </p:sp>
    </p:spTree>
    <p:extLst>
      <p:ext uri="{BB962C8B-B14F-4D97-AF65-F5344CB8AC3E}">
        <p14:creationId xmlns:p14="http://schemas.microsoft.com/office/powerpoint/2010/main" val="265205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7499B0-DB5E-4B8F-BD55-CAA4A7776AE8}" type="slidenum">
              <a:rPr lang="en-US" altLang="en-US"/>
              <a:pPr>
                <a:defRPr/>
              </a:pPr>
              <a:t>‹#›</a:t>
            </a:fld>
            <a:endParaRPr lang="en-US" altLang="en-US"/>
          </a:p>
        </p:txBody>
      </p:sp>
    </p:spTree>
    <p:extLst>
      <p:ext uri="{BB962C8B-B14F-4D97-AF65-F5344CB8AC3E}">
        <p14:creationId xmlns:p14="http://schemas.microsoft.com/office/powerpoint/2010/main" val="340753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EBC63E-81B7-4A48-985B-E7211A70E199}" type="slidenum">
              <a:rPr lang="en-US" altLang="en-US"/>
              <a:pPr>
                <a:defRPr/>
              </a:pPr>
              <a:t>‹#›</a:t>
            </a:fld>
            <a:endParaRPr lang="en-US" altLang="en-US"/>
          </a:p>
        </p:txBody>
      </p:sp>
    </p:spTree>
    <p:extLst>
      <p:ext uri="{BB962C8B-B14F-4D97-AF65-F5344CB8AC3E}">
        <p14:creationId xmlns:p14="http://schemas.microsoft.com/office/powerpoint/2010/main" val="338384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D82079-129C-46F1-AA22-AB35FB25C609}" type="slidenum">
              <a:rPr lang="en-US" altLang="en-US"/>
              <a:pPr>
                <a:defRPr/>
              </a:pPr>
              <a:t>‹#›</a:t>
            </a:fld>
            <a:endParaRPr lang="en-US" altLang="en-US"/>
          </a:p>
        </p:txBody>
      </p:sp>
    </p:spTree>
    <p:extLst>
      <p:ext uri="{BB962C8B-B14F-4D97-AF65-F5344CB8AC3E}">
        <p14:creationId xmlns:p14="http://schemas.microsoft.com/office/powerpoint/2010/main" val="120991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A0B19D-C931-4573-BB63-C86EC8AE2BC0}" type="slidenum">
              <a:rPr lang="en-US" altLang="en-US"/>
              <a:pPr>
                <a:defRPr/>
              </a:pPr>
              <a:t>‹#›</a:t>
            </a:fld>
            <a:endParaRPr lang="en-US" altLang="en-US"/>
          </a:p>
        </p:txBody>
      </p:sp>
    </p:spTree>
    <p:extLst>
      <p:ext uri="{BB962C8B-B14F-4D97-AF65-F5344CB8AC3E}">
        <p14:creationId xmlns:p14="http://schemas.microsoft.com/office/powerpoint/2010/main" val="276242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DFCA83-78FF-46E2-875B-451AB061C267}" type="slidenum">
              <a:rPr lang="en-US" altLang="en-US"/>
              <a:pPr>
                <a:defRPr/>
              </a:pPr>
              <a:t>‹#›</a:t>
            </a:fld>
            <a:endParaRPr lang="en-US" altLang="en-US"/>
          </a:p>
        </p:txBody>
      </p:sp>
    </p:spTree>
    <p:extLst>
      <p:ext uri="{BB962C8B-B14F-4D97-AF65-F5344CB8AC3E}">
        <p14:creationId xmlns:p14="http://schemas.microsoft.com/office/powerpoint/2010/main" val="55268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256E41-9517-44A2-B730-B57FF15D19D3}" type="slidenum">
              <a:rPr lang="en-US" altLang="en-US"/>
              <a:pPr>
                <a:defRPr/>
              </a:pPr>
              <a:t>‹#›</a:t>
            </a:fld>
            <a:endParaRPr lang="en-US" altLang="en-US"/>
          </a:p>
        </p:txBody>
      </p:sp>
    </p:spTree>
    <p:extLst>
      <p:ext uri="{BB962C8B-B14F-4D97-AF65-F5344CB8AC3E}">
        <p14:creationId xmlns:p14="http://schemas.microsoft.com/office/powerpoint/2010/main" val="329368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1A7D0B-C24C-4835-B38B-9326FA6F0519}" type="slidenum">
              <a:rPr lang="en-US" altLang="en-US"/>
              <a:pPr>
                <a:defRPr/>
              </a:pPr>
              <a:t>‹#›</a:t>
            </a:fld>
            <a:endParaRPr lang="en-US" altLang="en-US"/>
          </a:p>
        </p:txBody>
      </p:sp>
    </p:spTree>
    <p:extLst>
      <p:ext uri="{BB962C8B-B14F-4D97-AF65-F5344CB8AC3E}">
        <p14:creationId xmlns:p14="http://schemas.microsoft.com/office/powerpoint/2010/main" val="287360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C3A2AD-9CB2-4E56-B6B7-98556DC64358}" type="slidenum">
              <a:rPr lang="en-US" altLang="en-US"/>
              <a:pPr>
                <a:defRPr/>
              </a:pPr>
              <a:t>‹#›</a:t>
            </a:fld>
            <a:endParaRPr lang="en-US" altLang="en-US"/>
          </a:p>
        </p:txBody>
      </p:sp>
    </p:spTree>
    <p:extLst>
      <p:ext uri="{BB962C8B-B14F-4D97-AF65-F5344CB8AC3E}">
        <p14:creationId xmlns:p14="http://schemas.microsoft.com/office/powerpoint/2010/main" val="143295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9237C6-C58A-427A-94DB-4DCA23763F98}" type="slidenum">
              <a:rPr lang="en-US" altLang="en-US"/>
              <a:pPr>
                <a:defRPr/>
              </a:pPr>
              <a:t>‹#›</a:t>
            </a:fld>
            <a:endParaRPr lang="en-US" altLang="en-US"/>
          </a:p>
        </p:txBody>
      </p:sp>
    </p:spTree>
    <p:extLst>
      <p:ext uri="{BB962C8B-B14F-4D97-AF65-F5344CB8AC3E}">
        <p14:creationId xmlns:p14="http://schemas.microsoft.com/office/powerpoint/2010/main" val="401755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9B99E9-B3EC-4A32-A3B1-4F4FC0663ECB}" type="slidenum">
              <a:rPr lang="en-US" altLang="en-US"/>
              <a:pPr>
                <a:defRPr/>
              </a:pPr>
              <a:t>‹#›</a:t>
            </a:fld>
            <a:endParaRPr lang="en-US" altLang="en-US"/>
          </a:p>
        </p:txBody>
      </p:sp>
    </p:spTree>
    <p:extLst>
      <p:ext uri="{BB962C8B-B14F-4D97-AF65-F5344CB8AC3E}">
        <p14:creationId xmlns:p14="http://schemas.microsoft.com/office/powerpoint/2010/main" val="382282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8A68F5-2E5B-4A1A-AD22-ED34452A96D1}" type="slidenum">
              <a:rPr lang="en-US" altLang="en-US"/>
              <a:pPr>
                <a:defRPr/>
              </a:pPr>
              <a:t>‹#›</a:t>
            </a:fld>
            <a:endParaRPr lang="en-US" altLang="en-US"/>
          </a:p>
        </p:txBody>
      </p:sp>
    </p:spTree>
    <p:extLst>
      <p:ext uri="{BB962C8B-B14F-4D97-AF65-F5344CB8AC3E}">
        <p14:creationId xmlns:p14="http://schemas.microsoft.com/office/powerpoint/2010/main" val="211149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67A6DDD-580C-43EF-B996-1ABBE99B13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file:///D:\usb%20nam\Rung%20chuong%20vang%20-%20Buc%20Tuong%20%5bNCT%200445427527%5d.mp3" TargetMode="External"/><Relationship Id="rId7" Type="http://schemas.openxmlformats.org/officeDocument/2006/relationships/audio" Target="../media/audio2.wav"/><Relationship Id="rId12"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audio" Target="file:///D:\Rung%20Chuong%20Vang\8.%20Ket%20thuc%20cau%20hoi.wav" TargetMode="External"/><Relationship Id="rId6" Type="http://schemas.openxmlformats.org/officeDocument/2006/relationships/slide" Target="slide2.xml"/><Relationship Id="rId11" Type="http://schemas.openxmlformats.org/officeDocument/2006/relationships/image" Target="../media/image4.gif"/><Relationship Id="rId5"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audio" Target="file:///F:\Rung%20Chuong%20Vang%20-%20Buc%20Tuong.mp3" TargetMode="External"/><Relationship Id="rId9"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4.xml"/><Relationship Id="rId18" Type="http://schemas.openxmlformats.org/officeDocument/2006/relationships/slide" Target="slide17.xml"/><Relationship Id="rId26" Type="http://schemas.openxmlformats.org/officeDocument/2006/relationships/image" Target="../media/image20.gif"/><Relationship Id="rId3" Type="http://schemas.openxmlformats.org/officeDocument/2006/relationships/audio" Target="../media/audio6.wav"/><Relationship Id="rId21" Type="http://schemas.openxmlformats.org/officeDocument/2006/relationships/slide" Target="slide20.xml"/><Relationship Id="rId7" Type="http://schemas.openxmlformats.org/officeDocument/2006/relationships/image" Target="../media/image17.gif"/><Relationship Id="rId12" Type="http://schemas.openxmlformats.org/officeDocument/2006/relationships/slide" Target="slide30.xml"/><Relationship Id="rId17" Type="http://schemas.openxmlformats.org/officeDocument/2006/relationships/slide" Target="slide16.xml"/><Relationship Id="rId25" Type="http://schemas.openxmlformats.org/officeDocument/2006/relationships/image" Target="../media/image19.wmf"/><Relationship Id="rId2" Type="http://schemas.openxmlformats.org/officeDocument/2006/relationships/audio" Target="../media/audio5.wav"/><Relationship Id="rId16" Type="http://schemas.openxmlformats.org/officeDocument/2006/relationships/slide" Target="slide19.xml"/><Relationship Id="rId20" Type="http://schemas.openxmlformats.org/officeDocument/2006/relationships/slide" Target="slide11.xml"/><Relationship Id="rId29"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8.jpeg"/><Relationship Id="rId24" Type="http://schemas.openxmlformats.org/officeDocument/2006/relationships/image" Target="../media/image18.gif"/><Relationship Id="rId5" Type="http://schemas.openxmlformats.org/officeDocument/2006/relationships/audio" Target="../media/audio8.wav"/><Relationship Id="rId15" Type="http://schemas.openxmlformats.org/officeDocument/2006/relationships/slide" Target="slide15.xml"/><Relationship Id="rId23" Type="http://schemas.openxmlformats.org/officeDocument/2006/relationships/slide" Target="slide23.xml"/><Relationship Id="rId28" Type="http://schemas.openxmlformats.org/officeDocument/2006/relationships/image" Target="../media/image22.gif"/><Relationship Id="rId10" Type="http://schemas.openxmlformats.org/officeDocument/2006/relationships/slide" Target="slide10.xml"/><Relationship Id="rId19" Type="http://schemas.openxmlformats.org/officeDocument/2006/relationships/slide" Target="slide18.xml"/><Relationship Id="rId4" Type="http://schemas.openxmlformats.org/officeDocument/2006/relationships/audio" Target="../media/audio7.wav"/><Relationship Id="rId9" Type="http://schemas.openxmlformats.org/officeDocument/2006/relationships/image" Target="../media/image9.jpeg"/><Relationship Id="rId14" Type="http://schemas.openxmlformats.org/officeDocument/2006/relationships/slide" Target="slide28.xml"/><Relationship Id="rId22" Type="http://schemas.openxmlformats.org/officeDocument/2006/relationships/slide" Target="slide14.xml"/><Relationship Id="rId27" Type="http://schemas.openxmlformats.org/officeDocument/2006/relationships/image" Target="../media/image21.gif"/></Relationships>
</file>

<file path=ppt/slides/_rels/slide11.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9.jpeg"/><Relationship Id="rId18" Type="http://schemas.openxmlformats.org/officeDocument/2006/relationships/slide" Target="slide17.xml"/><Relationship Id="rId26" Type="http://schemas.openxmlformats.org/officeDocument/2006/relationships/image" Target="../media/image19.wmf"/><Relationship Id="rId3" Type="http://schemas.openxmlformats.org/officeDocument/2006/relationships/audio" Target="../media/audio6.wav"/><Relationship Id="rId21" Type="http://schemas.openxmlformats.org/officeDocument/2006/relationships/slide" Target="slide20.xml"/><Relationship Id="rId7" Type="http://schemas.openxmlformats.org/officeDocument/2006/relationships/image" Target="../media/image7.gif"/><Relationship Id="rId12" Type="http://schemas.openxmlformats.org/officeDocument/2006/relationships/slide" Target="slide24.xml"/><Relationship Id="rId17" Type="http://schemas.openxmlformats.org/officeDocument/2006/relationships/slide" Target="slide16.xml"/><Relationship Id="rId25" Type="http://schemas.openxmlformats.org/officeDocument/2006/relationships/image" Target="../media/image18.gif"/><Relationship Id="rId2" Type="http://schemas.openxmlformats.org/officeDocument/2006/relationships/audio" Target="../media/audio5.wav"/><Relationship Id="rId16" Type="http://schemas.openxmlformats.org/officeDocument/2006/relationships/slide" Target="slide19.xml"/><Relationship Id="rId20" Type="http://schemas.openxmlformats.org/officeDocument/2006/relationships/slide" Target="slide11.xml"/><Relationship Id="rId29"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30.xml"/><Relationship Id="rId24" Type="http://schemas.openxmlformats.org/officeDocument/2006/relationships/slide" Target="slide23.xml"/><Relationship Id="rId5" Type="http://schemas.openxmlformats.org/officeDocument/2006/relationships/audio" Target="../media/audio8.wav"/><Relationship Id="rId15" Type="http://schemas.openxmlformats.org/officeDocument/2006/relationships/slide" Target="slide15.xml"/><Relationship Id="rId23" Type="http://schemas.openxmlformats.org/officeDocument/2006/relationships/slide" Target="slide22.xml"/><Relationship Id="rId28" Type="http://schemas.openxmlformats.org/officeDocument/2006/relationships/image" Target="../media/image21.gif"/><Relationship Id="rId10" Type="http://schemas.openxmlformats.org/officeDocument/2006/relationships/image" Target="../media/image8.jpeg"/><Relationship Id="rId19" Type="http://schemas.openxmlformats.org/officeDocument/2006/relationships/slide" Target="slide18.xml"/><Relationship Id="rId4" Type="http://schemas.openxmlformats.org/officeDocument/2006/relationships/audio" Target="../media/audio7.wav"/><Relationship Id="rId9" Type="http://schemas.openxmlformats.org/officeDocument/2006/relationships/slide" Target="slide10.xml"/><Relationship Id="rId14" Type="http://schemas.openxmlformats.org/officeDocument/2006/relationships/slide" Target="slide28.xml"/><Relationship Id="rId22" Type="http://schemas.openxmlformats.org/officeDocument/2006/relationships/slide" Target="slide14.xml"/><Relationship Id="rId27" Type="http://schemas.openxmlformats.org/officeDocument/2006/relationships/image" Target="../media/image20.gif"/><Relationship Id="rId30" Type="http://schemas.openxmlformats.org/officeDocument/2006/relationships/image" Target="../media/image23.gif"/></Relationships>
</file>

<file path=ppt/slides/_rels/slide12.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28.xml"/><Relationship Id="rId18" Type="http://schemas.openxmlformats.org/officeDocument/2006/relationships/slide" Target="slide18.xml"/><Relationship Id="rId26" Type="http://schemas.openxmlformats.org/officeDocument/2006/relationships/image" Target="../media/image20.gif"/><Relationship Id="rId3" Type="http://schemas.openxmlformats.org/officeDocument/2006/relationships/audio" Target="../media/audio6.wav"/><Relationship Id="rId21" Type="http://schemas.openxmlformats.org/officeDocument/2006/relationships/slide" Target="slide14.xml"/><Relationship Id="rId7" Type="http://schemas.openxmlformats.org/officeDocument/2006/relationships/image" Target="../media/image7.gif"/><Relationship Id="rId12" Type="http://schemas.openxmlformats.org/officeDocument/2006/relationships/image" Target="../media/image9.jpeg"/><Relationship Id="rId17" Type="http://schemas.openxmlformats.org/officeDocument/2006/relationships/slide" Target="slide17.xml"/><Relationship Id="rId25" Type="http://schemas.openxmlformats.org/officeDocument/2006/relationships/image" Target="../media/image19.wmf"/><Relationship Id="rId2" Type="http://schemas.openxmlformats.org/officeDocument/2006/relationships/audio" Target="../media/audio5.wav"/><Relationship Id="rId16" Type="http://schemas.openxmlformats.org/officeDocument/2006/relationships/slide" Target="slide16.xml"/><Relationship Id="rId20" Type="http://schemas.openxmlformats.org/officeDocument/2006/relationships/slide" Target="slide20.xml"/><Relationship Id="rId29"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24.xml"/><Relationship Id="rId24" Type="http://schemas.openxmlformats.org/officeDocument/2006/relationships/image" Target="../media/image18.gif"/><Relationship Id="rId5" Type="http://schemas.openxmlformats.org/officeDocument/2006/relationships/audio" Target="../media/audio8.wav"/><Relationship Id="rId15" Type="http://schemas.openxmlformats.org/officeDocument/2006/relationships/slide" Target="slide19.xml"/><Relationship Id="rId23" Type="http://schemas.openxmlformats.org/officeDocument/2006/relationships/slide" Target="slide23.xml"/><Relationship Id="rId28" Type="http://schemas.openxmlformats.org/officeDocument/2006/relationships/image" Target="../media/image23.gif"/><Relationship Id="rId10" Type="http://schemas.openxmlformats.org/officeDocument/2006/relationships/image" Target="../media/image8.jpeg"/><Relationship Id="rId19" Type="http://schemas.openxmlformats.org/officeDocument/2006/relationships/slide" Target="slide11.xml"/><Relationship Id="rId4" Type="http://schemas.openxmlformats.org/officeDocument/2006/relationships/audio" Target="../media/audio7.wav"/><Relationship Id="rId9" Type="http://schemas.openxmlformats.org/officeDocument/2006/relationships/slide" Target="slide30.xml"/><Relationship Id="rId14" Type="http://schemas.openxmlformats.org/officeDocument/2006/relationships/slide" Target="slide15.xml"/><Relationship Id="rId22" Type="http://schemas.openxmlformats.org/officeDocument/2006/relationships/slide" Target="slide22.xml"/><Relationship Id="rId27" Type="http://schemas.openxmlformats.org/officeDocument/2006/relationships/image" Target="../media/image22.gif"/></Relationships>
</file>

<file path=ppt/slides/_rels/slide13.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15.xml"/><Relationship Id="rId18" Type="http://schemas.openxmlformats.org/officeDocument/2006/relationships/slide" Target="slide11.xml"/><Relationship Id="rId26" Type="http://schemas.openxmlformats.org/officeDocument/2006/relationships/image" Target="../media/image21.gif"/><Relationship Id="rId3" Type="http://schemas.openxmlformats.org/officeDocument/2006/relationships/audio" Target="../media/audio6.wav"/><Relationship Id="rId21" Type="http://schemas.openxmlformats.org/officeDocument/2006/relationships/slide" Target="slide22.xml"/><Relationship Id="rId7" Type="http://schemas.openxmlformats.org/officeDocument/2006/relationships/image" Target="../media/image7.gif"/><Relationship Id="rId12" Type="http://schemas.openxmlformats.org/officeDocument/2006/relationships/image" Target="../media/image8.jpeg"/><Relationship Id="rId17" Type="http://schemas.openxmlformats.org/officeDocument/2006/relationships/slide" Target="slide18.xml"/><Relationship Id="rId25" Type="http://schemas.openxmlformats.org/officeDocument/2006/relationships/image" Target="../media/image20.gif"/><Relationship Id="rId2" Type="http://schemas.openxmlformats.org/officeDocument/2006/relationships/audio" Target="../media/audio5.wav"/><Relationship Id="rId16" Type="http://schemas.openxmlformats.org/officeDocument/2006/relationships/slide" Target="slide17.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28.xml"/><Relationship Id="rId24" Type="http://schemas.openxmlformats.org/officeDocument/2006/relationships/image" Target="../media/image19.wmf"/><Relationship Id="rId5" Type="http://schemas.openxmlformats.org/officeDocument/2006/relationships/audio" Target="../media/audio8.wav"/><Relationship Id="rId15" Type="http://schemas.openxmlformats.org/officeDocument/2006/relationships/slide" Target="slide16.xml"/><Relationship Id="rId23" Type="http://schemas.openxmlformats.org/officeDocument/2006/relationships/image" Target="../media/image18.gif"/><Relationship Id="rId28" Type="http://schemas.openxmlformats.org/officeDocument/2006/relationships/image" Target="../media/image23.gif"/><Relationship Id="rId10" Type="http://schemas.openxmlformats.org/officeDocument/2006/relationships/image" Target="../media/image9.jpeg"/><Relationship Id="rId19" Type="http://schemas.openxmlformats.org/officeDocument/2006/relationships/slide" Target="slide20.xml"/><Relationship Id="rId4" Type="http://schemas.openxmlformats.org/officeDocument/2006/relationships/audio" Target="../media/audio7.wav"/><Relationship Id="rId9" Type="http://schemas.openxmlformats.org/officeDocument/2006/relationships/slide" Target="slide24.xml"/><Relationship Id="rId14" Type="http://schemas.openxmlformats.org/officeDocument/2006/relationships/slide" Target="slide19.xml"/><Relationship Id="rId22" Type="http://schemas.openxmlformats.org/officeDocument/2006/relationships/slide" Target="slide23.xml"/><Relationship Id="rId27" Type="http://schemas.openxmlformats.org/officeDocument/2006/relationships/image" Target="../media/image22.gif"/></Relationships>
</file>

<file path=ppt/slides/_rels/slide14.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9.jpeg"/><Relationship Id="rId18" Type="http://schemas.openxmlformats.org/officeDocument/2006/relationships/slide" Target="slide20.xml"/><Relationship Id="rId26" Type="http://schemas.openxmlformats.org/officeDocument/2006/relationships/image" Target="../media/image26.jpeg"/><Relationship Id="rId3" Type="http://schemas.openxmlformats.org/officeDocument/2006/relationships/audio" Target="../media/audio6.wav"/><Relationship Id="rId21" Type="http://schemas.openxmlformats.org/officeDocument/2006/relationships/slide" Target="slide23.xml"/><Relationship Id="rId7" Type="http://schemas.openxmlformats.org/officeDocument/2006/relationships/image" Target="../media/image7.gif"/><Relationship Id="rId12" Type="http://schemas.openxmlformats.org/officeDocument/2006/relationships/slide" Target="slide19.xml"/><Relationship Id="rId17" Type="http://schemas.openxmlformats.org/officeDocument/2006/relationships/slide" Target="slide11.xml"/><Relationship Id="rId25" Type="http://schemas.openxmlformats.org/officeDocument/2006/relationships/image" Target="../media/image23.gif"/><Relationship Id="rId2" Type="http://schemas.openxmlformats.org/officeDocument/2006/relationships/audio" Target="../media/audio5.wav"/><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5.xml"/><Relationship Id="rId24" Type="http://schemas.openxmlformats.org/officeDocument/2006/relationships/image" Target="../media/image22.gif"/><Relationship Id="rId5" Type="http://schemas.openxmlformats.org/officeDocument/2006/relationships/audio" Target="../media/audio8.wav"/><Relationship Id="rId15" Type="http://schemas.openxmlformats.org/officeDocument/2006/relationships/slide" Target="slide17.xml"/><Relationship Id="rId23" Type="http://schemas.openxmlformats.org/officeDocument/2006/relationships/image" Target="../media/image19.wmf"/><Relationship Id="rId10" Type="http://schemas.openxmlformats.org/officeDocument/2006/relationships/image" Target="../media/image8.jpeg"/><Relationship Id="rId19" Type="http://schemas.openxmlformats.org/officeDocument/2006/relationships/slide" Target="slide14.xml"/><Relationship Id="rId4" Type="http://schemas.openxmlformats.org/officeDocument/2006/relationships/audio" Target="../media/audio7.wav"/><Relationship Id="rId9" Type="http://schemas.openxmlformats.org/officeDocument/2006/relationships/slide" Target="slide28.xml"/><Relationship Id="rId14" Type="http://schemas.openxmlformats.org/officeDocument/2006/relationships/slide" Target="slide16.xml"/><Relationship Id="rId22" Type="http://schemas.openxmlformats.org/officeDocument/2006/relationships/image" Target="../media/image18.gif"/></Relationships>
</file>

<file path=ppt/slides/_rels/slide15.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16.xml"/><Relationship Id="rId18" Type="http://schemas.openxmlformats.org/officeDocument/2006/relationships/slide" Target="slide14.xml"/><Relationship Id="rId26" Type="http://schemas.openxmlformats.org/officeDocument/2006/relationships/image" Target="../media/image23.gif"/><Relationship Id="rId3" Type="http://schemas.openxmlformats.org/officeDocument/2006/relationships/audio" Target="../media/audio6.wav"/><Relationship Id="rId21" Type="http://schemas.openxmlformats.org/officeDocument/2006/relationships/image" Target="../media/image18.gif"/><Relationship Id="rId7" Type="http://schemas.openxmlformats.org/officeDocument/2006/relationships/image" Target="../media/image7.gif"/><Relationship Id="rId12" Type="http://schemas.openxmlformats.org/officeDocument/2006/relationships/image" Target="../media/image9.jpeg"/><Relationship Id="rId17" Type="http://schemas.openxmlformats.org/officeDocument/2006/relationships/slide" Target="slide20.xml"/><Relationship Id="rId25" Type="http://schemas.openxmlformats.org/officeDocument/2006/relationships/image" Target="../media/image22.gif"/><Relationship Id="rId2" Type="http://schemas.openxmlformats.org/officeDocument/2006/relationships/audio" Target="../media/audio5.wav"/><Relationship Id="rId16" Type="http://schemas.openxmlformats.org/officeDocument/2006/relationships/slide" Target="slide11.xml"/><Relationship Id="rId20"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9.xml"/><Relationship Id="rId24" Type="http://schemas.openxmlformats.org/officeDocument/2006/relationships/image" Target="../media/image21.gif"/><Relationship Id="rId5" Type="http://schemas.openxmlformats.org/officeDocument/2006/relationships/audio" Target="../media/audio8.wav"/><Relationship Id="rId15" Type="http://schemas.openxmlformats.org/officeDocument/2006/relationships/slide" Target="slide18.xml"/><Relationship Id="rId23" Type="http://schemas.openxmlformats.org/officeDocument/2006/relationships/image" Target="../media/image20.gif"/><Relationship Id="rId10" Type="http://schemas.openxmlformats.org/officeDocument/2006/relationships/image" Target="../media/image8.jpeg"/><Relationship Id="rId19" Type="http://schemas.openxmlformats.org/officeDocument/2006/relationships/slide" Target="slide22.xml"/><Relationship Id="rId4" Type="http://schemas.openxmlformats.org/officeDocument/2006/relationships/audio" Target="../media/audio7.wav"/><Relationship Id="rId9" Type="http://schemas.openxmlformats.org/officeDocument/2006/relationships/slide" Target="slide15.xml"/><Relationship Id="rId14" Type="http://schemas.openxmlformats.org/officeDocument/2006/relationships/slide" Target="slide17.xml"/><Relationship Id="rId22" Type="http://schemas.openxmlformats.org/officeDocument/2006/relationships/image" Target="../media/image19.wmf"/></Relationships>
</file>

<file path=ppt/slides/_rels/slide16.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18.xml"/><Relationship Id="rId18" Type="http://schemas.openxmlformats.org/officeDocument/2006/relationships/slide" Target="slide22.xml"/><Relationship Id="rId3" Type="http://schemas.openxmlformats.org/officeDocument/2006/relationships/audio" Target="../media/audio6.wav"/><Relationship Id="rId21" Type="http://schemas.openxmlformats.org/officeDocument/2006/relationships/image" Target="../media/image19.wmf"/><Relationship Id="rId7" Type="http://schemas.openxmlformats.org/officeDocument/2006/relationships/image" Target="../media/image7.gif"/><Relationship Id="rId12" Type="http://schemas.openxmlformats.org/officeDocument/2006/relationships/slide" Target="slide17.xml"/><Relationship Id="rId17" Type="http://schemas.openxmlformats.org/officeDocument/2006/relationships/slide" Target="slide14.xml"/><Relationship Id="rId25" Type="http://schemas.openxmlformats.org/officeDocument/2006/relationships/image" Target="../media/image23.gif"/><Relationship Id="rId2" Type="http://schemas.openxmlformats.org/officeDocument/2006/relationships/audio" Target="../media/audio5.wav"/><Relationship Id="rId16" Type="http://schemas.openxmlformats.org/officeDocument/2006/relationships/slide" Target="slide20.xml"/><Relationship Id="rId20"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6.xml"/><Relationship Id="rId24" Type="http://schemas.openxmlformats.org/officeDocument/2006/relationships/image" Target="../media/image22.gif"/><Relationship Id="rId5" Type="http://schemas.openxmlformats.org/officeDocument/2006/relationships/audio" Target="../media/audio8.wav"/><Relationship Id="rId15" Type="http://schemas.openxmlformats.org/officeDocument/2006/relationships/image" Target="../media/image8.jpeg"/><Relationship Id="rId23" Type="http://schemas.openxmlformats.org/officeDocument/2006/relationships/image" Target="../media/image21.gif"/><Relationship Id="rId10" Type="http://schemas.openxmlformats.org/officeDocument/2006/relationships/image" Target="../media/image9.jpeg"/><Relationship Id="rId19" Type="http://schemas.openxmlformats.org/officeDocument/2006/relationships/slide" Target="slide23.xml"/><Relationship Id="rId4" Type="http://schemas.openxmlformats.org/officeDocument/2006/relationships/audio" Target="../media/audio7.wav"/><Relationship Id="rId9" Type="http://schemas.openxmlformats.org/officeDocument/2006/relationships/slide" Target="slide19.xml"/><Relationship Id="rId14" Type="http://schemas.openxmlformats.org/officeDocument/2006/relationships/slide" Target="slide11.xml"/><Relationship Id="rId22" Type="http://schemas.openxmlformats.org/officeDocument/2006/relationships/image" Target="../media/image20.gif"/></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8.jpeg"/><Relationship Id="rId18" Type="http://schemas.openxmlformats.org/officeDocument/2006/relationships/image" Target="../media/image18.gif"/><Relationship Id="rId3" Type="http://schemas.openxmlformats.org/officeDocument/2006/relationships/audio" Target="../media/audio6.wav"/><Relationship Id="rId21" Type="http://schemas.openxmlformats.org/officeDocument/2006/relationships/image" Target="../media/image23.gif"/><Relationship Id="rId7" Type="http://schemas.openxmlformats.org/officeDocument/2006/relationships/image" Target="../media/image17.gif"/><Relationship Id="rId12" Type="http://schemas.openxmlformats.org/officeDocument/2006/relationships/slide" Target="slide11.xml"/><Relationship Id="rId17" Type="http://schemas.openxmlformats.org/officeDocument/2006/relationships/slide" Target="slide23.xml"/><Relationship Id="rId2" Type="http://schemas.openxmlformats.org/officeDocument/2006/relationships/audio" Target="../media/audio5.wav"/><Relationship Id="rId16" Type="http://schemas.openxmlformats.org/officeDocument/2006/relationships/slide" Target="slide22.xml"/><Relationship Id="rId20"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slide" Target="slide18.xml"/><Relationship Id="rId5" Type="http://schemas.openxmlformats.org/officeDocument/2006/relationships/audio" Target="../media/audio8.wav"/><Relationship Id="rId15" Type="http://schemas.openxmlformats.org/officeDocument/2006/relationships/slide" Target="slide14.xml"/><Relationship Id="rId10" Type="http://schemas.openxmlformats.org/officeDocument/2006/relationships/slide" Target="slide17.xml"/><Relationship Id="rId19" Type="http://schemas.openxmlformats.org/officeDocument/2006/relationships/image" Target="../media/image19.wmf"/><Relationship Id="rId4" Type="http://schemas.openxmlformats.org/officeDocument/2006/relationships/audio" Target="../media/audio7.wav"/><Relationship Id="rId9" Type="http://schemas.openxmlformats.org/officeDocument/2006/relationships/image" Target="../media/image9.jpeg"/><Relationship Id="rId14" Type="http://schemas.openxmlformats.org/officeDocument/2006/relationships/slide" Target="slide20.xml"/></Relationships>
</file>

<file path=ppt/slides/_rels/slide18.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8.jpeg"/><Relationship Id="rId18" Type="http://schemas.openxmlformats.org/officeDocument/2006/relationships/image" Target="../media/image18.gif"/><Relationship Id="rId3" Type="http://schemas.openxmlformats.org/officeDocument/2006/relationships/audio" Target="../media/audio6.wav"/><Relationship Id="rId21" Type="http://schemas.openxmlformats.org/officeDocument/2006/relationships/image" Target="../media/image22.gif"/><Relationship Id="rId7" Type="http://schemas.openxmlformats.org/officeDocument/2006/relationships/image" Target="../media/image7.gif"/><Relationship Id="rId12" Type="http://schemas.openxmlformats.org/officeDocument/2006/relationships/slide" Target="slide11.xml"/><Relationship Id="rId17" Type="http://schemas.openxmlformats.org/officeDocument/2006/relationships/slide" Target="slide23.xml"/><Relationship Id="rId2" Type="http://schemas.openxmlformats.org/officeDocument/2006/relationships/audio" Target="../media/audio5.wav"/><Relationship Id="rId16" Type="http://schemas.openxmlformats.org/officeDocument/2006/relationships/slide" Target="slide22.xml"/><Relationship Id="rId20"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8.xml"/><Relationship Id="rId5" Type="http://schemas.openxmlformats.org/officeDocument/2006/relationships/audio" Target="../media/audio8.wav"/><Relationship Id="rId15" Type="http://schemas.openxmlformats.org/officeDocument/2006/relationships/slide" Target="slide14.xml"/><Relationship Id="rId23" Type="http://schemas.openxmlformats.org/officeDocument/2006/relationships/image" Target="../media/image27.jpeg"/><Relationship Id="rId10" Type="http://schemas.openxmlformats.org/officeDocument/2006/relationships/image" Target="../media/image9.jpeg"/><Relationship Id="rId19" Type="http://schemas.openxmlformats.org/officeDocument/2006/relationships/image" Target="../media/image19.wmf"/><Relationship Id="rId4" Type="http://schemas.openxmlformats.org/officeDocument/2006/relationships/audio" Target="../media/audio7.wav"/><Relationship Id="rId9" Type="http://schemas.openxmlformats.org/officeDocument/2006/relationships/slide" Target="slide17.xml"/><Relationship Id="rId14" Type="http://schemas.openxmlformats.org/officeDocument/2006/relationships/slide" Target="slide20.xml"/><Relationship Id="rId22" Type="http://schemas.openxmlformats.org/officeDocument/2006/relationships/image" Target="../media/image23.gif"/></Relationships>
</file>

<file path=ppt/slides/_rels/slide19.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20.xml"/><Relationship Id="rId18" Type="http://schemas.openxmlformats.org/officeDocument/2006/relationships/image" Target="../media/image19.wmf"/><Relationship Id="rId3" Type="http://schemas.openxmlformats.org/officeDocument/2006/relationships/audio" Target="../media/audio6.wav"/><Relationship Id="rId21" Type="http://schemas.openxmlformats.org/officeDocument/2006/relationships/image" Target="../media/image23.gif"/><Relationship Id="rId7" Type="http://schemas.openxmlformats.org/officeDocument/2006/relationships/image" Target="../media/image7.gif"/><Relationship Id="rId12" Type="http://schemas.openxmlformats.org/officeDocument/2006/relationships/image" Target="../media/image8.jpeg"/><Relationship Id="rId17" Type="http://schemas.openxmlformats.org/officeDocument/2006/relationships/image" Target="../media/image18.gif"/><Relationship Id="rId2" Type="http://schemas.openxmlformats.org/officeDocument/2006/relationships/audio" Target="../media/audio5.wav"/><Relationship Id="rId16" Type="http://schemas.openxmlformats.org/officeDocument/2006/relationships/slide" Target="slide23.xml"/><Relationship Id="rId20"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1.xml"/><Relationship Id="rId5" Type="http://schemas.openxmlformats.org/officeDocument/2006/relationships/audio" Target="../media/audio8.wav"/><Relationship Id="rId15" Type="http://schemas.openxmlformats.org/officeDocument/2006/relationships/slide" Target="slide22.xml"/><Relationship Id="rId10" Type="http://schemas.openxmlformats.org/officeDocument/2006/relationships/image" Target="../media/image9.jpeg"/><Relationship Id="rId19" Type="http://schemas.openxmlformats.org/officeDocument/2006/relationships/image" Target="../media/image21.gif"/><Relationship Id="rId4" Type="http://schemas.openxmlformats.org/officeDocument/2006/relationships/audio" Target="../media/audio7.wav"/><Relationship Id="rId9" Type="http://schemas.openxmlformats.org/officeDocument/2006/relationships/slide" Target="slide18.xml"/><Relationship Id="rId14" Type="http://schemas.openxmlformats.org/officeDocument/2006/relationships/slide" Target="slide14.xml"/><Relationship Id="rId22"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slide" Target="slide30.xml"/><Relationship Id="rId18" Type="http://schemas.openxmlformats.org/officeDocument/2006/relationships/slide" Target="slide16.xml"/><Relationship Id="rId26" Type="http://schemas.openxmlformats.org/officeDocument/2006/relationships/slide" Target="slide3.xml"/><Relationship Id="rId3" Type="http://schemas.openxmlformats.org/officeDocument/2006/relationships/image" Target="../media/image7.gif"/><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0.xml"/><Relationship Id="rId17" Type="http://schemas.openxmlformats.org/officeDocument/2006/relationships/slide" Target="slide19.xml"/><Relationship Id="rId25" Type="http://schemas.openxmlformats.org/officeDocument/2006/relationships/image" Target="../media/image11.jpeg"/><Relationship Id="rId2" Type="http://schemas.openxmlformats.org/officeDocument/2006/relationships/image" Target="../media/image6.png"/><Relationship Id="rId16" Type="http://schemas.openxmlformats.org/officeDocument/2006/relationships/slide" Target="slide15.xml"/><Relationship Id="rId20"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22.xml"/><Relationship Id="rId24" Type="http://schemas.openxmlformats.org/officeDocument/2006/relationships/image" Target="../media/image10.jpeg"/><Relationship Id="rId5" Type="http://schemas.openxmlformats.org/officeDocument/2006/relationships/image" Target="../media/image8.jpeg"/><Relationship Id="rId15" Type="http://schemas.openxmlformats.org/officeDocument/2006/relationships/slide" Target="slide28.xml"/><Relationship Id="rId23" Type="http://schemas.openxmlformats.org/officeDocument/2006/relationships/slide" Target="slide23.xml"/><Relationship Id="rId28" Type="http://schemas.openxmlformats.org/officeDocument/2006/relationships/image" Target="../media/image12.jpeg"/><Relationship Id="rId10" Type="http://schemas.openxmlformats.org/officeDocument/2006/relationships/slide" Target="slide21.xml"/><Relationship Id="rId19" Type="http://schemas.openxmlformats.org/officeDocument/2006/relationships/slide" Target="slide17.xml"/><Relationship Id="rId4" Type="http://schemas.openxmlformats.org/officeDocument/2006/relationships/slide" Target="slide4.xml"/><Relationship Id="rId9" Type="http://schemas.openxmlformats.org/officeDocument/2006/relationships/slide" Target="slide18.xml"/><Relationship Id="rId14" Type="http://schemas.openxmlformats.org/officeDocument/2006/relationships/slide" Target="slide24.xml"/><Relationship Id="rId22" Type="http://schemas.openxmlformats.org/officeDocument/2006/relationships/slide" Target="slide14.xml"/><Relationship Id="rId27" Type="http://schemas.openxmlformats.org/officeDocument/2006/relationships/slide" Target="slide26.xml"/></Relationships>
</file>

<file path=ppt/slides/_rels/slide20.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9.jpeg"/><Relationship Id="rId18" Type="http://schemas.openxmlformats.org/officeDocument/2006/relationships/image" Target="../media/image21.gif"/><Relationship Id="rId3" Type="http://schemas.openxmlformats.org/officeDocument/2006/relationships/audio" Target="../media/audio6.wav"/><Relationship Id="rId7" Type="http://schemas.openxmlformats.org/officeDocument/2006/relationships/image" Target="../media/image7.gif"/><Relationship Id="rId12" Type="http://schemas.openxmlformats.org/officeDocument/2006/relationships/slide" Target="slide14.xml"/><Relationship Id="rId17" Type="http://schemas.openxmlformats.org/officeDocument/2006/relationships/image" Target="../media/image19.wmf"/><Relationship Id="rId2" Type="http://schemas.openxmlformats.org/officeDocument/2006/relationships/audio" Target="../media/audio5.wav"/><Relationship Id="rId16" Type="http://schemas.openxmlformats.org/officeDocument/2006/relationships/image" Target="../media/image18.gif"/><Relationship Id="rId20"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20.xml"/><Relationship Id="rId5" Type="http://schemas.openxmlformats.org/officeDocument/2006/relationships/audio" Target="../media/audio8.wav"/><Relationship Id="rId15" Type="http://schemas.openxmlformats.org/officeDocument/2006/relationships/slide" Target="slide23.xml"/><Relationship Id="rId10" Type="http://schemas.openxmlformats.org/officeDocument/2006/relationships/image" Target="../media/image8.jpeg"/><Relationship Id="rId19" Type="http://schemas.openxmlformats.org/officeDocument/2006/relationships/image" Target="../media/image22.gif"/><Relationship Id="rId4" Type="http://schemas.openxmlformats.org/officeDocument/2006/relationships/audio" Target="../media/audio7.wav"/><Relationship Id="rId9" Type="http://schemas.openxmlformats.org/officeDocument/2006/relationships/slide" Target="slide11.xml"/><Relationship Id="rId14"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18" Type="http://schemas.openxmlformats.org/officeDocument/2006/relationships/image" Target="../media/image22.gif"/><Relationship Id="rId3" Type="http://schemas.openxmlformats.org/officeDocument/2006/relationships/audio" Target="../media/audio6.wav"/><Relationship Id="rId7" Type="http://schemas.openxmlformats.org/officeDocument/2006/relationships/image" Target="../media/image17.gif"/><Relationship Id="rId12" Type="http://schemas.openxmlformats.org/officeDocument/2006/relationships/slide" Target="slide22.xml"/><Relationship Id="rId17" Type="http://schemas.openxmlformats.org/officeDocument/2006/relationships/image" Target="../media/image21.gif"/><Relationship Id="rId2" Type="http://schemas.openxmlformats.org/officeDocument/2006/relationships/audio" Target="../media/audio5.wav"/><Relationship Id="rId16"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9.jpeg"/><Relationship Id="rId5" Type="http://schemas.openxmlformats.org/officeDocument/2006/relationships/audio" Target="../media/audio8.wav"/><Relationship Id="rId15" Type="http://schemas.openxmlformats.org/officeDocument/2006/relationships/image" Target="../media/image19.wmf"/><Relationship Id="rId10" Type="http://schemas.openxmlformats.org/officeDocument/2006/relationships/slide" Target="slide14.xml"/><Relationship Id="rId19" Type="http://schemas.openxmlformats.org/officeDocument/2006/relationships/image" Target="../media/image23.gif"/><Relationship Id="rId4" Type="http://schemas.openxmlformats.org/officeDocument/2006/relationships/audio" Target="../media/audio7.wav"/><Relationship Id="rId9" Type="http://schemas.openxmlformats.org/officeDocument/2006/relationships/image" Target="../media/image8.jpeg"/><Relationship Id="rId14" Type="http://schemas.openxmlformats.org/officeDocument/2006/relationships/image" Target="../media/image18.gif"/></Relationships>
</file>

<file path=ppt/slides/_rels/slide22.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18.gif"/><Relationship Id="rId3" Type="http://schemas.openxmlformats.org/officeDocument/2006/relationships/audio" Target="../media/audio6.wav"/><Relationship Id="rId7" Type="http://schemas.openxmlformats.org/officeDocument/2006/relationships/image" Target="../media/image7.gif"/><Relationship Id="rId12" Type="http://schemas.openxmlformats.org/officeDocument/2006/relationships/image" Target="../media/image8.jpeg"/><Relationship Id="rId17" Type="http://schemas.openxmlformats.org/officeDocument/2006/relationships/slide" Target="slide14.xml"/><Relationship Id="rId2" Type="http://schemas.openxmlformats.org/officeDocument/2006/relationships/audio" Target="../media/audio5.wav"/><Relationship Id="rId16"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23.xml"/><Relationship Id="rId5" Type="http://schemas.openxmlformats.org/officeDocument/2006/relationships/audio" Target="../media/audio8.wav"/><Relationship Id="rId15" Type="http://schemas.openxmlformats.org/officeDocument/2006/relationships/image" Target="../media/image22.gif"/><Relationship Id="rId10" Type="http://schemas.openxmlformats.org/officeDocument/2006/relationships/image" Target="../media/image9.jpeg"/><Relationship Id="rId4" Type="http://schemas.openxmlformats.org/officeDocument/2006/relationships/audio" Target="../media/audio7.wav"/><Relationship Id="rId9" Type="http://schemas.openxmlformats.org/officeDocument/2006/relationships/slide" Target="slide22.xml"/><Relationship Id="rId14" Type="http://schemas.openxmlformats.org/officeDocument/2006/relationships/image" Target="../media/image19.wmf"/></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23.gif"/><Relationship Id="rId3" Type="http://schemas.openxmlformats.org/officeDocument/2006/relationships/audio" Target="../media/audio6.wav"/><Relationship Id="rId7" Type="http://schemas.openxmlformats.org/officeDocument/2006/relationships/image" Target="../media/image17.gif"/><Relationship Id="rId12" Type="http://schemas.openxmlformats.org/officeDocument/2006/relationships/image" Target="../media/image19.wm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8.jpeg"/><Relationship Id="rId5" Type="http://schemas.openxmlformats.org/officeDocument/2006/relationships/audio" Target="../media/audio8.wav"/><Relationship Id="rId15" Type="http://schemas.openxmlformats.org/officeDocument/2006/relationships/image" Target="../media/image6.png"/><Relationship Id="rId10" Type="http://schemas.openxmlformats.org/officeDocument/2006/relationships/slide" Target="slide23.xml"/><Relationship Id="rId4" Type="http://schemas.openxmlformats.org/officeDocument/2006/relationships/audio" Target="../media/audio7.wav"/><Relationship Id="rId9" Type="http://schemas.openxmlformats.org/officeDocument/2006/relationships/image" Target="../media/image9.jpeg"/><Relationship Id="rId14" Type="http://schemas.openxmlformats.org/officeDocument/2006/relationships/image" Target="../media/image20.gif"/></Relationships>
</file>

<file path=ppt/slides/_rels/slide24.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18.gif"/><Relationship Id="rId3" Type="http://schemas.openxmlformats.org/officeDocument/2006/relationships/audio" Target="../media/audio6.wav"/><Relationship Id="rId7" Type="http://schemas.openxmlformats.org/officeDocument/2006/relationships/image" Target="../media/image17.gif"/><Relationship Id="rId12" Type="http://schemas.openxmlformats.org/officeDocument/2006/relationships/image" Target="../media/image21.gif"/><Relationship Id="rId2" Type="http://schemas.openxmlformats.org/officeDocument/2006/relationships/audio" Target="../media/audio5.wav"/><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20.gif"/><Relationship Id="rId5" Type="http://schemas.openxmlformats.org/officeDocument/2006/relationships/audio" Target="../media/audio8.wav"/><Relationship Id="rId15" Type="http://schemas.openxmlformats.org/officeDocument/2006/relationships/image" Target="../media/image23.gif"/><Relationship Id="rId10" Type="http://schemas.openxmlformats.org/officeDocument/2006/relationships/image" Target="../media/image19.wmf"/><Relationship Id="rId4" Type="http://schemas.openxmlformats.org/officeDocument/2006/relationships/audio" Target="../media/audio7.wav"/><Relationship Id="rId9" Type="http://schemas.openxmlformats.org/officeDocument/2006/relationships/image" Target="../media/image8.jpeg"/><Relationship Id="rId14" Type="http://schemas.openxmlformats.org/officeDocument/2006/relationships/image" Target="../media/image22.gif"/></Relationships>
</file>

<file path=ppt/slides/_rels/slide2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slide" Target="slide19.xml"/><Relationship Id="rId18" Type="http://schemas.openxmlformats.org/officeDocument/2006/relationships/slide" Target="slide20.xml"/><Relationship Id="rId26" Type="http://schemas.openxmlformats.org/officeDocument/2006/relationships/image" Target="../media/image22.gif"/><Relationship Id="rId3" Type="http://schemas.openxmlformats.org/officeDocument/2006/relationships/audio" Target="../media/audio7.wav"/><Relationship Id="rId21" Type="http://schemas.openxmlformats.org/officeDocument/2006/relationships/slide" Target="slide23.xml"/><Relationship Id="rId7" Type="http://schemas.openxmlformats.org/officeDocument/2006/relationships/slide" Target="slide30.xml"/><Relationship Id="rId12" Type="http://schemas.openxmlformats.org/officeDocument/2006/relationships/slide" Target="slide15.xml"/><Relationship Id="rId17" Type="http://schemas.openxmlformats.org/officeDocument/2006/relationships/slide" Target="slide11.xml"/><Relationship Id="rId25" Type="http://schemas.openxmlformats.org/officeDocument/2006/relationships/image" Target="../media/image21.gif"/><Relationship Id="rId2" Type="http://schemas.openxmlformats.org/officeDocument/2006/relationships/audio" Target="../media/audio6.wav"/><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17.gif"/><Relationship Id="rId11" Type="http://schemas.openxmlformats.org/officeDocument/2006/relationships/slide" Target="slide28.xml"/><Relationship Id="rId24" Type="http://schemas.openxmlformats.org/officeDocument/2006/relationships/image" Target="../media/image20.gif"/><Relationship Id="rId5" Type="http://schemas.openxmlformats.org/officeDocument/2006/relationships/image" Target="../media/image7.gif"/><Relationship Id="rId15" Type="http://schemas.openxmlformats.org/officeDocument/2006/relationships/slide" Target="slide17.xml"/><Relationship Id="rId23" Type="http://schemas.openxmlformats.org/officeDocument/2006/relationships/image" Target="../media/image19.wmf"/><Relationship Id="rId10" Type="http://schemas.openxmlformats.org/officeDocument/2006/relationships/image" Target="../media/image9.jpeg"/><Relationship Id="rId19" Type="http://schemas.openxmlformats.org/officeDocument/2006/relationships/slide" Target="slide14.xml"/><Relationship Id="rId4" Type="http://schemas.openxmlformats.org/officeDocument/2006/relationships/audio" Target="../media/audio8.wav"/><Relationship Id="rId9" Type="http://schemas.openxmlformats.org/officeDocument/2006/relationships/slide" Target="slide24.xml"/><Relationship Id="rId14" Type="http://schemas.openxmlformats.org/officeDocument/2006/relationships/slide" Target="slide16.xml"/><Relationship Id="rId22" Type="http://schemas.openxmlformats.org/officeDocument/2006/relationships/image" Target="../media/image18.gif"/><Relationship Id="rId27" Type="http://schemas.openxmlformats.org/officeDocument/2006/relationships/image" Target="../media/image23.gif"/></Relationships>
</file>

<file path=ppt/slides/_rels/slide2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slide" Target="slide16.xml"/><Relationship Id="rId18" Type="http://schemas.openxmlformats.org/officeDocument/2006/relationships/slide" Target="slide14.xml"/><Relationship Id="rId26" Type="http://schemas.openxmlformats.org/officeDocument/2006/relationships/image" Target="../media/image23.gif"/><Relationship Id="rId3" Type="http://schemas.openxmlformats.org/officeDocument/2006/relationships/audio" Target="../media/audio7.wav"/><Relationship Id="rId21" Type="http://schemas.openxmlformats.org/officeDocument/2006/relationships/image" Target="../media/image18.gif"/><Relationship Id="rId7" Type="http://schemas.openxmlformats.org/officeDocument/2006/relationships/slide" Target="slide24.xml"/><Relationship Id="rId12" Type="http://schemas.openxmlformats.org/officeDocument/2006/relationships/slide" Target="slide19.xml"/><Relationship Id="rId17" Type="http://schemas.openxmlformats.org/officeDocument/2006/relationships/slide" Target="slide20.xml"/><Relationship Id="rId25" Type="http://schemas.openxmlformats.org/officeDocument/2006/relationships/image" Target="../media/image22.gif"/><Relationship Id="rId2" Type="http://schemas.openxmlformats.org/officeDocument/2006/relationships/audio" Target="../media/audio6.wav"/><Relationship Id="rId16" Type="http://schemas.openxmlformats.org/officeDocument/2006/relationships/slide" Target="slide11.xml"/><Relationship Id="rId20"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17.gif"/><Relationship Id="rId11" Type="http://schemas.openxmlformats.org/officeDocument/2006/relationships/slide" Target="slide15.xml"/><Relationship Id="rId24" Type="http://schemas.openxmlformats.org/officeDocument/2006/relationships/image" Target="../media/image21.gif"/><Relationship Id="rId5" Type="http://schemas.openxmlformats.org/officeDocument/2006/relationships/image" Target="../media/image7.gif"/><Relationship Id="rId15" Type="http://schemas.openxmlformats.org/officeDocument/2006/relationships/slide" Target="slide18.xml"/><Relationship Id="rId23" Type="http://schemas.openxmlformats.org/officeDocument/2006/relationships/image" Target="../media/image20.gif"/><Relationship Id="rId10" Type="http://schemas.openxmlformats.org/officeDocument/2006/relationships/image" Target="../media/image8.jpeg"/><Relationship Id="rId19" Type="http://schemas.openxmlformats.org/officeDocument/2006/relationships/slide" Target="slide22.xml"/><Relationship Id="rId4" Type="http://schemas.openxmlformats.org/officeDocument/2006/relationships/audio" Target="../media/audio8.wav"/><Relationship Id="rId9" Type="http://schemas.openxmlformats.org/officeDocument/2006/relationships/slide" Target="slide28.xml"/><Relationship Id="rId14" Type="http://schemas.openxmlformats.org/officeDocument/2006/relationships/slide" Target="slide17.xml"/><Relationship Id="rId22" Type="http://schemas.openxmlformats.org/officeDocument/2006/relationships/image" Target="../media/image19.wmf"/><Relationship Id="rId27" Type="http://schemas.openxmlformats.org/officeDocument/2006/relationships/slide" Target="slide30.xml"/></Relationships>
</file>

<file path=ppt/slides/_rels/slide2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slide" Target="slide19.xml"/><Relationship Id="rId18" Type="http://schemas.openxmlformats.org/officeDocument/2006/relationships/slide" Target="slide20.xml"/><Relationship Id="rId26" Type="http://schemas.openxmlformats.org/officeDocument/2006/relationships/image" Target="../media/image22.gif"/><Relationship Id="rId3" Type="http://schemas.openxmlformats.org/officeDocument/2006/relationships/audio" Target="../media/audio7.wav"/><Relationship Id="rId21" Type="http://schemas.openxmlformats.org/officeDocument/2006/relationships/slide" Target="slide23.xml"/><Relationship Id="rId7" Type="http://schemas.openxmlformats.org/officeDocument/2006/relationships/slide" Target="slide30.xml"/><Relationship Id="rId12" Type="http://schemas.openxmlformats.org/officeDocument/2006/relationships/slide" Target="slide15.xml"/><Relationship Id="rId17" Type="http://schemas.openxmlformats.org/officeDocument/2006/relationships/slide" Target="slide11.xml"/><Relationship Id="rId25" Type="http://schemas.openxmlformats.org/officeDocument/2006/relationships/image" Target="../media/image21.gif"/><Relationship Id="rId2" Type="http://schemas.openxmlformats.org/officeDocument/2006/relationships/audio" Target="../media/audio6.wav"/><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17.gif"/><Relationship Id="rId11" Type="http://schemas.openxmlformats.org/officeDocument/2006/relationships/slide" Target="slide28.xml"/><Relationship Id="rId24" Type="http://schemas.openxmlformats.org/officeDocument/2006/relationships/image" Target="../media/image20.gif"/><Relationship Id="rId5" Type="http://schemas.openxmlformats.org/officeDocument/2006/relationships/image" Target="../media/image7.gif"/><Relationship Id="rId15" Type="http://schemas.openxmlformats.org/officeDocument/2006/relationships/slide" Target="slide17.xml"/><Relationship Id="rId23" Type="http://schemas.openxmlformats.org/officeDocument/2006/relationships/image" Target="../media/image19.wmf"/><Relationship Id="rId10" Type="http://schemas.openxmlformats.org/officeDocument/2006/relationships/image" Target="../media/image9.jpeg"/><Relationship Id="rId19" Type="http://schemas.openxmlformats.org/officeDocument/2006/relationships/slide" Target="slide14.xml"/><Relationship Id="rId4" Type="http://schemas.openxmlformats.org/officeDocument/2006/relationships/audio" Target="../media/audio8.wav"/><Relationship Id="rId9" Type="http://schemas.openxmlformats.org/officeDocument/2006/relationships/slide" Target="slide24.xml"/><Relationship Id="rId14" Type="http://schemas.openxmlformats.org/officeDocument/2006/relationships/slide" Target="slide16.xml"/><Relationship Id="rId22" Type="http://schemas.openxmlformats.org/officeDocument/2006/relationships/image" Target="../media/image18.gif"/><Relationship Id="rId27" Type="http://schemas.openxmlformats.org/officeDocument/2006/relationships/image" Target="../media/image23.gif"/></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audio" Target="../media/audio9.wav"/><Relationship Id="rId7" Type="http://schemas.openxmlformats.org/officeDocument/2006/relationships/slide" Target="slide4.xml"/><Relationship Id="rId2" Type="http://schemas.openxmlformats.org/officeDocument/2006/relationships/slideLayout" Target="../slideLayouts/slideLayout12.xml"/><Relationship Id="rId1" Type="http://schemas.openxmlformats.org/officeDocument/2006/relationships/audio" Target="file:///H:\Rung%20chuong%20vang%20Thanh%20Luong\rung%20chuong%20vang%20chuan.mp3" TargetMode="External"/><Relationship Id="rId6" Type="http://schemas.openxmlformats.org/officeDocument/2006/relationships/image" Target="../media/image33.gif"/><Relationship Id="rId5" Type="http://schemas.openxmlformats.org/officeDocument/2006/relationships/image" Target="../media/image32.gif"/><Relationship Id="rId10" Type="http://schemas.openxmlformats.org/officeDocument/2006/relationships/image" Target="../media/image3.png"/><Relationship Id="rId4" Type="http://schemas.openxmlformats.org/officeDocument/2006/relationships/image" Target="../media/image31.gif"/><Relationship Id="rId9"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audio" Target="../media/audio3.wav"/><Relationship Id="rId7" Type="http://schemas.openxmlformats.org/officeDocument/2006/relationships/image" Target="../media/image36.gif"/><Relationship Id="rId2" Type="http://schemas.openxmlformats.org/officeDocument/2006/relationships/audio" Target="../media/audio10.wav"/><Relationship Id="rId1" Type="http://schemas.openxmlformats.org/officeDocument/2006/relationships/slideLayout" Target="../slideLayouts/slideLayout2.xml"/><Relationship Id="rId6" Type="http://schemas.openxmlformats.org/officeDocument/2006/relationships/audio" Target="../media/audio9.wav"/><Relationship Id="rId11" Type="http://schemas.openxmlformats.org/officeDocument/2006/relationships/image" Target="../media/image35.gif"/><Relationship Id="rId5" Type="http://schemas.openxmlformats.org/officeDocument/2006/relationships/audio" Target="../media/audio6.wav"/><Relationship Id="rId10" Type="http://schemas.openxmlformats.org/officeDocument/2006/relationships/image" Target="../media/image38.gif"/><Relationship Id="rId4" Type="http://schemas.openxmlformats.org/officeDocument/2006/relationships/audio" Target="../media/audio4.wav"/><Relationship Id="rId9" Type="http://schemas.openxmlformats.org/officeDocument/2006/relationships/image" Target="../media/image32.gif"/></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Layout" Target="../slideLayouts/slideLayout12.xml"/><Relationship Id="rId1" Type="http://schemas.openxmlformats.org/officeDocument/2006/relationships/audio" Target="file:///H:\Rung%20chuong%20vang%20Thanh%20Luong\rung%20chuong%20vang%20chuan.mp3" TargetMode="External"/><Relationship Id="rId5" Type="http://schemas.openxmlformats.org/officeDocument/2006/relationships/image" Target="../media/image40.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9.jpeg"/><Relationship Id="rId18" Type="http://schemas.openxmlformats.org/officeDocument/2006/relationships/slide" Target="slide30.xml"/><Relationship Id="rId26" Type="http://schemas.openxmlformats.org/officeDocument/2006/relationships/slide" Target="slide20.xml"/><Relationship Id="rId3" Type="http://schemas.openxmlformats.org/officeDocument/2006/relationships/audio" Target="../media/audio6.wav"/><Relationship Id="rId21" Type="http://schemas.openxmlformats.org/officeDocument/2006/relationships/slide" Target="slide15.xml"/><Relationship Id="rId34" Type="http://schemas.openxmlformats.org/officeDocument/2006/relationships/image" Target="../media/image23.gif"/><Relationship Id="rId7" Type="http://schemas.openxmlformats.org/officeDocument/2006/relationships/image" Target="../media/image7.gif"/><Relationship Id="rId12" Type="http://schemas.openxmlformats.org/officeDocument/2006/relationships/slide" Target="slide6.xml"/><Relationship Id="rId17" Type="http://schemas.openxmlformats.org/officeDocument/2006/relationships/slide" Target="slide10.xml"/><Relationship Id="rId25" Type="http://schemas.openxmlformats.org/officeDocument/2006/relationships/slide" Target="slide11.xml"/><Relationship Id="rId33" Type="http://schemas.openxmlformats.org/officeDocument/2006/relationships/image" Target="../media/image22.gif"/><Relationship Id="rId2" Type="http://schemas.openxmlformats.org/officeDocument/2006/relationships/audio" Target="../media/audio5.wav"/><Relationship Id="rId16" Type="http://schemas.openxmlformats.org/officeDocument/2006/relationships/slide" Target="slide22.xml"/><Relationship Id="rId20" Type="http://schemas.openxmlformats.org/officeDocument/2006/relationships/slide" Target="slide28.xml"/><Relationship Id="rId29"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5.xml"/><Relationship Id="rId24" Type="http://schemas.openxmlformats.org/officeDocument/2006/relationships/slide" Target="slide17.xml"/><Relationship Id="rId32" Type="http://schemas.openxmlformats.org/officeDocument/2006/relationships/image" Target="../media/image21.gif"/><Relationship Id="rId5" Type="http://schemas.openxmlformats.org/officeDocument/2006/relationships/audio" Target="../media/audio8.wav"/><Relationship Id="rId15" Type="http://schemas.openxmlformats.org/officeDocument/2006/relationships/slide" Target="slide21.xml"/><Relationship Id="rId23" Type="http://schemas.openxmlformats.org/officeDocument/2006/relationships/slide" Target="slide16.xml"/><Relationship Id="rId28" Type="http://schemas.openxmlformats.org/officeDocument/2006/relationships/slide" Target="slide23.xml"/><Relationship Id="rId10" Type="http://schemas.openxmlformats.org/officeDocument/2006/relationships/image" Target="../media/image8.jpeg"/><Relationship Id="rId19" Type="http://schemas.openxmlformats.org/officeDocument/2006/relationships/slide" Target="slide24.xml"/><Relationship Id="rId31" Type="http://schemas.openxmlformats.org/officeDocument/2006/relationships/image" Target="../media/image20.gif"/><Relationship Id="rId4" Type="http://schemas.openxmlformats.org/officeDocument/2006/relationships/audio" Target="../media/audio7.wav"/><Relationship Id="rId9" Type="http://schemas.openxmlformats.org/officeDocument/2006/relationships/slide" Target="slide4.xml"/><Relationship Id="rId14" Type="http://schemas.openxmlformats.org/officeDocument/2006/relationships/slide" Target="slide18.xml"/><Relationship Id="rId22" Type="http://schemas.openxmlformats.org/officeDocument/2006/relationships/slide" Target="slide19.xml"/><Relationship Id="rId27" Type="http://schemas.openxmlformats.org/officeDocument/2006/relationships/slide" Target="slide14.xml"/><Relationship Id="rId30" Type="http://schemas.openxmlformats.org/officeDocument/2006/relationships/image" Target="../media/image19.wmf"/><Relationship Id="rId8" Type="http://schemas.openxmlformats.org/officeDocument/2006/relationships/image" Target="../media/image17.gif"/></Relationships>
</file>

<file path=ppt/slides/_rels/slide6.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24.xml"/><Relationship Id="rId26" Type="http://schemas.openxmlformats.org/officeDocument/2006/relationships/slide" Target="slide14.xml"/><Relationship Id="rId3" Type="http://schemas.openxmlformats.org/officeDocument/2006/relationships/audio" Target="../media/audio6.wav"/><Relationship Id="rId21" Type="http://schemas.openxmlformats.org/officeDocument/2006/relationships/slide" Target="slide19.xml"/><Relationship Id="rId7" Type="http://schemas.openxmlformats.org/officeDocument/2006/relationships/image" Target="../media/image7.gif"/><Relationship Id="rId12" Type="http://schemas.openxmlformats.org/officeDocument/2006/relationships/image" Target="../media/image9.jpeg"/><Relationship Id="rId17" Type="http://schemas.openxmlformats.org/officeDocument/2006/relationships/slide" Target="slide30.xml"/><Relationship Id="rId25" Type="http://schemas.openxmlformats.org/officeDocument/2006/relationships/slide" Target="slide20.xml"/><Relationship Id="rId33" Type="http://schemas.openxmlformats.org/officeDocument/2006/relationships/image" Target="../media/image23.gif"/><Relationship Id="rId2" Type="http://schemas.openxmlformats.org/officeDocument/2006/relationships/audio" Target="../media/audio5.wav"/><Relationship Id="rId16" Type="http://schemas.openxmlformats.org/officeDocument/2006/relationships/slide" Target="slide10.xml"/><Relationship Id="rId20" Type="http://schemas.openxmlformats.org/officeDocument/2006/relationships/slide" Target="slide15.xml"/><Relationship Id="rId29"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6.xml"/><Relationship Id="rId24" Type="http://schemas.openxmlformats.org/officeDocument/2006/relationships/slide" Target="slide11.xml"/><Relationship Id="rId32" Type="http://schemas.openxmlformats.org/officeDocument/2006/relationships/image" Target="../media/image22.gif"/><Relationship Id="rId5" Type="http://schemas.openxmlformats.org/officeDocument/2006/relationships/audio" Target="../media/audio8.wav"/><Relationship Id="rId15" Type="http://schemas.openxmlformats.org/officeDocument/2006/relationships/slide" Target="slide22.xml"/><Relationship Id="rId23" Type="http://schemas.openxmlformats.org/officeDocument/2006/relationships/slide" Target="slide17.xml"/><Relationship Id="rId28" Type="http://schemas.openxmlformats.org/officeDocument/2006/relationships/image" Target="../media/image18.gif"/><Relationship Id="rId10" Type="http://schemas.openxmlformats.org/officeDocument/2006/relationships/image" Target="../media/image8.jpeg"/><Relationship Id="rId19" Type="http://schemas.openxmlformats.org/officeDocument/2006/relationships/slide" Target="slide28.xml"/><Relationship Id="rId31" Type="http://schemas.openxmlformats.org/officeDocument/2006/relationships/image" Target="../media/image21.gif"/><Relationship Id="rId4" Type="http://schemas.openxmlformats.org/officeDocument/2006/relationships/audio" Target="../media/audio7.wav"/><Relationship Id="rId9" Type="http://schemas.openxmlformats.org/officeDocument/2006/relationships/slide" Target="slide5.xml"/><Relationship Id="rId14" Type="http://schemas.openxmlformats.org/officeDocument/2006/relationships/slide" Target="slide21.xml"/><Relationship Id="rId22" Type="http://schemas.openxmlformats.org/officeDocument/2006/relationships/slide" Target="slide16.xml"/><Relationship Id="rId27" Type="http://schemas.openxmlformats.org/officeDocument/2006/relationships/slide" Target="slide23.xml"/><Relationship Id="rId30" Type="http://schemas.openxmlformats.org/officeDocument/2006/relationships/image" Target="../media/image20.gif"/><Relationship Id="rId8" Type="http://schemas.openxmlformats.org/officeDocument/2006/relationships/image" Target="../media/image17.gif"/></Relationships>
</file>

<file path=ppt/slides/_rels/slide7.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8.jpeg"/><Relationship Id="rId18" Type="http://schemas.openxmlformats.org/officeDocument/2006/relationships/slide" Target="slide28.xml"/><Relationship Id="rId26" Type="http://schemas.openxmlformats.org/officeDocument/2006/relationships/slide" Target="slide23.xml"/><Relationship Id="rId3" Type="http://schemas.openxmlformats.org/officeDocument/2006/relationships/audio" Target="../media/audio6.wav"/><Relationship Id="rId21" Type="http://schemas.openxmlformats.org/officeDocument/2006/relationships/slide" Target="slide16.xml"/><Relationship Id="rId7" Type="http://schemas.openxmlformats.org/officeDocument/2006/relationships/image" Target="../media/image7.gif"/><Relationship Id="rId12" Type="http://schemas.openxmlformats.org/officeDocument/2006/relationships/slide" Target="slide21.xml"/><Relationship Id="rId17" Type="http://schemas.openxmlformats.org/officeDocument/2006/relationships/slide" Target="slide24.xml"/><Relationship Id="rId25" Type="http://schemas.openxmlformats.org/officeDocument/2006/relationships/slide" Target="slide14.xml"/><Relationship Id="rId2" Type="http://schemas.openxmlformats.org/officeDocument/2006/relationships/audio" Target="../media/audio5.wav"/><Relationship Id="rId16" Type="http://schemas.openxmlformats.org/officeDocument/2006/relationships/slide" Target="slide30.xml"/><Relationship Id="rId20" Type="http://schemas.openxmlformats.org/officeDocument/2006/relationships/slide" Target="slide19.xml"/><Relationship Id="rId29"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8.xml"/><Relationship Id="rId24" Type="http://schemas.openxmlformats.org/officeDocument/2006/relationships/slide" Target="slide20.xml"/><Relationship Id="rId5" Type="http://schemas.openxmlformats.org/officeDocument/2006/relationships/audio" Target="../media/audio8.wav"/><Relationship Id="rId15" Type="http://schemas.openxmlformats.org/officeDocument/2006/relationships/slide" Target="slide10.xml"/><Relationship Id="rId23" Type="http://schemas.openxmlformats.org/officeDocument/2006/relationships/slide" Target="slide11.xml"/><Relationship Id="rId28" Type="http://schemas.openxmlformats.org/officeDocument/2006/relationships/image" Target="../media/image19.wmf"/><Relationship Id="rId10" Type="http://schemas.openxmlformats.org/officeDocument/2006/relationships/image" Target="../media/image9.jpeg"/><Relationship Id="rId19" Type="http://schemas.openxmlformats.org/officeDocument/2006/relationships/slide" Target="slide15.xml"/><Relationship Id="rId4" Type="http://schemas.openxmlformats.org/officeDocument/2006/relationships/audio" Target="../media/audio7.wav"/><Relationship Id="rId9" Type="http://schemas.openxmlformats.org/officeDocument/2006/relationships/slide" Target="slide6.xml"/><Relationship Id="rId14" Type="http://schemas.openxmlformats.org/officeDocument/2006/relationships/slide" Target="slide22.xml"/><Relationship Id="rId22" Type="http://schemas.openxmlformats.org/officeDocument/2006/relationships/slide" Target="slide17.xml"/><Relationship Id="rId27" Type="http://schemas.openxmlformats.org/officeDocument/2006/relationships/image" Target="../media/image18.gif"/><Relationship Id="rId30" Type="http://schemas.openxmlformats.org/officeDocument/2006/relationships/image" Target="../media/image23.gif"/></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22.xml"/><Relationship Id="rId18" Type="http://schemas.openxmlformats.org/officeDocument/2006/relationships/slide" Target="slide15.xml"/><Relationship Id="rId26" Type="http://schemas.openxmlformats.org/officeDocument/2006/relationships/image" Target="../media/image18.gif"/><Relationship Id="rId3" Type="http://schemas.openxmlformats.org/officeDocument/2006/relationships/audio" Target="../media/audio6.wav"/><Relationship Id="rId21" Type="http://schemas.openxmlformats.org/officeDocument/2006/relationships/slide" Target="slide17.xml"/><Relationship Id="rId7" Type="http://schemas.openxmlformats.org/officeDocument/2006/relationships/image" Target="../media/image7.gif"/><Relationship Id="rId12" Type="http://schemas.openxmlformats.org/officeDocument/2006/relationships/image" Target="../media/image8.jpeg"/><Relationship Id="rId17" Type="http://schemas.openxmlformats.org/officeDocument/2006/relationships/slide" Target="slide28.xml"/><Relationship Id="rId25" Type="http://schemas.openxmlformats.org/officeDocument/2006/relationships/slide" Target="slide23.xml"/><Relationship Id="rId2" Type="http://schemas.openxmlformats.org/officeDocument/2006/relationships/audio" Target="../media/audio5.wav"/><Relationship Id="rId16" Type="http://schemas.openxmlformats.org/officeDocument/2006/relationships/slide" Target="slide24.xml"/><Relationship Id="rId20" Type="http://schemas.openxmlformats.org/officeDocument/2006/relationships/slide" Target="slide16.xml"/><Relationship Id="rId29"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21.xml"/><Relationship Id="rId24" Type="http://schemas.openxmlformats.org/officeDocument/2006/relationships/slide" Target="slide14.xml"/><Relationship Id="rId5" Type="http://schemas.openxmlformats.org/officeDocument/2006/relationships/audio" Target="../media/audio8.wav"/><Relationship Id="rId15" Type="http://schemas.openxmlformats.org/officeDocument/2006/relationships/slide" Target="slide30.xml"/><Relationship Id="rId23" Type="http://schemas.openxmlformats.org/officeDocument/2006/relationships/slide" Target="slide20.xml"/><Relationship Id="rId28" Type="http://schemas.openxmlformats.org/officeDocument/2006/relationships/image" Target="../media/image20.gif"/><Relationship Id="rId10" Type="http://schemas.openxmlformats.org/officeDocument/2006/relationships/image" Target="../media/image9.jpeg"/><Relationship Id="rId19" Type="http://schemas.openxmlformats.org/officeDocument/2006/relationships/slide" Target="slide19.xml"/><Relationship Id="rId31" Type="http://schemas.openxmlformats.org/officeDocument/2006/relationships/image" Target="../media/image23.gif"/><Relationship Id="rId4" Type="http://schemas.openxmlformats.org/officeDocument/2006/relationships/audio" Target="../media/audio7.wav"/><Relationship Id="rId9" Type="http://schemas.openxmlformats.org/officeDocument/2006/relationships/slide" Target="slide18.xml"/><Relationship Id="rId14" Type="http://schemas.openxmlformats.org/officeDocument/2006/relationships/slide" Target="slide10.xml"/><Relationship Id="rId22" Type="http://schemas.openxmlformats.org/officeDocument/2006/relationships/slide" Target="slide11.xml"/><Relationship Id="rId27" Type="http://schemas.openxmlformats.org/officeDocument/2006/relationships/image" Target="../media/image19.wmf"/><Relationship Id="rId30" Type="http://schemas.openxmlformats.org/officeDocument/2006/relationships/image" Target="../media/image22.gif"/></Relationships>
</file>

<file path=ppt/slides/_rels/slide9.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10.xml"/><Relationship Id="rId18" Type="http://schemas.openxmlformats.org/officeDocument/2006/relationships/slide" Target="slide19.xml"/><Relationship Id="rId26" Type="http://schemas.openxmlformats.org/officeDocument/2006/relationships/image" Target="../media/image18.gif"/><Relationship Id="rId3" Type="http://schemas.openxmlformats.org/officeDocument/2006/relationships/audio" Target="../media/audio6.wav"/><Relationship Id="rId21" Type="http://schemas.openxmlformats.org/officeDocument/2006/relationships/slide" Target="slide18.xml"/><Relationship Id="rId7" Type="http://schemas.openxmlformats.org/officeDocument/2006/relationships/image" Target="../media/image7.gif"/><Relationship Id="rId12" Type="http://schemas.openxmlformats.org/officeDocument/2006/relationships/image" Target="../media/image9.jpeg"/><Relationship Id="rId17" Type="http://schemas.openxmlformats.org/officeDocument/2006/relationships/slide" Target="slide15.xml"/><Relationship Id="rId25" Type="http://schemas.openxmlformats.org/officeDocument/2006/relationships/slide" Target="slide23.xml"/><Relationship Id="rId2" Type="http://schemas.openxmlformats.org/officeDocument/2006/relationships/audio" Target="../media/audio5.wav"/><Relationship Id="rId16" Type="http://schemas.openxmlformats.org/officeDocument/2006/relationships/slide" Target="slide28.xml"/><Relationship Id="rId20" Type="http://schemas.openxmlformats.org/officeDocument/2006/relationships/slide" Target="slide17.xml"/><Relationship Id="rId29"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22.xml"/><Relationship Id="rId24" Type="http://schemas.openxmlformats.org/officeDocument/2006/relationships/slide" Target="slide14.xml"/><Relationship Id="rId32" Type="http://schemas.openxmlformats.org/officeDocument/2006/relationships/image" Target="../media/image24.png"/><Relationship Id="rId5" Type="http://schemas.openxmlformats.org/officeDocument/2006/relationships/audio" Target="../media/audio8.wav"/><Relationship Id="rId15" Type="http://schemas.openxmlformats.org/officeDocument/2006/relationships/slide" Target="slide24.xml"/><Relationship Id="rId23" Type="http://schemas.openxmlformats.org/officeDocument/2006/relationships/slide" Target="slide20.xml"/><Relationship Id="rId28" Type="http://schemas.openxmlformats.org/officeDocument/2006/relationships/image" Target="../media/image20.gif"/><Relationship Id="rId10" Type="http://schemas.openxmlformats.org/officeDocument/2006/relationships/image" Target="../media/image8.jpeg"/><Relationship Id="rId19" Type="http://schemas.openxmlformats.org/officeDocument/2006/relationships/slide" Target="slide16.xml"/><Relationship Id="rId31" Type="http://schemas.openxmlformats.org/officeDocument/2006/relationships/image" Target="../media/image23.gif"/><Relationship Id="rId4" Type="http://schemas.openxmlformats.org/officeDocument/2006/relationships/audio" Target="../media/audio7.wav"/><Relationship Id="rId9" Type="http://schemas.openxmlformats.org/officeDocument/2006/relationships/slide" Target="slide21.xml"/><Relationship Id="rId14" Type="http://schemas.openxmlformats.org/officeDocument/2006/relationships/slide" Target="slide30.xml"/><Relationship Id="rId22" Type="http://schemas.openxmlformats.org/officeDocument/2006/relationships/slide" Target="slide11.xml"/><Relationship Id="rId27" Type="http://schemas.openxmlformats.org/officeDocument/2006/relationships/image" Target="../media/image19.wmf"/><Relationship Id="rId30"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TER1">
            <a:hlinkClick r:id="rId6" action="ppaction://hlinksldjump" tooltip="Nhấn Enter">
              <a:snd r:embed="rId7" name="push.wav"/>
            </a:hlinkClick>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3963650"/>
            <a:ext cx="847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7" descr="13"/>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20830273" flipH="1">
            <a:off x="-1447800" y="7939088"/>
            <a:ext cx="3800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8. Ket thuc cau hoi.wav">
            <a:hlinkClick r:id="" action="ppaction://media"/>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6629400" y="73914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beep345.wav">
            <a:hlinkClick r:id="" action="ppaction://media"/>
          </p:cNvPr>
          <p:cNvPicPr>
            <a:picLocks noRot="1" noChangeAspect="1" noChangeArrowheads="1"/>
          </p:cNvPicPr>
          <p:nvPr>
            <a:wavAudioFile r:embed="rId2" name="beep.wav"/>
          </p:nvPr>
        </p:nvPicPr>
        <p:blipFill>
          <a:blip r:embed="rId10">
            <a:extLst>
              <a:ext uri="{28A0092B-C50C-407E-A947-70E740481C1C}">
                <a14:useLocalDpi xmlns:a14="http://schemas.microsoft.com/office/drawing/2010/main" val="0"/>
              </a:ext>
            </a:extLst>
          </a:blip>
          <a:srcRect/>
          <a:stretch>
            <a:fillRect/>
          </a:stretch>
        </p:blipFill>
        <p:spPr bwMode="auto">
          <a:xfrm>
            <a:off x="-6781800" y="73914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2" descr="Book-09-june"/>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057275" y="13182600"/>
            <a:ext cx="1304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1" name="Rung chuong vang - Buc Tuong [NCT 0445427527].mp3">
            <a:hlinkClick r:id="" action="ppaction://media"/>
          </p:cNvPr>
          <p:cNvPicPr>
            <a:picLocks noRot="1" noChangeAspect="1" noChangeArrowheads="1"/>
          </p:cNvPicPr>
          <p:nvPr>
            <a:audioFile r:link="rId3"/>
          </p:nvPr>
        </p:nvPicPr>
        <p:blipFill>
          <a:blip r:embed="rId10">
            <a:extLst>
              <a:ext uri="{28A0092B-C50C-407E-A947-70E740481C1C}">
                <a14:useLocalDpi xmlns:a14="http://schemas.microsoft.com/office/drawing/2010/main" val="0"/>
              </a:ext>
            </a:extLst>
          </a:blip>
          <a:srcRect/>
          <a:stretch>
            <a:fillRect/>
          </a:stretch>
        </p:blipFill>
        <p:spPr bwMode="auto">
          <a:xfrm>
            <a:off x="-1981200" y="1379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8" descr="maxresdefaul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3" name="WordArt 95"/>
          <p:cNvSpPr>
            <a:spLocks noChangeArrowheads="1" noChangeShapeType="1" noTextEdit="1"/>
          </p:cNvSpPr>
          <p:nvPr/>
        </p:nvSpPr>
        <p:spPr bwMode="auto">
          <a:xfrm>
            <a:off x="1066800" y="685800"/>
            <a:ext cx="5943600" cy="2057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8750"/>
              </a:avLst>
            </a:prstTxWarp>
          </a:bodyPr>
          <a:lstStyle/>
          <a:p>
            <a:pPr algn="ctr"/>
            <a:r>
              <a:rPr lang="en-US" sz="3600" kern="10">
                <a:gradFill rotWithShape="1">
                  <a:gsLst>
                    <a:gs pos="0">
                      <a:schemeClr val="bg1"/>
                    </a:gs>
                    <a:gs pos="100000">
                      <a:srgbClr val="E04ECF"/>
                    </a:gs>
                  </a:gsLst>
                  <a:lin ang="5400000" scaled="1"/>
                </a:gradFill>
                <a:effectLst>
                  <a:outerShdw dist="45791" dir="2021404" algn="ctr" rotWithShape="0">
                    <a:srgbClr val="B2B2B2">
                      <a:alpha val="79999"/>
                    </a:srgbClr>
                  </a:outerShdw>
                </a:effectLst>
                <a:latin typeface=".VnTifani HeavyH" panose="020B7200000000000000" pitchFamily="34" charset="0"/>
              </a:rPr>
              <a:t>HỘI thi</a:t>
            </a:r>
          </a:p>
        </p:txBody>
      </p:sp>
      <p:pic>
        <p:nvPicPr>
          <p:cNvPr id="2153" name="Rung Chuong Vang - Buc Tuong.mp3">
            <a:hlinkClick r:id="" action="ppaction://media"/>
          </p:cNvPr>
          <p:cNvPicPr>
            <a:picLocks noRot="1" noChangeAspect="1" noChangeArrowheads="1"/>
          </p:cNvPicPr>
          <p:nvPr>
            <a:audioFile r:link="rId4"/>
          </p:nvPr>
        </p:nvPicPr>
        <p:blipFill>
          <a:blip r:embed="rId10">
            <a:extLst>
              <a:ext uri="{28A0092B-C50C-407E-A947-70E740481C1C}">
                <a14:useLocalDpi xmlns:a14="http://schemas.microsoft.com/office/drawing/2010/main" val="0"/>
              </a:ext>
            </a:extLst>
          </a:blip>
          <a:srcRect/>
          <a:stretch>
            <a:fillRect/>
          </a:stretch>
        </p:blipFill>
        <p:spPr bwMode="auto">
          <a:xfrm>
            <a:off x="452438" y="88900"/>
            <a:ext cx="63341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83089" fill="hold"/>
                                        <p:tgtEl>
                                          <p:spTgt spid="2141"/>
                                        </p:tgtEl>
                                      </p:cBhvr>
                                    </p:cmd>
                                  </p:childTnLst>
                                </p:cTn>
                              </p:par>
                              <p:par>
                                <p:cTn id="7" presetID="19" presetClass="entr" presetSubtype="10" repeatCount="indefinite" fill="hold" nodeType="withEffect">
                                  <p:stCondLst>
                                    <p:cond delay="0"/>
                                  </p:stCondLst>
                                  <p:childTnLst>
                                    <p:set>
                                      <p:cBhvr>
                                        <p:cTn id="8" dur="1" fill="hold">
                                          <p:stCondLst>
                                            <p:cond delay="0"/>
                                          </p:stCondLst>
                                        </p:cTn>
                                        <p:tgtEl>
                                          <p:spTgt spid="2143"/>
                                        </p:tgtEl>
                                        <p:attrNameLst>
                                          <p:attrName>style.visibility</p:attrName>
                                        </p:attrNameLst>
                                      </p:cBhvr>
                                      <p:to>
                                        <p:strVal val="visible"/>
                                      </p:to>
                                    </p:set>
                                    <p:anim calcmode="lin" valueType="num">
                                      <p:cBhvr>
                                        <p:cTn id="9" dur="5000" fill="hold"/>
                                        <p:tgtEl>
                                          <p:spTgt spid="2143"/>
                                        </p:tgtEl>
                                        <p:attrNameLst>
                                          <p:attrName>ppt_w</p:attrName>
                                        </p:attrNameLst>
                                      </p:cBhvr>
                                      <p:tavLst>
                                        <p:tav tm="0" fmla="#ppt_w*sin(2.5*pi*$)">
                                          <p:val>
                                            <p:fltVal val="0"/>
                                          </p:val>
                                        </p:tav>
                                        <p:tav tm="100000">
                                          <p:val>
                                            <p:fltVal val="1"/>
                                          </p:val>
                                        </p:tav>
                                      </p:tavLst>
                                    </p:anim>
                                    <p:anim calcmode="lin" valueType="num">
                                      <p:cBhvr>
                                        <p:cTn id="10" dur="5000" fill="hold"/>
                                        <p:tgtEl>
                                          <p:spTgt spid="2143"/>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283089"/>
                            </p:stCondLst>
                            <p:childTnLst>
                              <p:par>
                                <p:cTn id="12" presetID="1" presetClass="mediacall" presetSubtype="0" fill="hold" nodeType="afterEffect">
                                  <p:stCondLst>
                                    <p:cond delay="0"/>
                                  </p:stCondLst>
                                  <p:childTnLst>
                                    <p:cmd type="call" cmd="playFrom(0.0)">
                                      <p:cBhvr>
                                        <p:cTn id="13" dur="283065" fill="hold"/>
                                        <p:tgtEl>
                                          <p:spTgt spid="21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06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376" fill="hold"/>
                                        <p:tgtEl>
                                          <p:spTgt spid="2068"/>
                                        </p:tgtEl>
                                      </p:cBhvr>
                                    </p:cmd>
                                  </p:childTnLst>
                                </p:cTn>
                              </p:par>
                            </p:childTnLst>
                          </p:cTn>
                        </p:par>
                      </p:childTnLst>
                    </p:cTn>
                  </p:par>
                </p:childTnLst>
              </p:cTn>
              <p:nextCondLst>
                <p:cond evt="onClick" delay="0">
                  <p:tgtEl>
                    <p:spTgt spid="2068"/>
                  </p:tgtEl>
                </p:cond>
              </p:nextCondLst>
            </p:seq>
            <p:seq concurrent="1" nextAc="seek">
              <p:cTn id="19" restart="whenNotActive" fill="hold" evtFilter="cancelBubble" nodeType="interactiveSeq">
                <p:stCondLst>
                  <p:cond evt="onClick" delay="0">
                    <p:tgtEl>
                      <p:spTgt spid="2069"/>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04" fill="hold"/>
                                        <p:tgtEl>
                                          <p:spTgt spid="2069"/>
                                        </p:tgtEl>
                                      </p:cBhvr>
                                    </p:cmd>
                                  </p:childTnLst>
                                </p:cTn>
                              </p:par>
                            </p:childTnLst>
                          </p:cTn>
                        </p:par>
                      </p:childTnLst>
                    </p:cTn>
                  </p:par>
                </p:childTnLst>
              </p:cTn>
              <p:nextCondLst>
                <p:cond evt="onClick" delay="0">
                  <p:tgtEl>
                    <p:spTgt spid="2069"/>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2141"/>
                </p:tgtEl>
              </p:cMediaNode>
            </p:audio>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215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1268"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20485" name="Rectangle 54"/>
          <p:cNvSpPr>
            <a:spLocks noChangeArrowheads="1"/>
          </p:cNvSpPr>
          <p:nvPr/>
        </p:nvSpPr>
        <p:spPr bwMode="auto">
          <a:xfrm>
            <a:off x="1724025" y="2027238"/>
            <a:ext cx="7086600" cy="1447800"/>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2000"/>
              </a:lnSpc>
              <a:spcBef>
                <a:spcPct val="0"/>
              </a:spcBef>
              <a:buFontTx/>
              <a:buNone/>
              <a:defRPr/>
            </a:pPr>
            <a:r>
              <a:rPr lang="en-US" altLang="en-US" sz="2400" b="1" dirty="0" smtClean="0">
                <a:latin typeface="Times New Roman" panose="02020603050405020304" pitchFamily="18" charset="0"/>
                <a:cs typeface="Times New Roman" panose="02020603050405020304" pitchFamily="18" charset="0"/>
              </a:rPr>
              <a:t>Biết số trừ là 36, hiệu là 52, số bị trừ là:</a:t>
            </a:r>
          </a:p>
          <a:p>
            <a:pPr marL="342900" indent="-342900" eaLnBrk="1" hangingPunct="1">
              <a:lnSpc>
                <a:spcPts val="2000"/>
              </a:lnSpc>
              <a:spcBef>
                <a:spcPct val="0"/>
              </a:spcBef>
              <a:buFontTx/>
              <a:buAutoNum type="alphaLcPeriod"/>
              <a:defRPr/>
            </a:pPr>
            <a:r>
              <a:rPr lang="en-US" altLang="en-US" sz="2400" b="1" dirty="0" smtClean="0">
                <a:solidFill>
                  <a:schemeClr val="accent2"/>
                </a:solidFill>
                <a:latin typeface="Times New Roman" panose="02020603050405020304" pitchFamily="18" charset="0"/>
                <a:cs typeface="Times New Roman" panose="02020603050405020304" pitchFamily="18" charset="0"/>
              </a:rPr>
              <a:t> 51</a:t>
            </a:r>
          </a:p>
          <a:p>
            <a:pPr marL="457200" indent="-457200" eaLnBrk="1" hangingPunct="1">
              <a:lnSpc>
                <a:spcPts val="2000"/>
              </a:lnSpc>
              <a:spcBef>
                <a:spcPct val="0"/>
              </a:spcBef>
              <a:buFontTx/>
              <a:buAutoNum type="alphaLcPeriod"/>
              <a:defRPr/>
            </a:pPr>
            <a:r>
              <a:rPr lang="en-US" altLang="en-US" sz="2400" b="1" dirty="0" smtClean="0">
                <a:solidFill>
                  <a:schemeClr val="accent2"/>
                </a:solidFill>
                <a:latin typeface="Times New Roman" panose="02020603050405020304" pitchFamily="18" charset="0"/>
                <a:cs typeface="Times New Roman" panose="02020603050405020304" pitchFamily="18" charset="0"/>
              </a:rPr>
              <a:t>61</a:t>
            </a:r>
          </a:p>
          <a:p>
            <a:pPr marL="457200" indent="-457200" eaLnBrk="1" hangingPunct="1">
              <a:lnSpc>
                <a:spcPts val="2000"/>
              </a:lnSpc>
              <a:spcBef>
                <a:spcPct val="0"/>
              </a:spcBef>
              <a:buFontTx/>
              <a:buAutoNum type="alphaLcPeriod"/>
              <a:defRPr/>
            </a:pPr>
            <a:r>
              <a:rPr lang="en-US" altLang="en-US" sz="2400" b="1" dirty="0" smtClean="0">
                <a:solidFill>
                  <a:schemeClr val="accent2"/>
                </a:solidFill>
                <a:latin typeface="Times New Roman" panose="02020603050405020304" pitchFamily="18" charset="0"/>
                <a:cs typeface="Times New Roman" panose="02020603050405020304" pitchFamily="18" charset="0"/>
              </a:rPr>
              <a:t>11</a:t>
            </a:r>
            <a:endParaRPr lang="en-US" altLang="en-US" dirty="0" smtClean="0">
              <a:solidFill>
                <a:schemeClr val="accent2"/>
              </a:solidFill>
              <a:latin typeface="Times New Roman" panose="02020603050405020304" pitchFamily="18" charset="0"/>
              <a:cs typeface="Times New Roman" panose="02020603050405020304" pitchFamily="18" charset="0"/>
            </a:endParaRPr>
          </a:p>
        </p:txBody>
      </p:sp>
      <p:pic>
        <p:nvPicPr>
          <p:cNvPr id="11270"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1272"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1275" name="Picture 38" descr="mouse"/>
          <p:cNvPicPr>
            <a:picLocks noChangeAspect="1" noChangeArrowheads="1" noCrop="1"/>
          </p:cNvPicPr>
          <p:nvPr/>
        </p:nvPicPr>
        <p:blipFill>
          <a:blip r:embed="rId7">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6</a:t>
            </a:r>
          </a:p>
        </p:txBody>
      </p:sp>
      <p:sp>
        <p:nvSpPr>
          <p:cNvPr id="11277"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1278"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0495"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77" name="Rectangle 76"/>
          <p:cNvSpPr/>
          <p:nvPr/>
        </p:nvSpPr>
        <p:spPr>
          <a:xfrm>
            <a:off x="1673225" y="480907"/>
            <a:ext cx="6524625" cy="1134588"/>
          </a:xfrm>
          <a:prstGeom prst="rect">
            <a:avLst/>
          </a:prstGeom>
          <a:noFill/>
          <a:ln>
            <a:noFill/>
          </a:ln>
          <a:effectLst>
            <a:outerShdw blurRad="50800" dist="38100" dir="2700000" algn="tl" rotWithShape="0">
              <a:srgbClr val="C00000">
                <a:alpha val="40000"/>
              </a:srgb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Rung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chuoâng</a:t>
            </a: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vaøng</a:t>
            </a:r>
            <a:endPar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endParaRPr>
          </a:p>
        </p:txBody>
      </p:sp>
      <p:sp>
        <p:nvSpPr>
          <p:cNvPr id="11281" name="AutoShape 9" descr="img24">
            <a:hlinkClick r:id="rId8" action="ppaction://hlinksldjump"/>
            <a:hlinkHover r:id="" action="ppaction://noaction" highlightClick="1"/>
          </p:cNvPr>
          <p:cNvSpPr>
            <a:spLocks noChangeArrowheads="1"/>
          </p:cNvSpPr>
          <p:nvPr/>
        </p:nvSpPr>
        <p:spPr bwMode="auto">
          <a:xfrm>
            <a:off x="0" y="506095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11282" name="AutoShape 10" descr="img24">
            <a:hlinkClick r:id="rId10"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11283" name="AutoShape 11" descr="img24">
            <a:hlinkClick r:id="rId12"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11284" name="AutoShape 12" descr="img24">
            <a:hlinkClick r:id="rId13"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11285" name="AutoShape 13" descr="img24">
            <a:hlinkClick r:id="rId14"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11286" name="AutoShape 14" descr="img24">
            <a:hlinkClick r:id="rId15"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1287" name="AutoShape 15" descr="img24">
            <a:hlinkClick r:id="rId16"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1288" name="AutoShape 16" descr="img24">
            <a:hlinkClick r:id="rId17"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1289" name="AutoShape 17" descr="img24">
            <a:hlinkClick r:id="rId18"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1290" name="AutoShape 18" descr="img24">
            <a:hlinkClick r:id="rId19"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1291" name="AutoShape 19" descr="img24">
            <a:hlinkClick r:id="rId20"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1292" name="AutoShape 20" descr="img24">
            <a:hlinkClick r:id="rId21"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1293" name="AutoShape 21" descr="img24">
            <a:hlinkClick r:id="rId22"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1294" name="AutoShape 22" descr="img24">
            <a:hlinkClick r:id="rId8"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1295" name="AutoShape 23" descr="img24">
            <a:hlinkClick r:id="rId23"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20517" name="WordArt 37"/>
          <p:cNvSpPr>
            <a:spLocks noChangeArrowheads="1" noChangeShapeType="1" noTextEdit="1"/>
          </p:cNvSpPr>
          <p:nvPr/>
        </p:nvSpPr>
        <p:spPr bwMode="auto">
          <a:xfrm>
            <a:off x="5715000" y="16002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mj-lt"/>
              </a:rPr>
              <a:t>Tự luận</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20518" name="WordArt 38"/>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mj-lt"/>
              </a:rPr>
              <a:t>Toán học</a:t>
            </a:r>
            <a:r>
              <a:rPr lang="en-US" sz="3600" kern="10" dirty="0">
                <a:solidFill>
                  <a:srgbClr val="336699"/>
                </a:solidFill>
                <a:effectLst>
                  <a:outerShdw dist="45791" dir="2021404" algn="ctr" rotWithShape="0">
                    <a:srgbClr val="B2B2B2">
                      <a:alpha val="79999"/>
                    </a:srgbClr>
                  </a:outerShdw>
                </a:effectLst>
                <a:latin typeface=".VnTifani HeavyH"/>
              </a:rPr>
              <a:t>)</a:t>
            </a:r>
          </a:p>
        </p:txBody>
      </p:sp>
      <p:pic>
        <p:nvPicPr>
          <p:cNvPr id="11298"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Picture 40" descr="atom">
            <a:hlinkClick r:id="" action="ppaction://noaction"/>
          </p:cNvPr>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1" name="AutoShape 41"/>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20522" name="Group 42"/>
          <p:cNvGrpSpPr>
            <a:grpSpLocks/>
          </p:cNvGrpSpPr>
          <p:nvPr/>
        </p:nvGrpSpPr>
        <p:grpSpPr bwMode="auto">
          <a:xfrm>
            <a:off x="1562100" y="4038600"/>
            <a:ext cx="1774825" cy="1371600"/>
            <a:chOff x="4450" y="0"/>
            <a:chExt cx="1118" cy="1104"/>
          </a:xfrm>
        </p:grpSpPr>
        <p:pic>
          <p:nvPicPr>
            <p:cNvPr id="11361" name="Picture 43"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2"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20525" name="Group 45"/>
          <p:cNvGrpSpPr>
            <a:grpSpLocks/>
          </p:cNvGrpSpPr>
          <p:nvPr/>
        </p:nvGrpSpPr>
        <p:grpSpPr bwMode="auto">
          <a:xfrm>
            <a:off x="1539875" y="4038600"/>
            <a:ext cx="1774825" cy="1371600"/>
            <a:chOff x="4450" y="0"/>
            <a:chExt cx="1118" cy="1104"/>
          </a:xfrm>
        </p:grpSpPr>
        <p:pic>
          <p:nvPicPr>
            <p:cNvPr id="11359" name="Picture 46"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0"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20528" name="Group 48"/>
          <p:cNvGrpSpPr>
            <a:grpSpLocks/>
          </p:cNvGrpSpPr>
          <p:nvPr/>
        </p:nvGrpSpPr>
        <p:grpSpPr bwMode="auto">
          <a:xfrm>
            <a:off x="1562100" y="4038600"/>
            <a:ext cx="1774825" cy="1371600"/>
            <a:chOff x="4450" y="0"/>
            <a:chExt cx="1118" cy="1104"/>
          </a:xfrm>
        </p:grpSpPr>
        <p:pic>
          <p:nvPicPr>
            <p:cNvPr id="11357" name="Picture 49"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58"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20531" name="Group 51"/>
          <p:cNvGrpSpPr>
            <a:grpSpLocks/>
          </p:cNvGrpSpPr>
          <p:nvPr/>
        </p:nvGrpSpPr>
        <p:grpSpPr bwMode="auto">
          <a:xfrm>
            <a:off x="1562100" y="4038600"/>
            <a:ext cx="1774825" cy="1371600"/>
            <a:chOff x="4450" y="0"/>
            <a:chExt cx="1118" cy="1104"/>
          </a:xfrm>
        </p:grpSpPr>
        <p:pic>
          <p:nvPicPr>
            <p:cNvPr id="11355" name="Picture 52"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56"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20534" name="Group 54"/>
          <p:cNvGrpSpPr>
            <a:grpSpLocks/>
          </p:cNvGrpSpPr>
          <p:nvPr/>
        </p:nvGrpSpPr>
        <p:grpSpPr bwMode="auto">
          <a:xfrm>
            <a:off x="1539875" y="4038600"/>
            <a:ext cx="1774825" cy="1371600"/>
            <a:chOff x="4450" y="0"/>
            <a:chExt cx="1118" cy="1104"/>
          </a:xfrm>
        </p:grpSpPr>
        <p:pic>
          <p:nvPicPr>
            <p:cNvPr id="11353" name="Picture 55"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54"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20537" name="Group 57"/>
          <p:cNvGrpSpPr>
            <a:grpSpLocks/>
          </p:cNvGrpSpPr>
          <p:nvPr/>
        </p:nvGrpSpPr>
        <p:grpSpPr bwMode="auto">
          <a:xfrm>
            <a:off x="1562100" y="4038600"/>
            <a:ext cx="1774825" cy="1371600"/>
            <a:chOff x="4450" y="0"/>
            <a:chExt cx="1118" cy="1104"/>
          </a:xfrm>
        </p:grpSpPr>
        <p:pic>
          <p:nvPicPr>
            <p:cNvPr id="11351" name="Picture 58"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52"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20540" name="Group 60"/>
          <p:cNvGrpSpPr>
            <a:grpSpLocks/>
          </p:cNvGrpSpPr>
          <p:nvPr/>
        </p:nvGrpSpPr>
        <p:grpSpPr bwMode="auto">
          <a:xfrm>
            <a:off x="1562100" y="4038600"/>
            <a:ext cx="1774825" cy="1371600"/>
            <a:chOff x="4450" y="0"/>
            <a:chExt cx="1118" cy="1104"/>
          </a:xfrm>
        </p:grpSpPr>
        <p:pic>
          <p:nvPicPr>
            <p:cNvPr id="11349" name="Picture 61"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50"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20543" name="Group 63"/>
          <p:cNvGrpSpPr>
            <a:grpSpLocks/>
          </p:cNvGrpSpPr>
          <p:nvPr/>
        </p:nvGrpSpPr>
        <p:grpSpPr bwMode="auto">
          <a:xfrm>
            <a:off x="1562100" y="4038600"/>
            <a:ext cx="1774825" cy="1371600"/>
            <a:chOff x="4450" y="0"/>
            <a:chExt cx="1118" cy="1104"/>
          </a:xfrm>
        </p:grpSpPr>
        <p:pic>
          <p:nvPicPr>
            <p:cNvPr id="11347" name="Picture 64"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8"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20546" name="Group 66"/>
          <p:cNvGrpSpPr>
            <a:grpSpLocks/>
          </p:cNvGrpSpPr>
          <p:nvPr/>
        </p:nvGrpSpPr>
        <p:grpSpPr bwMode="auto">
          <a:xfrm>
            <a:off x="1524000" y="4025900"/>
            <a:ext cx="1774825" cy="1371600"/>
            <a:chOff x="4450" y="0"/>
            <a:chExt cx="1118" cy="1104"/>
          </a:xfrm>
        </p:grpSpPr>
        <p:pic>
          <p:nvPicPr>
            <p:cNvPr id="11345" name="Picture 67"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6"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20549" name="Group 69"/>
          <p:cNvGrpSpPr>
            <a:grpSpLocks/>
          </p:cNvGrpSpPr>
          <p:nvPr/>
        </p:nvGrpSpPr>
        <p:grpSpPr bwMode="auto">
          <a:xfrm>
            <a:off x="1562100" y="4038600"/>
            <a:ext cx="1774825" cy="1371600"/>
            <a:chOff x="4450" y="0"/>
            <a:chExt cx="1118" cy="1104"/>
          </a:xfrm>
        </p:grpSpPr>
        <p:pic>
          <p:nvPicPr>
            <p:cNvPr id="11343" name="Picture 70"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4"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20552" name="Group 72"/>
          <p:cNvGrpSpPr>
            <a:grpSpLocks/>
          </p:cNvGrpSpPr>
          <p:nvPr/>
        </p:nvGrpSpPr>
        <p:grpSpPr bwMode="auto">
          <a:xfrm>
            <a:off x="1539875" y="4038600"/>
            <a:ext cx="1774825" cy="1371600"/>
            <a:chOff x="4450" y="0"/>
            <a:chExt cx="1118" cy="1104"/>
          </a:xfrm>
        </p:grpSpPr>
        <p:pic>
          <p:nvPicPr>
            <p:cNvPr id="11341" name="Picture 73"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2"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20555" name="Group 75"/>
          <p:cNvGrpSpPr>
            <a:grpSpLocks/>
          </p:cNvGrpSpPr>
          <p:nvPr/>
        </p:nvGrpSpPr>
        <p:grpSpPr bwMode="auto">
          <a:xfrm>
            <a:off x="1562100" y="4038600"/>
            <a:ext cx="1774825" cy="1371600"/>
            <a:chOff x="4450" y="0"/>
            <a:chExt cx="1118" cy="1104"/>
          </a:xfrm>
        </p:grpSpPr>
        <p:pic>
          <p:nvPicPr>
            <p:cNvPr id="11339" name="Picture 76"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0"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20558" name="Group 78"/>
          <p:cNvGrpSpPr>
            <a:grpSpLocks/>
          </p:cNvGrpSpPr>
          <p:nvPr/>
        </p:nvGrpSpPr>
        <p:grpSpPr bwMode="auto">
          <a:xfrm>
            <a:off x="1539875" y="4038600"/>
            <a:ext cx="1774825" cy="1371600"/>
            <a:chOff x="4450" y="0"/>
            <a:chExt cx="1118" cy="1104"/>
          </a:xfrm>
        </p:grpSpPr>
        <p:pic>
          <p:nvPicPr>
            <p:cNvPr id="11337" name="Picture 79"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8"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20561" name="Group 81"/>
          <p:cNvGrpSpPr>
            <a:grpSpLocks/>
          </p:cNvGrpSpPr>
          <p:nvPr/>
        </p:nvGrpSpPr>
        <p:grpSpPr bwMode="auto">
          <a:xfrm>
            <a:off x="1539875" y="4038600"/>
            <a:ext cx="1774825" cy="1371600"/>
            <a:chOff x="4450" y="0"/>
            <a:chExt cx="1118" cy="1104"/>
          </a:xfrm>
        </p:grpSpPr>
        <p:pic>
          <p:nvPicPr>
            <p:cNvPr id="11335" name="Picture 82"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6"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20564" name="Group 84"/>
          <p:cNvGrpSpPr>
            <a:grpSpLocks/>
          </p:cNvGrpSpPr>
          <p:nvPr/>
        </p:nvGrpSpPr>
        <p:grpSpPr bwMode="auto">
          <a:xfrm>
            <a:off x="1562100" y="4038600"/>
            <a:ext cx="1774825" cy="1371600"/>
            <a:chOff x="4450" y="0"/>
            <a:chExt cx="1118" cy="1104"/>
          </a:xfrm>
        </p:grpSpPr>
        <p:pic>
          <p:nvPicPr>
            <p:cNvPr id="11333" name="Picture 85"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4"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20567" name="AutoShape 87"/>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1317" name="Picture 88" descr="Hoa27"/>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8" name="Picture 89" descr="Buombay"/>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9" name="Picture 90" descr="atom">
            <a:hlinkClick r:id="" action="ppaction://noaction"/>
          </p:cNvPr>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91" descr="690739pesbqr6dqw"/>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92" descr="690739pesbqr6dqw"/>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93" descr="690739pesbqr6dqw"/>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94" descr="690739pesbqr6dqw"/>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24" name="Group 95"/>
          <p:cNvGrpSpPr>
            <a:grpSpLocks/>
          </p:cNvGrpSpPr>
          <p:nvPr/>
        </p:nvGrpSpPr>
        <p:grpSpPr bwMode="auto">
          <a:xfrm>
            <a:off x="7162800" y="5867400"/>
            <a:ext cx="2057400" cy="1066800"/>
            <a:chOff x="0" y="3552"/>
            <a:chExt cx="1392" cy="768"/>
          </a:xfrm>
        </p:grpSpPr>
        <p:pic>
          <p:nvPicPr>
            <p:cNvPr id="11331" name="Picture 96" descr="671691"/>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2" name="Picture 97" descr="671691"/>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25" name="Group 98"/>
          <p:cNvGrpSpPr>
            <a:grpSpLocks/>
          </p:cNvGrpSpPr>
          <p:nvPr/>
        </p:nvGrpSpPr>
        <p:grpSpPr bwMode="auto">
          <a:xfrm>
            <a:off x="1295400" y="5867400"/>
            <a:ext cx="1752600" cy="990600"/>
            <a:chOff x="0" y="3552"/>
            <a:chExt cx="1392" cy="768"/>
          </a:xfrm>
        </p:grpSpPr>
        <p:pic>
          <p:nvPicPr>
            <p:cNvPr id="11329" name="Picture 99" descr="671691"/>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0" name="Picture 100" descr="671691"/>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326" name="Picture 101" descr="atom">
            <a:hlinkClick r:id="" action="ppaction://noaction"/>
          </p:cNvPr>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7" name="Picture 102" descr="atom">
            <a:hlinkClick r:id="" action="ppaction://noaction"/>
          </p:cNvPr>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3600" b="1">
                <a:latin typeface="Times New Roman" panose="02020603050405020304" pitchFamily="18" charset="0"/>
                <a:cs typeface="Times New Roman" panose="02020603050405020304" pitchFamily="18"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92"/>
                                        </p:tgtEl>
                                        <p:attrNameLst>
                                          <p:attrName>style.visibility</p:attrName>
                                        </p:attrNameLst>
                                      </p:cBhvr>
                                      <p:to>
                                        <p:strVal val="visible"/>
                                      </p:to>
                                    </p:set>
                                    <p:anim calcmode="lin" valueType="num">
                                      <p:cBhvr additive="base">
                                        <p:cTn id="7" dur="500" fill="hold"/>
                                        <p:tgtEl>
                                          <p:spTgt spid="20492"/>
                                        </p:tgtEl>
                                        <p:attrNameLst>
                                          <p:attrName>ppt_x</p:attrName>
                                        </p:attrNameLst>
                                      </p:cBhvr>
                                      <p:tavLst>
                                        <p:tav tm="0">
                                          <p:val>
                                            <p:strVal val="#ppt_x"/>
                                          </p:val>
                                        </p:tav>
                                        <p:tav tm="100000">
                                          <p:val>
                                            <p:strVal val="#ppt_x"/>
                                          </p:val>
                                        </p:tav>
                                      </p:tavLst>
                                    </p:anim>
                                    <p:anim calcmode="lin" valueType="num">
                                      <p:cBhvr additive="base">
                                        <p:cTn id="8" dur="500" fill="hold"/>
                                        <p:tgtEl>
                                          <p:spTgt spid="2049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492"/>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20518"/>
                                        </p:tgtEl>
                                        <p:attrNameLst>
                                          <p:attrName>style.visibility</p:attrName>
                                        </p:attrNameLst>
                                      </p:cBhvr>
                                      <p:to>
                                        <p:strVal val="visible"/>
                                      </p:to>
                                    </p:set>
                                    <p:anim calcmode="lin" valueType="num">
                                      <p:cBhvr>
                                        <p:cTn id="13" dur="5000" fill="hold"/>
                                        <p:tgtEl>
                                          <p:spTgt spid="20518"/>
                                        </p:tgtEl>
                                        <p:attrNameLst>
                                          <p:attrName>ppt_w</p:attrName>
                                        </p:attrNameLst>
                                      </p:cBhvr>
                                      <p:tavLst>
                                        <p:tav tm="0" fmla="#ppt_w*sin(2.5*pi*$)">
                                          <p:val>
                                            <p:fltVal val="0"/>
                                          </p:val>
                                        </p:tav>
                                        <p:tav tm="100000">
                                          <p:val>
                                            <p:fltVal val="1"/>
                                          </p:val>
                                        </p:tav>
                                      </p:tavLst>
                                    </p:anim>
                                    <p:anim calcmode="lin" valueType="num">
                                      <p:cBhvr>
                                        <p:cTn id="14" dur="5000" fill="hold"/>
                                        <p:tgtEl>
                                          <p:spTgt spid="20518"/>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20517"/>
                                        </p:tgtEl>
                                        <p:attrNameLst>
                                          <p:attrName>style.visibility</p:attrName>
                                        </p:attrNameLst>
                                      </p:cBhvr>
                                      <p:to>
                                        <p:strVal val="visible"/>
                                      </p:to>
                                    </p:set>
                                    <p:anim calcmode="lin" valueType="num">
                                      <p:cBhvr>
                                        <p:cTn id="17" dur="5000" fill="hold"/>
                                        <p:tgtEl>
                                          <p:spTgt spid="20517"/>
                                        </p:tgtEl>
                                        <p:attrNameLst>
                                          <p:attrName>ppt_w</p:attrName>
                                        </p:attrNameLst>
                                      </p:cBhvr>
                                      <p:tavLst>
                                        <p:tav tm="0" fmla="#ppt_w*sin(2.5*pi*$)">
                                          <p:val>
                                            <p:fltVal val="0"/>
                                          </p:val>
                                        </p:tav>
                                        <p:tav tm="100000">
                                          <p:val>
                                            <p:fltVal val="1"/>
                                          </p:val>
                                        </p:tav>
                                      </p:tavLst>
                                    </p:anim>
                                    <p:anim calcmode="lin" valueType="num">
                                      <p:cBhvr>
                                        <p:cTn id="18" dur="5000" fill="hold"/>
                                        <p:tgtEl>
                                          <p:spTgt spid="2051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20485">
                                            <p:txEl>
                                              <p:pRg st="0" end="0"/>
                                            </p:txEl>
                                          </p:spTgt>
                                        </p:tgtEl>
                                        <p:attrNameLst>
                                          <p:attrName>style.visibility</p:attrName>
                                        </p:attrNameLst>
                                      </p:cBhvr>
                                      <p:to>
                                        <p:strVal val="visible"/>
                                      </p:to>
                                    </p:set>
                                    <p:anim calcmode="lin" valueType="num">
                                      <p:cBhvr>
                                        <p:cTn id="23" dur="500" fill="hold"/>
                                        <p:tgtEl>
                                          <p:spTgt spid="2048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048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2048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048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048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20485">
                                            <p:txEl>
                                              <p:pRg st="1" end="1"/>
                                            </p:txEl>
                                          </p:spTgt>
                                        </p:tgtEl>
                                        <p:attrNameLst>
                                          <p:attrName>style.visibility</p:attrName>
                                        </p:attrNameLst>
                                      </p:cBhvr>
                                      <p:to>
                                        <p:strVal val="visible"/>
                                      </p:to>
                                    </p:set>
                                    <p:anim calcmode="lin" valueType="num">
                                      <p:cBhvr>
                                        <p:cTn id="32" dur="500" fill="hold"/>
                                        <p:tgtEl>
                                          <p:spTgt spid="2048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0485">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2048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048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0485">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20485">
                                            <p:txEl>
                                              <p:pRg st="2" end="2"/>
                                            </p:txEl>
                                          </p:spTgt>
                                        </p:tgtEl>
                                        <p:attrNameLst>
                                          <p:attrName>style.visibility</p:attrName>
                                        </p:attrNameLst>
                                      </p:cBhvr>
                                      <p:to>
                                        <p:strVal val="visible"/>
                                      </p:to>
                                    </p:set>
                                    <p:anim calcmode="lin" valueType="num">
                                      <p:cBhvr>
                                        <p:cTn id="41" dur="500" fill="hold"/>
                                        <p:tgtEl>
                                          <p:spTgt spid="2048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0485">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2048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048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0485">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20485">
                                            <p:txEl>
                                              <p:pRg st="3" end="3"/>
                                            </p:txEl>
                                          </p:spTgt>
                                        </p:tgtEl>
                                        <p:attrNameLst>
                                          <p:attrName>style.visibility</p:attrName>
                                        </p:attrNameLst>
                                      </p:cBhvr>
                                      <p:to>
                                        <p:strVal val="visible"/>
                                      </p:to>
                                    </p:set>
                                    <p:anim calcmode="lin" valueType="num">
                                      <p:cBhvr>
                                        <p:cTn id="50" dur="500" fill="hold"/>
                                        <p:tgtEl>
                                          <p:spTgt spid="2048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0485">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2048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048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0485">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20521"/>
                                        </p:tgtEl>
                                        <p:attrNameLst>
                                          <p:attrName>style.visibility</p:attrName>
                                        </p:attrNameLst>
                                      </p:cBhvr>
                                      <p:to>
                                        <p:strVal val="visible"/>
                                      </p:to>
                                    </p:set>
                                    <p:animEffect transition="in" filter="checkerboard(across)">
                                      <p:cBhvr>
                                        <p:cTn id="59" dur="1000"/>
                                        <p:tgtEl>
                                          <p:spTgt spid="20521"/>
                                        </p:tgtEl>
                                      </p:cBhvr>
                                    </p:animEffect>
                                  </p:childTnLst>
                                  <p:subTnLst>
                                    <p:audio>
                                      <p:cMediaNode vol="0">
                                        <p:cTn display="0" masterRel="sameClick">
                                          <p:stCondLst>
                                            <p:cond evt="begin" delay="0">
                                              <p:tn val="57"/>
                                            </p:cond>
                                          </p:stCondLst>
                                          <p:endCondLst>
                                            <p:cond evt="onStopAudio" delay="0">
                                              <p:tgtEl>
                                                <p:sldTgt/>
                                              </p:tgtEl>
                                            </p:cond>
                                          </p:endCondLst>
                                        </p:cTn>
                                        <p:tgtEl>
                                          <p:sndTgt r:embed="rId3" name="REC04.wav"/>
                                        </p:tgtEl>
                                      </p:cMediaNode>
                                    </p:audio>
                                  </p:subTnLst>
                                </p:cTn>
                              </p:par>
                            </p:childTnLst>
                          </p:cTn>
                        </p:par>
                        <p:par>
                          <p:cTn id="60" fill="hold" nodeType="afterGroup">
                            <p:stCondLst>
                              <p:cond delay="1000"/>
                            </p:stCondLst>
                            <p:childTnLst>
                              <p:par>
                                <p:cTn id="61" presetID="5" presetClass="exit" presetSubtype="10" fill="hold" grpId="1" nodeType="afterEffect">
                                  <p:stCondLst>
                                    <p:cond delay="500"/>
                                  </p:stCondLst>
                                  <p:childTnLst>
                                    <p:animEffect transition="out" filter="checkerboard(across)">
                                      <p:cBhvr>
                                        <p:cTn id="62" dur="500"/>
                                        <p:tgtEl>
                                          <p:spTgt spid="20521"/>
                                        </p:tgtEl>
                                      </p:cBhvr>
                                    </p:animEffect>
                                    <p:set>
                                      <p:cBhvr>
                                        <p:cTn id="63" dur="1" fill="hold">
                                          <p:stCondLst>
                                            <p:cond delay="499"/>
                                          </p:stCondLst>
                                        </p:cTn>
                                        <p:tgtEl>
                                          <p:spTgt spid="20521"/>
                                        </p:tgtEl>
                                        <p:attrNameLst>
                                          <p:attrName>style.visibility</p:attrName>
                                        </p:attrNameLst>
                                      </p:cBhvr>
                                      <p:to>
                                        <p:strVal val="hidden"/>
                                      </p:to>
                                    </p:set>
                                  </p:childTnLst>
                                  <p:subTnLst>
                                    <p:audio>
                                      <p:cMediaNode vol="7000">
                                        <p:cTn display="0" masterRel="sameClick">
                                          <p:stCondLst>
                                            <p:cond evt="begin" delay="0">
                                              <p:tn val="61"/>
                                            </p:cond>
                                          </p:stCondLst>
                                          <p:endCondLst>
                                            <p:cond evt="onStopAudio" delay="0">
                                              <p:tgtEl>
                                                <p:sldTgt/>
                                              </p:tgtEl>
                                            </p:cond>
                                          </p:endCondLst>
                                        </p:cTn>
                                        <p:tgtEl>
                                          <p:sndTgt r:embed="rId3" name="REC04.wav"/>
                                        </p:tgtEl>
                                      </p:cMediaNode>
                                    </p:audio>
                                  </p:subTnLst>
                                </p:cTn>
                              </p:par>
                            </p:childTnLst>
                          </p:cTn>
                        </p:par>
                        <p:par>
                          <p:cTn id="64" fill="hold" nodeType="afterGroup">
                            <p:stCondLst>
                              <p:cond delay="2000"/>
                            </p:stCondLst>
                            <p:childTnLst>
                              <p:par>
                                <p:cTn id="65" presetID="1" presetClass="entr" presetSubtype="0" fill="hold" nodeType="afterEffect">
                                  <p:stCondLst>
                                    <p:cond delay="1000"/>
                                  </p:stCondLst>
                                  <p:childTnLst>
                                    <p:set>
                                      <p:cBhvr>
                                        <p:cTn id="66" dur="1" fill="hold">
                                          <p:stCondLst>
                                            <p:cond delay="0"/>
                                          </p:stCondLst>
                                        </p:cTn>
                                        <p:tgtEl>
                                          <p:spTgt spid="20522"/>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3000"/>
                            </p:stCondLst>
                            <p:childTnLst>
                              <p:par>
                                <p:cTn id="68" presetID="1" presetClass="entr" presetSubtype="0" fill="hold" nodeType="afterEffect">
                                  <p:stCondLst>
                                    <p:cond delay="1000"/>
                                  </p:stCondLst>
                                  <p:childTnLst>
                                    <p:set>
                                      <p:cBhvr>
                                        <p:cTn id="69" dur="1" fill="hold">
                                          <p:stCondLst>
                                            <p:cond delay="0"/>
                                          </p:stCondLst>
                                        </p:cTn>
                                        <p:tgtEl>
                                          <p:spTgt spid="20525"/>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4000"/>
                            </p:stCondLst>
                            <p:childTnLst>
                              <p:par>
                                <p:cTn id="71" presetID="1" presetClass="entr" presetSubtype="0" fill="hold" nodeType="afterEffect">
                                  <p:stCondLst>
                                    <p:cond delay="1000"/>
                                  </p:stCondLst>
                                  <p:childTnLst>
                                    <p:set>
                                      <p:cBhvr>
                                        <p:cTn id="72" dur="1" fill="hold">
                                          <p:stCondLst>
                                            <p:cond delay="0"/>
                                          </p:stCondLst>
                                        </p:cTn>
                                        <p:tgtEl>
                                          <p:spTgt spid="20528"/>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5000"/>
                            </p:stCondLst>
                            <p:childTnLst>
                              <p:par>
                                <p:cTn id="74" presetID="1" presetClass="entr" presetSubtype="0" fill="hold" nodeType="afterEffect">
                                  <p:stCondLst>
                                    <p:cond delay="1000"/>
                                  </p:stCondLst>
                                  <p:childTnLst>
                                    <p:set>
                                      <p:cBhvr>
                                        <p:cTn id="75" dur="1" fill="hold">
                                          <p:stCondLst>
                                            <p:cond delay="0"/>
                                          </p:stCondLst>
                                        </p:cTn>
                                        <p:tgtEl>
                                          <p:spTgt spid="20531"/>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6000"/>
                            </p:stCondLst>
                            <p:childTnLst>
                              <p:par>
                                <p:cTn id="77" presetID="1" presetClass="entr" presetSubtype="0" fill="hold" nodeType="afterEffect">
                                  <p:stCondLst>
                                    <p:cond delay="1000"/>
                                  </p:stCondLst>
                                  <p:childTnLst>
                                    <p:set>
                                      <p:cBhvr>
                                        <p:cTn id="78" dur="1" fill="hold">
                                          <p:stCondLst>
                                            <p:cond delay="0"/>
                                          </p:stCondLst>
                                        </p:cTn>
                                        <p:tgtEl>
                                          <p:spTgt spid="20534"/>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7000"/>
                            </p:stCondLst>
                            <p:childTnLst>
                              <p:par>
                                <p:cTn id="80" presetID="1" presetClass="entr" presetSubtype="0" fill="hold" nodeType="afterEffect">
                                  <p:stCondLst>
                                    <p:cond delay="1000"/>
                                  </p:stCondLst>
                                  <p:childTnLst>
                                    <p:set>
                                      <p:cBhvr>
                                        <p:cTn id="81" dur="1" fill="hold">
                                          <p:stCondLst>
                                            <p:cond delay="0"/>
                                          </p:stCondLst>
                                        </p:cTn>
                                        <p:tgtEl>
                                          <p:spTgt spid="205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8000"/>
                            </p:stCondLst>
                            <p:childTnLst>
                              <p:par>
                                <p:cTn id="83" presetID="1" presetClass="entr" presetSubtype="0" fill="hold" nodeType="afterEffect">
                                  <p:stCondLst>
                                    <p:cond delay="1000"/>
                                  </p:stCondLst>
                                  <p:childTnLst>
                                    <p:set>
                                      <p:cBhvr>
                                        <p:cTn id="84" dur="1" fill="hold">
                                          <p:stCondLst>
                                            <p:cond delay="0"/>
                                          </p:stCondLst>
                                        </p:cTn>
                                        <p:tgtEl>
                                          <p:spTgt spid="20540"/>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9000"/>
                            </p:stCondLst>
                            <p:childTnLst>
                              <p:par>
                                <p:cTn id="86" presetID="1" presetClass="entr" presetSubtype="0" fill="hold" nodeType="afterEffect">
                                  <p:stCondLst>
                                    <p:cond delay="1000"/>
                                  </p:stCondLst>
                                  <p:childTnLst>
                                    <p:set>
                                      <p:cBhvr>
                                        <p:cTn id="87" dur="1" fill="hold">
                                          <p:stCondLst>
                                            <p:cond delay="0"/>
                                          </p:stCondLst>
                                        </p:cTn>
                                        <p:tgtEl>
                                          <p:spTgt spid="20543"/>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0000"/>
                            </p:stCondLst>
                            <p:childTnLst>
                              <p:par>
                                <p:cTn id="89" presetID="1" presetClass="entr" presetSubtype="0" fill="hold" nodeType="afterEffect">
                                  <p:stCondLst>
                                    <p:cond delay="1000"/>
                                  </p:stCondLst>
                                  <p:childTnLst>
                                    <p:set>
                                      <p:cBhvr>
                                        <p:cTn id="90" dur="1" fill="hold">
                                          <p:stCondLst>
                                            <p:cond delay="0"/>
                                          </p:stCondLst>
                                        </p:cTn>
                                        <p:tgtEl>
                                          <p:spTgt spid="20546"/>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1000"/>
                            </p:stCondLst>
                            <p:childTnLst>
                              <p:par>
                                <p:cTn id="92" presetID="1" presetClass="entr" presetSubtype="0" fill="hold" nodeType="afterEffect">
                                  <p:stCondLst>
                                    <p:cond delay="1000"/>
                                  </p:stCondLst>
                                  <p:childTnLst>
                                    <p:set>
                                      <p:cBhvr>
                                        <p:cTn id="93" dur="1" fill="hold">
                                          <p:stCondLst>
                                            <p:cond delay="0"/>
                                          </p:stCondLst>
                                        </p:cTn>
                                        <p:tgtEl>
                                          <p:spTgt spid="20549"/>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2000"/>
                            </p:stCondLst>
                            <p:childTnLst>
                              <p:par>
                                <p:cTn id="95" presetID="1" presetClass="entr" presetSubtype="0" fill="hold" nodeType="afterEffect">
                                  <p:stCondLst>
                                    <p:cond delay="1000"/>
                                  </p:stCondLst>
                                  <p:childTnLst>
                                    <p:set>
                                      <p:cBhvr>
                                        <p:cTn id="96" dur="1" fill="hold">
                                          <p:stCondLst>
                                            <p:cond delay="0"/>
                                          </p:stCondLst>
                                        </p:cTn>
                                        <p:tgtEl>
                                          <p:spTgt spid="20552"/>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3000"/>
                            </p:stCondLst>
                            <p:childTnLst>
                              <p:par>
                                <p:cTn id="98" presetID="1" presetClass="entr" presetSubtype="0" fill="hold" nodeType="afterEffect">
                                  <p:stCondLst>
                                    <p:cond delay="1000"/>
                                  </p:stCondLst>
                                  <p:childTnLst>
                                    <p:set>
                                      <p:cBhvr>
                                        <p:cTn id="99" dur="1" fill="hold">
                                          <p:stCondLst>
                                            <p:cond delay="0"/>
                                          </p:stCondLst>
                                        </p:cTn>
                                        <p:tgtEl>
                                          <p:spTgt spid="20555"/>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4000"/>
                            </p:stCondLst>
                            <p:childTnLst>
                              <p:par>
                                <p:cTn id="101" presetID="1" presetClass="entr" presetSubtype="0" fill="hold" nodeType="afterEffect">
                                  <p:stCondLst>
                                    <p:cond delay="1000"/>
                                  </p:stCondLst>
                                  <p:childTnLst>
                                    <p:set>
                                      <p:cBhvr>
                                        <p:cTn id="102" dur="1" fill="hold">
                                          <p:stCondLst>
                                            <p:cond delay="0"/>
                                          </p:stCondLst>
                                        </p:cTn>
                                        <p:tgtEl>
                                          <p:spTgt spid="20558"/>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5000"/>
                            </p:stCondLst>
                            <p:childTnLst>
                              <p:par>
                                <p:cTn id="104" presetID="1" presetClass="entr" presetSubtype="0" fill="hold" nodeType="afterEffect">
                                  <p:stCondLst>
                                    <p:cond delay="1000"/>
                                  </p:stCondLst>
                                  <p:childTnLst>
                                    <p:set>
                                      <p:cBhvr>
                                        <p:cTn id="105" dur="1" fill="hold">
                                          <p:stCondLst>
                                            <p:cond delay="0"/>
                                          </p:stCondLst>
                                        </p:cTn>
                                        <p:tgtEl>
                                          <p:spTgt spid="20561"/>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6000"/>
                            </p:stCondLst>
                            <p:childTnLst>
                              <p:par>
                                <p:cTn id="107" presetID="1" presetClass="entr" presetSubtype="0" fill="hold" nodeType="afterEffect">
                                  <p:stCondLst>
                                    <p:cond delay="1000"/>
                                  </p:stCondLst>
                                  <p:childTnLst>
                                    <p:set>
                                      <p:cBhvr>
                                        <p:cTn id="108" dur="1" fill="hold">
                                          <p:stCondLst>
                                            <p:cond delay="0"/>
                                          </p:stCondLst>
                                        </p:cTn>
                                        <p:tgtEl>
                                          <p:spTgt spid="20564"/>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7000"/>
                            </p:stCondLst>
                            <p:childTnLst>
                              <p:par>
                                <p:cTn id="110" presetID="5" presetClass="entr" presetSubtype="10" fill="hold" grpId="0" nodeType="afterEffect">
                                  <p:stCondLst>
                                    <p:cond delay="0"/>
                                  </p:stCondLst>
                                  <p:childTnLst>
                                    <p:set>
                                      <p:cBhvr>
                                        <p:cTn id="111" dur="1" fill="hold">
                                          <p:stCondLst>
                                            <p:cond delay="0"/>
                                          </p:stCondLst>
                                        </p:cTn>
                                        <p:tgtEl>
                                          <p:spTgt spid="20567"/>
                                        </p:tgtEl>
                                        <p:attrNameLst>
                                          <p:attrName>style.visibility</p:attrName>
                                        </p:attrNameLst>
                                      </p:cBhvr>
                                      <p:to>
                                        <p:strVal val="visible"/>
                                      </p:to>
                                    </p:set>
                                    <p:animEffect transition="in" filter="checkerboard(across)">
                                      <p:cBhvr>
                                        <p:cTn id="112" dur="1000"/>
                                        <p:tgtEl>
                                          <p:spTgt spid="20567"/>
                                        </p:tgtEl>
                                      </p:cBhvr>
                                    </p:animEffect>
                                  </p:childTnLst>
                                  <p:subTnLst>
                                    <p:audio>
                                      <p:cMediaNode>
                                        <p:cTn display="0" masterRel="sameClick">
                                          <p:stCondLst>
                                            <p:cond evt="begin" delay="0">
                                              <p:tn val="110"/>
                                            </p:cond>
                                          </p:stCondLst>
                                          <p:endCondLst>
                                            <p:cond evt="onStopAudio" delay="0">
                                              <p:tgtEl>
                                                <p:sldTgt/>
                                              </p:tgtEl>
                                            </p:cond>
                                          </p:endCondLst>
                                        </p:cTn>
                                        <p:tgtEl>
                                          <p:sndTgt r:embed="rId3" name="REC04.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35" presetClass="entr" presetSubtype="0" fill="hold" nodeType="clickEffect">
                                  <p:stCondLst>
                                    <p:cond delay="0"/>
                                  </p:stCondLst>
                                  <p:childTnLst>
                                    <p:set>
                                      <p:cBhvr>
                                        <p:cTn id="116" dur="1" fill="hold">
                                          <p:stCondLst>
                                            <p:cond delay="0"/>
                                          </p:stCondLst>
                                        </p:cTn>
                                        <p:tgtEl>
                                          <p:spTgt spid="20495">
                                            <p:txEl>
                                              <p:pRg st="0" end="0"/>
                                            </p:txEl>
                                          </p:spTgt>
                                        </p:tgtEl>
                                        <p:attrNameLst>
                                          <p:attrName>style.visibility</p:attrName>
                                        </p:attrNameLst>
                                      </p:cBhvr>
                                      <p:to>
                                        <p:strVal val="visible"/>
                                      </p:to>
                                    </p:set>
                                    <p:animEffect transition="in" filter="fade">
                                      <p:cBhvr>
                                        <p:cTn id="117" dur="500"/>
                                        <p:tgtEl>
                                          <p:spTgt spid="20495">
                                            <p:txEl>
                                              <p:pRg st="0" end="0"/>
                                            </p:txEl>
                                          </p:spTgt>
                                        </p:tgtEl>
                                      </p:cBhvr>
                                    </p:animEffect>
                                    <p:anim calcmode="lin" valueType="num">
                                      <p:cBhvr>
                                        <p:cTn id="118" dur="500" fill="hold"/>
                                        <p:tgtEl>
                                          <p:spTgt spid="20495">
                                            <p:txEl>
                                              <p:pRg st="0" end="0"/>
                                            </p:txEl>
                                          </p:spTgt>
                                        </p:tgtEl>
                                        <p:attrNameLst>
                                          <p:attrName>style.rotation</p:attrName>
                                        </p:attrNameLst>
                                      </p:cBhvr>
                                      <p:tavLst>
                                        <p:tav tm="0">
                                          <p:val>
                                            <p:fltVal val="720"/>
                                          </p:val>
                                        </p:tav>
                                        <p:tav tm="100000">
                                          <p:val>
                                            <p:fltVal val="0"/>
                                          </p:val>
                                        </p:tav>
                                      </p:tavLst>
                                    </p:anim>
                                    <p:anim calcmode="lin" valueType="num">
                                      <p:cBhvr>
                                        <p:cTn id="119" dur="500" fill="hold"/>
                                        <p:tgtEl>
                                          <p:spTgt spid="20495">
                                            <p:txEl>
                                              <p:pRg st="0" end="0"/>
                                            </p:txEl>
                                          </p:spTgt>
                                        </p:tgtEl>
                                        <p:attrNameLst>
                                          <p:attrName>ppt_h</p:attrName>
                                        </p:attrNameLst>
                                      </p:cBhvr>
                                      <p:tavLst>
                                        <p:tav tm="0">
                                          <p:val>
                                            <p:fltVal val="0"/>
                                          </p:val>
                                        </p:tav>
                                        <p:tav tm="100000">
                                          <p:val>
                                            <p:strVal val="#ppt_h"/>
                                          </p:val>
                                        </p:tav>
                                      </p:tavLst>
                                    </p:anim>
                                    <p:anim calcmode="lin" valueType="num">
                                      <p:cBhvr>
                                        <p:cTn id="120" dur="500" fill="hold"/>
                                        <p:tgtEl>
                                          <p:spTgt spid="2049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4" name="DIN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5" name="FELIZ2.WAV"/>
                                        </p:tgtEl>
                                      </p:cMediaNode>
                                    </p:audio>
                                  </p:subTnLst>
                                </p:cTn>
                              </p:par>
                              <p:par>
                                <p:cTn id="125" presetID="22" presetClass="emph" presetSubtype="0" repeatCount="10000" fill="remove" grpId="1" nodeType="withEffect">
                                  <p:stCondLst>
                                    <p:cond delay="0"/>
                                  </p:stCondLst>
                                  <p:childTnLst>
                                    <p:animClr clrSpc="hsl" dir="cw">
                                      <p:cBhvr override="childStyle">
                                        <p:cTn id="126" dur="500" fill="hold"/>
                                        <p:tgtEl>
                                          <p:spTgt spid="57356"/>
                                        </p:tgtEl>
                                        <p:attrNameLst>
                                          <p:attrName>style.color</p:attrName>
                                        </p:attrNameLst>
                                      </p:cBhvr>
                                      <p:by>
                                        <p:hsl h="-7200000" s="0" l="0"/>
                                      </p:by>
                                    </p:animClr>
                                    <p:animClr clrSpc="hsl" dir="cw">
                                      <p:cBhvr>
                                        <p:cTn id="127" dur="500" fill="hold"/>
                                        <p:tgtEl>
                                          <p:spTgt spid="57356"/>
                                        </p:tgtEl>
                                        <p:attrNameLst>
                                          <p:attrName>fillcolor</p:attrName>
                                        </p:attrNameLst>
                                      </p:cBhvr>
                                      <p:by>
                                        <p:hsl h="-7200000" s="0" l="0"/>
                                      </p:by>
                                    </p:animClr>
                                    <p:animClr clrSpc="hsl" dir="cw">
                                      <p:cBhvr>
                                        <p:cTn id="128" dur="500" fill="hold"/>
                                        <p:tgtEl>
                                          <p:spTgt spid="57356"/>
                                        </p:tgtEl>
                                        <p:attrNameLst>
                                          <p:attrName>stroke.color</p:attrName>
                                        </p:attrNameLst>
                                      </p:cBhvr>
                                      <p:by>
                                        <p:hsl h="-7200000" s="0" l="0"/>
                                      </p:by>
                                    </p:animClr>
                                    <p:set>
                                      <p:cBhvr>
                                        <p:cTn id="129"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p:bldP spid="20521" grpId="0" animBg="1"/>
      <p:bldP spid="20521" grpId="1" animBg="1"/>
      <p:bldP spid="20567" grpId="0" animBg="1"/>
      <p:bldP spid="57356" grpId="0" animBg="1"/>
      <p:bldP spid="5735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2294"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19461" name="Rectangle 54"/>
          <p:cNvSpPr>
            <a:spLocks noChangeArrowheads="1"/>
          </p:cNvSpPr>
          <p:nvPr/>
        </p:nvSpPr>
        <p:spPr bwMode="auto">
          <a:xfrm>
            <a:off x="1295400" y="2098675"/>
            <a:ext cx="7696200" cy="1628775"/>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400" b="1">
                <a:solidFill>
                  <a:srgbClr val="800000"/>
                </a:solidFill>
                <a:latin typeface="Verdana" panose="020B0604030504040204" pitchFamily="34" charset="0"/>
              </a:rPr>
              <a:t>  </a:t>
            </a:r>
            <a:r>
              <a:rPr lang="en-US" altLang="en-US" sz="2400" b="1">
                <a:solidFill>
                  <a:srgbClr val="0000FF"/>
                </a:solidFill>
                <a:latin typeface="Times New Roman" panose="02020603050405020304" pitchFamily="18" charset="0"/>
                <a:cs typeface="Times New Roman" panose="02020603050405020304" pitchFamily="18" charset="0"/>
              </a:rPr>
              <a:t>Trong bài đọc </a:t>
            </a:r>
            <a:r>
              <a:rPr lang="en-US" altLang="en-US" sz="2800" b="1" i="1">
                <a:solidFill>
                  <a:srgbClr val="0000FF"/>
                </a:solidFill>
                <a:latin typeface="Times New Roman" panose="02020603050405020304" pitchFamily="18" charset="0"/>
                <a:cs typeface="Times New Roman" panose="02020603050405020304" pitchFamily="18" charset="0"/>
              </a:rPr>
              <a:t>Cô giáo tí hon </a:t>
            </a:r>
            <a:r>
              <a:rPr lang="en-US" altLang="en-US" sz="2400" b="1">
                <a:solidFill>
                  <a:srgbClr val="0000FF"/>
                </a:solidFill>
                <a:latin typeface="Times New Roman" panose="02020603050405020304" pitchFamily="18" charset="0"/>
                <a:cs typeface="Times New Roman" panose="02020603050405020304" pitchFamily="18" charset="0"/>
              </a:rPr>
              <a:t>mấy chị em chơi trò gì?</a:t>
            </a:r>
          </a:p>
        </p:txBody>
      </p:sp>
      <p:pic>
        <p:nvPicPr>
          <p:cNvPr id="12296"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2298"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2301"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7</a:t>
            </a:r>
          </a:p>
        </p:txBody>
      </p:sp>
      <p:sp>
        <p:nvSpPr>
          <p:cNvPr id="12303"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2304"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9471" name="Text Box 42"/>
          <p:cNvSpPr txBox="1">
            <a:spLocks noChangeArrowheads="1"/>
          </p:cNvSpPr>
          <p:nvPr/>
        </p:nvSpPr>
        <p:spPr bwMode="auto">
          <a:xfrm>
            <a:off x="4583113"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2306" name="AutoShape 10" descr="img24">
            <a:hlinkClick r:id="rId9"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12307" name="AutoShape 11" descr="img24">
            <a:hlinkClick r:id="rId11"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12308" name="AutoShape 12" descr="img24">
            <a:hlinkClick r:id="rId12"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12309" name="AutoShape 13" descr="img24">
            <a:hlinkClick r:id="rId14"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12310" name="AutoShape 14" descr="img24">
            <a:hlinkClick r:id="rId15"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2311" name="AutoShape 15" descr="img24">
            <a:hlinkClick r:id="rId16"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2312" name="AutoShape 16" descr="img24">
            <a:hlinkClick r:id="rId17"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2313" name="AutoShape 17" descr="img24">
            <a:hlinkClick r:id="rId18"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2314" name="AutoShape 18" descr="img24">
            <a:hlinkClick r:id="rId19"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2315" name="AutoShape 19" descr="img24">
            <a:hlinkClick r:id="rId20"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2316" name="AutoShape 20" descr="img24">
            <a:hlinkClick r:id="rId21"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2317" name="AutoShape 21" descr="img24">
            <a:hlinkClick r:id="rId22"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2318" name="AutoShape 22" descr="img24">
            <a:hlinkClick r:id="rId23"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2319" name="AutoShape 23" descr="img24">
            <a:hlinkClick r:id="rId24"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19493" name="WordArt 37"/>
          <p:cNvSpPr>
            <a:spLocks noChangeArrowheads="1" noChangeShapeType="1" noTextEdit="1"/>
          </p:cNvSpPr>
          <p:nvPr/>
        </p:nvSpPr>
        <p:spPr bwMode="auto">
          <a:xfrm>
            <a:off x="5715000" y="1552575"/>
            <a:ext cx="2016125" cy="47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sz="2000" b="1" kern="10" dirty="0">
                <a:solidFill>
                  <a:srgbClr val="336699"/>
                </a:solidFill>
                <a:effectLst>
                  <a:outerShdw dist="45791" dir="2021404" algn="ctr" rotWithShape="0">
                    <a:srgbClr val="B2B2B2">
                      <a:alpha val="79999"/>
                    </a:srgbClr>
                  </a:outerShdw>
                </a:effectLst>
                <a:latin typeface="+mj-lt"/>
                <a:ea typeface="+mj-lt"/>
                <a:cs typeface="+mj-lt"/>
              </a:rPr>
              <a:t>(</a:t>
            </a:r>
            <a:r>
              <a:rPr lang="en-US" sz="1200" b="1" kern="10" dirty="0">
                <a:solidFill>
                  <a:srgbClr val="336699"/>
                </a:solidFill>
                <a:effectLst>
                  <a:outerShdw dist="45791" dir="2021404" algn="ctr" rotWithShape="0">
                    <a:srgbClr val="B2B2B2">
                      <a:alpha val="79999"/>
                    </a:srgbClr>
                  </a:outerShdw>
                </a:effectLst>
                <a:latin typeface="Times New Roman" panose="02020603050405020304" pitchFamily="18" charset="0"/>
                <a:ea typeface="+mj-lt"/>
                <a:cs typeface="Times New Roman" panose="02020603050405020304" pitchFamily="18" charset="0"/>
              </a:rPr>
              <a:t>Tự luận</a:t>
            </a:r>
            <a:r>
              <a:rPr lang="en-US" sz="2000" b="1" kern="10" dirty="0">
                <a:solidFill>
                  <a:srgbClr val="336699"/>
                </a:solidFill>
                <a:effectLst>
                  <a:outerShdw dist="45791" dir="2021404" algn="ctr" rotWithShape="0">
                    <a:srgbClr val="B2B2B2">
                      <a:alpha val="79999"/>
                    </a:srgbClr>
                  </a:outerShdw>
                </a:effectLst>
                <a:latin typeface="+mj-lt"/>
                <a:ea typeface="+mj-lt"/>
                <a:cs typeface="+mj-lt"/>
              </a:rPr>
              <a:t>)</a:t>
            </a:r>
          </a:p>
        </p:txBody>
      </p:sp>
      <p:sp>
        <p:nvSpPr>
          <p:cNvPr id="19494" name="WordArt 38"/>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mj-lt"/>
                <a:ea typeface="+mj-lt"/>
                <a:cs typeface="+mj-lt"/>
              </a:rPr>
              <a:t>(</a:t>
            </a:r>
            <a:r>
              <a:rPr lang="en-US" sz="3600" b="1" kern="10" dirty="0">
                <a:solidFill>
                  <a:srgbClr val="336699"/>
                </a:solidFill>
                <a:effectLst>
                  <a:outerShdw dist="45791" dir="2021404" algn="ctr" rotWithShape="0">
                    <a:srgbClr val="B2B2B2">
                      <a:alpha val="79999"/>
                    </a:srgbClr>
                  </a:outerShdw>
                </a:effectLst>
                <a:latin typeface="+mj-lt"/>
                <a:ea typeface="+mj-lt"/>
                <a:cs typeface="+mj-lt"/>
              </a:rPr>
              <a:t>Tiếng Việt</a:t>
            </a:r>
            <a:r>
              <a:rPr lang="en-US" sz="3600" kern="10" dirty="0">
                <a:solidFill>
                  <a:srgbClr val="336699"/>
                </a:solidFill>
                <a:effectLst>
                  <a:outerShdw dist="45791" dir="2021404" algn="ctr" rotWithShape="0">
                    <a:srgbClr val="B2B2B2">
                      <a:alpha val="79999"/>
                    </a:srgbClr>
                  </a:outerShdw>
                </a:effectLst>
                <a:latin typeface="+mj-lt"/>
                <a:ea typeface="+mj-lt"/>
                <a:cs typeface="+mj-lt"/>
              </a:rPr>
              <a:t>)</a:t>
            </a:r>
          </a:p>
        </p:txBody>
      </p:sp>
      <p:pic>
        <p:nvPicPr>
          <p:cNvPr id="12322" name="Picture 40" descr="atom">
            <a:hlinkClick r:id="" action="ppaction://noaction"/>
          </p:cNvPr>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7" name="AutoShape 41"/>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19498" name="Group 42"/>
          <p:cNvGrpSpPr>
            <a:grpSpLocks/>
          </p:cNvGrpSpPr>
          <p:nvPr/>
        </p:nvGrpSpPr>
        <p:grpSpPr bwMode="auto">
          <a:xfrm>
            <a:off x="1562100" y="4038600"/>
            <a:ext cx="1774825" cy="1371600"/>
            <a:chOff x="4450" y="0"/>
            <a:chExt cx="1118" cy="1104"/>
          </a:xfrm>
        </p:grpSpPr>
        <p:pic>
          <p:nvPicPr>
            <p:cNvPr id="12382" name="Picture 43"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83"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19501" name="Group 45"/>
          <p:cNvGrpSpPr>
            <a:grpSpLocks/>
          </p:cNvGrpSpPr>
          <p:nvPr/>
        </p:nvGrpSpPr>
        <p:grpSpPr bwMode="auto">
          <a:xfrm>
            <a:off x="1539875" y="4038600"/>
            <a:ext cx="1774825" cy="1371600"/>
            <a:chOff x="4450" y="0"/>
            <a:chExt cx="1118" cy="1104"/>
          </a:xfrm>
        </p:grpSpPr>
        <p:pic>
          <p:nvPicPr>
            <p:cNvPr id="12380" name="Picture 46"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81"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19504" name="Group 48"/>
          <p:cNvGrpSpPr>
            <a:grpSpLocks/>
          </p:cNvGrpSpPr>
          <p:nvPr/>
        </p:nvGrpSpPr>
        <p:grpSpPr bwMode="auto">
          <a:xfrm>
            <a:off x="1562100" y="4038600"/>
            <a:ext cx="1774825" cy="1371600"/>
            <a:chOff x="4450" y="0"/>
            <a:chExt cx="1118" cy="1104"/>
          </a:xfrm>
        </p:grpSpPr>
        <p:pic>
          <p:nvPicPr>
            <p:cNvPr id="12378" name="Picture 49"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79"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19507" name="Group 51"/>
          <p:cNvGrpSpPr>
            <a:grpSpLocks/>
          </p:cNvGrpSpPr>
          <p:nvPr/>
        </p:nvGrpSpPr>
        <p:grpSpPr bwMode="auto">
          <a:xfrm>
            <a:off x="1562100" y="4038600"/>
            <a:ext cx="1774825" cy="1371600"/>
            <a:chOff x="4450" y="0"/>
            <a:chExt cx="1118" cy="1104"/>
          </a:xfrm>
        </p:grpSpPr>
        <p:pic>
          <p:nvPicPr>
            <p:cNvPr id="12376" name="Picture 52"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77"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19510" name="Group 54"/>
          <p:cNvGrpSpPr>
            <a:grpSpLocks/>
          </p:cNvGrpSpPr>
          <p:nvPr/>
        </p:nvGrpSpPr>
        <p:grpSpPr bwMode="auto">
          <a:xfrm>
            <a:off x="1539875" y="4038600"/>
            <a:ext cx="1774825" cy="1371600"/>
            <a:chOff x="4450" y="0"/>
            <a:chExt cx="1118" cy="1104"/>
          </a:xfrm>
        </p:grpSpPr>
        <p:pic>
          <p:nvPicPr>
            <p:cNvPr id="12374" name="Picture 55"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75"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19513" name="Group 57"/>
          <p:cNvGrpSpPr>
            <a:grpSpLocks/>
          </p:cNvGrpSpPr>
          <p:nvPr/>
        </p:nvGrpSpPr>
        <p:grpSpPr bwMode="auto">
          <a:xfrm>
            <a:off x="1562100" y="4038600"/>
            <a:ext cx="1774825" cy="1371600"/>
            <a:chOff x="4450" y="0"/>
            <a:chExt cx="1118" cy="1104"/>
          </a:xfrm>
        </p:grpSpPr>
        <p:pic>
          <p:nvPicPr>
            <p:cNvPr id="12372" name="Picture 58"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73"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19516" name="Group 60"/>
          <p:cNvGrpSpPr>
            <a:grpSpLocks/>
          </p:cNvGrpSpPr>
          <p:nvPr/>
        </p:nvGrpSpPr>
        <p:grpSpPr bwMode="auto">
          <a:xfrm>
            <a:off x="1562100" y="4038600"/>
            <a:ext cx="1774825" cy="1371600"/>
            <a:chOff x="4450" y="0"/>
            <a:chExt cx="1118" cy="1104"/>
          </a:xfrm>
        </p:grpSpPr>
        <p:pic>
          <p:nvPicPr>
            <p:cNvPr id="12370" name="Picture 61"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71"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19519" name="Group 63"/>
          <p:cNvGrpSpPr>
            <a:grpSpLocks/>
          </p:cNvGrpSpPr>
          <p:nvPr/>
        </p:nvGrpSpPr>
        <p:grpSpPr bwMode="auto">
          <a:xfrm>
            <a:off x="1562100" y="4038600"/>
            <a:ext cx="1774825" cy="1371600"/>
            <a:chOff x="4450" y="0"/>
            <a:chExt cx="1118" cy="1104"/>
          </a:xfrm>
        </p:grpSpPr>
        <p:pic>
          <p:nvPicPr>
            <p:cNvPr id="12368" name="Picture 64"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9"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19522" name="Group 66"/>
          <p:cNvGrpSpPr>
            <a:grpSpLocks/>
          </p:cNvGrpSpPr>
          <p:nvPr/>
        </p:nvGrpSpPr>
        <p:grpSpPr bwMode="auto">
          <a:xfrm>
            <a:off x="1524000" y="4025900"/>
            <a:ext cx="1774825" cy="1371600"/>
            <a:chOff x="4450" y="0"/>
            <a:chExt cx="1118" cy="1104"/>
          </a:xfrm>
        </p:grpSpPr>
        <p:pic>
          <p:nvPicPr>
            <p:cNvPr id="12366" name="Picture 67"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7"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19525" name="Group 69"/>
          <p:cNvGrpSpPr>
            <a:grpSpLocks/>
          </p:cNvGrpSpPr>
          <p:nvPr/>
        </p:nvGrpSpPr>
        <p:grpSpPr bwMode="auto">
          <a:xfrm>
            <a:off x="1562100" y="4038600"/>
            <a:ext cx="1774825" cy="1371600"/>
            <a:chOff x="4450" y="0"/>
            <a:chExt cx="1118" cy="1104"/>
          </a:xfrm>
        </p:grpSpPr>
        <p:pic>
          <p:nvPicPr>
            <p:cNvPr id="12364" name="Picture 70"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5"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19528" name="Group 72"/>
          <p:cNvGrpSpPr>
            <a:grpSpLocks/>
          </p:cNvGrpSpPr>
          <p:nvPr/>
        </p:nvGrpSpPr>
        <p:grpSpPr bwMode="auto">
          <a:xfrm>
            <a:off x="1539875" y="4038600"/>
            <a:ext cx="1774825" cy="1371600"/>
            <a:chOff x="4450" y="0"/>
            <a:chExt cx="1118" cy="1104"/>
          </a:xfrm>
        </p:grpSpPr>
        <p:pic>
          <p:nvPicPr>
            <p:cNvPr id="12362" name="Picture 73"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3"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19531" name="Group 75"/>
          <p:cNvGrpSpPr>
            <a:grpSpLocks/>
          </p:cNvGrpSpPr>
          <p:nvPr/>
        </p:nvGrpSpPr>
        <p:grpSpPr bwMode="auto">
          <a:xfrm>
            <a:off x="1562100" y="4038600"/>
            <a:ext cx="1774825" cy="1371600"/>
            <a:chOff x="4450" y="0"/>
            <a:chExt cx="1118" cy="1104"/>
          </a:xfrm>
        </p:grpSpPr>
        <p:pic>
          <p:nvPicPr>
            <p:cNvPr id="12360" name="Picture 76"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1"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19534" name="Group 78"/>
          <p:cNvGrpSpPr>
            <a:grpSpLocks/>
          </p:cNvGrpSpPr>
          <p:nvPr/>
        </p:nvGrpSpPr>
        <p:grpSpPr bwMode="auto">
          <a:xfrm>
            <a:off x="1539875" y="4038600"/>
            <a:ext cx="1774825" cy="1371600"/>
            <a:chOff x="4450" y="0"/>
            <a:chExt cx="1118" cy="1104"/>
          </a:xfrm>
        </p:grpSpPr>
        <p:pic>
          <p:nvPicPr>
            <p:cNvPr id="12358" name="Picture 79"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9"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19537" name="Group 81"/>
          <p:cNvGrpSpPr>
            <a:grpSpLocks/>
          </p:cNvGrpSpPr>
          <p:nvPr/>
        </p:nvGrpSpPr>
        <p:grpSpPr bwMode="auto">
          <a:xfrm>
            <a:off x="1539875" y="4038600"/>
            <a:ext cx="1774825" cy="1371600"/>
            <a:chOff x="4450" y="0"/>
            <a:chExt cx="1118" cy="1104"/>
          </a:xfrm>
        </p:grpSpPr>
        <p:pic>
          <p:nvPicPr>
            <p:cNvPr id="12356" name="Picture 82"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7"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19540" name="Group 84"/>
          <p:cNvGrpSpPr>
            <a:grpSpLocks/>
          </p:cNvGrpSpPr>
          <p:nvPr/>
        </p:nvGrpSpPr>
        <p:grpSpPr bwMode="auto">
          <a:xfrm>
            <a:off x="1562100" y="4038600"/>
            <a:ext cx="1774825" cy="1371600"/>
            <a:chOff x="4450" y="0"/>
            <a:chExt cx="1118" cy="1104"/>
          </a:xfrm>
        </p:grpSpPr>
        <p:pic>
          <p:nvPicPr>
            <p:cNvPr id="12354" name="Picture 85" descr="CLOC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5"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19543" name="AutoShape 87"/>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2340" name="Picture 88" descr="Hoa27"/>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1" name="Picture 89" descr="Buombay"/>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2" name="Picture 90" descr="atom">
            <a:hlinkClick r:id="" action="ppaction://noaction"/>
          </p:cNvPr>
          <p:cNvPicPr>
            <a:picLocks noChangeAspect="1" noChangeArrowheads="1" noCrop="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3" name="Picture 91" descr="690739pesbqr6dqw"/>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4" name="Picture 92" descr="690739pesbqr6dqw"/>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45" name="Group 95"/>
          <p:cNvGrpSpPr>
            <a:grpSpLocks/>
          </p:cNvGrpSpPr>
          <p:nvPr/>
        </p:nvGrpSpPr>
        <p:grpSpPr bwMode="auto">
          <a:xfrm>
            <a:off x="7162800" y="5867400"/>
            <a:ext cx="2057400" cy="1066800"/>
            <a:chOff x="0" y="3552"/>
            <a:chExt cx="1392" cy="768"/>
          </a:xfrm>
        </p:grpSpPr>
        <p:pic>
          <p:nvPicPr>
            <p:cNvPr id="12352" name="Picture 96" descr="671691"/>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3" name="Picture 97" descr="671691"/>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46" name="Group 98"/>
          <p:cNvGrpSpPr>
            <a:grpSpLocks/>
          </p:cNvGrpSpPr>
          <p:nvPr/>
        </p:nvGrpSpPr>
        <p:grpSpPr bwMode="auto">
          <a:xfrm>
            <a:off x="1295400" y="5867400"/>
            <a:ext cx="1752600" cy="990600"/>
            <a:chOff x="0" y="3552"/>
            <a:chExt cx="1392" cy="768"/>
          </a:xfrm>
        </p:grpSpPr>
        <p:pic>
          <p:nvPicPr>
            <p:cNvPr id="12350" name="Picture 99" descr="671691"/>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1" name="Picture 100" descr="671691"/>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47" name="Picture 101" descr="atom">
            <a:hlinkClick r:id="" action="ppaction://noaction"/>
          </p:cNvPr>
          <p:cNvPicPr>
            <a:picLocks noChangeAspect="1" noChangeArrowheads="1" noCrop="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8" name="Picture 102" descr="atom">
            <a:hlinkClick r:id="" action="ppaction://noaction"/>
          </p:cNvPr>
          <p:cNvPicPr>
            <a:picLocks noChangeAspect="1" noChangeArrowheads="1" noCrop="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Đi học(dạy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anim calcmode="lin" valueType="num">
                                      <p:cBhvr additive="base">
                                        <p:cTn id="7" dur="500" fill="hold"/>
                                        <p:tgtEl>
                                          <p:spTgt spid="19468"/>
                                        </p:tgtEl>
                                        <p:attrNameLst>
                                          <p:attrName>ppt_x</p:attrName>
                                        </p:attrNameLst>
                                      </p:cBhvr>
                                      <p:tavLst>
                                        <p:tav tm="0">
                                          <p:val>
                                            <p:strVal val="#ppt_x"/>
                                          </p:val>
                                        </p:tav>
                                        <p:tav tm="100000">
                                          <p:val>
                                            <p:strVal val="#ppt_x"/>
                                          </p:val>
                                        </p:tav>
                                      </p:tavLst>
                                    </p:anim>
                                    <p:anim calcmode="lin" valueType="num">
                                      <p:cBhvr additive="base">
                                        <p:cTn id="8" dur="500" fill="hold"/>
                                        <p:tgtEl>
                                          <p:spTgt spid="1946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46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19494"/>
                                        </p:tgtEl>
                                        <p:attrNameLst>
                                          <p:attrName>style.visibility</p:attrName>
                                        </p:attrNameLst>
                                      </p:cBhvr>
                                      <p:to>
                                        <p:strVal val="visible"/>
                                      </p:to>
                                    </p:set>
                                    <p:anim calcmode="lin" valueType="num">
                                      <p:cBhvr>
                                        <p:cTn id="13" dur="5000" fill="hold"/>
                                        <p:tgtEl>
                                          <p:spTgt spid="19494"/>
                                        </p:tgtEl>
                                        <p:attrNameLst>
                                          <p:attrName>ppt_w</p:attrName>
                                        </p:attrNameLst>
                                      </p:cBhvr>
                                      <p:tavLst>
                                        <p:tav tm="0" fmla="#ppt_w*sin(2.5*pi*$)">
                                          <p:val>
                                            <p:fltVal val="0"/>
                                          </p:val>
                                        </p:tav>
                                        <p:tav tm="100000">
                                          <p:val>
                                            <p:fltVal val="1"/>
                                          </p:val>
                                        </p:tav>
                                      </p:tavLst>
                                    </p:anim>
                                    <p:anim calcmode="lin" valueType="num">
                                      <p:cBhvr>
                                        <p:cTn id="14" dur="5000" fill="hold"/>
                                        <p:tgtEl>
                                          <p:spTgt spid="19494"/>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19493"/>
                                        </p:tgtEl>
                                        <p:attrNameLst>
                                          <p:attrName>style.visibility</p:attrName>
                                        </p:attrNameLst>
                                      </p:cBhvr>
                                      <p:to>
                                        <p:strVal val="visible"/>
                                      </p:to>
                                    </p:set>
                                    <p:anim calcmode="lin" valueType="num">
                                      <p:cBhvr>
                                        <p:cTn id="17" dur="5000" fill="hold"/>
                                        <p:tgtEl>
                                          <p:spTgt spid="19493"/>
                                        </p:tgtEl>
                                        <p:attrNameLst>
                                          <p:attrName>ppt_w</p:attrName>
                                        </p:attrNameLst>
                                      </p:cBhvr>
                                      <p:tavLst>
                                        <p:tav tm="0" fmla="#ppt_w*sin(2.5*pi*$)">
                                          <p:val>
                                            <p:fltVal val="0"/>
                                          </p:val>
                                        </p:tav>
                                        <p:tav tm="100000">
                                          <p:val>
                                            <p:fltVal val="1"/>
                                          </p:val>
                                        </p:tav>
                                      </p:tavLst>
                                    </p:anim>
                                    <p:anim calcmode="lin" valueType="num">
                                      <p:cBhvr>
                                        <p:cTn id="18" dur="5000" fill="hold"/>
                                        <p:tgtEl>
                                          <p:spTgt spid="1949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9461">
                                            <p:txEl>
                                              <p:pRg st="0" end="0"/>
                                            </p:txEl>
                                          </p:spTgt>
                                        </p:tgtEl>
                                        <p:attrNameLst>
                                          <p:attrName>style.visibility</p:attrName>
                                        </p:attrNameLst>
                                      </p:cBhvr>
                                      <p:to>
                                        <p:strVal val="visible"/>
                                      </p:to>
                                    </p:set>
                                    <p:anim calcmode="lin" valueType="num">
                                      <p:cBhvr>
                                        <p:cTn id="23" dur="500" fill="hold"/>
                                        <p:tgtEl>
                                          <p:spTgt spid="1946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9461">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946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946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946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497"/>
                                        </p:tgtEl>
                                        <p:attrNameLst>
                                          <p:attrName>style.visibility</p:attrName>
                                        </p:attrNameLst>
                                      </p:cBhvr>
                                      <p:to>
                                        <p:strVal val="visible"/>
                                      </p:to>
                                    </p:set>
                                    <p:animEffect transition="in" filter="checkerboard(across)">
                                      <p:cBhvr>
                                        <p:cTn id="32" dur="1000"/>
                                        <p:tgtEl>
                                          <p:spTgt spid="19497"/>
                                        </p:tgtEl>
                                      </p:cBhvr>
                                    </p:animEffect>
                                  </p:childTnLst>
                                  <p:subTnLst>
                                    <p:audio>
                                      <p:cMediaNode vol="0">
                                        <p:cTn display="0" masterRel="sameClick">
                                          <p:stCondLst>
                                            <p:cond evt="begin" delay="0">
                                              <p:tn val="30"/>
                                            </p:cond>
                                          </p:stCondLst>
                                          <p:endCondLst>
                                            <p:cond evt="onStopAudio" delay="0">
                                              <p:tgtEl>
                                                <p:sldTgt/>
                                              </p:tgtEl>
                                            </p:cond>
                                          </p:endCondLst>
                                        </p:cTn>
                                        <p:tgtEl>
                                          <p:sndTgt r:embed="rId3" name="REC04.wav"/>
                                        </p:tgtEl>
                                      </p:cMediaNode>
                                    </p:audio>
                                  </p:subTnLst>
                                </p:cTn>
                              </p:par>
                            </p:childTnLst>
                          </p:cTn>
                        </p:par>
                        <p:par>
                          <p:cTn id="33" fill="hold" nodeType="afterGroup">
                            <p:stCondLst>
                              <p:cond delay="1000"/>
                            </p:stCondLst>
                            <p:childTnLst>
                              <p:par>
                                <p:cTn id="34" presetID="5" presetClass="exit" presetSubtype="10" fill="hold" grpId="1" nodeType="afterEffect">
                                  <p:stCondLst>
                                    <p:cond delay="500"/>
                                  </p:stCondLst>
                                  <p:childTnLst>
                                    <p:animEffect transition="out" filter="checkerboard(across)">
                                      <p:cBhvr>
                                        <p:cTn id="35" dur="500"/>
                                        <p:tgtEl>
                                          <p:spTgt spid="19497"/>
                                        </p:tgtEl>
                                      </p:cBhvr>
                                    </p:animEffect>
                                    <p:set>
                                      <p:cBhvr>
                                        <p:cTn id="36" dur="1" fill="hold">
                                          <p:stCondLst>
                                            <p:cond delay="499"/>
                                          </p:stCondLst>
                                        </p:cTn>
                                        <p:tgtEl>
                                          <p:spTgt spid="19497"/>
                                        </p:tgtEl>
                                        <p:attrNameLst>
                                          <p:attrName>style.visibility</p:attrName>
                                        </p:attrNameLst>
                                      </p:cBhvr>
                                      <p:to>
                                        <p:strVal val="hidden"/>
                                      </p:to>
                                    </p:set>
                                  </p:childTnLst>
                                  <p:subTnLst>
                                    <p:audio>
                                      <p:cMediaNode vol="7000">
                                        <p:cTn display="0" masterRel="sameClick">
                                          <p:stCondLst>
                                            <p:cond evt="begin" delay="0">
                                              <p:tn val="34"/>
                                            </p:cond>
                                          </p:stCondLst>
                                          <p:endCondLst>
                                            <p:cond evt="onStopAudio" delay="0">
                                              <p:tgtEl>
                                                <p:sldTgt/>
                                              </p:tgtEl>
                                            </p:cond>
                                          </p:endCondLst>
                                        </p:cTn>
                                        <p:tgtEl>
                                          <p:sndTgt r:embed="rId3" name="REC04.wav"/>
                                        </p:tgtEl>
                                      </p:cMediaNode>
                                    </p:audio>
                                  </p:subTnLst>
                                </p:cTn>
                              </p:par>
                            </p:childTnLst>
                          </p:cTn>
                        </p:par>
                        <p:par>
                          <p:cTn id="37" fill="hold" nodeType="afterGroup">
                            <p:stCondLst>
                              <p:cond delay="2000"/>
                            </p:stCondLst>
                            <p:childTnLst>
                              <p:par>
                                <p:cTn id="38" presetID="1" presetClass="entr" presetSubtype="0" fill="hold" nodeType="afterEffect">
                                  <p:stCondLst>
                                    <p:cond delay="1000"/>
                                  </p:stCondLst>
                                  <p:childTnLst>
                                    <p:set>
                                      <p:cBhvr>
                                        <p:cTn id="39" dur="1" fill="hold">
                                          <p:stCondLst>
                                            <p:cond delay="0"/>
                                          </p:stCondLst>
                                        </p:cTn>
                                        <p:tgtEl>
                                          <p:spTgt spid="19498"/>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3000"/>
                            </p:stCondLst>
                            <p:childTnLst>
                              <p:par>
                                <p:cTn id="41" presetID="1" presetClass="entr" presetSubtype="0" fill="hold" nodeType="afterEffect">
                                  <p:stCondLst>
                                    <p:cond delay="1000"/>
                                  </p:stCondLst>
                                  <p:childTnLst>
                                    <p:set>
                                      <p:cBhvr>
                                        <p:cTn id="42" dur="1" fill="hold">
                                          <p:stCondLst>
                                            <p:cond delay="0"/>
                                          </p:stCondLst>
                                        </p:cTn>
                                        <p:tgtEl>
                                          <p:spTgt spid="19501"/>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4000"/>
                            </p:stCondLst>
                            <p:childTnLst>
                              <p:par>
                                <p:cTn id="44" presetID="1" presetClass="entr" presetSubtype="0" fill="hold" nodeType="afterEffect">
                                  <p:stCondLst>
                                    <p:cond delay="1000"/>
                                  </p:stCondLst>
                                  <p:childTnLst>
                                    <p:set>
                                      <p:cBhvr>
                                        <p:cTn id="45" dur="1" fill="hold">
                                          <p:stCondLst>
                                            <p:cond delay="0"/>
                                          </p:stCondLst>
                                        </p:cTn>
                                        <p:tgtEl>
                                          <p:spTgt spid="19504"/>
                                        </p:tgtEl>
                                        <p:attrNameLst>
                                          <p:attrName>style.visibility</p:attrName>
                                        </p:attrNameLst>
                                      </p:cBhvr>
                                      <p:to>
                                        <p:strVal val="visible"/>
                                      </p:to>
                                    </p:set>
                                  </p:childTnLst>
                                  <p:subTnLst>
                                    <p:audio>
                                      <p:cMediaNode vol="100000">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5000"/>
                            </p:stCondLst>
                            <p:childTnLst>
                              <p:par>
                                <p:cTn id="47" presetID="1" presetClass="entr" presetSubtype="0" fill="hold" nodeType="afterEffect">
                                  <p:stCondLst>
                                    <p:cond delay="1000"/>
                                  </p:stCondLst>
                                  <p:childTnLst>
                                    <p:set>
                                      <p:cBhvr>
                                        <p:cTn id="48" dur="1" fill="hold">
                                          <p:stCondLst>
                                            <p:cond delay="0"/>
                                          </p:stCondLst>
                                        </p:cTn>
                                        <p:tgtEl>
                                          <p:spTgt spid="19507"/>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6000"/>
                            </p:stCondLst>
                            <p:childTnLst>
                              <p:par>
                                <p:cTn id="50" presetID="1" presetClass="entr" presetSubtype="0" fill="hold" nodeType="afterEffect">
                                  <p:stCondLst>
                                    <p:cond delay="1000"/>
                                  </p:stCondLst>
                                  <p:childTnLst>
                                    <p:set>
                                      <p:cBhvr>
                                        <p:cTn id="51" dur="1" fill="hold">
                                          <p:stCondLst>
                                            <p:cond delay="0"/>
                                          </p:stCondLst>
                                        </p:cTn>
                                        <p:tgtEl>
                                          <p:spTgt spid="19510"/>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7000"/>
                            </p:stCondLst>
                            <p:childTnLst>
                              <p:par>
                                <p:cTn id="53" presetID="1" presetClass="entr" presetSubtype="0" fill="hold" nodeType="afterEffect">
                                  <p:stCondLst>
                                    <p:cond delay="1000"/>
                                  </p:stCondLst>
                                  <p:childTnLst>
                                    <p:set>
                                      <p:cBhvr>
                                        <p:cTn id="54" dur="1" fill="hold">
                                          <p:stCondLst>
                                            <p:cond delay="0"/>
                                          </p:stCondLst>
                                        </p:cTn>
                                        <p:tgtEl>
                                          <p:spTgt spid="1951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8000"/>
                            </p:stCondLst>
                            <p:childTnLst>
                              <p:par>
                                <p:cTn id="56" presetID="1" presetClass="entr" presetSubtype="0" fill="hold" nodeType="afterEffect">
                                  <p:stCondLst>
                                    <p:cond delay="1000"/>
                                  </p:stCondLst>
                                  <p:childTnLst>
                                    <p:set>
                                      <p:cBhvr>
                                        <p:cTn id="57" dur="1" fill="hold">
                                          <p:stCondLst>
                                            <p:cond delay="0"/>
                                          </p:stCondLst>
                                        </p:cTn>
                                        <p:tgtEl>
                                          <p:spTgt spid="1951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9000"/>
                            </p:stCondLst>
                            <p:childTnLst>
                              <p:par>
                                <p:cTn id="59" presetID="1" presetClass="entr" presetSubtype="0" fill="hold" nodeType="afterEffect">
                                  <p:stCondLst>
                                    <p:cond delay="1000"/>
                                  </p:stCondLst>
                                  <p:childTnLst>
                                    <p:set>
                                      <p:cBhvr>
                                        <p:cTn id="60" dur="1" fill="hold">
                                          <p:stCondLst>
                                            <p:cond delay="0"/>
                                          </p:stCondLst>
                                        </p:cTn>
                                        <p:tgtEl>
                                          <p:spTgt spid="1951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0000"/>
                            </p:stCondLst>
                            <p:childTnLst>
                              <p:par>
                                <p:cTn id="62" presetID="1" presetClass="entr" presetSubtype="0" fill="hold" nodeType="afterEffect">
                                  <p:stCondLst>
                                    <p:cond delay="1000"/>
                                  </p:stCondLst>
                                  <p:childTnLst>
                                    <p:set>
                                      <p:cBhvr>
                                        <p:cTn id="63" dur="1" fill="hold">
                                          <p:stCondLst>
                                            <p:cond delay="0"/>
                                          </p:stCondLst>
                                        </p:cTn>
                                        <p:tgtEl>
                                          <p:spTgt spid="1952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1000"/>
                            </p:stCondLst>
                            <p:childTnLst>
                              <p:par>
                                <p:cTn id="65" presetID="1" presetClass="entr" presetSubtype="0" fill="hold" nodeType="afterEffect">
                                  <p:stCondLst>
                                    <p:cond delay="1000"/>
                                  </p:stCondLst>
                                  <p:childTnLst>
                                    <p:set>
                                      <p:cBhvr>
                                        <p:cTn id="66" dur="1" fill="hold">
                                          <p:stCondLst>
                                            <p:cond delay="0"/>
                                          </p:stCondLst>
                                        </p:cTn>
                                        <p:tgtEl>
                                          <p:spTgt spid="195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2000"/>
                            </p:stCondLst>
                            <p:childTnLst>
                              <p:par>
                                <p:cTn id="68" presetID="1" presetClass="entr" presetSubtype="0" fill="hold" nodeType="afterEffect">
                                  <p:stCondLst>
                                    <p:cond delay="1000"/>
                                  </p:stCondLst>
                                  <p:childTnLst>
                                    <p:set>
                                      <p:cBhvr>
                                        <p:cTn id="69" dur="1" fill="hold">
                                          <p:stCondLst>
                                            <p:cond delay="0"/>
                                          </p:stCondLst>
                                        </p:cTn>
                                        <p:tgtEl>
                                          <p:spTgt spid="19528"/>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3000"/>
                            </p:stCondLst>
                            <p:childTnLst>
                              <p:par>
                                <p:cTn id="71" presetID="1" presetClass="entr" presetSubtype="0" fill="hold" nodeType="afterEffect">
                                  <p:stCondLst>
                                    <p:cond delay="1000"/>
                                  </p:stCondLst>
                                  <p:childTnLst>
                                    <p:set>
                                      <p:cBhvr>
                                        <p:cTn id="72" dur="1" fill="hold">
                                          <p:stCondLst>
                                            <p:cond delay="0"/>
                                          </p:stCondLst>
                                        </p:cTn>
                                        <p:tgtEl>
                                          <p:spTgt spid="195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4000"/>
                            </p:stCondLst>
                            <p:childTnLst>
                              <p:par>
                                <p:cTn id="74" presetID="1" presetClass="entr" presetSubtype="0" fill="hold" nodeType="afterEffect">
                                  <p:stCondLst>
                                    <p:cond delay="1000"/>
                                  </p:stCondLst>
                                  <p:childTnLst>
                                    <p:set>
                                      <p:cBhvr>
                                        <p:cTn id="75" dur="1" fill="hold">
                                          <p:stCondLst>
                                            <p:cond delay="0"/>
                                          </p:stCondLst>
                                        </p:cTn>
                                        <p:tgtEl>
                                          <p:spTgt spid="195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5000"/>
                            </p:stCondLst>
                            <p:childTnLst>
                              <p:par>
                                <p:cTn id="77" presetID="1" presetClass="entr" presetSubtype="0" fill="hold" nodeType="afterEffect">
                                  <p:stCondLst>
                                    <p:cond delay="1000"/>
                                  </p:stCondLst>
                                  <p:childTnLst>
                                    <p:set>
                                      <p:cBhvr>
                                        <p:cTn id="78" dur="1" fill="hold">
                                          <p:stCondLst>
                                            <p:cond delay="0"/>
                                          </p:stCondLst>
                                        </p:cTn>
                                        <p:tgtEl>
                                          <p:spTgt spid="195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6000"/>
                            </p:stCondLst>
                            <p:childTnLst>
                              <p:par>
                                <p:cTn id="80" presetID="1" presetClass="entr" presetSubtype="0" fill="hold" nodeType="afterEffect">
                                  <p:stCondLst>
                                    <p:cond delay="1000"/>
                                  </p:stCondLst>
                                  <p:childTnLst>
                                    <p:set>
                                      <p:cBhvr>
                                        <p:cTn id="81" dur="1" fill="hold">
                                          <p:stCondLst>
                                            <p:cond delay="0"/>
                                          </p:stCondLst>
                                        </p:cTn>
                                        <p:tgtEl>
                                          <p:spTgt spid="19540"/>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7000"/>
                            </p:stCondLst>
                            <p:childTnLst>
                              <p:par>
                                <p:cTn id="83" presetID="5" presetClass="entr" presetSubtype="10" fill="hold" grpId="0" nodeType="afterEffect">
                                  <p:stCondLst>
                                    <p:cond delay="0"/>
                                  </p:stCondLst>
                                  <p:childTnLst>
                                    <p:set>
                                      <p:cBhvr>
                                        <p:cTn id="84" dur="1" fill="hold">
                                          <p:stCondLst>
                                            <p:cond delay="0"/>
                                          </p:stCondLst>
                                        </p:cTn>
                                        <p:tgtEl>
                                          <p:spTgt spid="19543"/>
                                        </p:tgtEl>
                                        <p:attrNameLst>
                                          <p:attrName>style.visibility</p:attrName>
                                        </p:attrNameLst>
                                      </p:cBhvr>
                                      <p:to>
                                        <p:strVal val="visible"/>
                                      </p:to>
                                    </p:set>
                                    <p:animEffect transition="in" filter="checkerboard(across)">
                                      <p:cBhvr>
                                        <p:cTn id="85" dur="1000"/>
                                        <p:tgtEl>
                                          <p:spTgt spid="19543"/>
                                        </p:tgtEl>
                                      </p:cBhvr>
                                    </p:animEffect>
                                  </p:childTnLst>
                                  <p:subTnLst>
                                    <p:audio>
                                      <p:cMediaNode>
                                        <p:cTn display="0" masterRel="sameClick">
                                          <p:stCondLst>
                                            <p:cond evt="begin" delay="0">
                                              <p:tn val="83"/>
                                            </p:cond>
                                          </p:stCondLst>
                                          <p:endCondLst>
                                            <p:cond evt="onStopAudio" delay="0">
                                              <p:tgtEl>
                                                <p:sldTgt/>
                                              </p:tgtEl>
                                            </p:cond>
                                          </p:endCondLst>
                                        </p:cTn>
                                        <p:tgtEl>
                                          <p:sndTgt r:embed="rId3" name="REC04.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35" presetClass="entr" presetSubtype="0" fill="hold" nodeType="clickEffect">
                                  <p:stCondLst>
                                    <p:cond delay="0"/>
                                  </p:stCondLst>
                                  <p:childTnLst>
                                    <p:set>
                                      <p:cBhvr>
                                        <p:cTn id="89" dur="1" fill="hold">
                                          <p:stCondLst>
                                            <p:cond delay="0"/>
                                          </p:stCondLst>
                                        </p:cTn>
                                        <p:tgtEl>
                                          <p:spTgt spid="19471">
                                            <p:txEl>
                                              <p:pRg st="0" end="0"/>
                                            </p:txEl>
                                          </p:spTgt>
                                        </p:tgtEl>
                                        <p:attrNameLst>
                                          <p:attrName>style.visibility</p:attrName>
                                        </p:attrNameLst>
                                      </p:cBhvr>
                                      <p:to>
                                        <p:strVal val="visible"/>
                                      </p:to>
                                    </p:set>
                                    <p:animEffect transition="in" filter="fade">
                                      <p:cBhvr>
                                        <p:cTn id="90" dur="500"/>
                                        <p:tgtEl>
                                          <p:spTgt spid="19471">
                                            <p:txEl>
                                              <p:pRg st="0" end="0"/>
                                            </p:txEl>
                                          </p:spTgt>
                                        </p:tgtEl>
                                      </p:cBhvr>
                                    </p:animEffect>
                                    <p:anim calcmode="lin" valueType="num">
                                      <p:cBhvr>
                                        <p:cTn id="91" dur="500" fill="hold"/>
                                        <p:tgtEl>
                                          <p:spTgt spid="19471">
                                            <p:txEl>
                                              <p:pRg st="0" end="0"/>
                                            </p:txEl>
                                          </p:spTgt>
                                        </p:tgtEl>
                                        <p:attrNameLst>
                                          <p:attrName>style.rotation</p:attrName>
                                        </p:attrNameLst>
                                      </p:cBhvr>
                                      <p:tavLst>
                                        <p:tav tm="0">
                                          <p:val>
                                            <p:fltVal val="720"/>
                                          </p:val>
                                        </p:tav>
                                        <p:tav tm="100000">
                                          <p:val>
                                            <p:fltVal val="0"/>
                                          </p:val>
                                        </p:tav>
                                      </p:tavLst>
                                    </p:anim>
                                    <p:anim calcmode="lin" valueType="num">
                                      <p:cBhvr>
                                        <p:cTn id="92" dur="500" fill="hold"/>
                                        <p:tgtEl>
                                          <p:spTgt spid="19471">
                                            <p:txEl>
                                              <p:pRg st="0" end="0"/>
                                            </p:txEl>
                                          </p:spTgt>
                                        </p:tgtEl>
                                        <p:attrNameLst>
                                          <p:attrName>ppt_h</p:attrName>
                                        </p:attrNameLst>
                                      </p:cBhvr>
                                      <p:tavLst>
                                        <p:tav tm="0">
                                          <p:val>
                                            <p:fltVal val="0"/>
                                          </p:val>
                                        </p:tav>
                                        <p:tav tm="100000">
                                          <p:val>
                                            <p:strVal val="#ppt_h"/>
                                          </p:val>
                                        </p:tav>
                                      </p:tavLst>
                                    </p:anim>
                                    <p:anim calcmode="lin" valueType="num">
                                      <p:cBhvr>
                                        <p:cTn id="93" dur="500" fill="hold"/>
                                        <p:tgtEl>
                                          <p:spTgt spid="1947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4" name="DIN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FELIZ2.WAV"/>
                                        </p:tgtEl>
                                      </p:cMediaNode>
                                    </p:audio>
                                  </p:subTnLst>
                                </p:cTn>
                              </p:par>
                              <p:par>
                                <p:cTn id="98" presetID="22" presetClass="emph" presetSubtype="0" repeatCount="10000" fill="remove" grpId="1" nodeType="withEffect">
                                  <p:stCondLst>
                                    <p:cond delay="0"/>
                                  </p:stCondLst>
                                  <p:childTnLst>
                                    <p:animClr clrSpc="hsl" dir="cw">
                                      <p:cBhvr override="childStyle">
                                        <p:cTn id="99" dur="500" fill="hold"/>
                                        <p:tgtEl>
                                          <p:spTgt spid="57356"/>
                                        </p:tgtEl>
                                        <p:attrNameLst>
                                          <p:attrName>style.color</p:attrName>
                                        </p:attrNameLst>
                                      </p:cBhvr>
                                      <p:by>
                                        <p:hsl h="-7200000" s="0" l="0"/>
                                      </p:by>
                                    </p:animClr>
                                    <p:animClr clrSpc="hsl" dir="cw">
                                      <p:cBhvr>
                                        <p:cTn id="100" dur="500" fill="hold"/>
                                        <p:tgtEl>
                                          <p:spTgt spid="57356"/>
                                        </p:tgtEl>
                                        <p:attrNameLst>
                                          <p:attrName>fillcolor</p:attrName>
                                        </p:attrNameLst>
                                      </p:cBhvr>
                                      <p:by>
                                        <p:hsl h="-7200000" s="0" l="0"/>
                                      </p:by>
                                    </p:animClr>
                                    <p:animClr clrSpc="hsl" dir="cw">
                                      <p:cBhvr>
                                        <p:cTn id="101" dur="500" fill="hold"/>
                                        <p:tgtEl>
                                          <p:spTgt spid="57356"/>
                                        </p:tgtEl>
                                        <p:attrNameLst>
                                          <p:attrName>stroke.color</p:attrName>
                                        </p:attrNameLst>
                                      </p:cBhvr>
                                      <p:by>
                                        <p:hsl h="-7200000" s="0" l="0"/>
                                      </p:by>
                                    </p:animClr>
                                    <p:set>
                                      <p:cBhvr>
                                        <p:cTn id="102"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p:bldP spid="19497" grpId="0" animBg="1"/>
      <p:bldP spid="19497" grpId="1" animBg="1"/>
      <p:bldP spid="19543" grpId="0" animBg="1"/>
      <p:bldP spid="57356" grpId="0" animBg="1"/>
      <p:bldP spid="5735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3318"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34821" name="Rectangle 54"/>
          <p:cNvSpPr>
            <a:spLocks noChangeArrowheads="1"/>
          </p:cNvSpPr>
          <p:nvPr/>
        </p:nvSpPr>
        <p:spPr bwMode="auto">
          <a:xfrm>
            <a:off x="1676400" y="2038350"/>
            <a:ext cx="7086600" cy="1589088"/>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rPr>
              <a:t>  </a:t>
            </a:r>
            <a:r>
              <a:rPr lang="en-US" altLang="en-US" sz="2800" b="1">
                <a:solidFill>
                  <a:srgbClr val="0000FF"/>
                </a:solidFill>
                <a:latin typeface="Times New Roman" panose="02020603050405020304" pitchFamily="18" charset="0"/>
              </a:rPr>
              <a:t>Is that Mr Xuan?           </a:t>
            </a:r>
            <a:endParaRPr lang="en-US" altLang="en-US" sz="2400" b="1">
              <a:solidFill>
                <a:srgbClr val="0000FF"/>
              </a:solidFill>
              <a:latin typeface="Times New Roman" panose="02020603050405020304" pitchFamily="18" charset="0"/>
            </a:endParaRPr>
          </a:p>
        </p:txBody>
      </p:sp>
      <p:pic>
        <p:nvPicPr>
          <p:cNvPr id="13320"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3322"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3325"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8</a:t>
            </a:r>
          </a:p>
        </p:txBody>
      </p:sp>
      <p:sp>
        <p:nvSpPr>
          <p:cNvPr id="13327"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3328"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34831"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3330" name="AutoShape 11" descr="img24">
            <a:hlinkClick r:id="rId9"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13331" name="AutoShape 12" descr="img24">
            <a:hlinkClick r:id="rId11"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13332" name="AutoShape 13" descr="img24">
            <a:hlinkClick r:id="rId13"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13333" name="AutoShape 14" descr="img24">
            <a:hlinkClick r:id="rId14"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3334" name="AutoShape 15" descr="img24">
            <a:hlinkClick r:id="rId15"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3335" name="AutoShape 16" descr="img24">
            <a:hlinkClick r:id="rId16"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3336" name="AutoShape 17" descr="img24">
            <a:hlinkClick r:id="rId17"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3337" name="AutoShape 18" descr="img24">
            <a:hlinkClick r:id="rId18"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3338" name="AutoShape 19" descr="img24">
            <a:hlinkClick r:id="rId19"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3339" name="AutoShape 20" descr="img24">
            <a:hlinkClick r:id="rId20"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3340" name="AutoShape 21" descr="img24">
            <a:hlinkClick r:id="rId21"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3341" name="AutoShape 22" descr="img24">
            <a:hlinkClick r:id="rId22"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3342" name="AutoShape 23" descr="img24">
            <a:hlinkClick r:id="rId23"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34846" name="WordArt 30"/>
          <p:cNvSpPr>
            <a:spLocks noChangeArrowheads="1" noChangeShapeType="1" noTextEdit="1"/>
          </p:cNvSpPr>
          <p:nvPr/>
        </p:nvSpPr>
        <p:spPr bwMode="auto">
          <a:xfrm>
            <a:off x="5715000" y="16002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mj-lt"/>
              </a:rPr>
              <a:t>Trắc nghiệm</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34847" name="WordArt 31"/>
          <p:cNvSpPr>
            <a:spLocks noChangeArrowheads="1" noChangeShapeType="1" noTextEdit="1"/>
          </p:cNvSpPr>
          <p:nvPr/>
        </p:nvSpPr>
        <p:spPr bwMode="auto">
          <a:xfrm>
            <a:off x="2486025" y="1590675"/>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 Tiếng Anh)</a:t>
            </a:r>
          </a:p>
        </p:txBody>
      </p:sp>
      <p:pic>
        <p:nvPicPr>
          <p:cNvPr id="13345" name="Picture 33" descr="atom">
            <a:hlinkClick r:id="" action="ppaction://noaction"/>
          </p:cNvPr>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0" name="AutoShape 34"/>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4851" name="Group 35"/>
          <p:cNvGrpSpPr>
            <a:grpSpLocks/>
          </p:cNvGrpSpPr>
          <p:nvPr/>
        </p:nvGrpSpPr>
        <p:grpSpPr bwMode="auto">
          <a:xfrm>
            <a:off x="1562100" y="4038600"/>
            <a:ext cx="1774825" cy="1371600"/>
            <a:chOff x="4450" y="0"/>
            <a:chExt cx="1118" cy="1104"/>
          </a:xfrm>
        </p:grpSpPr>
        <p:pic>
          <p:nvPicPr>
            <p:cNvPr id="13406" name="Picture 36"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7" name="AutoShape 3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4854" name="Group 38"/>
          <p:cNvGrpSpPr>
            <a:grpSpLocks/>
          </p:cNvGrpSpPr>
          <p:nvPr/>
        </p:nvGrpSpPr>
        <p:grpSpPr bwMode="auto">
          <a:xfrm>
            <a:off x="1539875" y="4038600"/>
            <a:ext cx="1774825" cy="1371600"/>
            <a:chOff x="4450" y="0"/>
            <a:chExt cx="1118" cy="1104"/>
          </a:xfrm>
        </p:grpSpPr>
        <p:pic>
          <p:nvPicPr>
            <p:cNvPr id="13404" name="Picture 39"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5" name="AutoShape 4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4857" name="Group 41"/>
          <p:cNvGrpSpPr>
            <a:grpSpLocks/>
          </p:cNvGrpSpPr>
          <p:nvPr/>
        </p:nvGrpSpPr>
        <p:grpSpPr bwMode="auto">
          <a:xfrm>
            <a:off x="1562100" y="4038600"/>
            <a:ext cx="1774825" cy="1371600"/>
            <a:chOff x="4450" y="0"/>
            <a:chExt cx="1118" cy="1104"/>
          </a:xfrm>
        </p:grpSpPr>
        <p:pic>
          <p:nvPicPr>
            <p:cNvPr id="13402" name="Picture 42"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3" name="AutoShape 4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4860" name="Group 44"/>
          <p:cNvGrpSpPr>
            <a:grpSpLocks/>
          </p:cNvGrpSpPr>
          <p:nvPr/>
        </p:nvGrpSpPr>
        <p:grpSpPr bwMode="auto">
          <a:xfrm>
            <a:off x="1562100" y="4038600"/>
            <a:ext cx="1774825" cy="1371600"/>
            <a:chOff x="4450" y="0"/>
            <a:chExt cx="1118" cy="1104"/>
          </a:xfrm>
        </p:grpSpPr>
        <p:pic>
          <p:nvPicPr>
            <p:cNvPr id="13400" name="Picture 45"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1" name="AutoShape 4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4863" name="Group 47"/>
          <p:cNvGrpSpPr>
            <a:grpSpLocks/>
          </p:cNvGrpSpPr>
          <p:nvPr/>
        </p:nvGrpSpPr>
        <p:grpSpPr bwMode="auto">
          <a:xfrm>
            <a:off x="1539875" y="4038600"/>
            <a:ext cx="1774825" cy="1371600"/>
            <a:chOff x="4450" y="0"/>
            <a:chExt cx="1118" cy="1104"/>
          </a:xfrm>
        </p:grpSpPr>
        <p:pic>
          <p:nvPicPr>
            <p:cNvPr id="13398" name="Picture 48"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9" name="AutoShape 4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4866" name="Group 50"/>
          <p:cNvGrpSpPr>
            <a:grpSpLocks/>
          </p:cNvGrpSpPr>
          <p:nvPr/>
        </p:nvGrpSpPr>
        <p:grpSpPr bwMode="auto">
          <a:xfrm>
            <a:off x="1562100" y="4038600"/>
            <a:ext cx="1774825" cy="1371600"/>
            <a:chOff x="4450" y="0"/>
            <a:chExt cx="1118" cy="1104"/>
          </a:xfrm>
        </p:grpSpPr>
        <p:pic>
          <p:nvPicPr>
            <p:cNvPr id="13396" name="Picture 51"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7" name="AutoShape 5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4869" name="Group 53"/>
          <p:cNvGrpSpPr>
            <a:grpSpLocks/>
          </p:cNvGrpSpPr>
          <p:nvPr/>
        </p:nvGrpSpPr>
        <p:grpSpPr bwMode="auto">
          <a:xfrm>
            <a:off x="1562100" y="4038600"/>
            <a:ext cx="1774825" cy="1371600"/>
            <a:chOff x="4450" y="0"/>
            <a:chExt cx="1118" cy="1104"/>
          </a:xfrm>
        </p:grpSpPr>
        <p:pic>
          <p:nvPicPr>
            <p:cNvPr id="13394" name="Picture 54"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5" name="AutoShape 5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4872" name="Group 56"/>
          <p:cNvGrpSpPr>
            <a:grpSpLocks/>
          </p:cNvGrpSpPr>
          <p:nvPr/>
        </p:nvGrpSpPr>
        <p:grpSpPr bwMode="auto">
          <a:xfrm>
            <a:off x="1562100" y="4038600"/>
            <a:ext cx="1774825" cy="1371600"/>
            <a:chOff x="4450" y="0"/>
            <a:chExt cx="1118" cy="1104"/>
          </a:xfrm>
        </p:grpSpPr>
        <p:pic>
          <p:nvPicPr>
            <p:cNvPr id="13392" name="Picture 57"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3" name="AutoShape 5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4875" name="Group 59"/>
          <p:cNvGrpSpPr>
            <a:grpSpLocks/>
          </p:cNvGrpSpPr>
          <p:nvPr/>
        </p:nvGrpSpPr>
        <p:grpSpPr bwMode="auto">
          <a:xfrm>
            <a:off x="1524000" y="4025900"/>
            <a:ext cx="1774825" cy="1371600"/>
            <a:chOff x="4450" y="0"/>
            <a:chExt cx="1118" cy="1104"/>
          </a:xfrm>
        </p:grpSpPr>
        <p:pic>
          <p:nvPicPr>
            <p:cNvPr id="13390" name="Picture 60"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1" name="AutoShape 6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4878" name="Group 62"/>
          <p:cNvGrpSpPr>
            <a:grpSpLocks/>
          </p:cNvGrpSpPr>
          <p:nvPr/>
        </p:nvGrpSpPr>
        <p:grpSpPr bwMode="auto">
          <a:xfrm>
            <a:off x="1562100" y="4038600"/>
            <a:ext cx="1774825" cy="1371600"/>
            <a:chOff x="4450" y="0"/>
            <a:chExt cx="1118" cy="1104"/>
          </a:xfrm>
        </p:grpSpPr>
        <p:pic>
          <p:nvPicPr>
            <p:cNvPr id="13388" name="Picture 63"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9" name="AutoShape 6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4881" name="Group 65"/>
          <p:cNvGrpSpPr>
            <a:grpSpLocks/>
          </p:cNvGrpSpPr>
          <p:nvPr/>
        </p:nvGrpSpPr>
        <p:grpSpPr bwMode="auto">
          <a:xfrm>
            <a:off x="1539875" y="4038600"/>
            <a:ext cx="1774825" cy="1371600"/>
            <a:chOff x="4450" y="0"/>
            <a:chExt cx="1118" cy="1104"/>
          </a:xfrm>
        </p:grpSpPr>
        <p:pic>
          <p:nvPicPr>
            <p:cNvPr id="13386" name="Picture 66"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7" name="AutoShape 6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4884" name="Group 68"/>
          <p:cNvGrpSpPr>
            <a:grpSpLocks/>
          </p:cNvGrpSpPr>
          <p:nvPr/>
        </p:nvGrpSpPr>
        <p:grpSpPr bwMode="auto">
          <a:xfrm>
            <a:off x="1562100" y="4038600"/>
            <a:ext cx="1774825" cy="1371600"/>
            <a:chOff x="4450" y="0"/>
            <a:chExt cx="1118" cy="1104"/>
          </a:xfrm>
        </p:grpSpPr>
        <p:pic>
          <p:nvPicPr>
            <p:cNvPr id="13384" name="Picture 69"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5" name="AutoShape 7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4887" name="Group 71"/>
          <p:cNvGrpSpPr>
            <a:grpSpLocks/>
          </p:cNvGrpSpPr>
          <p:nvPr/>
        </p:nvGrpSpPr>
        <p:grpSpPr bwMode="auto">
          <a:xfrm>
            <a:off x="1539875" y="4038600"/>
            <a:ext cx="1774825" cy="1371600"/>
            <a:chOff x="4450" y="0"/>
            <a:chExt cx="1118" cy="1104"/>
          </a:xfrm>
        </p:grpSpPr>
        <p:pic>
          <p:nvPicPr>
            <p:cNvPr id="13382" name="Picture 72"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3" name="AutoShape 7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4890" name="Group 74"/>
          <p:cNvGrpSpPr>
            <a:grpSpLocks/>
          </p:cNvGrpSpPr>
          <p:nvPr/>
        </p:nvGrpSpPr>
        <p:grpSpPr bwMode="auto">
          <a:xfrm>
            <a:off x="1539875" y="4038600"/>
            <a:ext cx="1774825" cy="1371600"/>
            <a:chOff x="4450" y="0"/>
            <a:chExt cx="1118" cy="1104"/>
          </a:xfrm>
        </p:grpSpPr>
        <p:pic>
          <p:nvPicPr>
            <p:cNvPr id="13380" name="Picture 75"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1" name="AutoShape 7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4893" name="Group 77"/>
          <p:cNvGrpSpPr>
            <a:grpSpLocks/>
          </p:cNvGrpSpPr>
          <p:nvPr/>
        </p:nvGrpSpPr>
        <p:grpSpPr bwMode="auto">
          <a:xfrm>
            <a:off x="1562100" y="4038600"/>
            <a:ext cx="1774825" cy="1371600"/>
            <a:chOff x="4450" y="0"/>
            <a:chExt cx="1118" cy="1104"/>
          </a:xfrm>
        </p:grpSpPr>
        <p:pic>
          <p:nvPicPr>
            <p:cNvPr id="13378" name="Picture 78" descr="CLOCK"/>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9" name="AutoShape 7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4896" name="AutoShape 80"/>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3363" name="Picture 81" descr="Hoa27"/>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4043363" y="588645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4" name="Picture 83" descr="atom">
            <a:hlinkClick r:id="" action="ppaction://noaction"/>
          </p:cNvPr>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5" name="Picture 84"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6" name="Picture 85"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7" name="Picture 86"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8" name="Picture 87"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69" name="Group 88"/>
          <p:cNvGrpSpPr>
            <a:grpSpLocks/>
          </p:cNvGrpSpPr>
          <p:nvPr/>
        </p:nvGrpSpPr>
        <p:grpSpPr bwMode="auto">
          <a:xfrm>
            <a:off x="7162800" y="5867400"/>
            <a:ext cx="2057400" cy="1066800"/>
            <a:chOff x="0" y="3552"/>
            <a:chExt cx="1392" cy="768"/>
          </a:xfrm>
        </p:grpSpPr>
        <p:pic>
          <p:nvPicPr>
            <p:cNvPr id="13376" name="Picture 89"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7" name="Picture 90"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70" name="Group 91"/>
          <p:cNvGrpSpPr>
            <a:grpSpLocks/>
          </p:cNvGrpSpPr>
          <p:nvPr/>
        </p:nvGrpSpPr>
        <p:grpSpPr bwMode="auto">
          <a:xfrm>
            <a:off x="1295400" y="5867400"/>
            <a:ext cx="1752600" cy="990600"/>
            <a:chOff x="0" y="3552"/>
            <a:chExt cx="1392" cy="768"/>
          </a:xfrm>
        </p:grpSpPr>
        <p:pic>
          <p:nvPicPr>
            <p:cNvPr id="13374" name="Picture 92"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5" name="Picture 93"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71" name="Picture 94" descr="atom">
            <a:hlinkClick r:id="" action="ppaction://noaction"/>
          </p:cNvPr>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chemeClr val="accent2"/>
                </a:solidFill>
              </a:rPr>
              <a:t>No, it isn’t.</a:t>
            </a:r>
          </a:p>
        </p:txBody>
      </p:sp>
      <p:pic>
        <p:nvPicPr>
          <p:cNvPr id="13373" name="Picture 1"/>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5370513" y="1943100"/>
            <a:ext cx="27622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8"/>
                                        </p:tgtEl>
                                        <p:attrNameLst>
                                          <p:attrName>style.visibility</p:attrName>
                                        </p:attrNameLst>
                                      </p:cBhvr>
                                      <p:to>
                                        <p:strVal val="visible"/>
                                      </p:to>
                                    </p:set>
                                    <p:anim calcmode="lin" valueType="num">
                                      <p:cBhvr additive="base">
                                        <p:cTn id="7" dur="500" fill="hold"/>
                                        <p:tgtEl>
                                          <p:spTgt spid="34828"/>
                                        </p:tgtEl>
                                        <p:attrNameLst>
                                          <p:attrName>ppt_x</p:attrName>
                                        </p:attrNameLst>
                                      </p:cBhvr>
                                      <p:tavLst>
                                        <p:tav tm="0">
                                          <p:val>
                                            <p:strVal val="#ppt_x"/>
                                          </p:val>
                                        </p:tav>
                                        <p:tav tm="100000">
                                          <p:val>
                                            <p:strVal val="#ppt_x"/>
                                          </p:val>
                                        </p:tav>
                                      </p:tavLst>
                                    </p:anim>
                                    <p:anim calcmode="lin" valueType="num">
                                      <p:cBhvr additive="base">
                                        <p:cTn id="8" dur="500" fill="hold"/>
                                        <p:tgtEl>
                                          <p:spTgt spid="3482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482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34847"/>
                                        </p:tgtEl>
                                        <p:attrNameLst>
                                          <p:attrName>style.visibility</p:attrName>
                                        </p:attrNameLst>
                                      </p:cBhvr>
                                      <p:to>
                                        <p:strVal val="visible"/>
                                      </p:to>
                                    </p:set>
                                    <p:anim calcmode="lin" valueType="num">
                                      <p:cBhvr>
                                        <p:cTn id="13" dur="5000" fill="hold"/>
                                        <p:tgtEl>
                                          <p:spTgt spid="34847"/>
                                        </p:tgtEl>
                                        <p:attrNameLst>
                                          <p:attrName>ppt_w</p:attrName>
                                        </p:attrNameLst>
                                      </p:cBhvr>
                                      <p:tavLst>
                                        <p:tav tm="0" fmla="#ppt_w*sin(2.5*pi*$)">
                                          <p:val>
                                            <p:fltVal val="0"/>
                                          </p:val>
                                        </p:tav>
                                        <p:tav tm="100000">
                                          <p:val>
                                            <p:fltVal val="1"/>
                                          </p:val>
                                        </p:tav>
                                      </p:tavLst>
                                    </p:anim>
                                    <p:anim calcmode="lin" valueType="num">
                                      <p:cBhvr>
                                        <p:cTn id="14" dur="5000" fill="hold"/>
                                        <p:tgtEl>
                                          <p:spTgt spid="34847"/>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34846"/>
                                        </p:tgtEl>
                                        <p:attrNameLst>
                                          <p:attrName>style.visibility</p:attrName>
                                        </p:attrNameLst>
                                      </p:cBhvr>
                                      <p:to>
                                        <p:strVal val="visible"/>
                                      </p:to>
                                    </p:set>
                                    <p:anim calcmode="lin" valueType="num">
                                      <p:cBhvr>
                                        <p:cTn id="17" dur="5000" fill="hold"/>
                                        <p:tgtEl>
                                          <p:spTgt spid="34846"/>
                                        </p:tgtEl>
                                        <p:attrNameLst>
                                          <p:attrName>ppt_w</p:attrName>
                                        </p:attrNameLst>
                                      </p:cBhvr>
                                      <p:tavLst>
                                        <p:tav tm="0" fmla="#ppt_w*sin(2.5*pi*$)">
                                          <p:val>
                                            <p:fltVal val="0"/>
                                          </p:val>
                                        </p:tav>
                                        <p:tav tm="100000">
                                          <p:val>
                                            <p:fltVal val="1"/>
                                          </p:val>
                                        </p:tav>
                                      </p:tavLst>
                                    </p:anim>
                                    <p:anim calcmode="lin" valueType="num">
                                      <p:cBhvr>
                                        <p:cTn id="18" dur="5000" fill="hold"/>
                                        <p:tgtEl>
                                          <p:spTgt spid="3484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4821">
                                            <p:txEl>
                                              <p:pRg st="0" end="0"/>
                                            </p:txEl>
                                          </p:spTgt>
                                        </p:tgtEl>
                                        <p:attrNameLst>
                                          <p:attrName>style.visibility</p:attrName>
                                        </p:attrNameLst>
                                      </p:cBhvr>
                                      <p:to>
                                        <p:strVal val="visible"/>
                                      </p:to>
                                    </p:set>
                                    <p:anim calcmode="lin" valueType="num">
                                      <p:cBhvr>
                                        <p:cTn id="23" dur="500" fill="hold"/>
                                        <p:tgtEl>
                                          <p:spTgt spid="348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4821">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48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48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482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4850"/>
                                        </p:tgtEl>
                                        <p:attrNameLst>
                                          <p:attrName>style.visibility</p:attrName>
                                        </p:attrNameLst>
                                      </p:cBhvr>
                                      <p:to>
                                        <p:strVal val="visible"/>
                                      </p:to>
                                    </p:set>
                                    <p:animEffect transition="in" filter="checkerboard(across)">
                                      <p:cBhvr>
                                        <p:cTn id="32" dur="1000"/>
                                        <p:tgtEl>
                                          <p:spTgt spid="34850"/>
                                        </p:tgtEl>
                                      </p:cBhvr>
                                    </p:animEffect>
                                  </p:childTnLst>
                                  <p:subTnLst>
                                    <p:audio>
                                      <p:cMediaNode vol="0">
                                        <p:cTn display="0" masterRel="sameClick">
                                          <p:stCondLst>
                                            <p:cond evt="begin" delay="0">
                                              <p:tn val="30"/>
                                            </p:cond>
                                          </p:stCondLst>
                                          <p:endCondLst>
                                            <p:cond evt="onStopAudio" delay="0">
                                              <p:tgtEl>
                                                <p:sldTgt/>
                                              </p:tgtEl>
                                            </p:cond>
                                          </p:endCondLst>
                                        </p:cTn>
                                        <p:tgtEl>
                                          <p:sndTgt r:embed="rId3" name="REC04.wav"/>
                                        </p:tgtEl>
                                      </p:cMediaNode>
                                    </p:audio>
                                  </p:subTnLst>
                                </p:cTn>
                              </p:par>
                            </p:childTnLst>
                          </p:cTn>
                        </p:par>
                        <p:par>
                          <p:cTn id="33" fill="hold" nodeType="afterGroup">
                            <p:stCondLst>
                              <p:cond delay="1000"/>
                            </p:stCondLst>
                            <p:childTnLst>
                              <p:par>
                                <p:cTn id="34" presetID="5" presetClass="exit" presetSubtype="10" fill="hold" grpId="1" nodeType="afterEffect">
                                  <p:stCondLst>
                                    <p:cond delay="500"/>
                                  </p:stCondLst>
                                  <p:childTnLst>
                                    <p:animEffect transition="out" filter="checkerboard(across)">
                                      <p:cBhvr>
                                        <p:cTn id="35" dur="500"/>
                                        <p:tgtEl>
                                          <p:spTgt spid="34850"/>
                                        </p:tgtEl>
                                      </p:cBhvr>
                                    </p:animEffect>
                                    <p:set>
                                      <p:cBhvr>
                                        <p:cTn id="36" dur="1" fill="hold">
                                          <p:stCondLst>
                                            <p:cond delay="499"/>
                                          </p:stCondLst>
                                        </p:cTn>
                                        <p:tgtEl>
                                          <p:spTgt spid="34850"/>
                                        </p:tgtEl>
                                        <p:attrNameLst>
                                          <p:attrName>style.visibility</p:attrName>
                                        </p:attrNameLst>
                                      </p:cBhvr>
                                      <p:to>
                                        <p:strVal val="hidden"/>
                                      </p:to>
                                    </p:set>
                                  </p:childTnLst>
                                  <p:subTnLst>
                                    <p:audio>
                                      <p:cMediaNode vol="7000">
                                        <p:cTn display="0" masterRel="sameClick">
                                          <p:stCondLst>
                                            <p:cond evt="begin" delay="0">
                                              <p:tn val="34"/>
                                            </p:cond>
                                          </p:stCondLst>
                                          <p:endCondLst>
                                            <p:cond evt="onStopAudio" delay="0">
                                              <p:tgtEl>
                                                <p:sldTgt/>
                                              </p:tgtEl>
                                            </p:cond>
                                          </p:endCondLst>
                                        </p:cTn>
                                        <p:tgtEl>
                                          <p:sndTgt r:embed="rId3" name="REC04.wav"/>
                                        </p:tgtEl>
                                      </p:cMediaNode>
                                    </p:audio>
                                  </p:subTnLst>
                                </p:cTn>
                              </p:par>
                            </p:childTnLst>
                          </p:cTn>
                        </p:par>
                        <p:par>
                          <p:cTn id="37" fill="hold" nodeType="afterGroup">
                            <p:stCondLst>
                              <p:cond delay="2000"/>
                            </p:stCondLst>
                            <p:childTnLst>
                              <p:par>
                                <p:cTn id="38" presetID="1" presetClass="entr" presetSubtype="0" fill="hold" nodeType="afterEffect">
                                  <p:stCondLst>
                                    <p:cond delay="1000"/>
                                  </p:stCondLst>
                                  <p:childTnLst>
                                    <p:set>
                                      <p:cBhvr>
                                        <p:cTn id="39" dur="1" fill="hold">
                                          <p:stCondLst>
                                            <p:cond delay="0"/>
                                          </p:stCondLst>
                                        </p:cTn>
                                        <p:tgtEl>
                                          <p:spTgt spid="34851"/>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3000"/>
                            </p:stCondLst>
                            <p:childTnLst>
                              <p:par>
                                <p:cTn id="41" presetID="1" presetClass="entr" presetSubtype="0" fill="hold" nodeType="afterEffect">
                                  <p:stCondLst>
                                    <p:cond delay="1000"/>
                                  </p:stCondLst>
                                  <p:childTnLst>
                                    <p:set>
                                      <p:cBhvr>
                                        <p:cTn id="42" dur="1" fill="hold">
                                          <p:stCondLst>
                                            <p:cond delay="0"/>
                                          </p:stCondLst>
                                        </p:cTn>
                                        <p:tgtEl>
                                          <p:spTgt spid="34854"/>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4000"/>
                            </p:stCondLst>
                            <p:childTnLst>
                              <p:par>
                                <p:cTn id="44" presetID="1" presetClass="entr" presetSubtype="0" fill="hold" nodeType="afterEffect">
                                  <p:stCondLst>
                                    <p:cond delay="1000"/>
                                  </p:stCondLst>
                                  <p:childTnLst>
                                    <p:set>
                                      <p:cBhvr>
                                        <p:cTn id="45" dur="1" fill="hold">
                                          <p:stCondLst>
                                            <p:cond delay="0"/>
                                          </p:stCondLst>
                                        </p:cTn>
                                        <p:tgtEl>
                                          <p:spTgt spid="34857"/>
                                        </p:tgtEl>
                                        <p:attrNameLst>
                                          <p:attrName>style.visibility</p:attrName>
                                        </p:attrNameLst>
                                      </p:cBhvr>
                                      <p:to>
                                        <p:strVal val="visible"/>
                                      </p:to>
                                    </p:set>
                                  </p:childTnLst>
                                  <p:subTnLst>
                                    <p:audio>
                                      <p:cMediaNode vol="100000">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5000"/>
                            </p:stCondLst>
                            <p:childTnLst>
                              <p:par>
                                <p:cTn id="47" presetID="1" presetClass="entr" presetSubtype="0" fill="hold" nodeType="afterEffect">
                                  <p:stCondLst>
                                    <p:cond delay="1000"/>
                                  </p:stCondLst>
                                  <p:childTnLst>
                                    <p:set>
                                      <p:cBhvr>
                                        <p:cTn id="48" dur="1" fill="hold">
                                          <p:stCondLst>
                                            <p:cond delay="0"/>
                                          </p:stCondLst>
                                        </p:cTn>
                                        <p:tgtEl>
                                          <p:spTgt spid="34860"/>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6000"/>
                            </p:stCondLst>
                            <p:childTnLst>
                              <p:par>
                                <p:cTn id="50" presetID="1" presetClass="entr" presetSubtype="0" fill="hold" nodeType="afterEffect">
                                  <p:stCondLst>
                                    <p:cond delay="1000"/>
                                  </p:stCondLst>
                                  <p:childTnLst>
                                    <p:set>
                                      <p:cBhvr>
                                        <p:cTn id="51" dur="1" fill="hold">
                                          <p:stCondLst>
                                            <p:cond delay="0"/>
                                          </p:stCondLst>
                                        </p:cTn>
                                        <p:tgtEl>
                                          <p:spTgt spid="34863"/>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7000"/>
                            </p:stCondLst>
                            <p:childTnLst>
                              <p:par>
                                <p:cTn id="53" presetID="1" presetClass="entr" presetSubtype="0" fill="hold" nodeType="afterEffect">
                                  <p:stCondLst>
                                    <p:cond delay="1000"/>
                                  </p:stCondLst>
                                  <p:childTnLst>
                                    <p:set>
                                      <p:cBhvr>
                                        <p:cTn id="54" dur="1" fill="hold">
                                          <p:stCondLst>
                                            <p:cond delay="0"/>
                                          </p:stCondLst>
                                        </p:cTn>
                                        <p:tgtEl>
                                          <p:spTgt spid="3486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8000"/>
                            </p:stCondLst>
                            <p:childTnLst>
                              <p:par>
                                <p:cTn id="56" presetID="1" presetClass="entr" presetSubtype="0" fill="hold" nodeType="afterEffect">
                                  <p:stCondLst>
                                    <p:cond delay="1000"/>
                                  </p:stCondLst>
                                  <p:childTnLst>
                                    <p:set>
                                      <p:cBhvr>
                                        <p:cTn id="57" dur="1" fill="hold">
                                          <p:stCondLst>
                                            <p:cond delay="0"/>
                                          </p:stCondLst>
                                        </p:cTn>
                                        <p:tgtEl>
                                          <p:spTgt spid="3486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9000"/>
                            </p:stCondLst>
                            <p:childTnLst>
                              <p:par>
                                <p:cTn id="59" presetID="1" presetClass="entr" presetSubtype="0" fill="hold" nodeType="afterEffect">
                                  <p:stCondLst>
                                    <p:cond delay="1000"/>
                                  </p:stCondLst>
                                  <p:childTnLst>
                                    <p:set>
                                      <p:cBhvr>
                                        <p:cTn id="60" dur="1" fill="hold">
                                          <p:stCondLst>
                                            <p:cond delay="0"/>
                                          </p:stCondLst>
                                        </p:cTn>
                                        <p:tgtEl>
                                          <p:spTgt spid="348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0000"/>
                            </p:stCondLst>
                            <p:childTnLst>
                              <p:par>
                                <p:cTn id="62" presetID="1" presetClass="entr" presetSubtype="0" fill="hold" nodeType="afterEffect">
                                  <p:stCondLst>
                                    <p:cond delay="1000"/>
                                  </p:stCondLst>
                                  <p:childTnLst>
                                    <p:set>
                                      <p:cBhvr>
                                        <p:cTn id="63" dur="1" fill="hold">
                                          <p:stCondLst>
                                            <p:cond delay="0"/>
                                          </p:stCondLst>
                                        </p:cTn>
                                        <p:tgtEl>
                                          <p:spTgt spid="3487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1000"/>
                            </p:stCondLst>
                            <p:childTnLst>
                              <p:par>
                                <p:cTn id="65" presetID="1" presetClass="entr" presetSubtype="0" fill="hold" nodeType="afterEffect">
                                  <p:stCondLst>
                                    <p:cond delay="1000"/>
                                  </p:stCondLst>
                                  <p:childTnLst>
                                    <p:set>
                                      <p:cBhvr>
                                        <p:cTn id="66" dur="1" fill="hold">
                                          <p:stCondLst>
                                            <p:cond delay="0"/>
                                          </p:stCondLst>
                                        </p:cTn>
                                        <p:tgtEl>
                                          <p:spTgt spid="34878"/>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2000"/>
                            </p:stCondLst>
                            <p:childTnLst>
                              <p:par>
                                <p:cTn id="68" presetID="1" presetClass="entr" presetSubtype="0" fill="hold" nodeType="afterEffect">
                                  <p:stCondLst>
                                    <p:cond delay="1000"/>
                                  </p:stCondLst>
                                  <p:childTnLst>
                                    <p:set>
                                      <p:cBhvr>
                                        <p:cTn id="69" dur="1" fill="hold">
                                          <p:stCondLst>
                                            <p:cond delay="0"/>
                                          </p:stCondLst>
                                        </p:cTn>
                                        <p:tgtEl>
                                          <p:spTgt spid="3488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3000"/>
                            </p:stCondLst>
                            <p:childTnLst>
                              <p:par>
                                <p:cTn id="71" presetID="1" presetClass="entr" presetSubtype="0" fill="hold" nodeType="afterEffect">
                                  <p:stCondLst>
                                    <p:cond delay="1000"/>
                                  </p:stCondLst>
                                  <p:childTnLst>
                                    <p:set>
                                      <p:cBhvr>
                                        <p:cTn id="72" dur="1" fill="hold">
                                          <p:stCondLst>
                                            <p:cond delay="0"/>
                                          </p:stCondLst>
                                        </p:cTn>
                                        <p:tgtEl>
                                          <p:spTgt spid="3488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4000"/>
                            </p:stCondLst>
                            <p:childTnLst>
                              <p:par>
                                <p:cTn id="74" presetID="1" presetClass="entr" presetSubtype="0" fill="hold" nodeType="afterEffect">
                                  <p:stCondLst>
                                    <p:cond delay="1000"/>
                                  </p:stCondLst>
                                  <p:childTnLst>
                                    <p:set>
                                      <p:cBhvr>
                                        <p:cTn id="75" dur="1" fill="hold">
                                          <p:stCondLst>
                                            <p:cond delay="0"/>
                                          </p:stCondLst>
                                        </p:cTn>
                                        <p:tgtEl>
                                          <p:spTgt spid="3488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5000"/>
                            </p:stCondLst>
                            <p:childTnLst>
                              <p:par>
                                <p:cTn id="77" presetID="1" presetClass="entr" presetSubtype="0" fill="hold" nodeType="afterEffect">
                                  <p:stCondLst>
                                    <p:cond delay="1000"/>
                                  </p:stCondLst>
                                  <p:childTnLst>
                                    <p:set>
                                      <p:cBhvr>
                                        <p:cTn id="78" dur="1" fill="hold">
                                          <p:stCondLst>
                                            <p:cond delay="0"/>
                                          </p:stCondLst>
                                        </p:cTn>
                                        <p:tgtEl>
                                          <p:spTgt spid="3489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6000"/>
                            </p:stCondLst>
                            <p:childTnLst>
                              <p:par>
                                <p:cTn id="80" presetID="1" presetClass="entr" presetSubtype="0" fill="hold" nodeType="afterEffect">
                                  <p:stCondLst>
                                    <p:cond delay="1000"/>
                                  </p:stCondLst>
                                  <p:childTnLst>
                                    <p:set>
                                      <p:cBhvr>
                                        <p:cTn id="81" dur="1" fill="hold">
                                          <p:stCondLst>
                                            <p:cond delay="0"/>
                                          </p:stCondLst>
                                        </p:cTn>
                                        <p:tgtEl>
                                          <p:spTgt spid="3489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7000"/>
                            </p:stCondLst>
                            <p:childTnLst>
                              <p:par>
                                <p:cTn id="83" presetID="5" presetClass="entr" presetSubtype="10" fill="hold" grpId="0" nodeType="afterEffect">
                                  <p:stCondLst>
                                    <p:cond delay="0"/>
                                  </p:stCondLst>
                                  <p:childTnLst>
                                    <p:set>
                                      <p:cBhvr>
                                        <p:cTn id="84" dur="1" fill="hold">
                                          <p:stCondLst>
                                            <p:cond delay="0"/>
                                          </p:stCondLst>
                                        </p:cTn>
                                        <p:tgtEl>
                                          <p:spTgt spid="34896"/>
                                        </p:tgtEl>
                                        <p:attrNameLst>
                                          <p:attrName>style.visibility</p:attrName>
                                        </p:attrNameLst>
                                      </p:cBhvr>
                                      <p:to>
                                        <p:strVal val="visible"/>
                                      </p:to>
                                    </p:set>
                                    <p:animEffect transition="in" filter="checkerboard(across)">
                                      <p:cBhvr>
                                        <p:cTn id="85" dur="1000"/>
                                        <p:tgtEl>
                                          <p:spTgt spid="34896"/>
                                        </p:tgtEl>
                                      </p:cBhvr>
                                    </p:animEffect>
                                  </p:childTnLst>
                                  <p:subTnLst>
                                    <p:audio>
                                      <p:cMediaNode>
                                        <p:cTn display="0" masterRel="sameClick">
                                          <p:stCondLst>
                                            <p:cond evt="begin" delay="0">
                                              <p:tn val="83"/>
                                            </p:cond>
                                          </p:stCondLst>
                                          <p:endCondLst>
                                            <p:cond evt="onStopAudio" delay="0">
                                              <p:tgtEl>
                                                <p:sldTgt/>
                                              </p:tgtEl>
                                            </p:cond>
                                          </p:endCondLst>
                                        </p:cTn>
                                        <p:tgtEl>
                                          <p:sndTgt r:embed="rId3" name="REC04.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35" presetClass="entr" presetSubtype="0" fill="hold" nodeType="clickEffect">
                                  <p:stCondLst>
                                    <p:cond delay="0"/>
                                  </p:stCondLst>
                                  <p:childTnLst>
                                    <p:set>
                                      <p:cBhvr>
                                        <p:cTn id="89" dur="1" fill="hold">
                                          <p:stCondLst>
                                            <p:cond delay="0"/>
                                          </p:stCondLst>
                                        </p:cTn>
                                        <p:tgtEl>
                                          <p:spTgt spid="34831">
                                            <p:txEl>
                                              <p:pRg st="0" end="0"/>
                                            </p:txEl>
                                          </p:spTgt>
                                        </p:tgtEl>
                                        <p:attrNameLst>
                                          <p:attrName>style.visibility</p:attrName>
                                        </p:attrNameLst>
                                      </p:cBhvr>
                                      <p:to>
                                        <p:strVal val="visible"/>
                                      </p:to>
                                    </p:set>
                                    <p:animEffect transition="in" filter="fade">
                                      <p:cBhvr>
                                        <p:cTn id="90" dur="500"/>
                                        <p:tgtEl>
                                          <p:spTgt spid="34831">
                                            <p:txEl>
                                              <p:pRg st="0" end="0"/>
                                            </p:txEl>
                                          </p:spTgt>
                                        </p:tgtEl>
                                      </p:cBhvr>
                                    </p:animEffect>
                                    <p:anim calcmode="lin" valueType="num">
                                      <p:cBhvr>
                                        <p:cTn id="91" dur="500" fill="hold"/>
                                        <p:tgtEl>
                                          <p:spTgt spid="34831">
                                            <p:txEl>
                                              <p:pRg st="0" end="0"/>
                                            </p:txEl>
                                          </p:spTgt>
                                        </p:tgtEl>
                                        <p:attrNameLst>
                                          <p:attrName>style.rotation</p:attrName>
                                        </p:attrNameLst>
                                      </p:cBhvr>
                                      <p:tavLst>
                                        <p:tav tm="0">
                                          <p:val>
                                            <p:fltVal val="720"/>
                                          </p:val>
                                        </p:tav>
                                        <p:tav tm="100000">
                                          <p:val>
                                            <p:fltVal val="0"/>
                                          </p:val>
                                        </p:tav>
                                      </p:tavLst>
                                    </p:anim>
                                    <p:anim calcmode="lin" valueType="num">
                                      <p:cBhvr>
                                        <p:cTn id="92" dur="500" fill="hold"/>
                                        <p:tgtEl>
                                          <p:spTgt spid="34831">
                                            <p:txEl>
                                              <p:pRg st="0" end="0"/>
                                            </p:txEl>
                                          </p:spTgt>
                                        </p:tgtEl>
                                        <p:attrNameLst>
                                          <p:attrName>ppt_h</p:attrName>
                                        </p:attrNameLst>
                                      </p:cBhvr>
                                      <p:tavLst>
                                        <p:tav tm="0">
                                          <p:val>
                                            <p:fltVal val="0"/>
                                          </p:val>
                                        </p:tav>
                                        <p:tav tm="100000">
                                          <p:val>
                                            <p:strVal val="#ppt_h"/>
                                          </p:val>
                                        </p:tav>
                                      </p:tavLst>
                                    </p:anim>
                                    <p:anim calcmode="lin" valueType="num">
                                      <p:cBhvr>
                                        <p:cTn id="93" dur="500" fill="hold"/>
                                        <p:tgtEl>
                                          <p:spTgt spid="3483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4" name="DIN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FELIZ2.WAV"/>
                                        </p:tgtEl>
                                      </p:cMediaNode>
                                    </p:audio>
                                  </p:subTnLst>
                                </p:cTn>
                              </p:par>
                              <p:par>
                                <p:cTn id="98" presetID="22" presetClass="emph" presetSubtype="0" repeatCount="10000" fill="remove" grpId="1" nodeType="withEffect">
                                  <p:stCondLst>
                                    <p:cond delay="0"/>
                                  </p:stCondLst>
                                  <p:childTnLst>
                                    <p:animClr clrSpc="hsl" dir="cw">
                                      <p:cBhvr override="childStyle">
                                        <p:cTn id="99" dur="500" fill="hold"/>
                                        <p:tgtEl>
                                          <p:spTgt spid="57356"/>
                                        </p:tgtEl>
                                        <p:attrNameLst>
                                          <p:attrName>style.color</p:attrName>
                                        </p:attrNameLst>
                                      </p:cBhvr>
                                      <p:by>
                                        <p:hsl h="-7200000" s="0" l="0"/>
                                      </p:by>
                                    </p:animClr>
                                    <p:animClr clrSpc="hsl" dir="cw">
                                      <p:cBhvr>
                                        <p:cTn id="100" dur="500" fill="hold"/>
                                        <p:tgtEl>
                                          <p:spTgt spid="57356"/>
                                        </p:tgtEl>
                                        <p:attrNameLst>
                                          <p:attrName>fillcolor</p:attrName>
                                        </p:attrNameLst>
                                      </p:cBhvr>
                                      <p:by>
                                        <p:hsl h="-7200000" s="0" l="0"/>
                                      </p:by>
                                    </p:animClr>
                                    <p:animClr clrSpc="hsl" dir="cw">
                                      <p:cBhvr>
                                        <p:cTn id="101" dur="500" fill="hold"/>
                                        <p:tgtEl>
                                          <p:spTgt spid="57356"/>
                                        </p:tgtEl>
                                        <p:attrNameLst>
                                          <p:attrName>stroke.color</p:attrName>
                                        </p:attrNameLst>
                                      </p:cBhvr>
                                      <p:by>
                                        <p:hsl h="-7200000" s="0" l="0"/>
                                      </p:by>
                                    </p:animClr>
                                    <p:set>
                                      <p:cBhvr>
                                        <p:cTn id="102"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p:bldP spid="34850" grpId="0" animBg="1"/>
      <p:bldP spid="34850" grpId="1" animBg="1"/>
      <p:bldP spid="34896" grpId="0" animBg="1"/>
      <p:bldP spid="57356" grpId="0" animBg="1"/>
      <p:bldP spid="5735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14875" y="1247775"/>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4342"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36871" name="Rectangle 54"/>
          <p:cNvSpPr>
            <a:spLocks noChangeArrowheads="1"/>
          </p:cNvSpPr>
          <p:nvPr/>
        </p:nvSpPr>
        <p:spPr bwMode="auto">
          <a:xfrm>
            <a:off x="1628775" y="1825625"/>
            <a:ext cx="7334250" cy="1952625"/>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dirty="0" smtClean="0">
                <a:solidFill>
                  <a:srgbClr val="A82914"/>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Bài hát</a:t>
            </a:r>
            <a:r>
              <a:rPr lang="en-US" sz="2800" b="1" dirty="0" smtClean="0">
                <a:latin typeface="Times New Roman" panose="02020603050405020304" pitchFamily="18" charset="0"/>
                <a:cs typeface="Times New Roman" panose="02020603050405020304" pitchFamily="18" charset="0"/>
              </a:rPr>
              <a:t> </a:t>
            </a:r>
            <a:r>
              <a:rPr lang="en-US" sz="2800" b="1" i="1" dirty="0" smtClean="0">
                <a:latin typeface="Times New Roman" panose="02020603050405020304" pitchFamily="18" charset="0"/>
                <a:cs typeface="Times New Roman" panose="02020603050405020304" pitchFamily="18" charset="0"/>
              </a:rPr>
              <a:t>Múa lân</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do nhạc sĩ nào sáng tác?</a:t>
            </a:r>
          </a:p>
          <a:p>
            <a:pPr marL="514350" indent="-514350" eaLnBrk="1" hangingPunct="1">
              <a:spcBef>
                <a:spcPct val="0"/>
              </a:spcBef>
              <a:buFontTx/>
              <a:buAutoNum type="alphaLcPeriod"/>
              <a:defRPr/>
            </a:pPr>
            <a:r>
              <a:rPr lang="en-US" sz="2800" dirty="0" smtClean="0">
                <a:solidFill>
                  <a:srgbClr val="0000FF"/>
                </a:solidFill>
                <a:latin typeface="Times New Roman" panose="02020603050405020304" pitchFamily="18" charset="0"/>
                <a:cs typeface="Times New Roman" panose="02020603050405020304" pitchFamily="18" charset="0"/>
              </a:rPr>
              <a:t>Y Vân</a:t>
            </a:r>
          </a:p>
          <a:p>
            <a:pPr marL="457200" indent="-457200" eaLnBrk="1" hangingPunct="1">
              <a:spcBef>
                <a:spcPct val="0"/>
              </a:spcBef>
              <a:buFontTx/>
              <a:buAutoNum type="alphaLcPeriod"/>
              <a:defRPr/>
            </a:pPr>
            <a:r>
              <a:rPr lang="en-US" sz="2800" dirty="0" smtClean="0">
                <a:solidFill>
                  <a:srgbClr val="0000FF"/>
                </a:solidFill>
                <a:latin typeface="Times New Roman" panose="02020603050405020304" pitchFamily="18" charset="0"/>
                <a:cs typeface="Times New Roman" panose="02020603050405020304" pitchFamily="18" charset="0"/>
              </a:rPr>
              <a:t>Phùng Sửu</a:t>
            </a:r>
          </a:p>
          <a:p>
            <a:pPr marL="457200" indent="-457200" eaLnBrk="1" hangingPunct="1">
              <a:spcBef>
                <a:spcPct val="0"/>
              </a:spcBef>
              <a:buFontTx/>
              <a:buAutoNum type="alphaLcPeriod"/>
              <a:defRPr/>
            </a:pPr>
            <a:r>
              <a:rPr lang="en-US" altLang="en-US" sz="2800" dirty="0" smtClean="0">
                <a:solidFill>
                  <a:srgbClr val="0000FF"/>
                </a:solidFill>
                <a:latin typeface="Times New Roman" panose="02020603050405020304" pitchFamily="18" charset="0"/>
                <a:cs typeface="Times New Roman" panose="02020603050405020304" pitchFamily="18" charset="0"/>
              </a:rPr>
              <a:t>Cả a và b</a:t>
            </a:r>
          </a:p>
        </p:txBody>
      </p:sp>
      <p:pic>
        <p:nvPicPr>
          <p:cNvPr id="14344"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AutoShape 10"/>
          <p:cNvSpPr>
            <a:spLocks noChangeArrowheads="1"/>
          </p:cNvSpPr>
          <p:nvPr/>
        </p:nvSpPr>
        <p:spPr bwMode="auto">
          <a:xfrm>
            <a:off x="3941763" y="1373188"/>
            <a:ext cx="1676400" cy="43815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4346" name="AutoShape 11"/>
          <p:cNvSpPr>
            <a:spLocks noChangeArrowheads="1"/>
          </p:cNvSpPr>
          <p:nvPr/>
        </p:nvSpPr>
        <p:spPr bwMode="auto">
          <a:xfrm>
            <a:off x="4011613" y="1385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971550"/>
            <a:ext cx="457200" cy="588645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85875" y="1003300"/>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4349"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Text Box 39"/>
          <p:cNvSpPr txBox="1">
            <a:spLocks noChangeArrowheads="1"/>
          </p:cNvSpPr>
          <p:nvPr/>
        </p:nvSpPr>
        <p:spPr bwMode="auto">
          <a:xfrm>
            <a:off x="3994150" y="14239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9</a:t>
            </a:r>
          </a:p>
        </p:txBody>
      </p:sp>
      <p:sp>
        <p:nvSpPr>
          <p:cNvPr id="14351"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4352"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36881"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4354" name="AutoShape 12" descr="img24">
            <a:hlinkClick r:id="rId9"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14355" name="AutoShape 13" descr="img24">
            <a:hlinkClick r:id="rId11"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14356" name="AutoShape 14" descr="img24">
            <a:hlinkClick r:id="rId13"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4357" name="AutoShape 15" descr="img24">
            <a:hlinkClick r:id="rId14"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4358" name="AutoShape 16" descr="img24">
            <a:hlinkClick r:id="rId15"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4359" name="AutoShape 17" descr="img24">
            <a:hlinkClick r:id="rId16"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4360" name="AutoShape 18" descr="img24">
            <a:hlinkClick r:id="rId17"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4361" name="AutoShape 19" descr="img24">
            <a:hlinkClick r:id="rId18"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4362" name="AutoShape 20" descr="img24">
            <a:hlinkClick r:id="rId19"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4363" name="AutoShape 21" descr="img24">
            <a:hlinkClick r:id="rId20"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4364" name="AutoShape 22" descr="img24">
            <a:hlinkClick r:id="rId21" action="ppaction://hlinksldjump"/>
            <a:hlinkHover r:id="" action="ppaction://noaction" highlightClick="1"/>
          </p:cNvPr>
          <p:cNvSpPr>
            <a:spLocks noChangeArrowheads="1"/>
          </p:cNvSpPr>
          <p:nvPr/>
        </p:nvSpPr>
        <p:spPr bwMode="auto">
          <a:xfrm>
            <a:off x="0" y="1447800"/>
            <a:ext cx="1008063" cy="37782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4365" name="AutoShape 23" descr="img24">
            <a:hlinkClick r:id="rId22" action="ppaction://hlinksldjump"/>
            <a:hlinkHover r:id="" action="ppaction://noaction" highlightClick="1"/>
          </p:cNvPr>
          <p:cNvSpPr>
            <a:spLocks noChangeArrowheads="1"/>
          </p:cNvSpPr>
          <p:nvPr/>
        </p:nvSpPr>
        <p:spPr bwMode="auto">
          <a:xfrm>
            <a:off x="0" y="971550"/>
            <a:ext cx="1008063" cy="58261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36896" name="WordArt 32"/>
          <p:cNvSpPr>
            <a:spLocks noChangeArrowheads="1" noChangeShapeType="1" noTextEdit="1"/>
          </p:cNvSpPr>
          <p:nvPr/>
        </p:nvSpPr>
        <p:spPr bwMode="auto">
          <a:xfrm>
            <a:off x="5703661" y="1398473"/>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b="1" kern="10" dirty="0">
                <a:solidFill>
                  <a:srgbClr val="336699"/>
                </a:solidFill>
                <a:effectLst>
                  <a:outerShdw dist="45791" dir="2021404" algn="ctr" rotWithShape="0">
                    <a:srgbClr val="B2B2B2">
                      <a:alpha val="79999"/>
                    </a:srgbClr>
                  </a:outerShdw>
                </a:effectLst>
                <a:latin typeface="+mj-lt"/>
              </a:rPr>
              <a:t>(Trắc nghiệm</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36897" name="WordArt 33"/>
          <p:cNvSpPr>
            <a:spLocks noChangeArrowheads="1" noChangeShapeType="1" noTextEdit="1"/>
          </p:cNvSpPr>
          <p:nvPr/>
        </p:nvSpPr>
        <p:spPr bwMode="auto">
          <a:xfrm>
            <a:off x="2514600" y="1423987"/>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b="1" kern="10" dirty="0">
                <a:solidFill>
                  <a:srgbClr val="336699"/>
                </a:solidFill>
                <a:effectLst>
                  <a:outerShdw dist="45791" dir="2021404" algn="ctr" rotWithShape="0">
                    <a:srgbClr val="B2B2B2">
                      <a:alpha val="79999"/>
                    </a:srgbClr>
                  </a:outerShdw>
                </a:effectLst>
                <a:latin typeface="+mj-lt"/>
              </a:rPr>
              <a:t>( Âm nhạc</a:t>
            </a:r>
            <a:r>
              <a:rPr lang="en-US" sz="3600" kern="10" dirty="0">
                <a:solidFill>
                  <a:srgbClr val="336699"/>
                </a:solidFill>
                <a:effectLst>
                  <a:outerShdw dist="45791" dir="2021404" algn="ctr" rotWithShape="0">
                    <a:srgbClr val="B2B2B2">
                      <a:alpha val="79999"/>
                    </a:srgbClr>
                  </a:outerShdw>
                </a:effectLst>
                <a:latin typeface=".VnTifani HeavyH"/>
              </a:rPr>
              <a:t>)</a:t>
            </a:r>
          </a:p>
        </p:txBody>
      </p:sp>
      <p:pic>
        <p:nvPicPr>
          <p:cNvPr id="14368" name="Picture 35" descr="atom">
            <a:hlinkClick r:id="" action="ppaction://noaction"/>
          </p:cNvPr>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4419600" y="900113"/>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0" name="AutoShape 36"/>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6901" name="Group 37"/>
          <p:cNvGrpSpPr>
            <a:grpSpLocks/>
          </p:cNvGrpSpPr>
          <p:nvPr/>
        </p:nvGrpSpPr>
        <p:grpSpPr bwMode="auto">
          <a:xfrm>
            <a:off x="1562100" y="4038600"/>
            <a:ext cx="1774825" cy="1371600"/>
            <a:chOff x="4450" y="0"/>
            <a:chExt cx="1118" cy="1104"/>
          </a:xfrm>
        </p:grpSpPr>
        <p:pic>
          <p:nvPicPr>
            <p:cNvPr id="14430" name="Picture 38"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1"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6904" name="Group 40"/>
          <p:cNvGrpSpPr>
            <a:grpSpLocks/>
          </p:cNvGrpSpPr>
          <p:nvPr/>
        </p:nvGrpSpPr>
        <p:grpSpPr bwMode="auto">
          <a:xfrm>
            <a:off x="1539875" y="4038600"/>
            <a:ext cx="1774825" cy="1371600"/>
            <a:chOff x="4450" y="0"/>
            <a:chExt cx="1118" cy="1104"/>
          </a:xfrm>
        </p:grpSpPr>
        <p:pic>
          <p:nvPicPr>
            <p:cNvPr id="14428" name="Picture 41"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29" name="AutoShape 4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6907" name="Group 43"/>
          <p:cNvGrpSpPr>
            <a:grpSpLocks/>
          </p:cNvGrpSpPr>
          <p:nvPr/>
        </p:nvGrpSpPr>
        <p:grpSpPr bwMode="auto">
          <a:xfrm>
            <a:off x="1562100" y="4038600"/>
            <a:ext cx="1774825" cy="1371600"/>
            <a:chOff x="4450" y="0"/>
            <a:chExt cx="1118" cy="1104"/>
          </a:xfrm>
        </p:grpSpPr>
        <p:pic>
          <p:nvPicPr>
            <p:cNvPr id="14426" name="Picture 44"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27"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6910" name="Group 46"/>
          <p:cNvGrpSpPr>
            <a:grpSpLocks/>
          </p:cNvGrpSpPr>
          <p:nvPr/>
        </p:nvGrpSpPr>
        <p:grpSpPr bwMode="auto">
          <a:xfrm>
            <a:off x="1562100" y="4038600"/>
            <a:ext cx="1774825" cy="1371600"/>
            <a:chOff x="4450" y="0"/>
            <a:chExt cx="1118" cy="1104"/>
          </a:xfrm>
        </p:grpSpPr>
        <p:pic>
          <p:nvPicPr>
            <p:cNvPr id="14424" name="Picture 47"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25"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6913" name="Group 49"/>
          <p:cNvGrpSpPr>
            <a:grpSpLocks/>
          </p:cNvGrpSpPr>
          <p:nvPr/>
        </p:nvGrpSpPr>
        <p:grpSpPr bwMode="auto">
          <a:xfrm>
            <a:off x="1539875" y="4038600"/>
            <a:ext cx="1774825" cy="1371600"/>
            <a:chOff x="4450" y="0"/>
            <a:chExt cx="1118" cy="1104"/>
          </a:xfrm>
        </p:grpSpPr>
        <p:pic>
          <p:nvPicPr>
            <p:cNvPr id="14422" name="Picture 50"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23"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6916" name="Group 52"/>
          <p:cNvGrpSpPr>
            <a:grpSpLocks/>
          </p:cNvGrpSpPr>
          <p:nvPr/>
        </p:nvGrpSpPr>
        <p:grpSpPr bwMode="auto">
          <a:xfrm>
            <a:off x="1562100" y="4038600"/>
            <a:ext cx="1774825" cy="1371600"/>
            <a:chOff x="4450" y="0"/>
            <a:chExt cx="1118" cy="1104"/>
          </a:xfrm>
        </p:grpSpPr>
        <p:pic>
          <p:nvPicPr>
            <p:cNvPr id="14420" name="Picture 53"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21"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6919" name="Group 55"/>
          <p:cNvGrpSpPr>
            <a:grpSpLocks/>
          </p:cNvGrpSpPr>
          <p:nvPr/>
        </p:nvGrpSpPr>
        <p:grpSpPr bwMode="auto">
          <a:xfrm>
            <a:off x="1562100" y="4038600"/>
            <a:ext cx="1774825" cy="1371600"/>
            <a:chOff x="4450" y="0"/>
            <a:chExt cx="1118" cy="1104"/>
          </a:xfrm>
        </p:grpSpPr>
        <p:pic>
          <p:nvPicPr>
            <p:cNvPr id="14418" name="Picture 56"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19"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6922" name="Group 58"/>
          <p:cNvGrpSpPr>
            <a:grpSpLocks/>
          </p:cNvGrpSpPr>
          <p:nvPr/>
        </p:nvGrpSpPr>
        <p:grpSpPr bwMode="auto">
          <a:xfrm>
            <a:off x="1562100" y="4038600"/>
            <a:ext cx="1774825" cy="1371600"/>
            <a:chOff x="4450" y="0"/>
            <a:chExt cx="1118" cy="1104"/>
          </a:xfrm>
        </p:grpSpPr>
        <p:pic>
          <p:nvPicPr>
            <p:cNvPr id="14416" name="Picture 59"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17"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6925" name="Group 61"/>
          <p:cNvGrpSpPr>
            <a:grpSpLocks/>
          </p:cNvGrpSpPr>
          <p:nvPr/>
        </p:nvGrpSpPr>
        <p:grpSpPr bwMode="auto">
          <a:xfrm>
            <a:off x="1524000" y="4025900"/>
            <a:ext cx="1774825" cy="1371600"/>
            <a:chOff x="4450" y="0"/>
            <a:chExt cx="1118" cy="1104"/>
          </a:xfrm>
        </p:grpSpPr>
        <p:pic>
          <p:nvPicPr>
            <p:cNvPr id="14414" name="Picture 62"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15"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6928" name="Group 64"/>
          <p:cNvGrpSpPr>
            <a:grpSpLocks/>
          </p:cNvGrpSpPr>
          <p:nvPr/>
        </p:nvGrpSpPr>
        <p:grpSpPr bwMode="auto">
          <a:xfrm>
            <a:off x="1562100" y="4038600"/>
            <a:ext cx="1774825" cy="1371600"/>
            <a:chOff x="4450" y="0"/>
            <a:chExt cx="1118" cy="1104"/>
          </a:xfrm>
        </p:grpSpPr>
        <p:pic>
          <p:nvPicPr>
            <p:cNvPr id="14412" name="Picture 65"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13"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6931" name="Group 67"/>
          <p:cNvGrpSpPr>
            <a:grpSpLocks/>
          </p:cNvGrpSpPr>
          <p:nvPr/>
        </p:nvGrpSpPr>
        <p:grpSpPr bwMode="auto">
          <a:xfrm>
            <a:off x="1539875" y="4038600"/>
            <a:ext cx="1774825" cy="1371600"/>
            <a:chOff x="4450" y="0"/>
            <a:chExt cx="1118" cy="1104"/>
          </a:xfrm>
        </p:grpSpPr>
        <p:pic>
          <p:nvPicPr>
            <p:cNvPr id="14410" name="Picture 68"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11"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6934" name="Group 70"/>
          <p:cNvGrpSpPr>
            <a:grpSpLocks/>
          </p:cNvGrpSpPr>
          <p:nvPr/>
        </p:nvGrpSpPr>
        <p:grpSpPr bwMode="auto">
          <a:xfrm>
            <a:off x="1562100" y="4038600"/>
            <a:ext cx="1774825" cy="1371600"/>
            <a:chOff x="4450" y="0"/>
            <a:chExt cx="1118" cy="1104"/>
          </a:xfrm>
        </p:grpSpPr>
        <p:pic>
          <p:nvPicPr>
            <p:cNvPr id="14408" name="Picture 71"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9"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6937" name="Group 73"/>
          <p:cNvGrpSpPr>
            <a:grpSpLocks/>
          </p:cNvGrpSpPr>
          <p:nvPr/>
        </p:nvGrpSpPr>
        <p:grpSpPr bwMode="auto">
          <a:xfrm>
            <a:off x="1539875" y="4038600"/>
            <a:ext cx="1774825" cy="1371600"/>
            <a:chOff x="4450" y="0"/>
            <a:chExt cx="1118" cy="1104"/>
          </a:xfrm>
        </p:grpSpPr>
        <p:pic>
          <p:nvPicPr>
            <p:cNvPr id="14406" name="Picture 74"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7" name="AutoShape 7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6940" name="Group 76"/>
          <p:cNvGrpSpPr>
            <a:grpSpLocks/>
          </p:cNvGrpSpPr>
          <p:nvPr/>
        </p:nvGrpSpPr>
        <p:grpSpPr bwMode="auto">
          <a:xfrm>
            <a:off x="1539875" y="4038600"/>
            <a:ext cx="1774825" cy="1371600"/>
            <a:chOff x="4450" y="0"/>
            <a:chExt cx="1118" cy="1104"/>
          </a:xfrm>
        </p:grpSpPr>
        <p:pic>
          <p:nvPicPr>
            <p:cNvPr id="14404" name="Picture 77"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5" name="AutoShape 7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6943" name="Group 79"/>
          <p:cNvGrpSpPr>
            <a:grpSpLocks/>
          </p:cNvGrpSpPr>
          <p:nvPr/>
        </p:nvGrpSpPr>
        <p:grpSpPr bwMode="auto">
          <a:xfrm>
            <a:off x="1562100" y="4038600"/>
            <a:ext cx="1774825" cy="1371600"/>
            <a:chOff x="4450" y="0"/>
            <a:chExt cx="1118" cy="1104"/>
          </a:xfrm>
        </p:grpSpPr>
        <p:pic>
          <p:nvPicPr>
            <p:cNvPr id="14402" name="Picture 80" descr="CLOCK"/>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3" name="AutoShape 8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6946" name="AutoShape 82"/>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4386" name="Picture 83" descr="Hoa27"/>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Picture 84" descr="Buombay"/>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85" descr="atom">
            <a:hlinkClick r:id="" action="ppaction://noaction"/>
          </p:cNvPr>
          <p:cNvPicPr>
            <a:picLocks noChangeAspect="1" noChangeArrowheads="1" noCrop="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86"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0" name="Picture 87"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1" name="Picture 88"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2" name="Picture 89" descr="690739pesbqr6dqw"/>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3" name="Group 90"/>
          <p:cNvGrpSpPr>
            <a:grpSpLocks/>
          </p:cNvGrpSpPr>
          <p:nvPr/>
        </p:nvGrpSpPr>
        <p:grpSpPr bwMode="auto">
          <a:xfrm>
            <a:off x="7162800" y="5867400"/>
            <a:ext cx="2057400" cy="1066800"/>
            <a:chOff x="0" y="3552"/>
            <a:chExt cx="1392" cy="768"/>
          </a:xfrm>
        </p:grpSpPr>
        <p:pic>
          <p:nvPicPr>
            <p:cNvPr id="14400" name="Picture 91"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92"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94" name="Group 93"/>
          <p:cNvGrpSpPr>
            <a:grpSpLocks/>
          </p:cNvGrpSpPr>
          <p:nvPr/>
        </p:nvGrpSpPr>
        <p:grpSpPr bwMode="auto">
          <a:xfrm>
            <a:off x="1295400" y="5867400"/>
            <a:ext cx="1752600" cy="990600"/>
            <a:chOff x="0" y="3552"/>
            <a:chExt cx="1392" cy="768"/>
          </a:xfrm>
        </p:grpSpPr>
        <p:pic>
          <p:nvPicPr>
            <p:cNvPr id="14398" name="Picture 94"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9" name="Picture 95" descr="671691"/>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5" name="Picture 96" descr="atom">
            <a:hlinkClick r:id="" action="ppaction://noaction"/>
          </p:cNvPr>
          <p:cNvPicPr>
            <a:picLocks noChangeAspect="1" noChangeArrowheads="1" noCrop="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6" name="Picture 97" descr="atom">
            <a:hlinkClick r:id="" action="ppaction://noaction"/>
          </p:cNvPr>
          <p:cNvPicPr>
            <a:picLocks noChangeAspect="1" noChangeArrowheads="1" noCrop="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6576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8"/>
                                        </p:tgtEl>
                                        <p:attrNameLst>
                                          <p:attrName>style.visibility</p:attrName>
                                        </p:attrNameLst>
                                      </p:cBhvr>
                                      <p:to>
                                        <p:strVal val="visible"/>
                                      </p:to>
                                    </p:set>
                                    <p:anim calcmode="lin" valueType="num">
                                      <p:cBhvr additive="base">
                                        <p:cTn id="7" dur="500" fill="hold"/>
                                        <p:tgtEl>
                                          <p:spTgt spid="36878"/>
                                        </p:tgtEl>
                                        <p:attrNameLst>
                                          <p:attrName>ppt_x</p:attrName>
                                        </p:attrNameLst>
                                      </p:cBhvr>
                                      <p:tavLst>
                                        <p:tav tm="0">
                                          <p:val>
                                            <p:strVal val="#ppt_x"/>
                                          </p:val>
                                        </p:tav>
                                        <p:tav tm="100000">
                                          <p:val>
                                            <p:strVal val="#ppt_x"/>
                                          </p:val>
                                        </p:tav>
                                      </p:tavLst>
                                    </p:anim>
                                    <p:anim calcmode="lin" valueType="num">
                                      <p:cBhvr additive="base">
                                        <p:cTn id="8" dur="500" fill="hold"/>
                                        <p:tgtEl>
                                          <p:spTgt spid="3687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687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36897"/>
                                        </p:tgtEl>
                                        <p:attrNameLst>
                                          <p:attrName>style.visibility</p:attrName>
                                        </p:attrNameLst>
                                      </p:cBhvr>
                                      <p:to>
                                        <p:strVal val="visible"/>
                                      </p:to>
                                    </p:set>
                                    <p:anim calcmode="lin" valueType="num">
                                      <p:cBhvr>
                                        <p:cTn id="13" dur="5000" fill="hold"/>
                                        <p:tgtEl>
                                          <p:spTgt spid="36897"/>
                                        </p:tgtEl>
                                        <p:attrNameLst>
                                          <p:attrName>ppt_w</p:attrName>
                                        </p:attrNameLst>
                                      </p:cBhvr>
                                      <p:tavLst>
                                        <p:tav tm="0" fmla="#ppt_w*sin(2.5*pi*$)">
                                          <p:val>
                                            <p:fltVal val="0"/>
                                          </p:val>
                                        </p:tav>
                                        <p:tav tm="100000">
                                          <p:val>
                                            <p:fltVal val="1"/>
                                          </p:val>
                                        </p:tav>
                                      </p:tavLst>
                                    </p:anim>
                                    <p:anim calcmode="lin" valueType="num">
                                      <p:cBhvr>
                                        <p:cTn id="14" dur="5000" fill="hold"/>
                                        <p:tgtEl>
                                          <p:spTgt spid="36897"/>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36896"/>
                                        </p:tgtEl>
                                        <p:attrNameLst>
                                          <p:attrName>style.visibility</p:attrName>
                                        </p:attrNameLst>
                                      </p:cBhvr>
                                      <p:to>
                                        <p:strVal val="visible"/>
                                      </p:to>
                                    </p:set>
                                    <p:anim calcmode="lin" valueType="num">
                                      <p:cBhvr>
                                        <p:cTn id="17" dur="5000" fill="hold"/>
                                        <p:tgtEl>
                                          <p:spTgt spid="36896"/>
                                        </p:tgtEl>
                                        <p:attrNameLst>
                                          <p:attrName>ppt_w</p:attrName>
                                        </p:attrNameLst>
                                      </p:cBhvr>
                                      <p:tavLst>
                                        <p:tav tm="0" fmla="#ppt_w*sin(2.5*pi*$)">
                                          <p:val>
                                            <p:fltVal val="0"/>
                                          </p:val>
                                        </p:tav>
                                        <p:tav tm="100000">
                                          <p:val>
                                            <p:fltVal val="1"/>
                                          </p:val>
                                        </p:tav>
                                      </p:tavLst>
                                    </p:anim>
                                    <p:anim calcmode="lin" valueType="num">
                                      <p:cBhvr>
                                        <p:cTn id="18" dur="5000" fill="hold"/>
                                        <p:tgtEl>
                                          <p:spTgt spid="3689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6871">
                                            <p:txEl>
                                              <p:pRg st="0" end="0"/>
                                            </p:txEl>
                                          </p:spTgt>
                                        </p:tgtEl>
                                        <p:attrNameLst>
                                          <p:attrName>style.visibility</p:attrName>
                                        </p:attrNameLst>
                                      </p:cBhvr>
                                      <p:to>
                                        <p:strVal val="visible"/>
                                      </p:to>
                                    </p:set>
                                    <p:anim calcmode="lin" valueType="num">
                                      <p:cBhvr>
                                        <p:cTn id="23" dur="500" fill="hold"/>
                                        <p:tgtEl>
                                          <p:spTgt spid="3687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6871">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687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687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687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36871">
                                            <p:txEl>
                                              <p:pRg st="1" end="1"/>
                                            </p:txEl>
                                          </p:spTgt>
                                        </p:tgtEl>
                                        <p:attrNameLst>
                                          <p:attrName>style.visibility</p:attrName>
                                        </p:attrNameLst>
                                      </p:cBhvr>
                                      <p:to>
                                        <p:strVal val="visible"/>
                                      </p:to>
                                    </p:set>
                                    <p:anim calcmode="lin" valueType="num">
                                      <p:cBhvr>
                                        <p:cTn id="32" dur="500" fill="hold"/>
                                        <p:tgtEl>
                                          <p:spTgt spid="368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6871">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368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68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6871">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36871">
                                            <p:txEl>
                                              <p:pRg st="2" end="2"/>
                                            </p:txEl>
                                          </p:spTgt>
                                        </p:tgtEl>
                                        <p:attrNameLst>
                                          <p:attrName>style.visibility</p:attrName>
                                        </p:attrNameLst>
                                      </p:cBhvr>
                                      <p:to>
                                        <p:strVal val="visible"/>
                                      </p:to>
                                    </p:set>
                                    <p:anim calcmode="lin" valueType="num">
                                      <p:cBhvr>
                                        <p:cTn id="41" dur="500" fill="hold"/>
                                        <p:tgtEl>
                                          <p:spTgt spid="3687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6871">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3687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687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6871">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36871">
                                            <p:txEl>
                                              <p:pRg st="3" end="3"/>
                                            </p:txEl>
                                          </p:spTgt>
                                        </p:tgtEl>
                                        <p:attrNameLst>
                                          <p:attrName>style.visibility</p:attrName>
                                        </p:attrNameLst>
                                      </p:cBhvr>
                                      <p:to>
                                        <p:strVal val="visible"/>
                                      </p:to>
                                    </p:set>
                                    <p:anim calcmode="lin" valueType="num">
                                      <p:cBhvr>
                                        <p:cTn id="50" dur="500" fill="hold"/>
                                        <p:tgtEl>
                                          <p:spTgt spid="368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6871">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368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68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6871">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36900"/>
                                        </p:tgtEl>
                                        <p:attrNameLst>
                                          <p:attrName>style.visibility</p:attrName>
                                        </p:attrNameLst>
                                      </p:cBhvr>
                                      <p:to>
                                        <p:strVal val="visible"/>
                                      </p:to>
                                    </p:set>
                                    <p:animEffect transition="in" filter="checkerboard(across)">
                                      <p:cBhvr>
                                        <p:cTn id="59" dur="1000"/>
                                        <p:tgtEl>
                                          <p:spTgt spid="36900"/>
                                        </p:tgtEl>
                                      </p:cBhvr>
                                    </p:animEffect>
                                  </p:childTnLst>
                                  <p:subTnLst>
                                    <p:audio>
                                      <p:cMediaNode vol="0">
                                        <p:cTn display="0" masterRel="sameClick">
                                          <p:stCondLst>
                                            <p:cond evt="begin" delay="0">
                                              <p:tn val="57"/>
                                            </p:cond>
                                          </p:stCondLst>
                                          <p:endCondLst>
                                            <p:cond evt="onStopAudio" delay="0">
                                              <p:tgtEl>
                                                <p:sldTgt/>
                                              </p:tgtEl>
                                            </p:cond>
                                          </p:endCondLst>
                                        </p:cTn>
                                        <p:tgtEl>
                                          <p:sndTgt r:embed="rId3" name="REC04.wav"/>
                                        </p:tgtEl>
                                      </p:cMediaNode>
                                    </p:audio>
                                  </p:subTnLst>
                                </p:cTn>
                              </p:par>
                            </p:childTnLst>
                          </p:cTn>
                        </p:par>
                        <p:par>
                          <p:cTn id="60" fill="hold" nodeType="afterGroup">
                            <p:stCondLst>
                              <p:cond delay="1000"/>
                            </p:stCondLst>
                            <p:childTnLst>
                              <p:par>
                                <p:cTn id="61" presetID="5" presetClass="exit" presetSubtype="10" fill="hold" grpId="1" nodeType="afterEffect">
                                  <p:stCondLst>
                                    <p:cond delay="500"/>
                                  </p:stCondLst>
                                  <p:childTnLst>
                                    <p:animEffect transition="out" filter="checkerboard(across)">
                                      <p:cBhvr>
                                        <p:cTn id="62" dur="500"/>
                                        <p:tgtEl>
                                          <p:spTgt spid="36900"/>
                                        </p:tgtEl>
                                      </p:cBhvr>
                                    </p:animEffect>
                                    <p:set>
                                      <p:cBhvr>
                                        <p:cTn id="63" dur="1" fill="hold">
                                          <p:stCondLst>
                                            <p:cond delay="499"/>
                                          </p:stCondLst>
                                        </p:cTn>
                                        <p:tgtEl>
                                          <p:spTgt spid="36900"/>
                                        </p:tgtEl>
                                        <p:attrNameLst>
                                          <p:attrName>style.visibility</p:attrName>
                                        </p:attrNameLst>
                                      </p:cBhvr>
                                      <p:to>
                                        <p:strVal val="hidden"/>
                                      </p:to>
                                    </p:set>
                                  </p:childTnLst>
                                  <p:subTnLst>
                                    <p:audio>
                                      <p:cMediaNode vol="7000">
                                        <p:cTn display="0" masterRel="sameClick">
                                          <p:stCondLst>
                                            <p:cond evt="begin" delay="0">
                                              <p:tn val="61"/>
                                            </p:cond>
                                          </p:stCondLst>
                                          <p:endCondLst>
                                            <p:cond evt="onStopAudio" delay="0">
                                              <p:tgtEl>
                                                <p:sldTgt/>
                                              </p:tgtEl>
                                            </p:cond>
                                          </p:endCondLst>
                                        </p:cTn>
                                        <p:tgtEl>
                                          <p:sndTgt r:embed="rId3" name="REC04.wav"/>
                                        </p:tgtEl>
                                      </p:cMediaNode>
                                    </p:audio>
                                  </p:subTnLst>
                                </p:cTn>
                              </p:par>
                            </p:childTnLst>
                          </p:cTn>
                        </p:par>
                        <p:par>
                          <p:cTn id="64" fill="hold" nodeType="afterGroup">
                            <p:stCondLst>
                              <p:cond delay="2000"/>
                            </p:stCondLst>
                            <p:childTnLst>
                              <p:par>
                                <p:cTn id="65" presetID="1" presetClass="entr" presetSubtype="0" fill="hold" nodeType="afterEffect">
                                  <p:stCondLst>
                                    <p:cond delay="1000"/>
                                  </p:stCondLst>
                                  <p:childTnLst>
                                    <p:set>
                                      <p:cBhvr>
                                        <p:cTn id="66" dur="1" fill="hold">
                                          <p:stCondLst>
                                            <p:cond delay="0"/>
                                          </p:stCondLst>
                                        </p:cTn>
                                        <p:tgtEl>
                                          <p:spTgt spid="36901"/>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3000"/>
                            </p:stCondLst>
                            <p:childTnLst>
                              <p:par>
                                <p:cTn id="68" presetID="1" presetClass="entr" presetSubtype="0" fill="hold" nodeType="afterEffect">
                                  <p:stCondLst>
                                    <p:cond delay="1000"/>
                                  </p:stCondLst>
                                  <p:childTnLst>
                                    <p:set>
                                      <p:cBhvr>
                                        <p:cTn id="69" dur="1" fill="hold">
                                          <p:stCondLst>
                                            <p:cond delay="0"/>
                                          </p:stCondLst>
                                        </p:cTn>
                                        <p:tgtEl>
                                          <p:spTgt spid="36904"/>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4000"/>
                            </p:stCondLst>
                            <p:childTnLst>
                              <p:par>
                                <p:cTn id="71" presetID="1" presetClass="entr" presetSubtype="0" fill="hold" nodeType="afterEffect">
                                  <p:stCondLst>
                                    <p:cond delay="1000"/>
                                  </p:stCondLst>
                                  <p:childTnLst>
                                    <p:set>
                                      <p:cBhvr>
                                        <p:cTn id="72" dur="1" fill="hold">
                                          <p:stCondLst>
                                            <p:cond delay="0"/>
                                          </p:stCondLst>
                                        </p:cTn>
                                        <p:tgtEl>
                                          <p:spTgt spid="36907"/>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5000"/>
                            </p:stCondLst>
                            <p:childTnLst>
                              <p:par>
                                <p:cTn id="74" presetID="1" presetClass="entr" presetSubtype="0" fill="hold" nodeType="afterEffect">
                                  <p:stCondLst>
                                    <p:cond delay="1000"/>
                                  </p:stCondLst>
                                  <p:childTnLst>
                                    <p:set>
                                      <p:cBhvr>
                                        <p:cTn id="75" dur="1" fill="hold">
                                          <p:stCondLst>
                                            <p:cond delay="0"/>
                                          </p:stCondLst>
                                        </p:cTn>
                                        <p:tgtEl>
                                          <p:spTgt spid="36910"/>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6000"/>
                            </p:stCondLst>
                            <p:childTnLst>
                              <p:par>
                                <p:cTn id="77" presetID="1" presetClass="entr" presetSubtype="0" fill="hold" nodeType="afterEffect">
                                  <p:stCondLst>
                                    <p:cond delay="1000"/>
                                  </p:stCondLst>
                                  <p:childTnLst>
                                    <p:set>
                                      <p:cBhvr>
                                        <p:cTn id="78" dur="1" fill="hold">
                                          <p:stCondLst>
                                            <p:cond delay="0"/>
                                          </p:stCondLst>
                                        </p:cTn>
                                        <p:tgtEl>
                                          <p:spTgt spid="36913"/>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7000"/>
                            </p:stCondLst>
                            <p:childTnLst>
                              <p:par>
                                <p:cTn id="80" presetID="1" presetClass="entr" presetSubtype="0" fill="hold" nodeType="afterEffect">
                                  <p:stCondLst>
                                    <p:cond delay="1000"/>
                                  </p:stCondLst>
                                  <p:childTnLst>
                                    <p:set>
                                      <p:cBhvr>
                                        <p:cTn id="81" dur="1" fill="hold">
                                          <p:stCondLst>
                                            <p:cond delay="0"/>
                                          </p:stCondLst>
                                        </p:cTn>
                                        <p:tgtEl>
                                          <p:spTgt spid="3691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8000"/>
                            </p:stCondLst>
                            <p:childTnLst>
                              <p:par>
                                <p:cTn id="83" presetID="1" presetClass="entr" presetSubtype="0" fill="hold" nodeType="afterEffect">
                                  <p:stCondLst>
                                    <p:cond delay="1000"/>
                                  </p:stCondLst>
                                  <p:childTnLst>
                                    <p:set>
                                      <p:cBhvr>
                                        <p:cTn id="84" dur="1" fill="hold">
                                          <p:stCondLst>
                                            <p:cond delay="0"/>
                                          </p:stCondLst>
                                        </p:cTn>
                                        <p:tgtEl>
                                          <p:spTgt spid="36919"/>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9000"/>
                            </p:stCondLst>
                            <p:childTnLst>
                              <p:par>
                                <p:cTn id="86" presetID="1" presetClass="entr" presetSubtype="0" fill="hold" nodeType="afterEffect">
                                  <p:stCondLst>
                                    <p:cond delay="1000"/>
                                  </p:stCondLst>
                                  <p:childTnLst>
                                    <p:set>
                                      <p:cBhvr>
                                        <p:cTn id="87" dur="1" fill="hold">
                                          <p:stCondLst>
                                            <p:cond delay="0"/>
                                          </p:stCondLst>
                                        </p:cTn>
                                        <p:tgtEl>
                                          <p:spTgt spid="36922"/>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0000"/>
                            </p:stCondLst>
                            <p:childTnLst>
                              <p:par>
                                <p:cTn id="89" presetID="1" presetClass="entr" presetSubtype="0" fill="hold" nodeType="afterEffect">
                                  <p:stCondLst>
                                    <p:cond delay="1000"/>
                                  </p:stCondLst>
                                  <p:childTnLst>
                                    <p:set>
                                      <p:cBhvr>
                                        <p:cTn id="90" dur="1" fill="hold">
                                          <p:stCondLst>
                                            <p:cond delay="0"/>
                                          </p:stCondLst>
                                        </p:cTn>
                                        <p:tgtEl>
                                          <p:spTgt spid="36925"/>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1000"/>
                            </p:stCondLst>
                            <p:childTnLst>
                              <p:par>
                                <p:cTn id="92" presetID="1" presetClass="entr" presetSubtype="0" fill="hold" nodeType="afterEffect">
                                  <p:stCondLst>
                                    <p:cond delay="1000"/>
                                  </p:stCondLst>
                                  <p:childTnLst>
                                    <p:set>
                                      <p:cBhvr>
                                        <p:cTn id="93" dur="1" fill="hold">
                                          <p:stCondLst>
                                            <p:cond delay="0"/>
                                          </p:stCondLst>
                                        </p:cTn>
                                        <p:tgtEl>
                                          <p:spTgt spid="369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2000"/>
                            </p:stCondLst>
                            <p:childTnLst>
                              <p:par>
                                <p:cTn id="95" presetID="1" presetClass="entr" presetSubtype="0" fill="hold" nodeType="afterEffect">
                                  <p:stCondLst>
                                    <p:cond delay="1000"/>
                                  </p:stCondLst>
                                  <p:childTnLst>
                                    <p:set>
                                      <p:cBhvr>
                                        <p:cTn id="96" dur="1" fill="hold">
                                          <p:stCondLst>
                                            <p:cond delay="0"/>
                                          </p:stCondLst>
                                        </p:cTn>
                                        <p:tgtEl>
                                          <p:spTgt spid="36931"/>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3000"/>
                            </p:stCondLst>
                            <p:childTnLst>
                              <p:par>
                                <p:cTn id="98" presetID="1" presetClass="entr" presetSubtype="0" fill="hold" nodeType="afterEffect">
                                  <p:stCondLst>
                                    <p:cond delay="1000"/>
                                  </p:stCondLst>
                                  <p:childTnLst>
                                    <p:set>
                                      <p:cBhvr>
                                        <p:cTn id="99" dur="1" fill="hold">
                                          <p:stCondLst>
                                            <p:cond delay="0"/>
                                          </p:stCondLst>
                                        </p:cTn>
                                        <p:tgtEl>
                                          <p:spTgt spid="36934"/>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4000"/>
                            </p:stCondLst>
                            <p:childTnLst>
                              <p:par>
                                <p:cTn id="101" presetID="1" presetClass="entr" presetSubtype="0" fill="hold" nodeType="afterEffect">
                                  <p:stCondLst>
                                    <p:cond delay="1000"/>
                                  </p:stCondLst>
                                  <p:childTnLst>
                                    <p:set>
                                      <p:cBhvr>
                                        <p:cTn id="102" dur="1" fill="hold">
                                          <p:stCondLst>
                                            <p:cond delay="0"/>
                                          </p:stCondLst>
                                        </p:cTn>
                                        <p:tgtEl>
                                          <p:spTgt spid="36937"/>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5000"/>
                            </p:stCondLst>
                            <p:childTnLst>
                              <p:par>
                                <p:cTn id="104" presetID="1" presetClass="entr" presetSubtype="0" fill="hold" nodeType="afterEffect">
                                  <p:stCondLst>
                                    <p:cond delay="1000"/>
                                  </p:stCondLst>
                                  <p:childTnLst>
                                    <p:set>
                                      <p:cBhvr>
                                        <p:cTn id="105" dur="1" fill="hold">
                                          <p:stCondLst>
                                            <p:cond delay="0"/>
                                          </p:stCondLst>
                                        </p:cTn>
                                        <p:tgtEl>
                                          <p:spTgt spid="36940"/>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6000"/>
                            </p:stCondLst>
                            <p:childTnLst>
                              <p:par>
                                <p:cTn id="107" presetID="1" presetClass="entr" presetSubtype="0" fill="hold" nodeType="afterEffect">
                                  <p:stCondLst>
                                    <p:cond delay="1000"/>
                                  </p:stCondLst>
                                  <p:childTnLst>
                                    <p:set>
                                      <p:cBhvr>
                                        <p:cTn id="108" dur="1" fill="hold">
                                          <p:stCondLst>
                                            <p:cond delay="0"/>
                                          </p:stCondLst>
                                        </p:cTn>
                                        <p:tgtEl>
                                          <p:spTgt spid="3694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7000"/>
                            </p:stCondLst>
                            <p:childTnLst>
                              <p:par>
                                <p:cTn id="110" presetID="5" presetClass="entr" presetSubtype="10" fill="hold" grpId="0" nodeType="afterEffect">
                                  <p:stCondLst>
                                    <p:cond delay="0"/>
                                  </p:stCondLst>
                                  <p:childTnLst>
                                    <p:set>
                                      <p:cBhvr>
                                        <p:cTn id="111" dur="1" fill="hold">
                                          <p:stCondLst>
                                            <p:cond delay="0"/>
                                          </p:stCondLst>
                                        </p:cTn>
                                        <p:tgtEl>
                                          <p:spTgt spid="36946"/>
                                        </p:tgtEl>
                                        <p:attrNameLst>
                                          <p:attrName>style.visibility</p:attrName>
                                        </p:attrNameLst>
                                      </p:cBhvr>
                                      <p:to>
                                        <p:strVal val="visible"/>
                                      </p:to>
                                    </p:set>
                                    <p:animEffect transition="in" filter="checkerboard(across)">
                                      <p:cBhvr>
                                        <p:cTn id="112" dur="1000"/>
                                        <p:tgtEl>
                                          <p:spTgt spid="36946"/>
                                        </p:tgtEl>
                                      </p:cBhvr>
                                    </p:animEffect>
                                  </p:childTnLst>
                                  <p:subTnLst>
                                    <p:audio>
                                      <p:cMediaNode>
                                        <p:cTn display="0" masterRel="sameClick">
                                          <p:stCondLst>
                                            <p:cond evt="begin" delay="0">
                                              <p:tn val="110"/>
                                            </p:cond>
                                          </p:stCondLst>
                                          <p:endCondLst>
                                            <p:cond evt="onStopAudio" delay="0">
                                              <p:tgtEl>
                                                <p:sldTgt/>
                                              </p:tgtEl>
                                            </p:cond>
                                          </p:endCondLst>
                                        </p:cTn>
                                        <p:tgtEl>
                                          <p:sndTgt r:embed="rId3" name="REC04.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35" presetClass="entr" presetSubtype="0" fill="hold" nodeType="clickEffect">
                                  <p:stCondLst>
                                    <p:cond delay="0"/>
                                  </p:stCondLst>
                                  <p:childTnLst>
                                    <p:set>
                                      <p:cBhvr>
                                        <p:cTn id="116" dur="1" fill="hold">
                                          <p:stCondLst>
                                            <p:cond delay="0"/>
                                          </p:stCondLst>
                                        </p:cTn>
                                        <p:tgtEl>
                                          <p:spTgt spid="36881">
                                            <p:txEl>
                                              <p:pRg st="0" end="0"/>
                                            </p:txEl>
                                          </p:spTgt>
                                        </p:tgtEl>
                                        <p:attrNameLst>
                                          <p:attrName>style.visibility</p:attrName>
                                        </p:attrNameLst>
                                      </p:cBhvr>
                                      <p:to>
                                        <p:strVal val="visible"/>
                                      </p:to>
                                    </p:set>
                                    <p:animEffect transition="in" filter="fade">
                                      <p:cBhvr>
                                        <p:cTn id="117" dur="500"/>
                                        <p:tgtEl>
                                          <p:spTgt spid="36881">
                                            <p:txEl>
                                              <p:pRg st="0" end="0"/>
                                            </p:txEl>
                                          </p:spTgt>
                                        </p:tgtEl>
                                      </p:cBhvr>
                                    </p:animEffect>
                                    <p:anim calcmode="lin" valueType="num">
                                      <p:cBhvr>
                                        <p:cTn id="118" dur="500" fill="hold"/>
                                        <p:tgtEl>
                                          <p:spTgt spid="36881">
                                            <p:txEl>
                                              <p:pRg st="0" end="0"/>
                                            </p:txEl>
                                          </p:spTgt>
                                        </p:tgtEl>
                                        <p:attrNameLst>
                                          <p:attrName>style.rotation</p:attrName>
                                        </p:attrNameLst>
                                      </p:cBhvr>
                                      <p:tavLst>
                                        <p:tav tm="0">
                                          <p:val>
                                            <p:fltVal val="720"/>
                                          </p:val>
                                        </p:tav>
                                        <p:tav tm="100000">
                                          <p:val>
                                            <p:fltVal val="0"/>
                                          </p:val>
                                        </p:tav>
                                      </p:tavLst>
                                    </p:anim>
                                    <p:anim calcmode="lin" valueType="num">
                                      <p:cBhvr>
                                        <p:cTn id="119" dur="500" fill="hold"/>
                                        <p:tgtEl>
                                          <p:spTgt spid="36881">
                                            <p:txEl>
                                              <p:pRg st="0" end="0"/>
                                            </p:txEl>
                                          </p:spTgt>
                                        </p:tgtEl>
                                        <p:attrNameLst>
                                          <p:attrName>ppt_h</p:attrName>
                                        </p:attrNameLst>
                                      </p:cBhvr>
                                      <p:tavLst>
                                        <p:tav tm="0">
                                          <p:val>
                                            <p:fltVal val="0"/>
                                          </p:val>
                                        </p:tav>
                                        <p:tav tm="100000">
                                          <p:val>
                                            <p:strVal val="#ppt_h"/>
                                          </p:val>
                                        </p:tav>
                                      </p:tavLst>
                                    </p:anim>
                                    <p:anim calcmode="lin" valueType="num">
                                      <p:cBhvr>
                                        <p:cTn id="120" dur="500" fill="hold"/>
                                        <p:tgtEl>
                                          <p:spTgt spid="3688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4" name="DIN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5" name="FELIZ2.WAV"/>
                                        </p:tgtEl>
                                      </p:cMediaNode>
                                    </p:audio>
                                  </p:subTnLst>
                                </p:cTn>
                              </p:par>
                              <p:par>
                                <p:cTn id="125" presetID="22" presetClass="emph" presetSubtype="0" repeatCount="10000" fill="remove" grpId="1" nodeType="withEffect">
                                  <p:stCondLst>
                                    <p:cond delay="0"/>
                                  </p:stCondLst>
                                  <p:childTnLst>
                                    <p:animClr clrSpc="hsl" dir="cw">
                                      <p:cBhvr override="childStyle">
                                        <p:cTn id="126" dur="500" fill="hold"/>
                                        <p:tgtEl>
                                          <p:spTgt spid="57356"/>
                                        </p:tgtEl>
                                        <p:attrNameLst>
                                          <p:attrName>style.color</p:attrName>
                                        </p:attrNameLst>
                                      </p:cBhvr>
                                      <p:by>
                                        <p:hsl h="-7200000" s="0" l="0"/>
                                      </p:by>
                                    </p:animClr>
                                    <p:animClr clrSpc="hsl" dir="cw">
                                      <p:cBhvr>
                                        <p:cTn id="127" dur="500" fill="hold"/>
                                        <p:tgtEl>
                                          <p:spTgt spid="57356"/>
                                        </p:tgtEl>
                                        <p:attrNameLst>
                                          <p:attrName>fillcolor</p:attrName>
                                        </p:attrNameLst>
                                      </p:cBhvr>
                                      <p:by>
                                        <p:hsl h="-7200000" s="0" l="0"/>
                                      </p:by>
                                    </p:animClr>
                                    <p:animClr clrSpc="hsl" dir="cw">
                                      <p:cBhvr>
                                        <p:cTn id="128" dur="500" fill="hold"/>
                                        <p:tgtEl>
                                          <p:spTgt spid="57356"/>
                                        </p:tgtEl>
                                        <p:attrNameLst>
                                          <p:attrName>stroke.color</p:attrName>
                                        </p:attrNameLst>
                                      </p:cBhvr>
                                      <p:by>
                                        <p:hsl h="-7200000" s="0" l="0"/>
                                      </p:by>
                                    </p:animClr>
                                    <p:set>
                                      <p:cBhvr>
                                        <p:cTn id="129"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p:bldP spid="36900" grpId="0" animBg="1"/>
      <p:bldP spid="36900" grpId="1" animBg="1"/>
      <p:bldP spid="36946" grpId="0" animBg="1"/>
      <p:bldP spid="57356" grpId="0" animBg="1"/>
      <p:bldP spid="5735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14875" y="1247775"/>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5366" name="Rectangle 54"/>
          <p:cNvSpPr>
            <a:spLocks noChangeArrowheads="1"/>
          </p:cNvSpPr>
          <p:nvPr/>
        </p:nvSpPr>
        <p:spPr bwMode="auto">
          <a:xfrm>
            <a:off x="3273425" y="53975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36871" name="Rectangle 54"/>
          <p:cNvSpPr>
            <a:spLocks noChangeArrowheads="1"/>
          </p:cNvSpPr>
          <p:nvPr/>
        </p:nvSpPr>
        <p:spPr bwMode="auto">
          <a:xfrm>
            <a:off x="1628775" y="1825625"/>
            <a:ext cx="7334250" cy="595313"/>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chemeClr val="accent2"/>
                </a:solidFill>
                <a:latin typeface="Times New Roman" panose="02020603050405020304" pitchFamily="18" charset="0"/>
              </a:rPr>
              <a:t>Em hãy cho biết tranh dân gian sau thuộc tranh dân gian gì?</a:t>
            </a:r>
          </a:p>
        </p:txBody>
      </p:sp>
      <p:pic>
        <p:nvPicPr>
          <p:cNvPr id="15368"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AutoShape 10"/>
          <p:cNvSpPr>
            <a:spLocks noChangeArrowheads="1"/>
          </p:cNvSpPr>
          <p:nvPr/>
        </p:nvSpPr>
        <p:spPr bwMode="auto">
          <a:xfrm>
            <a:off x="3941763" y="1373188"/>
            <a:ext cx="1676400" cy="43815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5370" name="AutoShape 11"/>
          <p:cNvSpPr>
            <a:spLocks noChangeArrowheads="1"/>
          </p:cNvSpPr>
          <p:nvPr/>
        </p:nvSpPr>
        <p:spPr bwMode="auto">
          <a:xfrm>
            <a:off x="4011613" y="1385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971550"/>
            <a:ext cx="457200" cy="588645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85875" y="1003300"/>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5373"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Text Box 39"/>
          <p:cNvSpPr txBox="1">
            <a:spLocks noChangeArrowheads="1"/>
          </p:cNvSpPr>
          <p:nvPr/>
        </p:nvSpPr>
        <p:spPr bwMode="auto">
          <a:xfrm>
            <a:off x="3994150" y="14239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10</a:t>
            </a:r>
          </a:p>
        </p:txBody>
      </p:sp>
      <p:sp>
        <p:nvSpPr>
          <p:cNvPr id="15375" name="AutoShape 40"/>
          <p:cNvSpPr>
            <a:spLocks noChangeArrowheads="1"/>
          </p:cNvSpPr>
          <p:nvPr/>
        </p:nvSpPr>
        <p:spPr bwMode="auto">
          <a:xfrm>
            <a:off x="4184650" y="49704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5376" name="AutoShape 41"/>
          <p:cNvSpPr>
            <a:spLocks noChangeArrowheads="1"/>
          </p:cNvSpPr>
          <p:nvPr/>
        </p:nvSpPr>
        <p:spPr bwMode="auto">
          <a:xfrm>
            <a:off x="4303713" y="50609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36881" name="Text Box 42"/>
          <p:cNvSpPr txBox="1">
            <a:spLocks noChangeArrowheads="1"/>
          </p:cNvSpPr>
          <p:nvPr/>
        </p:nvSpPr>
        <p:spPr bwMode="auto">
          <a:xfrm>
            <a:off x="4286250" y="506571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5378" name="AutoShape 13" descr="img24">
            <a:hlinkClick r:id="rId9"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15379" name="AutoShape 14" descr="img24">
            <a:hlinkClick r:id="rId11"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5380" name="AutoShape 15" descr="img24">
            <a:hlinkClick r:id="rId12"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5381" name="AutoShape 16" descr="img24">
            <a:hlinkClick r:id="rId14"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5382" name="AutoShape 17" descr="img24">
            <a:hlinkClick r:id="rId15"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5383" name="AutoShape 18" descr="img24">
            <a:hlinkClick r:id="rId16"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5384" name="AutoShape 19" descr="img24">
            <a:hlinkClick r:id="rId17"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5385" name="AutoShape 20" descr="img24">
            <a:hlinkClick r:id="rId18"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5386" name="AutoShape 21" descr="img24">
            <a:hlinkClick r:id="rId19"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5387" name="AutoShape 22" descr="img24">
            <a:hlinkClick r:id="rId20" action="ppaction://hlinksldjump"/>
            <a:hlinkHover r:id="" action="ppaction://noaction" highlightClick="1"/>
          </p:cNvPr>
          <p:cNvSpPr>
            <a:spLocks noChangeArrowheads="1"/>
          </p:cNvSpPr>
          <p:nvPr/>
        </p:nvSpPr>
        <p:spPr bwMode="auto">
          <a:xfrm>
            <a:off x="0" y="1447800"/>
            <a:ext cx="1008063" cy="37782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5388" name="AutoShape 23" descr="img24">
            <a:hlinkClick r:id="rId21" action="ppaction://hlinksldjump"/>
            <a:hlinkHover r:id="" action="ppaction://noaction" highlightClick="1"/>
          </p:cNvPr>
          <p:cNvSpPr>
            <a:spLocks noChangeArrowheads="1"/>
          </p:cNvSpPr>
          <p:nvPr/>
        </p:nvSpPr>
        <p:spPr bwMode="auto">
          <a:xfrm>
            <a:off x="0" y="971550"/>
            <a:ext cx="1008063" cy="58261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36896" name="WordArt 32"/>
          <p:cNvSpPr>
            <a:spLocks noChangeArrowheads="1" noChangeShapeType="1" noTextEdit="1"/>
          </p:cNvSpPr>
          <p:nvPr/>
        </p:nvSpPr>
        <p:spPr bwMode="auto">
          <a:xfrm>
            <a:off x="5703661" y="1398473"/>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b="1" kern="10" dirty="0">
                <a:solidFill>
                  <a:srgbClr val="336699"/>
                </a:solidFill>
                <a:effectLst>
                  <a:outerShdw dist="45791" dir="2021404" algn="ctr" rotWithShape="0">
                    <a:srgbClr val="B2B2B2">
                      <a:alpha val="79999"/>
                    </a:srgbClr>
                  </a:outerShdw>
                </a:effectLst>
                <a:latin typeface="+mj-lt"/>
              </a:rPr>
              <a:t>(Trắc nghiệm</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36897" name="WordArt 33"/>
          <p:cNvSpPr>
            <a:spLocks noChangeArrowheads="1" noChangeShapeType="1" noTextEdit="1"/>
          </p:cNvSpPr>
          <p:nvPr/>
        </p:nvSpPr>
        <p:spPr bwMode="auto">
          <a:xfrm>
            <a:off x="2514600" y="1423987"/>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b="1" kern="10" dirty="0">
                <a:solidFill>
                  <a:srgbClr val="336699"/>
                </a:solidFill>
                <a:effectLst>
                  <a:outerShdw dist="45791" dir="2021404" algn="ctr" rotWithShape="0">
                    <a:srgbClr val="B2B2B2">
                      <a:alpha val="79999"/>
                    </a:srgbClr>
                  </a:outerShdw>
                </a:effectLst>
                <a:latin typeface="+mj-lt"/>
              </a:rPr>
              <a:t>( </a:t>
            </a:r>
            <a:r>
              <a:rPr lang="en-US" sz="3600" b="1" kern="10" dirty="0" err="1">
                <a:solidFill>
                  <a:srgbClr val="336699"/>
                </a:solidFill>
                <a:effectLst>
                  <a:outerShdw dist="45791" dir="2021404" algn="ctr" rotWithShape="0">
                    <a:srgbClr val="B2B2B2">
                      <a:alpha val="79999"/>
                    </a:srgbClr>
                  </a:outerShdw>
                </a:effectLst>
                <a:latin typeface="+mj-lt"/>
              </a:rPr>
              <a:t>Mỹ</a:t>
            </a:r>
            <a:r>
              <a:rPr lang="en-US" sz="3600" b="1" kern="10" dirty="0">
                <a:solidFill>
                  <a:srgbClr val="336699"/>
                </a:solidFill>
                <a:effectLst>
                  <a:outerShdw dist="45791" dir="2021404" algn="ctr" rotWithShape="0">
                    <a:srgbClr val="B2B2B2">
                      <a:alpha val="79999"/>
                    </a:srgbClr>
                  </a:outerShdw>
                </a:effectLst>
                <a:latin typeface="+mj-lt"/>
              </a:rPr>
              <a:t> thuật</a:t>
            </a:r>
            <a:r>
              <a:rPr lang="en-US" sz="3600" kern="10" dirty="0">
                <a:solidFill>
                  <a:srgbClr val="336699"/>
                </a:solidFill>
                <a:effectLst>
                  <a:outerShdw dist="45791" dir="2021404" algn="ctr" rotWithShape="0">
                    <a:srgbClr val="B2B2B2">
                      <a:alpha val="79999"/>
                    </a:srgbClr>
                  </a:outerShdw>
                </a:effectLst>
                <a:latin typeface=".VnTifani HeavyH"/>
              </a:rPr>
              <a:t>)</a:t>
            </a:r>
          </a:p>
        </p:txBody>
      </p:sp>
      <p:pic>
        <p:nvPicPr>
          <p:cNvPr id="15391" name="Picture 35" descr="atom">
            <a:hlinkClick r:id="" action="ppaction://noaction"/>
          </p:cNvPr>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419600" y="900113"/>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0" name="AutoShape 36"/>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6901" name="Group 37"/>
          <p:cNvGrpSpPr>
            <a:grpSpLocks/>
          </p:cNvGrpSpPr>
          <p:nvPr/>
        </p:nvGrpSpPr>
        <p:grpSpPr bwMode="auto">
          <a:xfrm>
            <a:off x="1562100" y="4038600"/>
            <a:ext cx="1774825" cy="1371600"/>
            <a:chOff x="4450" y="0"/>
            <a:chExt cx="1118" cy="1104"/>
          </a:xfrm>
        </p:grpSpPr>
        <p:pic>
          <p:nvPicPr>
            <p:cNvPr id="15452" name="Picture 38"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3"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6904" name="Group 40"/>
          <p:cNvGrpSpPr>
            <a:grpSpLocks/>
          </p:cNvGrpSpPr>
          <p:nvPr/>
        </p:nvGrpSpPr>
        <p:grpSpPr bwMode="auto">
          <a:xfrm>
            <a:off x="1539875" y="4038600"/>
            <a:ext cx="1774825" cy="1371600"/>
            <a:chOff x="4450" y="0"/>
            <a:chExt cx="1118" cy="1104"/>
          </a:xfrm>
        </p:grpSpPr>
        <p:pic>
          <p:nvPicPr>
            <p:cNvPr id="15450" name="Picture 41"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1" name="AutoShape 4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6907" name="Group 43"/>
          <p:cNvGrpSpPr>
            <a:grpSpLocks/>
          </p:cNvGrpSpPr>
          <p:nvPr/>
        </p:nvGrpSpPr>
        <p:grpSpPr bwMode="auto">
          <a:xfrm>
            <a:off x="1562100" y="4038600"/>
            <a:ext cx="1774825" cy="1371600"/>
            <a:chOff x="4450" y="0"/>
            <a:chExt cx="1118" cy="1104"/>
          </a:xfrm>
        </p:grpSpPr>
        <p:pic>
          <p:nvPicPr>
            <p:cNvPr id="15448" name="Picture 44"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9"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6910" name="Group 46"/>
          <p:cNvGrpSpPr>
            <a:grpSpLocks/>
          </p:cNvGrpSpPr>
          <p:nvPr/>
        </p:nvGrpSpPr>
        <p:grpSpPr bwMode="auto">
          <a:xfrm>
            <a:off x="1562100" y="4038600"/>
            <a:ext cx="1774825" cy="1371600"/>
            <a:chOff x="4450" y="0"/>
            <a:chExt cx="1118" cy="1104"/>
          </a:xfrm>
        </p:grpSpPr>
        <p:pic>
          <p:nvPicPr>
            <p:cNvPr id="15446" name="Picture 47"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7"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6913" name="Group 49"/>
          <p:cNvGrpSpPr>
            <a:grpSpLocks/>
          </p:cNvGrpSpPr>
          <p:nvPr/>
        </p:nvGrpSpPr>
        <p:grpSpPr bwMode="auto">
          <a:xfrm>
            <a:off x="1539875" y="4038600"/>
            <a:ext cx="1774825" cy="1371600"/>
            <a:chOff x="4450" y="0"/>
            <a:chExt cx="1118" cy="1104"/>
          </a:xfrm>
        </p:grpSpPr>
        <p:pic>
          <p:nvPicPr>
            <p:cNvPr id="15444" name="Picture 50"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5"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6916" name="Group 52"/>
          <p:cNvGrpSpPr>
            <a:grpSpLocks/>
          </p:cNvGrpSpPr>
          <p:nvPr/>
        </p:nvGrpSpPr>
        <p:grpSpPr bwMode="auto">
          <a:xfrm>
            <a:off x="1562100" y="4038600"/>
            <a:ext cx="1774825" cy="1371600"/>
            <a:chOff x="4450" y="0"/>
            <a:chExt cx="1118" cy="1104"/>
          </a:xfrm>
        </p:grpSpPr>
        <p:pic>
          <p:nvPicPr>
            <p:cNvPr id="15442" name="Picture 53"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3"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6919" name="Group 55"/>
          <p:cNvGrpSpPr>
            <a:grpSpLocks/>
          </p:cNvGrpSpPr>
          <p:nvPr/>
        </p:nvGrpSpPr>
        <p:grpSpPr bwMode="auto">
          <a:xfrm>
            <a:off x="1562100" y="4038600"/>
            <a:ext cx="1774825" cy="1371600"/>
            <a:chOff x="4450" y="0"/>
            <a:chExt cx="1118" cy="1104"/>
          </a:xfrm>
        </p:grpSpPr>
        <p:pic>
          <p:nvPicPr>
            <p:cNvPr id="15440" name="Picture 56"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1"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6922" name="Group 58"/>
          <p:cNvGrpSpPr>
            <a:grpSpLocks/>
          </p:cNvGrpSpPr>
          <p:nvPr/>
        </p:nvGrpSpPr>
        <p:grpSpPr bwMode="auto">
          <a:xfrm>
            <a:off x="1562100" y="4038600"/>
            <a:ext cx="1774825" cy="1371600"/>
            <a:chOff x="4450" y="0"/>
            <a:chExt cx="1118" cy="1104"/>
          </a:xfrm>
        </p:grpSpPr>
        <p:pic>
          <p:nvPicPr>
            <p:cNvPr id="15438" name="Picture 59"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9"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6925" name="Group 61"/>
          <p:cNvGrpSpPr>
            <a:grpSpLocks/>
          </p:cNvGrpSpPr>
          <p:nvPr/>
        </p:nvGrpSpPr>
        <p:grpSpPr bwMode="auto">
          <a:xfrm>
            <a:off x="1524000" y="4025900"/>
            <a:ext cx="1774825" cy="1371600"/>
            <a:chOff x="4450" y="0"/>
            <a:chExt cx="1118" cy="1104"/>
          </a:xfrm>
        </p:grpSpPr>
        <p:pic>
          <p:nvPicPr>
            <p:cNvPr id="15436" name="Picture 62"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7"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6928" name="Group 64"/>
          <p:cNvGrpSpPr>
            <a:grpSpLocks/>
          </p:cNvGrpSpPr>
          <p:nvPr/>
        </p:nvGrpSpPr>
        <p:grpSpPr bwMode="auto">
          <a:xfrm>
            <a:off x="1562100" y="4038600"/>
            <a:ext cx="1774825" cy="1371600"/>
            <a:chOff x="4450" y="0"/>
            <a:chExt cx="1118" cy="1104"/>
          </a:xfrm>
        </p:grpSpPr>
        <p:pic>
          <p:nvPicPr>
            <p:cNvPr id="15434" name="Picture 65"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5"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6931" name="Group 67"/>
          <p:cNvGrpSpPr>
            <a:grpSpLocks/>
          </p:cNvGrpSpPr>
          <p:nvPr/>
        </p:nvGrpSpPr>
        <p:grpSpPr bwMode="auto">
          <a:xfrm>
            <a:off x="1539875" y="4038600"/>
            <a:ext cx="1774825" cy="1371600"/>
            <a:chOff x="4450" y="0"/>
            <a:chExt cx="1118" cy="1104"/>
          </a:xfrm>
        </p:grpSpPr>
        <p:pic>
          <p:nvPicPr>
            <p:cNvPr id="15432" name="Picture 68"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3"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6934" name="Group 70"/>
          <p:cNvGrpSpPr>
            <a:grpSpLocks/>
          </p:cNvGrpSpPr>
          <p:nvPr/>
        </p:nvGrpSpPr>
        <p:grpSpPr bwMode="auto">
          <a:xfrm>
            <a:off x="1562100" y="4038600"/>
            <a:ext cx="1774825" cy="1371600"/>
            <a:chOff x="4450" y="0"/>
            <a:chExt cx="1118" cy="1104"/>
          </a:xfrm>
        </p:grpSpPr>
        <p:pic>
          <p:nvPicPr>
            <p:cNvPr id="15430" name="Picture 71"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1"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6937" name="Group 73"/>
          <p:cNvGrpSpPr>
            <a:grpSpLocks/>
          </p:cNvGrpSpPr>
          <p:nvPr/>
        </p:nvGrpSpPr>
        <p:grpSpPr bwMode="auto">
          <a:xfrm>
            <a:off x="1539875" y="4038600"/>
            <a:ext cx="1774825" cy="1371600"/>
            <a:chOff x="4450" y="0"/>
            <a:chExt cx="1118" cy="1104"/>
          </a:xfrm>
        </p:grpSpPr>
        <p:pic>
          <p:nvPicPr>
            <p:cNvPr id="15428" name="Picture 74"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9" name="AutoShape 7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6940" name="Group 76"/>
          <p:cNvGrpSpPr>
            <a:grpSpLocks/>
          </p:cNvGrpSpPr>
          <p:nvPr/>
        </p:nvGrpSpPr>
        <p:grpSpPr bwMode="auto">
          <a:xfrm>
            <a:off x="1539875" y="4038600"/>
            <a:ext cx="1774825" cy="1371600"/>
            <a:chOff x="4450" y="0"/>
            <a:chExt cx="1118" cy="1104"/>
          </a:xfrm>
        </p:grpSpPr>
        <p:pic>
          <p:nvPicPr>
            <p:cNvPr id="15426" name="Picture 77"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7" name="AutoShape 7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6943" name="Group 79"/>
          <p:cNvGrpSpPr>
            <a:grpSpLocks/>
          </p:cNvGrpSpPr>
          <p:nvPr/>
        </p:nvGrpSpPr>
        <p:grpSpPr bwMode="auto">
          <a:xfrm>
            <a:off x="1562100" y="4038600"/>
            <a:ext cx="1774825" cy="1371600"/>
            <a:chOff x="4450" y="0"/>
            <a:chExt cx="1118" cy="1104"/>
          </a:xfrm>
        </p:grpSpPr>
        <p:pic>
          <p:nvPicPr>
            <p:cNvPr id="15424" name="Picture 80"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5" name="AutoShape 8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6946" name="AutoShape 82"/>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5409" name="Picture 85"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0" name="Picture 86"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1" name="Picture 87"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2" name="Picture 88"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3" name="Picture 89"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414" name="Group 90"/>
          <p:cNvGrpSpPr>
            <a:grpSpLocks/>
          </p:cNvGrpSpPr>
          <p:nvPr/>
        </p:nvGrpSpPr>
        <p:grpSpPr bwMode="auto">
          <a:xfrm>
            <a:off x="7162800" y="5867400"/>
            <a:ext cx="2057400" cy="1066800"/>
            <a:chOff x="0" y="3552"/>
            <a:chExt cx="1392" cy="768"/>
          </a:xfrm>
        </p:grpSpPr>
        <p:pic>
          <p:nvPicPr>
            <p:cNvPr id="15422" name="Picture 91"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3" name="Picture 92"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15" name="Group 93"/>
          <p:cNvGrpSpPr>
            <a:grpSpLocks/>
          </p:cNvGrpSpPr>
          <p:nvPr/>
        </p:nvGrpSpPr>
        <p:grpSpPr bwMode="auto">
          <a:xfrm>
            <a:off x="1295400" y="5867400"/>
            <a:ext cx="1752600" cy="990600"/>
            <a:chOff x="0" y="3552"/>
            <a:chExt cx="1392" cy="768"/>
          </a:xfrm>
        </p:grpSpPr>
        <p:pic>
          <p:nvPicPr>
            <p:cNvPr id="15420" name="Picture 94"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1" name="Picture 95"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416" name="Picture 96"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7" name="Picture 97"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446463" y="5572125"/>
            <a:ext cx="36576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A82914"/>
                </a:solidFill>
                <a:latin typeface="Times New Roman" panose="02020603050405020304" pitchFamily="18" charset="0"/>
                <a:cs typeface="Times New Roman" panose="02020603050405020304" pitchFamily="18" charset="0"/>
              </a:rPr>
              <a:t>Tranh dân gian Đông Hồ</a:t>
            </a:r>
          </a:p>
        </p:txBody>
      </p:sp>
      <p:pic>
        <p:nvPicPr>
          <p:cNvPr id="15419" name="Picture 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3652838" y="2455863"/>
            <a:ext cx="37687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8"/>
                                        </p:tgtEl>
                                        <p:attrNameLst>
                                          <p:attrName>style.visibility</p:attrName>
                                        </p:attrNameLst>
                                      </p:cBhvr>
                                      <p:to>
                                        <p:strVal val="visible"/>
                                      </p:to>
                                    </p:set>
                                    <p:anim calcmode="lin" valueType="num">
                                      <p:cBhvr additive="base">
                                        <p:cTn id="7" dur="500" fill="hold"/>
                                        <p:tgtEl>
                                          <p:spTgt spid="36878"/>
                                        </p:tgtEl>
                                        <p:attrNameLst>
                                          <p:attrName>ppt_x</p:attrName>
                                        </p:attrNameLst>
                                      </p:cBhvr>
                                      <p:tavLst>
                                        <p:tav tm="0">
                                          <p:val>
                                            <p:strVal val="#ppt_x"/>
                                          </p:val>
                                        </p:tav>
                                        <p:tav tm="100000">
                                          <p:val>
                                            <p:strVal val="#ppt_x"/>
                                          </p:val>
                                        </p:tav>
                                      </p:tavLst>
                                    </p:anim>
                                    <p:anim calcmode="lin" valueType="num">
                                      <p:cBhvr additive="base">
                                        <p:cTn id="8" dur="500" fill="hold"/>
                                        <p:tgtEl>
                                          <p:spTgt spid="3687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687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36897"/>
                                        </p:tgtEl>
                                        <p:attrNameLst>
                                          <p:attrName>style.visibility</p:attrName>
                                        </p:attrNameLst>
                                      </p:cBhvr>
                                      <p:to>
                                        <p:strVal val="visible"/>
                                      </p:to>
                                    </p:set>
                                    <p:anim calcmode="lin" valueType="num">
                                      <p:cBhvr>
                                        <p:cTn id="13" dur="5000" fill="hold"/>
                                        <p:tgtEl>
                                          <p:spTgt spid="36897"/>
                                        </p:tgtEl>
                                        <p:attrNameLst>
                                          <p:attrName>ppt_w</p:attrName>
                                        </p:attrNameLst>
                                      </p:cBhvr>
                                      <p:tavLst>
                                        <p:tav tm="0" fmla="#ppt_w*sin(2.5*pi*$)">
                                          <p:val>
                                            <p:fltVal val="0"/>
                                          </p:val>
                                        </p:tav>
                                        <p:tav tm="100000">
                                          <p:val>
                                            <p:fltVal val="1"/>
                                          </p:val>
                                        </p:tav>
                                      </p:tavLst>
                                    </p:anim>
                                    <p:anim calcmode="lin" valueType="num">
                                      <p:cBhvr>
                                        <p:cTn id="14" dur="5000" fill="hold"/>
                                        <p:tgtEl>
                                          <p:spTgt spid="36897"/>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36896"/>
                                        </p:tgtEl>
                                        <p:attrNameLst>
                                          <p:attrName>style.visibility</p:attrName>
                                        </p:attrNameLst>
                                      </p:cBhvr>
                                      <p:to>
                                        <p:strVal val="visible"/>
                                      </p:to>
                                    </p:set>
                                    <p:anim calcmode="lin" valueType="num">
                                      <p:cBhvr>
                                        <p:cTn id="17" dur="5000" fill="hold"/>
                                        <p:tgtEl>
                                          <p:spTgt spid="36896"/>
                                        </p:tgtEl>
                                        <p:attrNameLst>
                                          <p:attrName>ppt_w</p:attrName>
                                        </p:attrNameLst>
                                      </p:cBhvr>
                                      <p:tavLst>
                                        <p:tav tm="0" fmla="#ppt_w*sin(2.5*pi*$)">
                                          <p:val>
                                            <p:fltVal val="0"/>
                                          </p:val>
                                        </p:tav>
                                        <p:tav tm="100000">
                                          <p:val>
                                            <p:fltVal val="1"/>
                                          </p:val>
                                        </p:tav>
                                      </p:tavLst>
                                    </p:anim>
                                    <p:anim calcmode="lin" valueType="num">
                                      <p:cBhvr>
                                        <p:cTn id="18" dur="5000" fill="hold"/>
                                        <p:tgtEl>
                                          <p:spTgt spid="3689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6871">
                                            <p:txEl>
                                              <p:pRg st="0" end="0"/>
                                            </p:txEl>
                                          </p:spTgt>
                                        </p:tgtEl>
                                        <p:attrNameLst>
                                          <p:attrName>style.visibility</p:attrName>
                                        </p:attrNameLst>
                                      </p:cBhvr>
                                      <p:to>
                                        <p:strVal val="visible"/>
                                      </p:to>
                                    </p:set>
                                    <p:anim calcmode="lin" valueType="num">
                                      <p:cBhvr>
                                        <p:cTn id="23" dur="500" fill="hold"/>
                                        <p:tgtEl>
                                          <p:spTgt spid="3687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6871">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687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687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687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6900"/>
                                        </p:tgtEl>
                                        <p:attrNameLst>
                                          <p:attrName>style.visibility</p:attrName>
                                        </p:attrNameLst>
                                      </p:cBhvr>
                                      <p:to>
                                        <p:strVal val="visible"/>
                                      </p:to>
                                    </p:set>
                                    <p:animEffect transition="in" filter="checkerboard(across)">
                                      <p:cBhvr>
                                        <p:cTn id="32" dur="1000"/>
                                        <p:tgtEl>
                                          <p:spTgt spid="36900"/>
                                        </p:tgtEl>
                                      </p:cBhvr>
                                    </p:animEffect>
                                  </p:childTnLst>
                                  <p:subTnLst>
                                    <p:audio>
                                      <p:cMediaNode vol="0">
                                        <p:cTn display="0" masterRel="sameClick">
                                          <p:stCondLst>
                                            <p:cond evt="begin" delay="0">
                                              <p:tn val="30"/>
                                            </p:cond>
                                          </p:stCondLst>
                                          <p:endCondLst>
                                            <p:cond evt="onStopAudio" delay="0">
                                              <p:tgtEl>
                                                <p:sldTgt/>
                                              </p:tgtEl>
                                            </p:cond>
                                          </p:endCondLst>
                                        </p:cTn>
                                        <p:tgtEl>
                                          <p:sndTgt r:embed="rId3" name="REC04.wav"/>
                                        </p:tgtEl>
                                      </p:cMediaNode>
                                    </p:audio>
                                  </p:subTnLst>
                                </p:cTn>
                              </p:par>
                            </p:childTnLst>
                          </p:cTn>
                        </p:par>
                        <p:par>
                          <p:cTn id="33" fill="hold" nodeType="afterGroup">
                            <p:stCondLst>
                              <p:cond delay="1000"/>
                            </p:stCondLst>
                            <p:childTnLst>
                              <p:par>
                                <p:cTn id="34" presetID="5" presetClass="exit" presetSubtype="10" fill="hold" grpId="1" nodeType="afterEffect">
                                  <p:stCondLst>
                                    <p:cond delay="500"/>
                                  </p:stCondLst>
                                  <p:childTnLst>
                                    <p:animEffect transition="out" filter="checkerboard(across)">
                                      <p:cBhvr>
                                        <p:cTn id="35" dur="500"/>
                                        <p:tgtEl>
                                          <p:spTgt spid="36900"/>
                                        </p:tgtEl>
                                      </p:cBhvr>
                                    </p:animEffect>
                                    <p:set>
                                      <p:cBhvr>
                                        <p:cTn id="36" dur="1" fill="hold">
                                          <p:stCondLst>
                                            <p:cond delay="499"/>
                                          </p:stCondLst>
                                        </p:cTn>
                                        <p:tgtEl>
                                          <p:spTgt spid="36900"/>
                                        </p:tgtEl>
                                        <p:attrNameLst>
                                          <p:attrName>style.visibility</p:attrName>
                                        </p:attrNameLst>
                                      </p:cBhvr>
                                      <p:to>
                                        <p:strVal val="hidden"/>
                                      </p:to>
                                    </p:set>
                                  </p:childTnLst>
                                  <p:subTnLst>
                                    <p:audio>
                                      <p:cMediaNode vol="7000">
                                        <p:cTn display="0" masterRel="sameClick">
                                          <p:stCondLst>
                                            <p:cond evt="begin" delay="0">
                                              <p:tn val="34"/>
                                            </p:cond>
                                          </p:stCondLst>
                                          <p:endCondLst>
                                            <p:cond evt="onStopAudio" delay="0">
                                              <p:tgtEl>
                                                <p:sldTgt/>
                                              </p:tgtEl>
                                            </p:cond>
                                          </p:endCondLst>
                                        </p:cTn>
                                        <p:tgtEl>
                                          <p:sndTgt r:embed="rId3" name="REC04.wav"/>
                                        </p:tgtEl>
                                      </p:cMediaNode>
                                    </p:audio>
                                  </p:subTnLst>
                                </p:cTn>
                              </p:par>
                            </p:childTnLst>
                          </p:cTn>
                        </p:par>
                        <p:par>
                          <p:cTn id="37" fill="hold" nodeType="afterGroup">
                            <p:stCondLst>
                              <p:cond delay="2000"/>
                            </p:stCondLst>
                            <p:childTnLst>
                              <p:par>
                                <p:cTn id="38" presetID="1" presetClass="entr" presetSubtype="0" fill="hold" nodeType="afterEffect">
                                  <p:stCondLst>
                                    <p:cond delay="1000"/>
                                  </p:stCondLst>
                                  <p:childTnLst>
                                    <p:set>
                                      <p:cBhvr>
                                        <p:cTn id="39" dur="1" fill="hold">
                                          <p:stCondLst>
                                            <p:cond delay="0"/>
                                          </p:stCondLst>
                                        </p:cTn>
                                        <p:tgtEl>
                                          <p:spTgt spid="36901"/>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3000"/>
                            </p:stCondLst>
                            <p:childTnLst>
                              <p:par>
                                <p:cTn id="41" presetID="1" presetClass="entr" presetSubtype="0" fill="hold" nodeType="afterEffect">
                                  <p:stCondLst>
                                    <p:cond delay="1000"/>
                                  </p:stCondLst>
                                  <p:childTnLst>
                                    <p:set>
                                      <p:cBhvr>
                                        <p:cTn id="42" dur="1" fill="hold">
                                          <p:stCondLst>
                                            <p:cond delay="0"/>
                                          </p:stCondLst>
                                        </p:cTn>
                                        <p:tgtEl>
                                          <p:spTgt spid="36904"/>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4000"/>
                            </p:stCondLst>
                            <p:childTnLst>
                              <p:par>
                                <p:cTn id="44" presetID="1" presetClass="entr" presetSubtype="0" fill="hold" nodeType="afterEffect">
                                  <p:stCondLst>
                                    <p:cond delay="1000"/>
                                  </p:stCondLst>
                                  <p:childTnLst>
                                    <p:set>
                                      <p:cBhvr>
                                        <p:cTn id="45" dur="1" fill="hold">
                                          <p:stCondLst>
                                            <p:cond delay="0"/>
                                          </p:stCondLst>
                                        </p:cTn>
                                        <p:tgtEl>
                                          <p:spTgt spid="36907"/>
                                        </p:tgtEl>
                                        <p:attrNameLst>
                                          <p:attrName>style.visibility</p:attrName>
                                        </p:attrNameLst>
                                      </p:cBhvr>
                                      <p:to>
                                        <p:strVal val="visible"/>
                                      </p:to>
                                    </p:set>
                                  </p:childTnLst>
                                  <p:subTnLst>
                                    <p:audio>
                                      <p:cMediaNode vol="100000">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5000"/>
                            </p:stCondLst>
                            <p:childTnLst>
                              <p:par>
                                <p:cTn id="47" presetID="1" presetClass="entr" presetSubtype="0" fill="hold" nodeType="afterEffect">
                                  <p:stCondLst>
                                    <p:cond delay="1000"/>
                                  </p:stCondLst>
                                  <p:childTnLst>
                                    <p:set>
                                      <p:cBhvr>
                                        <p:cTn id="48" dur="1" fill="hold">
                                          <p:stCondLst>
                                            <p:cond delay="0"/>
                                          </p:stCondLst>
                                        </p:cTn>
                                        <p:tgtEl>
                                          <p:spTgt spid="36910"/>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6000"/>
                            </p:stCondLst>
                            <p:childTnLst>
                              <p:par>
                                <p:cTn id="50" presetID="1" presetClass="entr" presetSubtype="0" fill="hold" nodeType="afterEffect">
                                  <p:stCondLst>
                                    <p:cond delay="1000"/>
                                  </p:stCondLst>
                                  <p:childTnLst>
                                    <p:set>
                                      <p:cBhvr>
                                        <p:cTn id="51" dur="1" fill="hold">
                                          <p:stCondLst>
                                            <p:cond delay="0"/>
                                          </p:stCondLst>
                                        </p:cTn>
                                        <p:tgtEl>
                                          <p:spTgt spid="36913"/>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7000"/>
                            </p:stCondLst>
                            <p:childTnLst>
                              <p:par>
                                <p:cTn id="53" presetID="1" presetClass="entr" presetSubtype="0" fill="hold" nodeType="afterEffect">
                                  <p:stCondLst>
                                    <p:cond delay="1000"/>
                                  </p:stCondLst>
                                  <p:childTnLst>
                                    <p:set>
                                      <p:cBhvr>
                                        <p:cTn id="54" dur="1" fill="hold">
                                          <p:stCondLst>
                                            <p:cond delay="0"/>
                                          </p:stCondLst>
                                        </p:cTn>
                                        <p:tgtEl>
                                          <p:spTgt spid="3691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8000"/>
                            </p:stCondLst>
                            <p:childTnLst>
                              <p:par>
                                <p:cTn id="56" presetID="1" presetClass="entr" presetSubtype="0" fill="hold" nodeType="afterEffect">
                                  <p:stCondLst>
                                    <p:cond delay="1000"/>
                                  </p:stCondLst>
                                  <p:childTnLst>
                                    <p:set>
                                      <p:cBhvr>
                                        <p:cTn id="57" dur="1" fill="hold">
                                          <p:stCondLst>
                                            <p:cond delay="0"/>
                                          </p:stCondLst>
                                        </p:cTn>
                                        <p:tgtEl>
                                          <p:spTgt spid="3691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9000"/>
                            </p:stCondLst>
                            <p:childTnLst>
                              <p:par>
                                <p:cTn id="59" presetID="1" presetClass="entr" presetSubtype="0" fill="hold" nodeType="afterEffect">
                                  <p:stCondLst>
                                    <p:cond delay="1000"/>
                                  </p:stCondLst>
                                  <p:childTnLst>
                                    <p:set>
                                      <p:cBhvr>
                                        <p:cTn id="60" dur="1" fill="hold">
                                          <p:stCondLst>
                                            <p:cond delay="0"/>
                                          </p:stCondLst>
                                        </p:cTn>
                                        <p:tgtEl>
                                          <p:spTgt spid="3692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0000"/>
                            </p:stCondLst>
                            <p:childTnLst>
                              <p:par>
                                <p:cTn id="62" presetID="1" presetClass="entr" presetSubtype="0" fill="hold" nodeType="afterEffect">
                                  <p:stCondLst>
                                    <p:cond delay="1000"/>
                                  </p:stCondLst>
                                  <p:childTnLst>
                                    <p:set>
                                      <p:cBhvr>
                                        <p:cTn id="63" dur="1" fill="hold">
                                          <p:stCondLst>
                                            <p:cond delay="0"/>
                                          </p:stCondLst>
                                        </p:cTn>
                                        <p:tgtEl>
                                          <p:spTgt spid="3692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1000"/>
                            </p:stCondLst>
                            <p:childTnLst>
                              <p:par>
                                <p:cTn id="65" presetID="1" presetClass="entr" presetSubtype="0" fill="hold" nodeType="afterEffect">
                                  <p:stCondLst>
                                    <p:cond delay="1000"/>
                                  </p:stCondLst>
                                  <p:childTnLst>
                                    <p:set>
                                      <p:cBhvr>
                                        <p:cTn id="66" dur="1" fill="hold">
                                          <p:stCondLst>
                                            <p:cond delay="0"/>
                                          </p:stCondLst>
                                        </p:cTn>
                                        <p:tgtEl>
                                          <p:spTgt spid="36928"/>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2000"/>
                            </p:stCondLst>
                            <p:childTnLst>
                              <p:par>
                                <p:cTn id="68" presetID="1" presetClass="entr" presetSubtype="0" fill="hold" nodeType="afterEffect">
                                  <p:stCondLst>
                                    <p:cond delay="1000"/>
                                  </p:stCondLst>
                                  <p:childTnLst>
                                    <p:set>
                                      <p:cBhvr>
                                        <p:cTn id="69" dur="1" fill="hold">
                                          <p:stCondLst>
                                            <p:cond delay="0"/>
                                          </p:stCondLst>
                                        </p:cTn>
                                        <p:tgtEl>
                                          <p:spTgt spid="369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3000"/>
                            </p:stCondLst>
                            <p:childTnLst>
                              <p:par>
                                <p:cTn id="71" presetID="1" presetClass="entr" presetSubtype="0" fill="hold" nodeType="afterEffect">
                                  <p:stCondLst>
                                    <p:cond delay="1000"/>
                                  </p:stCondLst>
                                  <p:childTnLst>
                                    <p:set>
                                      <p:cBhvr>
                                        <p:cTn id="72" dur="1" fill="hold">
                                          <p:stCondLst>
                                            <p:cond delay="0"/>
                                          </p:stCondLst>
                                        </p:cTn>
                                        <p:tgtEl>
                                          <p:spTgt spid="369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4000"/>
                            </p:stCondLst>
                            <p:childTnLst>
                              <p:par>
                                <p:cTn id="74" presetID="1" presetClass="entr" presetSubtype="0" fill="hold" nodeType="afterEffect">
                                  <p:stCondLst>
                                    <p:cond delay="1000"/>
                                  </p:stCondLst>
                                  <p:childTnLst>
                                    <p:set>
                                      <p:cBhvr>
                                        <p:cTn id="75" dur="1" fill="hold">
                                          <p:stCondLst>
                                            <p:cond delay="0"/>
                                          </p:stCondLst>
                                        </p:cTn>
                                        <p:tgtEl>
                                          <p:spTgt spid="369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5000"/>
                            </p:stCondLst>
                            <p:childTnLst>
                              <p:par>
                                <p:cTn id="77" presetID="1" presetClass="entr" presetSubtype="0" fill="hold" nodeType="afterEffect">
                                  <p:stCondLst>
                                    <p:cond delay="1000"/>
                                  </p:stCondLst>
                                  <p:childTnLst>
                                    <p:set>
                                      <p:cBhvr>
                                        <p:cTn id="78" dur="1" fill="hold">
                                          <p:stCondLst>
                                            <p:cond delay="0"/>
                                          </p:stCondLst>
                                        </p:cTn>
                                        <p:tgtEl>
                                          <p:spTgt spid="3694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6000"/>
                            </p:stCondLst>
                            <p:childTnLst>
                              <p:par>
                                <p:cTn id="80" presetID="1" presetClass="entr" presetSubtype="0" fill="hold" nodeType="afterEffect">
                                  <p:stCondLst>
                                    <p:cond delay="1000"/>
                                  </p:stCondLst>
                                  <p:childTnLst>
                                    <p:set>
                                      <p:cBhvr>
                                        <p:cTn id="81" dur="1" fill="hold">
                                          <p:stCondLst>
                                            <p:cond delay="0"/>
                                          </p:stCondLst>
                                        </p:cTn>
                                        <p:tgtEl>
                                          <p:spTgt spid="3694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7000"/>
                            </p:stCondLst>
                            <p:childTnLst>
                              <p:par>
                                <p:cTn id="83" presetID="5" presetClass="entr" presetSubtype="10" fill="hold" grpId="0" nodeType="afterEffect">
                                  <p:stCondLst>
                                    <p:cond delay="0"/>
                                  </p:stCondLst>
                                  <p:childTnLst>
                                    <p:set>
                                      <p:cBhvr>
                                        <p:cTn id="84" dur="1" fill="hold">
                                          <p:stCondLst>
                                            <p:cond delay="0"/>
                                          </p:stCondLst>
                                        </p:cTn>
                                        <p:tgtEl>
                                          <p:spTgt spid="36946"/>
                                        </p:tgtEl>
                                        <p:attrNameLst>
                                          <p:attrName>style.visibility</p:attrName>
                                        </p:attrNameLst>
                                      </p:cBhvr>
                                      <p:to>
                                        <p:strVal val="visible"/>
                                      </p:to>
                                    </p:set>
                                    <p:animEffect transition="in" filter="checkerboard(across)">
                                      <p:cBhvr>
                                        <p:cTn id="85" dur="1000"/>
                                        <p:tgtEl>
                                          <p:spTgt spid="36946"/>
                                        </p:tgtEl>
                                      </p:cBhvr>
                                    </p:animEffect>
                                  </p:childTnLst>
                                  <p:subTnLst>
                                    <p:audio>
                                      <p:cMediaNode>
                                        <p:cTn display="0" masterRel="sameClick">
                                          <p:stCondLst>
                                            <p:cond evt="begin" delay="0">
                                              <p:tn val="83"/>
                                            </p:cond>
                                          </p:stCondLst>
                                          <p:endCondLst>
                                            <p:cond evt="onStopAudio" delay="0">
                                              <p:tgtEl>
                                                <p:sldTgt/>
                                              </p:tgtEl>
                                            </p:cond>
                                          </p:endCondLst>
                                        </p:cTn>
                                        <p:tgtEl>
                                          <p:sndTgt r:embed="rId3" name="REC04.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35" presetClass="entr" presetSubtype="0" fill="hold" nodeType="clickEffect">
                                  <p:stCondLst>
                                    <p:cond delay="0"/>
                                  </p:stCondLst>
                                  <p:childTnLst>
                                    <p:set>
                                      <p:cBhvr>
                                        <p:cTn id="89" dur="1" fill="hold">
                                          <p:stCondLst>
                                            <p:cond delay="0"/>
                                          </p:stCondLst>
                                        </p:cTn>
                                        <p:tgtEl>
                                          <p:spTgt spid="36881">
                                            <p:txEl>
                                              <p:pRg st="0" end="0"/>
                                            </p:txEl>
                                          </p:spTgt>
                                        </p:tgtEl>
                                        <p:attrNameLst>
                                          <p:attrName>style.visibility</p:attrName>
                                        </p:attrNameLst>
                                      </p:cBhvr>
                                      <p:to>
                                        <p:strVal val="visible"/>
                                      </p:to>
                                    </p:set>
                                    <p:animEffect transition="in" filter="fade">
                                      <p:cBhvr>
                                        <p:cTn id="90" dur="500"/>
                                        <p:tgtEl>
                                          <p:spTgt spid="36881">
                                            <p:txEl>
                                              <p:pRg st="0" end="0"/>
                                            </p:txEl>
                                          </p:spTgt>
                                        </p:tgtEl>
                                      </p:cBhvr>
                                    </p:animEffect>
                                    <p:anim calcmode="lin" valueType="num">
                                      <p:cBhvr>
                                        <p:cTn id="91" dur="500" fill="hold"/>
                                        <p:tgtEl>
                                          <p:spTgt spid="36881">
                                            <p:txEl>
                                              <p:pRg st="0" end="0"/>
                                            </p:txEl>
                                          </p:spTgt>
                                        </p:tgtEl>
                                        <p:attrNameLst>
                                          <p:attrName>style.rotation</p:attrName>
                                        </p:attrNameLst>
                                      </p:cBhvr>
                                      <p:tavLst>
                                        <p:tav tm="0">
                                          <p:val>
                                            <p:fltVal val="720"/>
                                          </p:val>
                                        </p:tav>
                                        <p:tav tm="100000">
                                          <p:val>
                                            <p:fltVal val="0"/>
                                          </p:val>
                                        </p:tav>
                                      </p:tavLst>
                                    </p:anim>
                                    <p:anim calcmode="lin" valueType="num">
                                      <p:cBhvr>
                                        <p:cTn id="92" dur="500" fill="hold"/>
                                        <p:tgtEl>
                                          <p:spTgt spid="36881">
                                            <p:txEl>
                                              <p:pRg st="0" end="0"/>
                                            </p:txEl>
                                          </p:spTgt>
                                        </p:tgtEl>
                                        <p:attrNameLst>
                                          <p:attrName>ppt_h</p:attrName>
                                        </p:attrNameLst>
                                      </p:cBhvr>
                                      <p:tavLst>
                                        <p:tav tm="0">
                                          <p:val>
                                            <p:fltVal val="0"/>
                                          </p:val>
                                        </p:tav>
                                        <p:tav tm="100000">
                                          <p:val>
                                            <p:strVal val="#ppt_h"/>
                                          </p:val>
                                        </p:tav>
                                      </p:tavLst>
                                    </p:anim>
                                    <p:anim calcmode="lin" valueType="num">
                                      <p:cBhvr>
                                        <p:cTn id="93" dur="500" fill="hold"/>
                                        <p:tgtEl>
                                          <p:spTgt spid="3688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4" name="DIN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FELIZ2.WAV"/>
                                        </p:tgtEl>
                                      </p:cMediaNode>
                                    </p:audio>
                                  </p:subTnLst>
                                </p:cTn>
                              </p:par>
                              <p:par>
                                <p:cTn id="98" presetID="22" presetClass="emph" presetSubtype="0" repeatCount="10000" fill="remove" grpId="1" nodeType="withEffect">
                                  <p:stCondLst>
                                    <p:cond delay="0"/>
                                  </p:stCondLst>
                                  <p:childTnLst>
                                    <p:animClr clrSpc="hsl" dir="cw">
                                      <p:cBhvr override="childStyle">
                                        <p:cTn id="99" dur="500" fill="hold"/>
                                        <p:tgtEl>
                                          <p:spTgt spid="57356"/>
                                        </p:tgtEl>
                                        <p:attrNameLst>
                                          <p:attrName>style.color</p:attrName>
                                        </p:attrNameLst>
                                      </p:cBhvr>
                                      <p:by>
                                        <p:hsl h="-7200000" s="0" l="0"/>
                                      </p:by>
                                    </p:animClr>
                                    <p:animClr clrSpc="hsl" dir="cw">
                                      <p:cBhvr>
                                        <p:cTn id="100" dur="500" fill="hold"/>
                                        <p:tgtEl>
                                          <p:spTgt spid="57356"/>
                                        </p:tgtEl>
                                        <p:attrNameLst>
                                          <p:attrName>fillcolor</p:attrName>
                                        </p:attrNameLst>
                                      </p:cBhvr>
                                      <p:by>
                                        <p:hsl h="-7200000" s="0" l="0"/>
                                      </p:by>
                                    </p:animClr>
                                    <p:animClr clrSpc="hsl" dir="cw">
                                      <p:cBhvr>
                                        <p:cTn id="101" dur="500" fill="hold"/>
                                        <p:tgtEl>
                                          <p:spTgt spid="57356"/>
                                        </p:tgtEl>
                                        <p:attrNameLst>
                                          <p:attrName>stroke.color</p:attrName>
                                        </p:attrNameLst>
                                      </p:cBhvr>
                                      <p:by>
                                        <p:hsl h="-7200000" s="0" l="0"/>
                                      </p:by>
                                    </p:animClr>
                                    <p:set>
                                      <p:cBhvr>
                                        <p:cTn id="102"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p:bldP spid="36900" grpId="0" animBg="1"/>
      <p:bldP spid="36900" grpId="1" animBg="1"/>
      <p:bldP spid="36946" grpId="0" animBg="1"/>
      <p:bldP spid="57356" grpId="0" animBg="1"/>
      <p:bldP spid="5735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6390"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66565" name="Rectangle 54"/>
          <p:cNvSpPr>
            <a:spLocks noChangeArrowheads="1"/>
          </p:cNvSpPr>
          <p:nvPr/>
        </p:nvSpPr>
        <p:spPr bwMode="auto">
          <a:xfrm>
            <a:off x="1447800" y="2286000"/>
            <a:ext cx="7543800" cy="1389063"/>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en-US" altLang="en-US" sz="2400" b="1" dirty="0" smtClean="0">
                <a:solidFill>
                  <a:srgbClr val="A82914"/>
                </a:solidFill>
                <a:latin typeface="Times New Roman" panose="02020603050405020304" pitchFamily="18" charset="0"/>
              </a:rPr>
              <a:t>     </a:t>
            </a:r>
            <a:r>
              <a:rPr lang="pt-BR" altLang="en-US" sz="2400" b="1" dirty="0" smtClean="0">
                <a:solidFill>
                  <a:schemeClr val="accent2"/>
                </a:solidFill>
                <a:latin typeface="Times New Roman" panose="02020603050405020304" pitchFamily="18" charset="0"/>
              </a:rPr>
              <a:t>Chọn câu trả lời đúng nhất:</a:t>
            </a:r>
          </a:p>
          <a:p>
            <a:pPr marL="457200" indent="-457200" algn="just" eaLnBrk="1" hangingPunct="1">
              <a:spcBef>
                <a:spcPct val="0"/>
              </a:spcBef>
              <a:buFontTx/>
              <a:buAutoNum type="alphaLcPeriod"/>
              <a:defRPr/>
            </a:pPr>
            <a:r>
              <a:rPr lang="pt-BR" altLang="en-US" sz="2400" b="1" dirty="0" smtClean="0">
                <a:solidFill>
                  <a:schemeClr val="accent2"/>
                </a:solidFill>
                <a:latin typeface="Times New Roman" panose="02020603050405020304" pitchFamily="18" charset="0"/>
              </a:rPr>
              <a:t>Muốn tìm số bị trừ ta lấy hiệu cộng  với số trừ</a:t>
            </a:r>
          </a:p>
          <a:p>
            <a:pPr marL="457200" indent="-457200" algn="just" eaLnBrk="1" hangingPunct="1">
              <a:spcBef>
                <a:spcPct val="0"/>
              </a:spcBef>
              <a:buFontTx/>
              <a:buAutoNum type="alphaLcPeriod"/>
              <a:defRPr/>
            </a:pPr>
            <a:r>
              <a:rPr lang="pt-BR" altLang="en-US" sz="2400" b="1" dirty="0" smtClean="0">
                <a:solidFill>
                  <a:schemeClr val="accent2"/>
                </a:solidFill>
                <a:latin typeface="Times New Roman" panose="02020603050405020304" pitchFamily="18" charset="0"/>
              </a:rPr>
              <a:t>Muốn tìm số trừ ta lấy số bị trừ cộng với hiệu </a:t>
            </a:r>
          </a:p>
          <a:p>
            <a:pPr marL="457200" indent="-457200" algn="just" eaLnBrk="1" hangingPunct="1">
              <a:spcBef>
                <a:spcPct val="0"/>
              </a:spcBef>
              <a:buFontTx/>
              <a:buAutoNum type="alphaLcPeriod"/>
              <a:defRPr/>
            </a:pPr>
            <a:r>
              <a:rPr lang="pt-BR" altLang="en-US" sz="2400" b="1" dirty="0" smtClean="0">
                <a:solidFill>
                  <a:schemeClr val="accent2"/>
                </a:solidFill>
                <a:latin typeface="Times New Roman" panose="02020603050405020304" pitchFamily="18" charset="0"/>
              </a:rPr>
              <a:t>Muốn tìm số trừ ta lấy số trừ trừ đi hiệu</a:t>
            </a:r>
          </a:p>
          <a:p>
            <a:pPr marL="457200" indent="-457200" algn="just" eaLnBrk="1" hangingPunct="1">
              <a:spcBef>
                <a:spcPct val="0"/>
              </a:spcBef>
              <a:buFontTx/>
              <a:buAutoNum type="alphaLcPeriod"/>
              <a:defRPr/>
            </a:pPr>
            <a:endParaRPr lang="pt-BR" altLang="en-US" sz="2400" b="1" dirty="0" smtClean="0">
              <a:solidFill>
                <a:schemeClr val="accent2"/>
              </a:solidFill>
              <a:latin typeface="Times New Roman" panose="02020603050405020304" pitchFamily="18" charset="0"/>
            </a:endParaRPr>
          </a:p>
        </p:txBody>
      </p:sp>
      <p:pic>
        <p:nvPicPr>
          <p:cNvPr id="16392"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6394"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6397"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11</a:t>
            </a:r>
          </a:p>
        </p:txBody>
      </p:sp>
      <p:sp>
        <p:nvSpPr>
          <p:cNvPr id="16399"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6400"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6575"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6402" name="AutoShape 14" descr="img24">
            <a:hlinkClick r:id="rId9"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6403" name="AutoShape 15" descr="img24">
            <a:hlinkClick r:id="rId11"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6404" name="AutoShape 16" descr="img24">
            <a:hlinkClick r:id="rId13"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6405" name="AutoShape 17" descr="img24">
            <a:hlinkClick r:id="rId14"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6406" name="AutoShape 18" descr="img24">
            <a:hlinkClick r:id="rId15"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6407" name="AutoShape 19" descr="img24">
            <a:hlinkClick r:id="rId16"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6408" name="AutoShape 20" descr="img24">
            <a:hlinkClick r:id="rId17"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6409" name="AutoShape 21" descr="img24">
            <a:hlinkClick r:id="rId18"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6410" name="AutoShape 22" descr="img24">
            <a:hlinkClick r:id="rId19"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6411" name="AutoShape 23" descr="img24">
            <a:hlinkClick r:id="rId20"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66588" name="WordArt 28"/>
          <p:cNvSpPr>
            <a:spLocks noChangeArrowheads="1" noChangeShapeType="1" noTextEdit="1"/>
          </p:cNvSpPr>
          <p:nvPr/>
        </p:nvSpPr>
        <p:spPr bwMode="auto">
          <a:xfrm>
            <a:off x="5715000" y="16002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mj-lt"/>
              </a:rPr>
              <a:t>Tự luận</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66589" name="WordArt 29"/>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mj-lt"/>
              </a:rPr>
              <a:t>Toán học</a:t>
            </a:r>
            <a:r>
              <a:rPr lang="en-US" sz="3600" kern="10" dirty="0">
                <a:solidFill>
                  <a:srgbClr val="336699"/>
                </a:solidFill>
                <a:effectLst>
                  <a:outerShdw dist="45791" dir="2021404" algn="ctr" rotWithShape="0">
                    <a:srgbClr val="B2B2B2">
                      <a:alpha val="79999"/>
                    </a:srgbClr>
                  </a:outerShdw>
                </a:effectLst>
                <a:latin typeface=".VnTifani HeavyH"/>
              </a:rPr>
              <a:t>)</a:t>
            </a:r>
          </a:p>
        </p:txBody>
      </p:sp>
      <p:pic>
        <p:nvPicPr>
          <p:cNvPr id="16414" name="Picture 31" descr="atom">
            <a:hlinkClick r:id="" action="ppaction://noaction"/>
          </p:cNvPr>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2" name="AutoShape 32"/>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dirty="0">
                <a:solidFill>
                  <a:srgbClr val="0000CC"/>
                </a:solidFill>
                <a:effectLst>
                  <a:outerShdw blurRad="38100" dist="38100" dir="2700000" algn="tl">
                    <a:srgbClr val="000000"/>
                  </a:outerShdw>
                </a:effectLst>
                <a:latin typeface=".VnTime" pitchFamily="34" charset="0"/>
              </a:rPr>
              <a:t>15 </a:t>
            </a:r>
            <a:r>
              <a:rPr lang="en-US" sz="2800" b="1" dirty="0" err="1">
                <a:solidFill>
                  <a:srgbClr val="0000CC"/>
                </a:solidFill>
                <a:effectLst>
                  <a:outerShdw blurRad="38100" dist="38100" dir="2700000" algn="tl">
                    <a:srgbClr val="000000"/>
                  </a:outerShdw>
                </a:effectLst>
                <a:latin typeface=".VnTime" pitchFamily="34" charset="0"/>
              </a:rPr>
              <a:t>gi©y</a:t>
            </a:r>
            <a:r>
              <a:rPr lang="en-US" sz="2800" b="1" dirty="0">
                <a:solidFill>
                  <a:srgbClr val="0000CC"/>
                </a:solidFill>
                <a:effectLst>
                  <a:outerShdw blurRad="38100" dist="38100" dir="2700000" algn="tl">
                    <a:srgbClr val="000000"/>
                  </a:outerShdw>
                </a:effectLst>
                <a:latin typeface=".VnTime" pitchFamily="34" charset="0"/>
              </a:rPr>
              <a:t> b¾t ®</a:t>
            </a:r>
            <a:r>
              <a:rPr lang="en-US" sz="2800" b="1" dirty="0" err="1">
                <a:solidFill>
                  <a:srgbClr val="0000CC"/>
                </a:solidFill>
                <a:effectLst>
                  <a:outerShdw blurRad="38100" dist="38100" dir="2700000" algn="tl">
                    <a:srgbClr val="000000"/>
                  </a:outerShdw>
                </a:effectLst>
                <a:latin typeface=".VnTime" pitchFamily="34" charset="0"/>
              </a:rPr>
              <a:t>Çu</a:t>
            </a:r>
            <a:endParaRPr lang="en-US" sz="2800" b="1" dirty="0">
              <a:solidFill>
                <a:srgbClr val="0000CC"/>
              </a:solidFill>
              <a:effectLst>
                <a:outerShdw blurRad="38100" dist="38100" dir="2700000" algn="tl">
                  <a:srgbClr val="000000"/>
                </a:outerShdw>
              </a:effectLst>
              <a:latin typeface=".VnTime" pitchFamily="34" charset="0"/>
            </a:endParaRPr>
          </a:p>
        </p:txBody>
      </p:sp>
      <p:grpSp>
        <p:nvGrpSpPr>
          <p:cNvPr id="66593" name="Group 33"/>
          <p:cNvGrpSpPr>
            <a:grpSpLocks/>
          </p:cNvGrpSpPr>
          <p:nvPr/>
        </p:nvGrpSpPr>
        <p:grpSpPr bwMode="auto">
          <a:xfrm>
            <a:off x="1562100" y="4038600"/>
            <a:ext cx="1774825" cy="1371600"/>
            <a:chOff x="4450" y="0"/>
            <a:chExt cx="1118" cy="1104"/>
          </a:xfrm>
        </p:grpSpPr>
        <p:pic>
          <p:nvPicPr>
            <p:cNvPr id="16476" name="Picture 34"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7" name="AutoShape 3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66596" name="Group 36"/>
          <p:cNvGrpSpPr>
            <a:grpSpLocks/>
          </p:cNvGrpSpPr>
          <p:nvPr/>
        </p:nvGrpSpPr>
        <p:grpSpPr bwMode="auto">
          <a:xfrm>
            <a:off x="1539875" y="4038600"/>
            <a:ext cx="1774825" cy="1371600"/>
            <a:chOff x="4450" y="0"/>
            <a:chExt cx="1118" cy="1104"/>
          </a:xfrm>
        </p:grpSpPr>
        <p:pic>
          <p:nvPicPr>
            <p:cNvPr id="16474" name="Picture 37"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5" name="AutoShape 3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66599" name="Group 39"/>
          <p:cNvGrpSpPr>
            <a:grpSpLocks/>
          </p:cNvGrpSpPr>
          <p:nvPr/>
        </p:nvGrpSpPr>
        <p:grpSpPr bwMode="auto">
          <a:xfrm>
            <a:off x="1562100" y="4038600"/>
            <a:ext cx="1774825" cy="1371600"/>
            <a:chOff x="4450" y="0"/>
            <a:chExt cx="1118" cy="1104"/>
          </a:xfrm>
        </p:grpSpPr>
        <p:pic>
          <p:nvPicPr>
            <p:cNvPr id="16472" name="Picture 40"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3" name="AutoShape 4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66602" name="Group 42"/>
          <p:cNvGrpSpPr>
            <a:grpSpLocks/>
          </p:cNvGrpSpPr>
          <p:nvPr/>
        </p:nvGrpSpPr>
        <p:grpSpPr bwMode="auto">
          <a:xfrm>
            <a:off x="1562100" y="4038600"/>
            <a:ext cx="1774825" cy="1371600"/>
            <a:chOff x="4450" y="0"/>
            <a:chExt cx="1118" cy="1104"/>
          </a:xfrm>
        </p:grpSpPr>
        <p:pic>
          <p:nvPicPr>
            <p:cNvPr id="16470" name="Picture 43"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1"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66605" name="Group 45"/>
          <p:cNvGrpSpPr>
            <a:grpSpLocks/>
          </p:cNvGrpSpPr>
          <p:nvPr/>
        </p:nvGrpSpPr>
        <p:grpSpPr bwMode="auto">
          <a:xfrm>
            <a:off x="1539875" y="4038600"/>
            <a:ext cx="1774825" cy="1371600"/>
            <a:chOff x="4450" y="0"/>
            <a:chExt cx="1118" cy="1104"/>
          </a:xfrm>
        </p:grpSpPr>
        <p:pic>
          <p:nvPicPr>
            <p:cNvPr id="16468" name="Picture 46"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9"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66608" name="Group 48"/>
          <p:cNvGrpSpPr>
            <a:grpSpLocks/>
          </p:cNvGrpSpPr>
          <p:nvPr/>
        </p:nvGrpSpPr>
        <p:grpSpPr bwMode="auto">
          <a:xfrm>
            <a:off x="1562100" y="4038600"/>
            <a:ext cx="1774825" cy="1371600"/>
            <a:chOff x="4450" y="0"/>
            <a:chExt cx="1118" cy="1104"/>
          </a:xfrm>
        </p:grpSpPr>
        <p:pic>
          <p:nvPicPr>
            <p:cNvPr id="16466" name="Picture 49"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7"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66611" name="Group 51"/>
          <p:cNvGrpSpPr>
            <a:grpSpLocks/>
          </p:cNvGrpSpPr>
          <p:nvPr/>
        </p:nvGrpSpPr>
        <p:grpSpPr bwMode="auto">
          <a:xfrm>
            <a:off x="1562100" y="4038600"/>
            <a:ext cx="1774825" cy="1371600"/>
            <a:chOff x="4450" y="0"/>
            <a:chExt cx="1118" cy="1104"/>
          </a:xfrm>
        </p:grpSpPr>
        <p:pic>
          <p:nvPicPr>
            <p:cNvPr id="16464" name="Picture 52"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5"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66614" name="Group 54"/>
          <p:cNvGrpSpPr>
            <a:grpSpLocks/>
          </p:cNvGrpSpPr>
          <p:nvPr/>
        </p:nvGrpSpPr>
        <p:grpSpPr bwMode="auto">
          <a:xfrm>
            <a:off x="1562100" y="4038600"/>
            <a:ext cx="1774825" cy="1371600"/>
            <a:chOff x="4450" y="0"/>
            <a:chExt cx="1118" cy="1104"/>
          </a:xfrm>
        </p:grpSpPr>
        <p:pic>
          <p:nvPicPr>
            <p:cNvPr id="16462" name="Picture 55"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3"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66617" name="Group 57"/>
          <p:cNvGrpSpPr>
            <a:grpSpLocks/>
          </p:cNvGrpSpPr>
          <p:nvPr/>
        </p:nvGrpSpPr>
        <p:grpSpPr bwMode="auto">
          <a:xfrm>
            <a:off x="1524000" y="4025900"/>
            <a:ext cx="1774825" cy="1371600"/>
            <a:chOff x="4450" y="0"/>
            <a:chExt cx="1118" cy="1104"/>
          </a:xfrm>
        </p:grpSpPr>
        <p:pic>
          <p:nvPicPr>
            <p:cNvPr id="16460" name="Picture 58"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1"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66620" name="Group 60"/>
          <p:cNvGrpSpPr>
            <a:grpSpLocks/>
          </p:cNvGrpSpPr>
          <p:nvPr/>
        </p:nvGrpSpPr>
        <p:grpSpPr bwMode="auto">
          <a:xfrm>
            <a:off x="1562100" y="4038600"/>
            <a:ext cx="1774825" cy="1371600"/>
            <a:chOff x="4450" y="0"/>
            <a:chExt cx="1118" cy="1104"/>
          </a:xfrm>
        </p:grpSpPr>
        <p:pic>
          <p:nvPicPr>
            <p:cNvPr id="16458" name="Picture 61"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9"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66623" name="Group 63"/>
          <p:cNvGrpSpPr>
            <a:grpSpLocks/>
          </p:cNvGrpSpPr>
          <p:nvPr/>
        </p:nvGrpSpPr>
        <p:grpSpPr bwMode="auto">
          <a:xfrm>
            <a:off x="1539875" y="4038600"/>
            <a:ext cx="1774825" cy="1371600"/>
            <a:chOff x="4450" y="0"/>
            <a:chExt cx="1118" cy="1104"/>
          </a:xfrm>
        </p:grpSpPr>
        <p:pic>
          <p:nvPicPr>
            <p:cNvPr id="16456" name="Picture 64"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7"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66626" name="Group 66"/>
          <p:cNvGrpSpPr>
            <a:grpSpLocks/>
          </p:cNvGrpSpPr>
          <p:nvPr/>
        </p:nvGrpSpPr>
        <p:grpSpPr bwMode="auto">
          <a:xfrm>
            <a:off x="1562100" y="4038600"/>
            <a:ext cx="1774825" cy="1371600"/>
            <a:chOff x="4450" y="0"/>
            <a:chExt cx="1118" cy="1104"/>
          </a:xfrm>
        </p:grpSpPr>
        <p:pic>
          <p:nvPicPr>
            <p:cNvPr id="16454" name="Picture 67"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5"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66629" name="Group 69"/>
          <p:cNvGrpSpPr>
            <a:grpSpLocks/>
          </p:cNvGrpSpPr>
          <p:nvPr/>
        </p:nvGrpSpPr>
        <p:grpSpPr bwMode="auto">
          <a:xfrm>
            <a:off x="1539875" y="4038600"/>
            <a:ext cx="1774825" cy="1371600"/>
            <a:chOff x="4450" y="0"/>
            <a:chExt cx="1118" cy="1104"/>
          </a:xfrm>
        </p:grpSpPr>
        <p:pic>
          <p:nvPicPr>
            <p:cNvPr id="16452" name="Picture 70"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3"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66632" name="Group 72"/>
          <p:cNvGrpSpPr>
            <a:grpSpLocks/>
          </p:cNvGrpSpPr>
          <p:nvPr/>
        </p:nvGrpSpPr>
        <p:grpSpPr bwMode="auto">
          <a:xfrm>
            <a:off x="1539875" y="4038600"/>
            <a:ext cx="1774825" cy="1371600"/>
            <a:chOff x="4450" y="0"/>
            <a:chExt cx="1118" cy="1104"/>
          </a:xfrm>
        </p:grpSpPr>
        <p:pic>
          <p:nvPicPr>
            <p:cNvPr id="16450" name="Picture 73"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1"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66635" name="Group 75"/>
          <p:cNvGrpSpPr>
            <a:grpSpLocks/>
          </p:cNvGrpSpPr>
          <p:nvPr/>
        </p:nvGrpSpPr>
        <p:grpSpPr bwMode="auto">
          <a:xfrm>
            <a:off x="1562100" y="4038600"/>
            <a:ext cx="1774825" cy="1371600"/>
            <a:chOff x="4450" y="0"/>
            <a:chExt cx="1118" cy="1104"/>
          </a:xfrm>
        </p:grpSpPr>
        <p:pic>
          <p:nvPicPr>
            <p:cNvPr id="16448" name="Picture 76"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9"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66638" name="AutoShape 78"/>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6432" name="Picture 79" descr="Hoa27"/>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3" name="Picture 80" descr="Buombay"/>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4" name="Picture 81" descr="atom">
            <a:hlinkClick r:id="" action="ppaction://noaction"/>
          </p:cNvPr>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5" name="Picture 82"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6" name="Picture 83"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7" name="Picture 84"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8" name="Picture 85"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39" name="Group 86"/>
          <p:cNvGrpSpPr>
            <a:grpSpLocks/>
          </p:cNvGrpSpPr>
          <p:nvPr/>
        </p:nvGrpSpPr>
        <p:grpSpPr bwMode="auto">
          <a:xfrm>
            <a:off x="7162800" y="5867400"/>
            <a:ext cx="2057400" cy="1066800"/>
            <a:chOff x="0" y="3552"/>
            <a:chExt cx="1392" cy="768"/>
          </a:xfrm>
        </p:grpSpPr>
        <p:pic>
          <p:nvPicPr>
            <p:cNvPr id="16446" name="Picture 87"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7" name="Picture 88"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40" name="Group 89"/>
          <p:cNvGrpSpPr>
            <a:grpSpLocks/>
          </p:cNvGrpSpPr>
          <p:nvPr/>
        </p:nvGrpSpPr>
        <p:grpSpPr bwMode="auto">
          <a:xfrm>
            <a:off x="1295400" y="5867400"/>
            <a:ext cx="1752600" cy="990600"/>
            <a:chOff x="0" y="3552"/>
            <a:chExt cx="1392" cy="768"/>
          </a:xfrm>
        </p:grpSpPr>
        <p:pic>
          <p:nvPicPr>
            <p:cNvPr id="16444" name="Picture 90"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5" name="Picture 91"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41" name="Picture 92" descr="atom">
            <a:hlinkClick r:id="" action="ppaction://noaction"/>
          </p:cNvPr>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2" name="Picture 93" descr="atom">
            <a:hlinkClick r:id="" action="ppaction://noaction"/>
          </p:cNvPr>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a:solidFill>
                <a:srgbClr val="006C00"/>
              </a:solidFill>
            </a:endParaRPr>
          </a:p>
          <a:p>
            <a:pPr algn="ctr" eaLnBrk="1" hangingPunct="1">
              <a:spcBef>
                <a:spcPct val="0"/>
              </a:spcBef>
              <a:buFontTx/>
              <a:buNone/>
            </a:pPr>
            <a:r>
              <a:rPr lang="en-US" altLang="en-US" sz="1800" b="1">
                <a:solidFill>
                  <a:srgbClr val="006C00"/>
                </a:solidFill>
              </a:rPr>
              <a:t> </a:t>
            </a:r>
            <a:r>
              <a:rPr lang="en-US" altLang="en-US" sz="2800" b="1">
                <a:solidFill>
                  <a:schemeClr val="accent2"/>
                </a:solidFill>
              </a:rPr>
              <a:t>a</a:t>
            </a:r>
            <a:endParaRPr lang="en-US" altLang="en-US" sz="2800" b="1">
              <a:solidFill>
                <a:srgbClr val="A82914"/>
              </a:solidFill>
            </a:endParaRPr>
          </a:p>
          <a:p>
            <a:pPr algn="ctr" eaLnBrk="1" hangingPunct="1">
              <a:spcBef>
                <a:spcPct val="0"/>
              </a:spcBef>
              <a:buFontTx/>
              <a:buNone/>
            </a:pPr>
            <a:endParaRPr lang="en-US" altLang="en-US" sz="2800" b="1">
              <a:solidFill>
                <a:srgbClr val="A8291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72"/>
                                        </p:tgtEl>
                                        <p:attrNameLst>
                                          <p:attrName>style.visibility</p:attrName>
                                        </p:attrNameLst>
                                      </p:cBhvr>
                                      <p:to>
                                        <p:strVal val="visible"/>
                                      </p:to>
                                    </p:set>
                                    <p:anim calcmode="lin" valueType="num">
                                      <p:cBhvr additive="base">
                                        <p:cTn id="7" dur="500" fill="hold"/>
                                        <p:tgtEl>
                                          <p:spTgt spid="66572"/>
                                        </p:tgtEl>
                                        <p:attrNameLst>
                                          <p:attrName>ppt_x</p:attrName>
                                        </p:attrNameLst>
                                      </p:cBhvr>
                                      <p:tavLst>
                                        <p:tav tm="0">
                                          <p:val>
                                            <p:strVal val="#ppt_x"/>
                                          </p:val>
                                        </p:tav>
                                        <p:tav tm="100000">
                                          <p:val>
                                            <p:strVal val="#ppt_x"/>
                                          </p:val>
                                        </p:tav>
                                      </p:tavLst>
                                    </p:anim>
                                    <p:anim calcmode="lin" valueType="num">
                                      <p:cBhvr additive="base">
                                        <p:cTn id="8" dur="500" fill="hold"/>
                                        <p:tgtEl>
                                          <p:spTgt spid="6657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6572"/>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66589"/>
                                        </p:tgtEl>
                                        <p:attrNameLst>
                                          <p:attrName>style.visibility</p:attrName>
                                        </p:attrNameLst>
                                      </p:cBhvr>
                                      <p:to>
                                        <p:strVal val="visible"/>
                                      </p:to>
                                    </p:set>
                                    <p:anim calcmode="lin" valueType="num">
                                      <p:cBhvr>
                                        <p:cTn id="13" dur="5000" fill="hold"/>
                                        <p:tgtEl>
                                          <p:spTgt spid="66589"/>
                                        </p:tgtEl>
                                        <p:attrNameLst>
                                          <p:attrName>ppt_w</p:attrName>
                                        </p:attrNameLst>
                                      </p:cBhvr>
                                      <p:tavLst>
                                        <p:tav tm="0" fmla="#ppt_w*sin(2.5*pi*$)">
                                          <p:val>
                                            <p:fltVal val="0"/>
                                          </p:val>
                                        </p:tav>
                                        <p:tav tm="100000">
                                          <p:val>
                                            <p:fltVal val="1"/>
                                          </p:val>
                                        </p:tav>
                                      </p:tavLst>
                                    </p:anim>
                                    <p:anim calcmode="lin" valueType="num">
                                      <p:cBhvr>
                                        <p:cTn id="14" dur="5000" fill="hold"/>
                                        <p:tgtEl>
                                          <p:spTgt spid="66589"/>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66588"/>
                                        </p:tgtEl>
                                        <p:attrNameLst>
                                          <p:attrName>style.visibility</p:attrName>
                                        </p:attrNameLst>
                                      </p:cBhvr>
                                      <p:to>
                                        <p:strVal val="visible"/>
                                      </p:to>
                                    </p:set>
                                    <p:anim calcmode="lin" valueType="num">
                                      <p:cBhvr>
                                        <p:cTn id="17" dur="5000" fill="hold"/>
                                        <p:tgtEl>
                                          <p:spTgt spid="66588"/>
                                        </p:tgtEl>
                                        <p:attrNameLst>
                                          <p:attrName>ppt_w</p:attrName>
                                        </p:attrNameLst>
                                      </p:cBhvr>
                                      <p:tavLst>
                                        <p:tav tm="0" fmla="#ppt_w*sin(2.5*pi*$)">
                                          <p:val>
                                            <p:fltVal val="0"/>
                                          </p:val>
                                        </p:tav>
                                        <p:tav tm="100000">
                                          <p:val>
                                            <p:fltVal val="1"/>
                                          </p:val>
                                        </p:tav>
                                      </p:tavLst>
                                    </p:anim>
                                    <p:anim calcmode="lin" valueType="num">
                                      <p:cBhvr>
                                        <p:cTn id="18" dur="5000" fill="hold"/>
                                        <p:tgtEl>
                                          <p:spTgt spid="66588"/>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66565">
                                            <p:txEl>
                                              <p:pRg st="0" end="0"/>
                                            </p:txEl>
                                          </p:spTgt>
                                        </p:tgtEl>
                                        <p:attrNameLst>
                                          <p:attrName>style.visibility</p:attrName>
                                        </p:attrNameLst>
                                      </p:cBhvr>
                                      <p:to>
                                        <p:strVal val="visible"/>
                                      </p:to>
                                    </p:set>
                                    <p:anim calcmode="lin" valueType="num">
                                      <p:cBhvr>
                                        <p:cTn id="23" dur="500" fill="hold"/>
                                        <p:tgtEl>
                                          <p:spTgt spid="6656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656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6656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656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656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66565">
                                            <p:txEl>
                                              <p:pRg st="1" end="1"/>
                                            </p:txEl>
                                          </p:spTgt>
                                        </p:tgtEl>
                                        <p:attrNameLst>
                                          <p:attrName>style.visibility</p:attrName>
                                        </p:attrNameLst>
                                      </p:cBhvr>
                                      <p:to>
                                        <p:strVal val="visible"/>
                                      </p:to>
                                    </p:set>
                                    <p:anim calcmode="lin" valueType="num">
                                      <p:cBhvr>
                                        <p:cTn id="32" dur="500" fill="hold"/>
                                        <p:tgtEl>
                                          <p:spTgt spid="6656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6565">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6656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656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6565">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66565">
                                            <p:txEl>
                                              <p:pRg st="2" end="2"/>
                                            </p:txEl>
                                          </p:spTgt>
                                        </p:tgtEl>
                                        <p:attrNameLst>
                                          <p:attrName>style.visibility</p:attrName>
                                        </p:attrNameLst>
                                      </p:cBhvr>
                                      <p:to>
                                        <p:strVal val="visible"/>
                                      </p:to>
                                    </p:set>
                                    <p:anim calcmode="lin" valueType="num">
                                      <p:cBhvr>
                                        <p:cTn id="41" dur="500" fill="hold"/>
                                        <p:tgtEl>
                                          <p:spTgt spid="6656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66565">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6656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6656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66565">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66565">
                                            <p:txEl>
                                              <p:pRg st="3" end="3"/>
                                            </p:txEl>
                                          </p:spTgt>
                                        </p:tgtEl>
                                        <p:attrNameLst>
                                          <p:attrName>style.visibility</p:attrName>
                                        </p:attrNameLst>
                                      </p:cBhvr>
                                      <p:to>
                                        <p:strVal val="visible"/>
                                      </p:to>
                                    </p:set>
                                    <p:anim calcmode="lin" valueType="num">
                                      <p:cBhvr>
                                        <p:cTn id="50" dur="500" fill="hold"/>
                                        <p:tgtEl>
                                          <p:spTgt spid="6656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66565">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6656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6656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66565">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66592"/>
                                        </p:tgtEl>
                                        <p:attrNameLst>
                                          <p:attrName>style.visibility</p:attrName>
                                        </p:attrNameLst>
                                      </p:cBhvr>
                                      <p:to>
                                        <p:strVal val="visible"/>
                                      </p:to>
                                    </p:set>
                                    <p:animEffect transition="in" filter="checkerboard(across)">
                                      <p:cBhvr>
                                        <p:cTn id="59" dur="1000"/>
                                        <p:tgtEl>
                                          <p:spTgt spid="66592"/>
                                        </p:tgtEl>
                                      </p:cBhvr>
                                    </p:animEffect>
                                  </p:childTnLst>
                                  <p:subTnLst>
                                    <p:audio>
                                      <p:cMediaNode vol="0">
                                        <p:cTn display="0" masterRel="sameClick">
                                          <p:stCondLst>
                                            <p:cond evt="begin" delay="0">
                                              <p:tn val="57"/>
                                            </p:cond>
                                          </p:stCondLst>
                                          <p:endCondLst>
                                            <p:cond evt="onStopAudio" delay="0">
                                              <p:tgtEl>
                                                <p:sldTgt/>
                                              </p:tgtEl>
                                            </p:cond>
                                          </p:endCondLst>
                                        </p:cTn>
                                        <p:tgtEl>
                                          <p:sndTgt r:embed="rId3" name="REC04.wav"/>
                                        </p:tgtEl>
                                      </p:cMediaNode>
                                    </p:audio>
                                  </p:subTnLst>
                                </p:cTn>
                              </p:par>
                            </p:childTnLst>
                          </p:cTn>
                        </p:par>
                        <p:par>
                          <p:cTn id="60" fill="hold" nodeType="afterGroup">
                            <p:stCondLst>
                              <p:cond delay="1000"/>
                            </p:stCondLst>
                            <p:childTnLst>
                              <p:par>
                                <p:cTn id="61" presetID="5" presetClass="exit" presetSubtype="10" fill="hold" grpId="1" nodeType="afterEffect">
                                  <p:stCondLst>
                                    <p:cond delay="500"/>
                                  </p:stCondLst>
                                  <p:childTnLst>
                                    <p:animEffect transition="out" filter="checkerboard(across)">
                                      <p:cBhvr>
                                        <p:cTn id="62" dur="500"/>
                                        <p:tgtEl>
                                          <p:spTgt spid="66592"/>
                                        </p:tgtEl>
                                      </p:cBhvr>
                                    </p:animEffect>
                                    <p:set>
                                      <p:cBhvr>
                                        <p:cTn id="63" dur="1" fill="hold">
                                          <p:stCondLst>
                                            <p:cond delay="499"/>
                                          </p:stCondLst>
                                        </p:cTn>
                                        <p:tgtEl>
                                          <p:spTgt spid="66592"/>
                                        </p:tgtEl>
                                        <p:attrNameLst>
                                          <p:attrName>style.visibility</p:attrName>
                                        </p:attrNameLst>
                                      </p:cBhvr>
                                      <p:to>
                                        <p:strVal val="hidden"/>
                                      </p:to>
                                    </p:set>
                                  </p:childTnLst>
                                  <p:subTnLst>
                                    <p:audio>
                                      <p:cMediaNode vol="7000">
                                        <p:cTn display="0" masterRel="sameClick">
                                          <p:stCondLst>
                                            <p:cond evt="begin" delay="0">
                                              <p:tn val="61"/>
                                            </p:cond>
                                          </p:stCondLst>
                                          <p:endCondLst>
                                            <p:cond evt="onStopAudio" delay="0">
                                              <p:tgtEl>
                                                <p:sldTgt/>
                                              </p:tgtEl>
                                            </p:cond>
                                          </p:endCondLst>
                                        </p:cTn>
                                        <p:tgtEl>
                                          <p:sndTgt r:embed="rId3" name="REC04.wav"/>
                                        </p:tgtEl>
                                      </p:cMediaNode>
                                    </p:audio>
                                  </p:subTnLst>
                                </p:cTn>
                              </p:par>
                            </p:childTnLst>
                          </p:cTn>
                        </p:par>
                        <p:par>
                          <p:cTn id="64" fill="hold" nodeType="afterGroup">
                            <p:stCondLst>
                              <p:cond delay="2000"/>
                            </p:stCondLst>
                            <p:childTnLst>
                              <p:par>
                                <p:cTn id="65" presetID="1" presetClass="entr" presetSubtype="0" fill="hold" nodeType="afterEffect">
                                  <p:stCondLst>
                                    <p:cond delay="1000"/>
                                  </p:stCondLst>
                                  <p:childTnLst>
                                    <p:set>
                                      <p:cBhvr>
                                        <p:cTn id="66" dur="1" fill="hold">
                                          <p:stCondLst>
                                            <p:cond delay="0"/>
                                          </p:stCondLst>
                                        </p:cTn>
                                        <p:tgtEl>
                                          <p:spTgt spid="66593"/>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3000"/>
                            </p:stCondLst>
                            <p:childTnLst>
                              <p:par>
                                <p:cTn id="68" presetID="1" presetClass="entr" presetSubtype="0" fill="hold" nodeType="afterEffect">
                                  <p:stCondLst>
                                    <p:cond delay="1000"/>
                                  </p:stCondLst>
                                  <p:childTnLst>
                                    <p:set>
                                      <p:cBhvr>
                                        <p:cTn id="69" dur="1" fill="hold">
                                          <p:stCondLst>
                                            <p:cond delay="0"/>
                                          </p:stCondLst>
                                        </p:cTn>
                                        <p:tgtEl>
                                          <p:spTgt spid="66596"/>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4000"/>
                            </p:stCondLst>
                            <p:childTnLst>
                              <p:par>
                                <p:cTn id="71" presetID="1" presetClass="entr" presetSubtype="0" fill="hold" nodeType="afterEffect">
                                  <p:stCondLst>
                                    <p:cond delay="1000"/>
                                  </p:stCondLst>
                                  <p:childTnLst>
                                    <p:set>
                                      <p:cBhvr>
                                        <p:cTn id="72" dur="1" fill="hold">
                                          <p:stCondLst>
                                            <p:cond delay="0"/>
                                          </p:stCondLst>
                                        </p:cTn>
                                        <p:tgtEl>
                                          <p:spTgt spid="66599"/>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5000"/>
                            </p:stCondLst>
                            <p:childTnLst>
                              <p:par>
                                <p:cTn id="74" presetID="1" presetClass="entr" presetSubtype="0" fill="hold" nodeType="afterEffect">
                                  <p:stCondLst>
                                    <p:cond delay="1000"/>
                                  </p:stCondLst>
                                  <p:childTnLst>
                                    <p:set>
                                      <p:cBhvr>
                                        <p:cTn id="75" dur="1" fill="hold">
                                          <p:stCondLst>
                                            <p:cond delay="0"/>
                                          </p:stCondLst>
                                        </p:cTn>
                                        <p:tgtEl>
                                          <p:spTgt spid="66602"/>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6000"/>
                            </p:stCondLst>
                            <p:childTnLst>
                              <p:par>
                                <p:cTn id="77" presetID="1" presetClass="entr" presetSubtype="0" fill="hold" nodeType="afterEffect">
                                  <p:stCondLst>
                                    <p:cond delay="1000"/>
                                  </p:stCondLst>
                                  <p:childTnLst>
                                    <p:set>
                                      <p:cBhvr>
                                        <p:cTn id="78" dur="1" fill="hold">
                                          <p:stCondLst>
                                            <p:cond delay="0"/>
                                          </p:stCondLst>
                                        </p:cTn>
                                        <p:tgtEl>
                                          <p:spTgt spid="66605"/>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7000"/>
                            </p:stCondLst>
                            <p:childTnLst>
                              <p:par>
                                <p:cTn id="80" presetID="1" presetClass="entr" presetSubtype="0" fill="hold" nodeType="afterEffect">
                                  <p:stCondLst>
                                    <p:cond delay="1000"/>
                                  </p:stCondLst>
                                  <p:childTnLst>
                                    <p:set>
                                      <p:cBhvr>
                                        <p:cTn id="81" dur="1" fill="hold">
                                          <p:stCondLst>
                                            <p:cond delay="0"/>
                                          </p:stCondLst>
                                        </p:cTn>
                                        <p:tgtEl>
                                          <p:spTgt spid="66608"/>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8000"/>
                            </p:stCondLst>
                            <p:childTnLst>
                              <p:par>
                                <p:cTn id="83" presetID="1" presetClass="entr" presetSubtype="0" fill="hold" nodeType="afterEffect">
                                  <p:stCondLst>
                                    <p:cond delay="1000"/>
                                  </p:stCondLst>
                                  <p:childTnLst>
                                    <p:set>
                                      <p:cBhvr>
                                        <p:cTn id="84" dur="1" fill="hold">
                                          <p:stCondLst>
                                            <p:cond delay="0"/>
                                          </p:stCondLst>
                                        </p:cTn>
                                        <p:tgtEl>
                                          <p:spTgt spid="66611"/>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9000"/>
                            </p:stCondLst>
                            <p:childTnLst>
                              <p:par>
                                <p:cTn id="86" presetID="1" presetClass="entr" presetSubtype="0" fill="hold" nodeType="afterEffect">
                                  <p:stCondLst>
                                    <p:cond delay="1000"/>
                                  </p:stCondLst>
                                  <p:childTnLst>
                                    <p:set>
                                      <p:cBhvr>
                                        <p:cTn id="87" dur="1" fill="hold">
                                          <p:stCondLst>
                                            <p:cond delay="0"/>
                                          </p:stCondLst>
                                        </p:cTn>
                                        <p:tgtEl>
                                          <p:spTgt spid="66614"/>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0000"/>
                            </p:stCondLst>
                            <p:childTnLst>
                              <p:par>
                                <p:cTn id="89" presetID="1" presetClass="entr" presetSubtype="0" fill="hold" nodeType="afterEffect">
                                  <p:stCondLst>
                                    <p:cond delay="1000"/>
                                  </p:stCondLst>
                                  <p:childTnLst>
                                    <p:set>
                                      <p:cBhvr>
                                        <p:cTn id="90" dur="1" fill="hold">
                                          <p:stCondLst>
                                            <p:cond delay="0"/>
                                          </p:stCondLst>
                                        </p:cTn>
                                        <p:tgtEl>
                                          <p:spTgt spid="6661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1000"/>
                            </p:stCondLst>
                            <p:childTnLst>
                              <p:par>
                                <p:cTn id="92" presetID="1" presetClass="entr" presetSubtype="0" fill="hold" nodeType="afterEffect">
                                  <p:stCondLst>
                                    <p:cond delay="1000"/>
                                  </p:stCondLst>
                                  <p:childTnLst>
                                    <p:set>
                                      <p:cBhvr>
                                        <p:cTn id="93" dur="1" fill="hold">
                                          <p:stCondLst>
                                            <p:cond delay="0"/>
                                          </p:stCondLst>
                                        </p:cTn>
                                        <p:tgtEl>
                                          <p:spTgt spid="66620"/>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2000"/>
                            </p:stCondLst>
                            <p:childTnLst>
                              <p:par>
                                <p:cTn id="95" presetID="1" presetClass="entr" presetSubtype="0" fill="hold" nodeType="afterEffect">
                                  <p:stCondLst>
                                    <p:cond delay="1000"/>
                                  </p:stCondLst>
                                  <p:childTnLst>
                                    <p:set>
                                      <p:cBhvr>
                                        <p:cTn id="96" dur="1" fill="hold">
                                          <p:stCondLst>
                                            <p:cond delay="0"/>
                                          </p:stCondLst>
                                        </p:cTn>
                                        <p:tgtEl>
                                          <p:spTgt spid="66623"/>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3000"/>
                            </p:stCondLst>
                            <p:childTnLst>
                              <p:par>
                                <p:cTn id="98" presetID="1" presetClass="entr" presetSubtype="0" fill="hold" nodeType="afterEffect">
                                  <p:stCondLst>
                                    <p:cond delay="1000"/>
                                  </p:stCondLst>
                                  <p:childTnLst>
                                    <p:set>
                                      <p:cBhvr>
                                        <p:cTn id="99" dur="1" fill="hold">
                                          <p:stCondLst>
                                            <p:cond delay="0"/>
                                          </p:stCondLst>
                                        </p:cTn>
                                        <p:tgtEl>
                                          <p:spTgt spid="6662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4000"/>
                            </p:stCondLst>
                            <p:childTnLst>
                              <p:par>
                                <p:cTn id="101" presetID="1" presetClass="entr" presetSubtype="0" fill="hold" nodeType="afterEffect">
                                  <p:stCondLst>
                                    <p:cond delay="1000"/>
                                  </p:stCondLst>
                                  <p:childTnLst>
                                    <p:set>
                                      <p:cBhvr>
                                        <p:cTn id="102" dur="1" fill="hold">
                                          <p:stCondLst>
                                            <p:cond delay="0"/>
                                          </p:stCondLst>
                                        </p:cTn>
                                        <p:tgtEl>
                                          <p:spTgt spid="66629"/>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5000"/>
                            </p:stCondLst>
                            <p:childTnLst>
                              <p:par>
                                <p:cTn id="104" presetID="1" presetClass="entr" presetSubtype="0" fill="hold" nodeType="afterEffect">
                                  <p:stCondLst>
                                    <p:cond delay="1000"/>
                                  </p:stCondLst>
                                  <p:childTnLst>
                                    <p:set>
                                      <p:cBhvr>
                                        <p:cTn id="105" dur="1" fill="hold">
                                          <p:stCondLst>
                                            <p:cond delay="0"/>
                                          </p:stCondLst>
                                        </p:cTn>
                                        <p:tgtEl>
                                          <p:spTgt spid="6663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6000"/>
                            </p:stCondLst>
                            <p:childTnLst>
                              <p:par>
                                <p:cTn id="107" presetID="1" presetClass="entr" presetSubtype="0" fill="hold" nodeType="afterEffect">
                                  <p:stCondLst>
                                    <p:cond delay="1000"/>
                                  </p:stCondLst>
                                  <p:childTnLst>
                                    <p:set>
                                      <p:cBhvr>
                                        <p:cTn id="108" dur="1" fill="hold">
                                          <p:stCondLst>
                                            <p:cond delay="0"/>
                                          </p:stCondLst>
                                        </p:cTn>
                                        <p:tgtEl>
                                          <p:spTgt spid="66635"/>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7000"/>
                            </p:stCondLst>
                            <p:childTnLst>
                              <p:par>
                                <p:cTn id="110" presetID="5" presetClass="entr" presetSubtype="10" fill="hold" grpId="0" nodeType="afterEffect">
                                  <p:stCondLst>
                                    <p:cond delay="0"/>
                                  </p:stCondLst>
                                  <p:childTnLst>
                                    <p:set>
                                      <p:cBhvr>
                                        <p:cTn id="111" dur="1" fill="hold">
                                          <p:stCondLst>
                                            <p:cond delay="0"/>
                                          </p:stCondLst>
                                        </p:cTn>
                                        <p:tgtEl>
                                          <p:spTgt spid="66638"/>
                                        </p:tgtEl>
                                        <p:attrNameLst>
                                          <p:attrName>style.visibility</p:attrName>
                                        </p:attrNameLst>
                                      </p:cBhvr>
                                      <p:to>
                                        <p:strVal val="visible"/>
                                      </p:to>
                                    </p:set>
                                    <p:animEffect transition="in" filter="checkerboard(across)">
                                      <p:cBhvr>
                                        <p:cTn id="112" dur="1000"/>
                                        <p:tgtEl>
                                          <p:spTgt spid="66638"/>
                                        </p:tgtEl>
                                      </p:cBhvr>
                                    </p:animEffect>
                                  </p:childTnLst>
                                  <p:subTnLst>
                                    <p:audio>
                                      <p:cMediaNode>
                                        <p:cTn display="0" masterRel="sameClick">
                                          <p:stCondLst>
                                            <p:cond evt="begin" delay="0">
                                              <p:tn val="110"/>
                                            </p:cond>
                                          </p:stCondLst>
                                          <p:endCondLst>
                                            <p:cond evt="onStopAudio" delay="0">
                                              <p:tgtEl>
                                                <p:sldTgt/>
                                              </p:tgtEl>
                                            </p:cond>
                                          </p:endCondLst>
                                        </p:cTn>
                                        <p:tgtEl>
                                          <p:sndTgt r:embed="rId3" name="REC04.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35" presetClass="entr" presetSubtype="0" fill="hold" nodeType="clickEffect">
                                  <p:stCondLst>
                                    <p:cond delay="0"/>
                                  </p:stCondLst>
                                  <p:childTnLst>
                                    <p:set>
                                      <p:cBhvr>
                                        <p:cTn id="116" dur="1" fill="hold">
                                          <p:stCondLst>
                                            <p:cond delay="0"/>
                                          </p:stCondLst>
                                        </p:cTn>
                                        <p:tgtEl>
                                          <p:spTgt spid="66575">
                                            <p:txEl>
                                              <p:pRg st="0" end="0"/>
                                            </p:txEl>
                                          </p:spTgt>
                                        </p:tgtEl>
                                        <p:attrNameLst>
                                          <p:attrName>style.visibility</p:attrName>
                                        </p:attrNameLst>
                                      </p:cBhvr>
                                      <p:to>
                                        <p:strVal val="visible"/>
                                      </p:to>
                                    </p:set>
                                    <p:animEffect transition="in" filter="fade">
                                      <p:cBhvr>
                                        <p:cTn id="117" dur="500"/>
                                        <p:tgtEl>
                                          <p:spTgt spid="66575">
                                            <p:txEl>
                                              <p:pRg st="0" end="0"/>
                                            </p:txEl>
                                          </p:spTgt>
                                        </p:tgtEl>
                                      </p:cBhvr>
                                    </p:animEffect>
                                    <p:anim calcmode="lin" valueType="num">
                                      <p:cBhvr>
                                        <p:cTn id="118" dur="500" fill="hold"/>
                                        <p:tgtEl>
                                          <p:spTgt spid="66575">
                                            <p:txEl>
                                              <p:pRg st="0" end="0"/>
                                            </p:txEl>
                                          </p:spTgt>
                                        </p:tgtEl>
                                        <p:attrNameLst>
                                          <p:attrName>style.rotation</p:attrName>
                                        </p:attrNameLst>
                                      </p:cBhvr>
                                      <p:tavLst>
                                        <p:tav tm="0">
                                          <p:val>
                                            <p:fltVal val="720"/>
                                          </p:val>
                                        </p:tav>
                                        <p:tav tm="100000">
                                          <p:val>
                                            <p:fltVal val="0"/>
                                          </p:val>
                                        </p:tav>
                                      </p:tavLst>
                                    </p:anim>
                                    <p:anim calcmode="lin" valueType="num">
                                      <p:cBhvr>
                                        <p:cTn id="119" dur="500" fill="hold"/>
                                        <p:tgtEl>
                                          <p:spTgt spid="66575">
                                            <p:txEl>
                                              <p:pRg st="0" end="0"/>
                                            </p:txEl>
                                          </p:spTgt>
                                        </p:tgtEl>
                                        <p:attrNameLst>
                                          <p:attrName>ppt_h</p:attrName>
                                        </p:attrNameLst>
                                      </p:cBhvr>
                                      <p:tavLst>
                                        <p:tav tm="0">
                                          <p:val>
                                            <p:fltVal val="0"/>
                                          </p:val>
                                        </p:tav>
                                        <p:tav tm="100000">
                                          <p:val>
                                            <p:strVal val="#ppt_h"/>
                                          </p:val>
                                        </p:tav>
                                      </p:tavLst>
                                    </p:anim>
                                    <p:anim calcmode="lin" valueType="num">
                                      <p:cBhvr>
                                        <p:cTn id="120" dur="500" fill="hold"/>
                                        <p:tgtEl>
                                          <p:spTgt spid="6657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4" name="DIN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5" name="FELIZ2.WAV"/>
                                        </p:tgtEl>
                                      </p:cMediaNode>
                                    </p:audio>
                                  </p:subTnLst>
                                </p:cTn>
                              </p:par>
                              <p:par>
                                <p:cTn id="125" presetID="22" presetClass="emph" presetSubtype="0" repeatCount="10000" fill="remove" grpId="1" nodeType="withEffect">
                                  <p:stCondLst>
                                    <p:cond delay="0"/>
                                  </p:stCondLst>
                                  <p:childTnLst>
                                    <p:animClr clrSpc="hsl" dir="cw">
                                      <p:cBhvr override="childStyle">
                                        <p:cTn id="126" dur="500" fill="hold"/>
                                        <p:tgtEl>
                                          <p:spTgt spid="57356"/>
                                        </p:tgtEl>
                                        <p:attrNameLst>
                                          <p:attrName>style.color</p:attrName>
                                        </p:attrNameLst>
                                      </p:cBhvr>
                                      <p:by>
                                        <p:hsl h="-7200000" s="0" l="0"/>
                                      </p:by>
                                    </p:animClr>
                                    <p:animClr clrSpc="hsl" dir="cw">
                                      <p:cBhvr>
                                        <p:cTn id="127" dur="500" fill="hold"/>
                                        <p:tgtEl>
                                          <p:spTgt spid="57356"/>
                                        </p:tgtEl>
                                        <p:attrNameLst>
                                          <p:attrName>fillcolor</p:attrName>
                                        </p:attrNameLst>
                                      </p:cBhvr>
                                      <p:by>
                                        <p:hsl h="-7200000" s="0" l="0"/>
                                      </p:by>
                                    </p:animClr>
                                    <p:animClr clrSpc="hsl" dir="cw">
                                      <p:cBhvr>
                                        <p:cTn id="128" dur="500" fill="hold"/>
                                        <p:tgtEl>
                                          <p:spTgt spid="57356"/>
                                        </p:tgtEl>
                                        <p:attrNameLst>
                                          <p:attrName>stroke.color</p:attrName>
                                        </p:attrNameLst>
                                      </p:cBhvr>
                                      <p:by>
                                        <p:hsl h="-7200000" s="0" l="0"/>
                                      </p:by>
                                    </p:animClr>
                                    <p:set>
                                      <p:cBhvr>
                                        <p:cTn id="129"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p:bldP spid="66592" grpId="0" animBg="1"/>
      <p:bldP spid="66592" grpId="1" animBg="1"/>
      <p:bldP spid="66638" grpId="0" animBg="1"/>
      <p:bldP spid="57356" grpId="0" animBg="1"/>
      <p:bldP spid="5735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7414"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66565" name="Rectangle 54"/>
          <p:cNvSpPr>
            <a:spLocks noChangeArrowheads="1"/>
          </p:cNvSpPr>
          <p:nvPr/>
        </p:nvSpPr>
        <p:spPr bwMode="auto">
          <a:xfrm>
            <a:off x="1447800" y="2286000"/>
            <a:ext cx="7543800" cy="1389063"/>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A82914"/>
                </a:solidFill>
                <a:latin typeface="Times New Roman" panose="02020603050405020304" pitchFamily="18" charset="0"/>
              </a:rPr>
              <a:t>   </a:t>
            </a:r>
            <a:r>
              <a:rPr lang="pt-BR" altLang="en-US" sz="2400" b="1">
                <a:solidFill>
                  <a:schemeClr val="accent2"/>
                </a:solidFill>
                <a:latin typeface="Times New Roman" panose="02020603050405020304" pitchFamily="18" charset="0"/>
              </a:rPr>
              <a:t>Lúa gạo được trồng chủ yếu ở vùng nào của nước ta?</a:t>
            </a:r>
          </a:p>
        </p:txBody>
      </p:sp>
      <p:pic>
        <p:nvPicPr>
          <p:cNvPr id="17416"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7418"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7421"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12</a:t>
            </a:r>
          </a:p>
        </p:txBody>
      </p:sp>
      <p:sp>
        <p:nvSpPr>
          <p:cNvPr id="17423"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7424"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6575"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7426" name="AutoShape 15" descr="img24">
            <a:hlinkClick r:id="rId9"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7427" name="AutoShape 16" descr="img24">
            <a:hlinkClick r:id="rId11"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7428" name="AutoShape 17" descr="img24">
            <a:hlinkClick r:id="rId12"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7429" name="AutoShape 18" descr="img24">
            <a:hlinkClick r:id="rId13"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7430" name="AutoShape 19" descr="img24">
            <a:hlinkClick r:id="rId14"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7431" name="AutoShape 20" descr="img24">
            <a:hlinkClick r:id="rId16"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7432" name="AutoShape 21" descr="img24">
            <a:hlinkClick r:id="rId17"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7433" name="AutoShape 22" descr="img24">
            <a:hlinkClick r:id="rId18"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7434" name="AutoShape 23" descr="img24">
            <a:hlinkClick r:id="rId19"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66588" name="WordArt 28"/>
          <p:cNvSpPr>
            <a:spLocks noChangeArrowheads="1" noChangeShapeType="1" noTextEdit="1"/>
          </p:cNvSpPr>
          <p:nvPr/>
        </p:nvSpPr>
        <p:spPr bwMode="auto">
          <a:xfrm>
            <a:off x="5715000" y="16002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mj-lt"/>
              </a:rPr>
              <a:t>Tự luận</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66589" name="WordArt 29"/>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mj-lt"/>
              </a:rPr>
              <a:t>Địa lí</a:t>
            </a:r>
            <a:r>
              <a:rPr lang="en-US" sz="3600" kern="10" dirty="0">
                <a:solidFill>
                  <a:srgbClr val="336699"/>
                </a:solidFill>
                <a:effectLst>
                  <a:outerShdw dist="45791" dir="2021404" algn="ctr" rotWithShape="0">
                    <a:srgbClr val="B2B2B2">
                      <a:alpha val="79999"/>
                    </a:srgbClr>
                  </a:outerShdw>
                </a:effectLst>
                <a:latin typeface=".VnTifani HeavyH"/>
              </a:rPr>
              <a:t>)</a:t>
            </a:r>
          </a:p>
        </p:txBody>
      </p:sp>
      <p:pic>
        <p:nvPicPr>
          <p:cNvPr id="17437" name="Picture 31" descr="atom">
            <a:hlinkClick r:id="" action="ppaction://noaction"/>
          </p:cNvPr>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2" name="AutoShape 32"/>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66593" name="Group 33"/>
          <p:cNvGrpSpPr>
            <a:grpSpLocks/>
          </p:cNvGrpSpPr>
          <p:nvPr/>
        </p:nvGrpSpPr>
        <p:grpSpPr bwMode="auto">
          <a:xfrm>
            <a:off x="1562100" y="4038600"/>
            <a:ext cx="1774825" cy="1371600"/>
            <a:chOff x="4450" y="0"/>
            <a:chExt cx="1118" cy="1104"/>
          </a:xfrm>
        </p:grpSpPr>
        <p:pic>
          <p:nvPicPr>
            <p:cNvPr id="17499" name="Picture 34"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00" name="AutoShape 3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66596" name="Group 36"/>
          <p:cNvGrpSpPr>
            <a:grpSpLocks/>
          </p:cNvGrpSpPr>
          <p:nvPr/>
        </p:nvGrpSpPr>
        <p:grpSpPr bwMode="auto">
          <a:xfrm>
            <a:off x="1539875" y="4038600"/>
            <a:ext cx="1774825" cy="1371600"/>
            <a:chOff x="4450" y="0"/>
            <a:chExt cx="1118" cy="1104"/>
          </a:xfrm>
        </p:grpSpPr>
        <p:pic>
          <p:nvPicPr>
            <p:cNvPr id="17497" name="Picture 37"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8" name="AutoShape 3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66599" name="Group 39"/>
          <p:cNvGrpSpPr>
            <a:grpSpLocks/>
          </p:cNvGrpSpPr>
          <p:nvPr/>
        </p:nvGrpSpPr>
        <p:grpSpPr bwMode="auto">
          <a:xfrm>
            <a:off x="1562100" y="4038600"/>
            <a:ext cx="1774825" cy="1371600"/>
            <a:chOff x="4450" y="0"/>
            <a:chExt cx="1118" cy="1104"/>
          </a:xfrm>
        </p:grpSpPr>
        <p:pic>
          <p:nvPicPr>
            <p:cNvPr id="17495" name="Picture 40"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6" name="AutoShape 4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66602" name="Group 42"/>
          <p:cNvGrpSpPr>
            <a:grpSpLocks/>
          </p:cNvGrpSpPr>
          <p:nvPr/>
        </p:nvGrpSpPr>
        <p:grpSpPr bwMode="auto">
          <a:xfrm>
            <a:off x="1562100" y="4038600"/>
            <a:ext cx="1774825" cy="1371600"/>
            <a:chOff x="4450" y="0"/>
            <a:chExt cx="1118" cy="1104"/>
          </a:xfrm>
        </p:grpSpPr>
        <p:pic>
          <p:nvPicPr>
            <p:cNvPr id="17493" name="Picture 43"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4"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66605" name="Group 45"/>
          <p:cNvGrpSpPr>
            <a:grpSpLocks/>
          </p:cNvGrpSpPr>
          <p:nvPr/>
        </p:nvGrpSpPr>
        <p:grpSpPr bwMode="auto">
          <a:xfrm>
            <a:off x="1539875" y="4038600"/>
            <a:ext cx="1774825" cy="1371600"/>
            <a:chOff x="4450" y="0"/>
            <a:chExt cx="1118" cy="1104"/>
          </a:xfrm>
        </p:grpSpPr>
        <p:pic>
          <p:nvPicPr>
            <p:cNvPr id="17491" name="Picture 46"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2"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66608" name="Group 48"/>
          <p:cNvGrpSpPr>
            <a:grpSpLocks/>
          </p:cNvGrpSpPr>
          <p:nvPr/>
        </p:nvGrpSpPr>
        <p:grpSpPr bwMode="auto">
          <a:xfrm>
            <a:off x="1562100" y="4038600"/>
            <a:ext cx="1774825" cy="1371600"/>
            <a:chOff x="4450" y="0"/>
            <a:chExt cx="1118" cy="1104"/>
          </a:xfrm>
        </p:grpSpPr>
        <p:pic>
          <p:nvPicPr>
            <p:cNvPr id="17489" name="Picture 49"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0"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66611" name="Group 51"/>
          <p:cNvGrpSpPr>
            <a:grpSpLocks/>
          </p:cNvGrpSpPr>
          <p:nvPr/>
        </p:nvGrpSpPr>
        <p:grpSpPr bwMode="auto">
          <a:xfrm>
            <a:off x="1562100" y="4038600"/>
            <a:ext cx="1774825" cy="1371600"/>
            <a:chOff x="4450" y="0"/>
            <a:chExt cx="1118" cy="1104"/>
          </a:xfrm>
        </p:grpSpPr>
        <p:pic>
          <p:nvPicPr>
            <p:cNvPr id="17487" name="Picture 52"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8"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66614" name="Group 54"/>
          <p:cNvGrpSpPr>
            <a:grpSpLocks/>
          </p:cNvGrpSpPr>
          <p:nvPr/>
        </p:nvGrpSpPr>
        <p:grpSpPr bwMode="auto">
          <a:xfrm>
            <a:off x="1562100" y="4038600"/>
            <a:ext cx="1774825" cy="1371600"/>
            <a:chOff x="4450" y="0"/>
            <a:chExt cx="1118" cy="1104"/>
          </a:xfrm>
        </p:grpSpPr>
        <p:pic>
          <p:nvPicPr>
            <p:cNvPr id="17485" name="Picture 55"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6"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66617" name="Group 57"/>
          <p:cNvGrpSpPr>
            <a:grpSpLocks/>
          </p:cNvGrpSpPr>
          <p:nvPr/>
        </p:nvGrpSpPr>
        <p:grpSpPr bwMode="auto">
          <a:xfrm>
            <a:off x="1524000" y="4025900"/>
            <a:ext cx="1774825" cy="1371600"/>
            <a:chOff x="4450" y="0"/>
            <a:chExt cx="1118" cy="1104"/>
          </a:xfrm>
        </p:grpSpPr>
        <p:pic>
          <p:nvPicPr>
            <p:cNvPr id="17483" name="Picture 58"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4"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66620" name="Group 60"/>
          <p:cNvGrpSpPr>
            <a:grpSpLocks/>
          </p:cNvGrpSpPr>
          <p:nvPr/>
        </p:nvGrpSpPr>
        <p:grpSpPr bwMode="auto">
          <a:xfrm>
            <a:off x="1562100" y="4038600"/>
            <a:ext cx="1774825" cy="1371600"/>
            <a:chOff x="4450" y="0"/>
            <a:chExt cx="1118" cy="1104"/>
          </a:xfrm>
        </p:grpSpPr>
        <p:pic>
          <p:nvPicPr>
            <p:cNvPr id="17481" name="Picture 61"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2"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66623" name="Group 63"/>
          <p:cNvGrpSpPr>
            <a:grpSpLocks/>
          </p:cNvGrpSpPr>
          <p:nvPr/>
        </p:nvGrpSpPr>
        <p:grpSpPr bwMode="auto">
          <a:xfrm>
            <a:off x="1539875" y="4038600"/>
            <a:ext cx="1774825" cy="1371600"/>
            <a:chOff x="4450" y="0"/>
            <a:chExt cx="1118" cy="1104"/>
          </a:xfrm>
        </p:grpSpPr>
        <p:pic>
          <p:nvPicPr>
            <p:cNvPr id="17479" name="Picture 64"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0"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66626" name="Group 66"/>
          <p:cNvGrpSpPr>
            <a:grpSpLocks/>
          </p:cNvGrpSpPr>
          <p:nvPr/>
        </p:nvGrpSpPr>
        <p:grpSpPr bwMode="auto">
          <a:xfrm>
            <a:off x="1562100" y="4038600"/>
            <a:ext cx="1774825" cy="1371600"/>
            <a:chOff x="4450" y="0"/>
            <a:chExt cx="1118" cy="1104"/>
          </a:xfrm>
        </p:grpSpPr>
        <p:pic>
          <p:nvPicPr>
            <p:cNvPr id="17477" name="Picture 67"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66629" name="Group 69"/>
          <p:cNvGrpSpPr>
            <a:grpSpLocks/>
          </p:cNvGrpSpPr>
          <p:nvPr/>
        </p:nvGrpSpPr>
        <p:grpSpPr bwMode="auto">
          <a:xfrm>
            <a:off x="1539875" y="4038600"/>
            <a:ext cx="1774825" cy="1371600"/>
            <a:chOff x="4450" y="0"/>
            <a:chExt cx="1118" cy="1104"/>
          </a:xfrm>
        </p:grpSpPr>
        <p:pic>
          <p:nvPicPr>
            <p:cNvPr id="17475" name="Picture 70"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6"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66632" name="Group 72"/>
          <p:cNvGrpSpPr>
            <a:grpSpLocks/>
          </p:cNvGrpSpPr>
          <p:nvPr/>
        </p:nvGrpSpPr>
        <p:grpSpPr bwMode="auto">
          <a:xfrm>
            <a:off x="1539875" y="4038600"/>
            <a:ext cx="1774825" cy="1371600"/>
            <a:chOff x="4450" y="0"/>
            <a:chExt cx="1118" cy="1104"/>
          </a:xfrm>
        </p:grpSpPr>
        <p:pic>
          <p:nvPicPr>
            <p:cNvPr id="17473" name="Picture 73"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4"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66635" name="Group 75"/>
          <p:cNvGrpSpPr>
            <a:grpSpLocks/>
          </p:cNvGrpSpPr>
          <p:nvPr/>
        </p:nvGrpSpPr>
        <p:grpSpPr bwMode="auto">
          <a:xfrm>
            <a:off x="1562100" y="4038600"/>
            <a:ext cx="1774825" cy="1371600"/>
            <a:chOff x="4450" y="0"/>
            <a:chExt cx="1118" cy="1104"/>
          </a:xfrm>
        </p:grpSpPr>
        <p:pic>
          <p:nvPicPr>
            <p:cNvPr id="17471" name="Picture 76" descr="CLO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2"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66638" name="AutoShape 78"/>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7455" name="Picture 79" descr="Hoa27"/>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6" name="Picture 80" descr="Buombay"/>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7" name="Picture 81" descr="atom">
            <a:hlinkClick r:id="" action="ppaction://noaction"/>
          </p:cNvPr>
          <p:cNvPicPr>
            <a:picLocks noChangeAspect="1" noChangeArrowheads="1" noCrop="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8" name="Picture 82"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Picture 83"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0" name="Picture 84"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Picture 85" descr="690739pesbqr6dqw"/>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62" name="Group 86"/>
          <p:cNvGrpSpPr>
            <a:grpSpLocks/>
          </p:cNvGrpSpPr>
          <p:nvPr/>
        </p:nvGrpSpPr>
        <p:grpSpPr bwMode="auto">
          <a:xfrm>
            <a:off x="7162800" y="5867400"/>
            <a:ext cx="2057400" cy="1066800"/>
            <a:chOff x="0" y="3552"/>
            <a:chExt cx="1392" cy="768"/>
          </a:xfrm>
        </p:grpSpPr>
        <p:pic>
          <p:nvPicPr>
            <p:cNvPr id="17469" name="Picture 87"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0" name="Picture 88"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63" name="Group 89"/>
          <p:cNvGrpSpPr>
            <a:grpSpLocks/>
          </p:cNvGrpSpPr>
          <p:nvPr/>
        </p:nvGrpSpPr>
        <p:grpSpPr bwMode="auto">
          <a:xfrm>
            <a:off x="1295400" y="5867400"/>
            <a:ext cx="1752600" cy="990600"/>
            <a:chOff x="0" y="3552"/>
            <a:chExt cx="1392" cy="768"/>
          </a:xfrm>
        </p:grpSpPr>
        <p:pic>
          <p:nvPicPr>
            <p:cNvPr id="17467" name="Picture 90"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8" name="Picture 91" descr="671691"/>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64" name="Picture 92" descr="atom">
            <a:hlinkClick r:id="" action="ppaction://noaction"/>
          </p:cNvPr>
          <p:cNvPicPr>
            <a:picLocks noChangeAspect="1" noChangeArrowheads="1" noCrop="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5" name="Picture 93" descr="atom">
            <a:hlinkClick r:id="" action="ppaction://noaction"/>
          </p:cNvPr>
          <p:cNvPicPr>
            <a:picLocks noChangeAspect="1" noChangeArrowheads="1" noCrop="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a:solidFill>
                <a:srgbClr val="006C00"/>
              </a:solidFill>
            </a:endParaRPr>
          </a:p>
          <a:p>
            <a:pPr algn="ctr" eaLnBrk="1" hangingPunct="1">
              <a:spcBef>
                <a:spcPct val="0"/>
              </a:spcBef>
              <a:buFontTx/>
              <a:buNone/>
            </a:pPr>
            <a:r>
              <a:rPr lang="en-US" altLang="en-US" sz="1800" b="1">
                <a:solidFill>
                  <a:srgbClr val="006C00"/>
                </a:solidFill>
              </a:rPr>
              <a:t>Đồng bằng</a:t>
            </a:r>
            <a:endParaRPr lang="en-US" altLang="en-US" sz="2800" b="1">
              <a:solidFill>
                <a:srgbClr val="A82914"/>
              </a:solidFill>
            </a:endParaRPr>
          </a:p>
          <a:p>
            <a:pPr algn="ctr" eaLnBrk="1" hangingPunct="1">
              <a:spcBef>
                <a:spcPct val="0"/>
              </a:spcBef>
              <a:buFontTx/>
              <a:buNone/>
            </a:pPr>
            <a:endParaRPr lang="en-US" altLang="en-US" sz="2800" b="1">
              <a:solidFill>
                <a:srgbClr val="A8291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72"/>
                                        </p:tgtEl>
                                        <p:attrNameLst>
                                          <p:attrName>style.visibility</p:attrName>
                                        </p:attrNameLst>
                                      </p:cBhvr>
                                      <p:to>
                                        <p:strVal val="visible"/>
                                      </p:to>
                                    </p:set>
                                    <p:anim calcmode="lin" valueType="num">
                                      <p:cBhvr additive="base">
                                        <p:cTn id="7" dur="500" fill="hold"/>
                                        <p:tgtEl>
                                          <p:spTgt spid="66572"/>
                                        </p:tgtEl>
                                        <p:attrNameLst>
                                          <p:attrName>ppt_x</p:attrName>
                                        </p:attrNameLst>
                                      </p:cBhvr>
                                      <p:tavLst>
                                        <p:tav tm="0">
                                          <p:val>
                                            <p:strVal val="#ppt_x"/>
                                          </p:val>
                                        </p:tav>
                                        <p:tav tm="100000">
                                          <p:val>
                                            <p:strVal val="#ppt_x"/>
                                          </p:val>
                                        </p:tav>
                                      </p:tavLst>
                                    </p:anim>
                                    <p:anim calcmode="lin" valueType="num">
                                      <p:cBhvr additive="base">
                                        <p:cTn id="8" dur="500" fill="hold"/>
                                        <p:tgtEl>
                                          <p:spTgt spid="6657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6572"/>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66589"/>
                                        </p:tgtEl>
                                        <p:attrNameLst>
                                          <p:attrName>style.visibility</p:attrName>
                                        </p:attrNameLst>
                                      </p:cBhvr>
                                      <p:to>
                                        <p:strVal val="visible"/>
                                      </p:to>
                                    </p:set>
                                    <p:anim calcmode="lin" valueType="num">
                                      <p:cBhvr>
                                        <p:cTn id="13" dur="5000" fill="hold"/>
                                        <p:tgtEl>
                                          <p:spTgt spid="66589"/>
                                        </p:tgtEl>
                                        <p:attrNameLst>
                                          <p:attrName>ppt_w</p:attrName>
                                        </p:attrNameLst>
                                      </p:cBhvr>
                                      <p:tavLst>
                                        <p:tav tm="0" fmla="#ppt_w*sin(2.5*pi*$)">
                                          <p:val>
                                            <p:fltVal val="0"/>
                                          </p:val>
                                        </p:tav>
                                        <p:tav tm="100000">
                                          <p:val>
                                            <p:fltVal val="1"/>
                                          </p:val>
                                        </p:tav>
                                      </p:tavLst>
                                    </p:anim>
                                    <p:anim calcmode="lin" valueType="num">
                                      <p:cBhvr>
                                        <p:cTn id="14" dur="5000" fill="hold"/>
                                        <p:tgtEl>
                                          <p:spTgt spid="66589"/>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66588"/>
                                        </p:tgtEl>
                                        <p:attrNameLst>
                                          <p:attrName>style.visibility</p:attrName>
                                        </p:attrNameLst>
                                      </p:cBhvr>
                                      <p:to>
                                        <p:strVal val="visible"/>
                                      </p:to>
                                    </p:set>
                                    <p:anim calcmode="lin" valueType="num">
                                      <p:cBhvr>
                                        <p:cTn id="17" dur="5000" fill="hold"/>
                                        <p:tgtEl>
                                          <p:spTgt spid="66588"/>
                                        </p:tgtEl>
                                        <p:attrNameLst>
                                          <p:attrName>ppt_w</p:attrName>
                                        </p:attrNameLst>
                                      </p:cBhvr>
                                      <p:tavLst>
                                        <p:tav tm="0" fmla="#ppt_w*sin(2.5*pi*$)">
                                          <p:val>
                                            <p:fltVal val="0"/>
                                          </p:val>
                                        </p:tav>
                                        <p:tav tm="100000">
                                          <p:val>
                                            <p:fltVal val="1"/>
                                          </p:val>
                                        </p:tav>
                                      </p:tavLst>
                                    </p:anim>
                                    <p:anim calcmode="lin" valueType="num">
                                      <p:cBhvr>
                                        <p:cTn id="18" dur="5000" fill="hold"/>
                                        <p:tgtEl>
                                          <p:spTgt spid="66588"/>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66565">
                                            <p:txEl>
                                              <p:pRg st="0" end="0"/>
                                            </p:txEl>
                                          </p:spTgt>
                                        </p:tgtEl>
                                        <p:attrNameLst>
                                          <p:attrName>style.visibility</p:attrName>
                                        </p:attrNameLst>
                                      </p:cBhvr>
                                      <p:to>
                                        <p:strVal val="visible"/>
                                      </p:to>
                                    </p:set>
                                    <p:anim calcmode="lin" valueType="num">
                                      <p:cBhvr>
                                        <p:cTn id="23" dur="500" fill="hold"/>
                                        <p:tgtEl>
                                          <p:spTgt spid="6656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656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6656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656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656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6592"/>
                                        </p:tgtEl>
                                        <p:attrNameLst>
                                          <p:attrName>style.visibility</p:attrName>
                                        </p:attrNameLst>
                                      </p:cBhvr>
                                      <p:to>
                                        <p:strVal val="visible"/>
                                      </p:to>
                                    </p:set>
                                    <p:animEffect transition="in" filter="checkerboard(across)">
                                      <p:cBhvr>
                                        <p:cTn id="32" dur="1000"/>
                                        <p:tgtEl>
                                          <p:spTgt spid="66592"/>
                                        </p:tgtEl>
                                      </p:cBhvr>
                                    </p:animEffect>
                                  </p:childTnLst>
                                  <p:subTnLst>
                                    <p:audio>
                                      <p:cMediaNode vol="0">
                                        <p:cTn display="0" masterRel="sameClick">
                                          <p:stCondLst>
                                            <p:cond evt="begin" delay="0">
                                              <p:tn val="30"/>
                                            </p:cond>
                                          </p:stCondLst>
                                          <p:endCondLst>
                                            <p:cond evt="onStopAudio" delay="0">
                                              <p:tgtEl>
                                                <p:sldTgt/>
                                              </p:tgtEl>
                                            </p:cond>
                                          </p:endCondLst>
                                        </p:cTn>
                                        <p:tgtEl>
                                          <p:sndTgt r:embed="rId3" name="REC04.wav"/>
                                        </p:tgtEl>
                                      </p:cMediaNode>
                                    </p:audio>
                                  </p:subTnLst>
                                </p:cTn>
                              </p:par>
                            </p:childTnLst>
                          </p:cTn>
                        </p:par>
                        <p:par>
                          <p:cTn id="33" fill="hold" nodeType="afterGroup">
                            <p:stCondLst>
                              <p:cond delay="1000"/>
                            </p:stCondLst>
                            <p:childTnLst>
                              <p:par>
                                <p:cTn id="34" presetID="5" presetClass="exit" presetSubtype="10" fill="hold" grpId="1" nodeType="afterEffect">
                                  <p:stCondLst>
                                    <p:cond delay="500"/>
                                  </p:stCondLst>
                                  <p:childTnLst>
                                    <p:animEffect transition="out" filter="checkerboard(across)">
                                      <p:cBhvr>
                                        <p:cTn id="35" dur="500"/>
                                        <p:tgtEl>
                                          <p:spTgt spid="66592"/>
                                        </p:tgtEl>
                                      </p:cBhvr>
                                    </p:animEffect>
                                    <p:set>
                                      <p:cBhvr>
                                        <p:cTn id="36" dur="1" fill="hold">
                                          <p:stCondLst>
                                            <p:cond delay="499"/>
                                          </p:stCondLst>
                                        </p:cTn>
                                        <p:tgtEl>
                                          <p:spTgt spid="66592"/>
                                        </p:tgtEl>
                                        <p:attrNameLst>
                                          <p:attrName>style.visibility</p:attrName>
                                        </p:attrNameLst>
                                      </p:cBhvr>
                                      <p:to>
                                        <p:strVal val="hidden"/>
                                      </p:to>
                                    </p:set>
                                  </p:childTnLst>
                                  <p:subTnLst>
                                    <p:audio>
                                      <p:cMediaNode vol="7000">
                                        <p:cTn display="0" masterRel="sameClick">
                                          <p:stCondLst>
                                            <p:cond evt="begin" delay="0">
                                              <p:tn val="34"/>
                                            </p:cond>
                                          </p:stCondLst>
                                          <p:endCondLst>
                                            <p:cond evt="onStopAudio" delay="0">
                                              <p:tgtEl>
                                                <p:sldTgt/>
                                              </p:tgtEl>
                                            </p:cond>
                                          </p:endCondLst>
                                        </p:cTn>
                                        <p:tgtEl>
                                          <p:sndTgt r:embed="rId3" name="REC04.wav"/>
                                        </p:tgtEl>
                                      </p:cMediaNode>
                                    </p:audio>
                                  </p:subTnLst>
                                </p:cTn>
                              </p:par>
                            </p:childTnLst>
                          </p:cTn>
                        </p:par>
                        <p:par>
                          <p:cTn id="37" fill="hold" nodeType="afterGroup">
                            <p:stCondLst>
                              <p:cond delay="2000"/>
                            </p:stCondLst>
                            <p:childTnLst>
                              <p:par>
                                <p:cTn id="38" presetID="1" presetClass="entr" presetSubtype="0" fill="hold" nodeType="afterEffect">
                                  <p:stCondLst>
                                    <p:cond delay="1000"/>
                                  </p:stCondLst>
                                  <p:childTnLst>
                                    <p:set>
                                      <p:cBhvr>
                                        <p:cTn id="39" dur="1" fill="hold">
                                          <p:stCondLst>
                                            <p:cond delay="0"/>
                                          </p:stCondLst>
                                        </p:cTn>
                                        <p:tgtEl>
                                          <p:spTgt spid="66593"/>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3000"/>
                            </p:stCondLst>
                            <p:childTnLst>
                              <p:par>
                                <p:cTn id="41" presetID="1" presetClass="entr" presetSubtype="0" fill="hold" nodeType="afterEffect">
                                  <p:stCondLst>
                                    <p:cond delay="1000"/>
                                  </p:stCondLst>
                                  <p:childTnLst>
                                    <p:set>
                                      <p:cBhvr>
                                        <p:cTn id="42" dur="1" fill="hold">
                                          <p:stCondLst>
                                            <p:cond delay="0"/>
                                          </p:stCondLst>
                                        </p:cTn>
                                        <p:tgtEl>
                                          <p:spTgt spid="66596"/>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4000"/>
                            </p:stCondLst>
                            <p:childTnLst>
                              <p:par>
                                <p:cTn id="44" presetID="1" presetClass="entr" presetSubtype="0" fill="hold" nodeType="afterEffect">
                                  <p:stCondLst>
                                    <p:cond delay="1000"/>
                                  </p:stCondLst>
                                  <p:childTnLst>
                                    <p:set>
                                      <p:cBhvr>
                                        <p:cTn id="45" dur="1" fill="hold">
                                          <p:stCondLst>
                                            <p:cond delay="0"/>
                                          </p:stCondLst>
                                        </p:cTn>
                                        <p:tgtEl>
                                          <p:spTgt spid="66599"/>
                                        </p:tgtEl>
                                        <p:attrNameLst>
                                          <p:attrName>style.visibility</p:attrName>
                                        </p:attrNameLst>
                                      </p:cBhvr>
                                      <p:to>
                                        <p:strVal val="visible"/>
                                      </p:to>
                                    </p:set>
                                  </p:childTnLst>
                                  <p:subTnLst>
                                    <p:audio>
                                      <p:cMediaNode vol="100000">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5000"/>
                            </p:stCondLst>
                            <p:childTnLst>
                              <p:par>
                                <p:cTn id="47" presetID="1" presetClass="entr" presetSubtype="0" fill="hold" nodeType="afterEffect">
                                  <p:stCondLst>
                                    <p:cond delay="1000"/>
                                  </p:stCondLst>
                                  <p:childTnLst>
                                    <p:set>
                                      <p:cBhvr>
                                        <p:cTn id="48" dur="1" fill="hold">
                                          <p:stCondLst>
                                            <p:cond delay="0"/>
                                          </p:stCondLst>
                                        </p:cTn>
                                        <p:tgtEl>
                                          <p:spTgt spid="66602"/>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6000"/>
                            </p:stCondLst>
                            <p:childTnLst>
                              <p:par>
                                <p:cTn id="50" presetID="1" presetClass="entr" presetSubtype="0" fill="hold" nodeType="afterEffect">
                                  <p:stCondLst>
                                    <p:cond delay="1000"/>
                                  </p:stCondLst>
                                  <p:childTnLst>
                                    <p:set>
                                      <p:cBhvr>
                                        <p:cTn id="51" dur="1" fill="hold">
                                          <p:stCondLst>
                                            <p:cond delay="0"/>
                                          </p:stCondLst>
                                        </p:cTn>
                                        <p:tgtEl>
                                          <p:spTgt spid="66605"/>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7000"/>
                            </p:stCondLst>
                            <p:childTnLst>
                              <p:par>
                                <p:cTn id="53" presetID="1" presetClass="entr" presetSubtype="0" fill="hold" nodeType="afterEffect">
                                  <p:stCondLst>
                                    <p:cond delay="1000"/>
                                  </p:stCondLst>
                                  <p:childTnLst>
                                    <p:set>
                                      <p:cBhvr>
                                        <p:cTn id="54" dur="1" fill="hold">
                                          <p:stCondLst>
                                            <p:cond delay="0"/>
                                          </p:stCondLst>
                                        </p:cTn>
                                        <p:tgtEl>
                                          <p:spTgt spid="6660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8000"/>
                            </p:stCondLst>
                            <p:childTnLst>
                              <p:par>
                                <p:cTn id="56" presetID="1" presetClass="entr" presetSubtype="0" fill="hold" nodeType="afterEffect">
                                  <p:stCondLst>
                                    <p:cond delay="1000"/>
                                  </p:stCondLst>
                                  <p:childTnLst>
                                    <p:set>
                                      <p:cBhvr>
                                        <p:cTn id="57" dur="1" fill="hold">
                                          <p:stCondLst>
                                            <p:cond delay="0"/>
                                          </p:stCondLst>
                                        </p:cTn>
                                        <p:tgtEl>
                                          <p:spTgt spid="6661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9000"/>
                            </p:stCondLst>
                            <p:childTnLst>
                              <p:par>
                                <p:cTn id="59" presetID="1" presetClass="entr" presetSubtype="0" fill="hold" nodeType="afterEffect">
                                  <p:stCondLst>
                                    <p:cond delay="1000"/>
                                  </p:stCondLst>
                                  <p:childTnLst>
                                    <p:set>
                                      <p:cBhvr>
                                        <p:cTn id="60" dur="1" fill="hold">
                                          <p:stCondLst>
                                            <p:cond delay="0"/>
                                          </p:stCondLst>
                                        </p:cTn>
                                        <p:tgtEl>
                                          <p:spTgt spid="6661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0000"/>
                            </p:stCondLst>
                            <p:childTnLst>
                              <p:par>
                                <p:cTn id="62" presetID="1" presetClass="entr" presetSubtype="0" fill="hold" nodeType="afterEffect">
                                  <p:stCondLst>
                                    <p:cond delay="1000"/>
                                  </p:stCondLst>
                                  <p:childTnLst>
                                    <p:set>
                                      <p:cBhvr>
                                        <p:cTn id="63" dur="1" fill="hold">
                                          <p:stCondLst>
                                            <p:cond delay="0"/>
                                          </p:stCondLst>
                                        </p:cTn>
                                        <p:tgtEl>
                                          <p:spTgt spid="66617"/>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1000"/>
                            </p:stCondLst>
                            <p:childTnLst>
                              <p:par>
                                <p:cTn id="65" presetID="1" presetClass="entr" presetSubtype="0" fill="hold" nodeType="afterEffect">
                                  <p:stCondLst>
                                    <p:cond delay="1000"/>
                                  </p:stCondLst>
                                  <p:childTnLst>
                                    <p:set>
                                      <p:cBhvr>
                                        <p:cTn id="66" dur="1" fill="hold">
                                          <p:stCondLst>
                                            <p:cond delay="0"/>
                                          </p:stCondLst>
                                        </p:cTn>
                                        <p:tgtEl>
                                          <p:spTgt spid="6662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2000"/>
                            </p:stCondLst>
                            <p:childTnLst>
                              <p:par>
                                <p:cTn id="68" presetID="1" presetClass="entr" presetSubtype="0" fill="hold" nodeType="afterEffect">
                                  <p:stCondLst>
                                    <p:cond delay="1000"/>
                                  </p:stCondLst>
                                  <p:childTnLst>
                                    <p:set>
                                      <p:cBhvr>
                                        <p:cTn id="69" dur="1" fill="hold">
                                          <p:stCondLst>
                                            <p:cond delay="0"/>
                                          </p:stCondLst>
                                        </p:cTn>
                                        <p:tgtEl>
                                          <p:spTgt spid="6662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3000"/>
                            </p:stCondLst>
                            <p:childTnLst>
                              <p:par>
                                <p:cTn id="71" presetID="1" presetClass="entr" presetSubtype="0" fill="hold" nodeType="afterEffect">
                                  <p:stCondLst>
                                    <p:cond delay="1000"/>
                                  </p:stCondLst>
                                  <p:childTnLst>
                                    <p:set>
                                      <p:cBhvr>
                                        <p:cTn id="72" dur="1" fill="hold">
                                          <p:stCondLst>
                                            <p:cond delay="0"/>
                                          </p:stCondLst>
                                        </p:cTn>
                                        <p:tgtEl>
                                          <p:spTgt spid="6662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4000"/>
                            </p:stCondLst>
                            <p:childTnLst>
                              <p:par>
                                <p:cTn id="74" presetID="1" presetClass="entr" presetSubtype="0" fill="hold" nodeType="afterEffect">
                                  <p:stCondLst>
                                    <p:cond delay="1000"/>
                                  </p:stCondLst>
                                  <p:childTnLst>
                                    <p:set>
                                      <p:cBhvr>
                                        <p:cTn id="75" dur="1" fill="hold">
                                          <p:stCondLst>
                                            <p:cond delay="0"/>
                                          </p:stCondLst>
                                        </p:cTn>
                                        <p:tgtEl>
                                          <p:spTgt spid="6662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5000"/>
                            </p:stCondLst>
                            <p:childTnLst>
                              <p:par>
                                <p:cTn id="77" presetID="1" presetClass="entr" presetSubtype="0" fill="hold" nodeType="afterEffect">
                                  <p:stCondLst>
                                    <p:cond delay="1000"/>
                                  </p:stCondLst>
                                  <p:childTnLst>
                                    <p:set>
                                      <p:cBhvr>
                                        <p:cTn id="78" dur="1" fill="hold">
                                          <p:stCondLst>
                                            <p:cond delay="0"/>
                                          </p:stCondLst>
                                        </p:cTn>
                                        <p:tgtEl>
                                          <p:spTgt spid="6663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6000"/>
                            </p:stCondLst>
                            <p:childTnLst>
                              <p:par>
                                <p:cTn id="80" presetID="1" presetClass="entr" presetSubtype="0" fill="hold" nodeType="afterEffect">
                                  <p:stCondLst>
                                    <p:cond delay="1000"/>
                                  </p:stCondLst>
                                  <p:childTnLst>
                                    <p:set>
                                      <p:cBhvr>
                                        <p:cTn id="81" dur="1" fill="hold">
                                          <p:stCondLst>
                                            <p:cond delay="0"/>
                                          </p:stCondLst>
                                        </p:cTn>
                                        <p:tgtEl>
                                          <p:spTgt spid="666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7000"/>
                            </p:stCondLst>
                            <p:childTnLst>
                              <p:par>
                                <p:cTn id="83" presetID="5" presetClass="entr" presetSubtype="10" fill="hold" grpId="0" nodeType="afterEffect">
                                  <p:stCondLst>
                                    <p:cond delay="0"/>
                                  </p:stCondLst>
                                  <p:childTnLst>
                                    <p:set>
                                      <p:cBhvr>
                                        <p:cTn id="84" dur="1" fill="hold">
                                          <p:stCondLst>
                                            <p:cond delay="0"/>
                                          </p:stCondLst>
                                        </p:cTn>
                                        <p:tgtEl>
                                          <p:spTgt spid="66638"/>
                                        </p:tgtEl>
                                        <p:attrNameLst>
                                          <p:attrName>style.visibility</p:attrName>
                                        </p:attrNameLst>
                                      </p:cBhvr>
                                      <p:to>
                                        <p:strVal val="visible"/>
                                      </p:to>
                                    </p:set>
                                    <p:animEffect transition="in" filter="checkerboard(across)">
                                      <p:cBhvr>
                                        <p:cTn id="85" dur="1000"/>
                                        <p:tgtEl>
                                          <p:spTgt spid="66638"/>
                                        </p:tgtEl>
                                      </p:cBhvr>
                                    </p:animEffect>
                                  </p:childTnLst>
                                  <p:subTnLst>
                                    <p:audio>
                                      <p:cMediaNode>
                                        <p:cTn display="0" masterRel="sameClick">
                                          <p:stCondLst>
                                            <p:cond evt="begin" delay="0">
                                              <p:tn val="83"/>
                                            </p:cond>
                                          </p:stCondLst>
                                          <p:endCondLst>
                                            <p:cond evt="onStopAudio" delay="0">
                                              <p:tgtEl>
                                                <p:sldTgt/>
                                              </p:tgtEl>
                                            </p:cond>
                                          </p:endCondLst>
                                        </p:cTn>
                                        <p:tgtEl>
                                          <p:sndTgt r:embed="rId3" name="REC04.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35" presetClass="entr" presetSubtype="0" fill="hold" nodeType="clickEffect">
                                  <p:stCondLst>
                                    <p:cond delay="0"/>
                                  </p:stCondLst>
                                  <p:childTnLst>
                                    <p:set>
                                      <p:cBhvr>
                                        <p:cTn id="89" dur="1" fill="hold">
                                          <p:stCondLst>
                                            <p:cond delay="0"/>
                                          </p:stCondLst>
                                        </p:cTn>
                                        <p:tgtEl>
                                          <p:spTgt spid="66575">
                                            <p:txEl>
                                              <p:pRg st="0" end="0"/>
                                            </p:txEl>
                                          </p:spTgt>
                                        </p:tgtEl>
                                        <p:attrNameLst>
                                          <p:attrName>style.visibility</p:attrName>
                                        </p:attrNameLst>
                                      </p:cBhvr>
                                      <p:to>
                                        <p:strVal val="visible"/>
                                      </p:to>
                                    </p:set>
                                    <p:animEffect transition="in" filter="fade">
                                      <p:cBhvr>
                                        <p:cTn id="90" dur="500"/>
                                        <p:tgtEl>
                                          <p:spTgt spid="66575">
                                            <p:txEl>
                                              <p:pRg st="0" end="0"/>
                                            </p:txEl>
                                          </p:spTgt>
                                        </p:tgtEl>
                                      </p:cBhvr>
                                    </p:animEffect>
                                    <p:anim calcmode="lin" valueType="num">
                                      <p:cBhvr>
                                        <p:cTn id="91" dur="500" fill="hold"/>
                                        <p:tgtEl>
                                          <p:spTgt spid="66575">
                                            <p:txEl>
                                              <p:pRg st="0" end="0"/>
                                            </p:txEl>
                                          </p:spTgt>
                                        </p:tgtEl>
                                        <p:attrNameLst>
                                          <p:attrName>style.rotation</p:attrName>
                                        </p:attrNameLst>
                                      </p:cBhvr>
                                      <p:tavLst>
                                        <p:tav tm="0">
                                          <p:val>
                                            <p:fltVal val="720"/>
                                          </p:val>
                                        </p:tav>
                                        <p:tav tm="100000">
                                          <p:val>
                                            <p:fltVal val="0"/>
                                          </p:val>
                                        </p:tav>
                                      </p:tavLst>
                                    </p:anim>
                                    <p:anim calcmode="lin" valueType="num">
                                      <p:cBhvr>
                                        <p:cTn id="92" dur="500" fill="hold"/>
                                        <p:tgtEl>
                                          <p:spTgt spid="66575">
                                            <p:txEl>
                                              <p:pRg st="0" end="0"/>
                                            </p:txEl>
                                          </p:spTgt>
                                        </p:tgtEl>
                                        <p:attrNameLst>
                                          <p:attrName>ppt_h</p:attrName>
                                        </p:attrNameLst>
                                      </p:cBhvr>
                                      <p:tavLst>
                                        <p:tav tm="0">
                                          <p:val>
                                            <p:fltVal val="0"/>
                                          </p:val>
                                        </p:tav>
                                        <p:tav tm="100000">
                                          <p:val>
                                            <p:strVal val="#ppt_h"/>
                                          </p:val>
                                        </p:tav>
                                      </p:tavLst>
                                    </p:anim>
                                    <p:anim calcmode="lin" valueType="num">
                                      <p:cBhvr>
                                        <p:cTn id="93" dur="500" fill="hold"/>
                                        <p:tgtEl>
                                          <p:spTgt spid="6657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4" name="DIN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FELIZ2.WAV"/>
                                        </p:tgtEl>
                                      </p:cMediaNode>
                                    </p:audio>
                                  </p:subTnLst>
                                </p:cTn>
                              </p:par>
                              <p:par>
                                <p:cTn id="98" presetID="22" presetClass="emph" presetSubtype="0" repeatCount="10000" fill="remove" grpId="1" nodeType="withEffect">
                                  <p:stCondLst>
                                    <p:cond delay="0"/>
                                  </p:stCondLst>
                                  <p:childTnLst>
                                    <p:animClr clrSpc="hsl" dir="cw">
                                      <p:cBhvr override="childStyle">
                                        <p:cTn id="99" dur="500" fill="hold"/>
                                        <p:tgtEl>
                                          <p:spTgt spid="57356"/>
                                        </p:tgtEl>
                                        <p:attrNameLst>
                                          <p:attrName>style.color</p:attrName>
                                        </p:attrNameLst>
                                      </p:cBhvr>
                                      <p:by>
                                        <p:hsl h="-7200000" s="0" l="0"/>
                                      </p:by>
                                    </p:animClr>
                                    <p:animClr clrSpc="hsl" dir="cw">
                                      <p:cBhvr>
                                        <p:cTn id="100" dur="500" fill="hold"/>
                                        <p:tgtEl>
                                          <p:spTgt spid="57356"/>
                                        </p:tgtEl>
                                        <p:attrNameLst>
                                          <p:attrName>fillcolor</p:attrName>
                                        </p:attrNameLst>
                                      </p:cBhvr>
                                      <p:by>
                                        <p:hsl h="-7200000" s="0" l="0"/>
                                      </p:by>
                                    </p:animClr>
                                    <p:animClr clrSpc="hsl" dir="cw">
                                      <p:cBhvr>
                                        <p:cTn id="101" dur="500" fill="hold"/>
                                        <p:tgtEl>
                                          <p:spTgt spid="57356"/>
                                        </p:tgtEl>
                                        <p:attrNameLst>
                                          <p:attrName>stroke.color</p:attrName>
                                        </p:attrNameLst>
                                      </p:cBhvr>
                                      <p:by>
                                        <p:hsl h="-7200000" s="0" l="0"/>
                                      </p:by>
                                    </p:animClr>
                                    <p:set>
                                      <p:cBhvr>
                                        <p:cTn id="102"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p:bldP spid="66592" grpId="0" animBg="1"/>
      <p:bldP spid="66592" grpId="1" animBg="1"/>
      <p:bldP spid="66638" grpId="0" animBg="1"/>
      <p:bldP spid="57356" grpId="0" animBg="1"/>
      <p:bldP spid="5735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914400"/>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8436" name="Rectangle 54"/>
          <p:cNvSpPr>
            <a:spLocks noChangeArrowheads="1"/>
          </p:cNvSpPr>
          <p:nvPr/>
        </p:nvSpPr>
        <p:spPr bwMode="auto">
          <a:xfrm>
            <a:off x="3124200" y="5565775"/>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38917" name="Rectangle 54"/>
          <p:cNvSpPr>
            <a:spLocks noChangeArrowheads="1"/>
          </p:cNvSpPr>
          <p:nvPr/>
        </p:nvSpPr>
        <p:spPr bwMode="auto">
          <a:xfrm>
            <a:off x="1447800" y="1811338"/>
            <a:ext cx="7373938" cy="2314575"/>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rgbClr val="FF81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ts val="1800"/>
              </a:lnSpc>
              <a:spcAft>
                <a:spcPts val="600"/>
              </a:spcAft>
              <a:buClr>
                <a:srgbClr val="FF0000"/>
              </a:buClr>
              <a:buFontTx/>
              <a:buNone/>
              <a:defRPr/>
            </a:pPr>
            <a:r>
              <a:rPr lang="vi-VN" sz="2000" b="1" dirty="0" smtClean="0">
                <a:solidFill>
                  <a:srgbClr val="3333CC"/>
                </a:solidFill>
                <a:latin typeface="Times New Roman" panose="02020603050405020304" pitchFamily="18" charset="0"/>
                <a:cs typeface="Times New Roman" panose="02020603050405020304" pitchFamily="18" charset="0"/>
              </a:rPr>
              <a:t>Em hãy</a:t>
            </a:r>
            <a:r>
              <a:rPr lang="en-US" sz="2000" b="1" dirty="0" smtClean="0">
                <a:solidFill>
                  <a:srgbClr val="3333CC"/>
                </a:solidFill>
                <a:latin typeface="Times New Roman" panose="02020603050405020304" pitchFamily="18" charset="0"/>
                <a:cs typeface="Times New Roman" panose="02020603050405020304" pitchFamily="18" charset="0"/>
              </a:rPr>
              <a:t> </a:t>
            </a:r>
            <a:r>
              <a:rPr lang="vi-VN" sz="2000" b="1" dirty="0" smtClean="0">
                <a:solidFill>
                  <a:srgbClr val="3333CC"/>
                </a:solidFill>
                <a:latin typeface="Times New Roman" panose="02020603050405020304" pitchFamily="18" charset="0"/>
                <a:cs typeface="Times New Roman" panose="02020603050405020304" pitchFamily="18" charset="0"/>
              </a:rPr>
              <a:t>lựa chọn </a:t>
            </a:r>
            <a:r>
              <a:rPr lang="vi-VN" sz="2000" b="1" dirty="0" smtClean="0">
                <a:solidFill>
                  <a:srgbClr val="FF0000"/>
                </a:solidFill>
                <a:latin typeface="Times New Roman" panose="02020603050405020304" pitchFamily="18" charset="0"/>
                <a:cs typeface="Times New Roman" panose="02020603050405020304" pitchFamily="18" charset="0"/>
              </a:rPr>
              <a:t>việc nên</a:t>
            </a:r>
            <a:r>
              <a:rPr lang="en-US" sz="2000" b="1" dirty="0" smtClean="0">
                <a:solidFill>
                  <a:srgbClr val="FF0000"/>
                </a:solidFill>
                <a:latin typeface="Times New Roman" panose="02020603050405020304" pitchFamily="18" charset="0"/>
                <a:cs typeface="Times New Roman" panose="02020603050405020304" pitchFamily="18" charset="0"/>
              </a:rPr>
              <a:t> </a:t>
            </a:r>
            <a:r>
              <a:rPr lang="vi-VN" sz="2000" b="1" dirty="0" smtClean="0">
                <a:solidFill>
                  <a:srgbClr val="FF0000"/>
                </a:solidFill>
                <a:latin typeface="Times New Roman" panose="02020603050405020304" pitchFamily="18" charset="0"/>
                <a:cs typeface="Times New Roman" panose="02020603050405020304" pitchFamily="18" charset="0"/>
              </a:rPr>
              <a:t>làm</a:t>
            </a:r>
            <a:r>
              <a:rPr lang="vi-VN" sz="2000" b="1" dirty="0" smtClean="0">
                <a:solidFill>
                  <a:srgbClr val="3333CC"/>
                </a:solidFill>
                <a:latin typeface="Times New Roman" panose="02020603050405020304" pitchFamily="18" charset="0"/>
                <a:cs typeface="Times New Roman" panose="02020603050405020304" pitchFamily="18" charset="0"/>
              </a:rPr>
              <a:t> khi sử dụng máy tính</a:t>
            </a:r>
            <a:r>
              <a:rPr lang="en-US" sz="2000" b="1" dirty="0" smtClean="0">
                <a:solidFill>
                  <a:srgbClr val="3333CC"/>
                </a:solidFill>
                <a:latin typeface="Times New Roman" panose="02020603050405020304" pitchFamily="18" charset="0"/>
                <a:cs typeface="Times New Roman" panose="02020603050405020304" pitchFamily="18" charset="0"/>
              </a:rPr>
              <a:t> để giao tiếp</a:t>
            </a:r>
            <a:r>
              <a:rPr lang="vi-VN" sz="2000" dirty="0" smtClean="0">
                <a:solidFill>
                  <a:srgbClr val="3333CC"/>
                </a:solidFill>
                <a:latin typeface="Times New Roman" panose="02020603050405020304" pitchFamily="18" charset="0"/>
                <a:cs typeface="Times New Roman" panose="02020603050405020304" pitchFamily="18" charset="0"/>
              </a:rPr>
              <a:t>: </a:t>
            </a:r>
            <a:endParaRPr lang="en-US" sz="2000" dirty="0" smtClean="0">
              <a:solidFill>
                <a:srgbClr val="3333CC"/>
              </a:solidFill>
              <a:latin typeface="Times New Roman" panose="02020603050405020304" pitchFamily="18" charset="0"/>
              <a:cs typeface="Times New Roman" panose="02020603050405020304" pitchFamily="18" charset="0"/>
            </a:endParaRPr>
          </a:p>
          <a:p>
            <a:pPr marL="457200" indent="-457200" algn="just">
              <a:lnSpc>
                <a:spcPts val="1800"/>
              </a:lnSpc>
              <a:spcAft>
                <a:spcPts val="600"/>
              </a:spcAft>
              <a:buClr>
                <a:srgbClr val="FF0000"/>
              </a:buClr>
              <a:buFontTx/>
              <a:buAutoNum type="alphaUcPeriod"/>
              <a:defRPr/>
            </a:pPr>
            <a:r>
              <a:rPr lang="en-US" sz="2000" dirty="0" smtClean="0">
                <a:solidFill>
                  <a:srgbClr val="3333CC"/>
                </a:solidFill>
                <a:latin typeface="Times New Roman" panose="02020603050405020304" pitchFamily="18" charset="0"/>
                <a:cs typeface="Times New Roman" panose="02020603050405020304" pitchFamily="18" charset="0"/>
              </a:rPr>
              <a:t>Không kết bạn với những người chưa quen biết trên Internet</a:t>
            </a:r>
          </a:p>
          <a:p>
            <a:pPr marL="457200" indent="-457200" algn="just">
              <a:lnSpc>
                <a:spcPts val="1800"/>
              </a:lnSpc>
              <a:spcAft>
                <a:spcPts val="600"/>
              </a:spcAft>
              <a:buClr>
                <a:srgbClr val="FF0000"/>
              </a:buClr>
              <a:buFontTx/>
              <a:buAutoNum type="alphaUcPeriod"/>
              <a:defRPr/>
            </a:pPr>
            <a:r>
              <a:rPr lang="en-US" sz="2000" dirty="0" smtClean="0">
                <a:solidFill>
                  <a:srgbClr val="3333CC"/>
                </a:solidFill>
                <a:latin typeface="Times New Roman" panose="02020603050405020304" pitchFamily="18" charset="0"/>
                <a:cs typeface="Times New Roman" panose="02020603050405020304" pitchFamily="18" charset="0"/>
              </a:rPr>
              <a:t>Nhờ anh chị lớp trên đưa ảnh của mình lên Internet</a:t>
            </a:r>
          </a:p>
          <a:p>
            <a:pPr marL="457200" indent="-457200" algn="just">
              <a:lnSpc>
                <a:spcPts val="1800"/>
              </a:lnSpc>
              <a:spcAft>
                <a:spcPts val="600"/>
              </a:spcAft>
              <a:buClr>
                <a:srgbClr val="FF0000"/>
              </a:buClr>
              <a:buFontTx/>
              <a:buAutoNum type="alphaUcPeriod"/>
              <a:defRPr/>
            </a:pPr>
            <a:r>
              <a:rPr lang="en-US" sz="2000" dirty="0" smtClean="0">
                <a:solidFill>
                  <a:srgbClr val="3333CC"/>
                </a:solidFill>
                <a:latin typeface="Times New Roman" panose="02020603050405020304" pitchFamily="18" charset="0"/>
                <a:cs typeface="Times New Roman" panose="02020603050405020304" pitchFamily="18" charset="0"/>
              </a:rPr>
              <a:t>Tránh tham gia những trò chơi yêu cầu khai báo thông tin cá nhân</a:t>
            </a:r>
          </a:p>
        </p:txBody>
      </p:sp>
      <p:pic>
        <p:nvPicPr>
          <p:cNvPr id="18438"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AutoShape 10"/>
          <p:cNvSpPr>
            <a:spLocks noChangeArrowheads="1"/>
          </p:cNvSpPr>
          <p:nvPr/>
        </p:nvSpPr>
        <p:spPr bwMode="auto">
          <a:xfrm>
            <a:off x="3903663" y="1082675"/>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8440" name="AutoShape 11"/>
          <p:cNvSpPr>
            <a:spLocks noChangeArrowheads="1"/>
          </p:cNvSpPr>
          <p:nvPr/>
        </p:nvSpPr>
        <p:spPr bwMode="auto">
          <a:xfrm>
            <a:off x="3984625" y="1131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681038"/>
            <a:ext cx="457200" cy="617696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68103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8443" name="Picture 38" descr="mouse"/>
          <p:cNvPicPr>
            <a:picLocks noChangeAspect="1" noChangeArrowheads="1" noCrop="1"/>
          </p:cNvPicPr>
          <p:nvPr/>
        </p:nvPicPr>
        <p:blipFill>
          <a:blip r:embed="rId7">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Text Box 39"/>
          <p:cNvSpPr txBox="1">
            <a:spLocks noChangeArrowheads="1"/>
          </p:cNvSpPr>
          <p:nvPr/>
        </p:nvSpPr>
        <p:spPr bwMode="auto">
          <a:xfrm>
            <a:off x="3917950" y="106203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13</a:t>
            </a:r>
          </a:p>
        </p:txBody>
      </p:sp>
      <p:sp>
        <p:nvSpPr>
          <p:cNvPr id="18445" name="AutoShape 40"/>
          <p:cNvSpPr>
            <a:spLocks noChangeArrowheads="1"/>
          </p:cNvSpPr>
          <p:nvPr/>
        </p:nvSpPr>
        <p:spPr bwMode="auto">
          <a:xfrm>
            <a:off x="4084638" y="5137150"/>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8446" name="AutoShape 41"/>
          <p:cNvSpPr>
            <a:spLocks noChangeArrowheads="1"/>
          </p:cNvSpPr>
          <p:nvPr/>
        </p:nvSpPr>
        <p:spPr bwMode="auto">
          <a:xfrm>
            <a:off x="4184650" y="52244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38927" name="Text Box 42"/>
          <p:cNvSpPr txBox="1">
            <a:spLocks noChangeArrowheads="1"/>
          </p:cNvSpPr>
          <p:nvPr/>
        </p:nvSpPr>
        <p:spPr bwMode="auto">
          <a:xfrm>
            <a:off x="4097338" y="5211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8448" name="AutoShape 16" descr="img24">
            <a:hlinkClick r:id="rId8"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8449" name="AutoShape 17" descr="img24">
            <a:hlinkClick r:id="rId10"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8450" name="AutoShape 18" descr="img24">
            <a:hlinkClick r:id="rId11"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8451" name="AutoShape 19" descr="img24">
            <a:hlinkClick r:id="rId12"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8452" name="AutoShape 20" descr="img24">
            <a:hlinkClick r:id="rId14"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8453" name="AutoShape 21" descr="img24">
            <a:hlinkClick r:id="rId15"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8454" name="AutoShape 22" descr="img24">
            <a:hlinkClick r:id="rId16"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8455" name="AutoShape 23" descr="img24">
            <a:hlinkClick r:id="rId17"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38942" name="WordArt 30"/>
          <p:cNvSpPr>
            <a:spLocks noChangeArrowheads="1" noChangeShapeType="1" noTextEdit="1"/>
          </p:cNvSpPr>
          <p:nvPr/>
        </p:nvSpPr>
        <p:spPr bwMode="auto">
          <a:xfrm>
            <a:off x="5715000" y="1184275"/>
            <a:ext cx="990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TRẮC NGHIỆM</a:t>
            </a:r>
          </a:p>
        </p:txBody>
      </p:sp>
      <p:sp>
        <p:nvSpPr>
          <p:cNvPr id="38943" name="WordArt 31"/>
          <p:cNvSpPr>
            <a:spLocks noChangeArrowheads="1" noChangeShapeType="1" noTextEdit="1"/>
          </p:cNvSpPr>
          <p:nvPr/>
        </p:nvSpPr>
        <p:spPr bwMode="auto">
          <a:xfrm>
            <a:off x="2543175" y="1131888"/>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TIN HỌC</a:t>
            </a:r>
          </a:p>
        </p:txBody>
      </p:sp>
      <p:pic>
        <p:nvPicPr>
          <p:cNvPr id="18458"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33" descr="atom">
            <a:hlinkClick r:id="" action="ppaction://noaction"/>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4429125" y="53340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6" name="AutoShape 34"/>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8947" name="Group 35"/>
          <p:cNvGrpSpPr>
            <a:grpSpLocks/>
          </p:cNvGrpSpPr>
          <p:nvPr/>
        </p:nvGrpSpPr>
        <p:grpSpPr bwMode="auto">
          <a:xfrm>
            <a:off x="1562100" y="4038600"/>
            <a:ext cx="1774825" cy="1371600"/>
            <a:chOff x="4450" y="0"/>
            <a:chExt cx="1118" cy="1104"/>
          </a:xfrm>
        </p:grpSpPr>
        <p:pic>
          <p:nvPicPr>
            <p:cNvPr id="18518" name="Picture 36"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9" name="AutoShape 3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8950" name="Group 38"/>
          <p:cNvGrpSpPr>
            <a:grpSpLocks/>
          </p:cNvGrpSpPr>
          <p:nvPr/>
        </p:nvGrpSpPr>
        <p:grpSpPr bwMode="auto">
          <a:xfrm>
            <a:off x="1539875" y="4038600"/>
            <a:ext cx="1774825" cy="1371600"/>
            <a:chOff x="4450" y="0"/>
            <a:chExt cx="1118" cy="1104"/>
          </a:xfrm>
        </p:grpSpPr>
        <p:pic>
          <p:nvPicPr>
            <p:cNvPr id="18516" name="Picture 39"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7" name="AutoShape 4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8953" name="Group 41"/>
          <p:cNvGrpSpPr>
            <a:grpSpLocks/>
          </p:cNvGrpSpPr>
          <p:nvPr/>
        </p:nvGrpSpPr>
        <p:grpSpPr bwMode="auto">
          <a:xfrm>
            <a:off x="1562100" y="4038600"/>
            <a:ext cx="1774825" cy="1371600"/>
            <a:chOff x="4450" y="0"/>
            <a:chExt cx="1118" cy="1104"/>
          </a:xfrm>
        </p:grpSpPr>
        <p:pic>
          <p:nvPicPr>
            <p:cNvPr id="18514" name="Picture 42"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5" name="AutoShape 4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8956" name="Group 44"/>
          <p:cNvGrpSpPr>
            <a:grpSpLocks/>
          </p:cNvGrpSpPr>
          <p:nvPr/>
        </p:nvGrpSpPr>
        <p:grpSpPr bwMode="auto">
          <a:xfrm>
            <a:off x="1562100" y="4038600"/>
            <a:ext cx="1774825" cy="1371600"/>
            <a:chOff x="4450" y="0"/>
            <a:chExt cx="1118" cy="1104"/>
          </a:xfrm>
        </p:grpSpPr>
        <p:pic>
          <p:nvPicPr>
            <p:cNvPr id="18512" name="Picture 45"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3" name="AutoShape 4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8959" name="Group 47"/>
          <p:cNvGrpSpPr>
            <a:grpSpLocks/>
          </p:cNvGrpSpPr>
          <p:nvPr/>
        </p:nvGrpSpPr>
        <p:grpSpPr bwMode="auto">
          <a:xfrm>
            <a:off x="1539875" y="4038600"/>
            <a:ext cx="1774825" cy="1371600"/>
            <a:chOff x="4450" y="0"/>
            <a:chExt cx="1118" cy="1104"/>
          </a:xfrm>
        </p:grpSpPr>
        <p:pic>
          <p:nvPicPr>
            <p:cNvPr id="18510" name="Picture 48"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1" name="AutoShape 4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8962" name="Group 50"/>
          <p:cNvGrpSpPr>
            <a:grpSpLocks/>
          </p:cNvGrpSpPr>
          <p:nvPr/>
        </p:nvGrpSpPr>
        <p:grpSpPr bwMode="auto">
          <a:xfrm>
            <a:off x="1562100" y="4038600"/>
            <a:ext cx="1774825" cy="1371600"/>
            <a:chOff x="4450" y="0"/>
            <a:chExt cx="1118" cy="1104"/>
          </a:xfrm>
        </p:grpSpPr>
        <p:pic>
          <p:nvPicPr>
            <p:cNvPr id="18508" name="Picture 51"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9" name="AutoShape 5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8965" name="Group 53"/>
          <p:cNvGrpSpPr>
            <a:grpSpLocks/>
          </p:cNvGrpSpPr>
          <p:nvPr/>
        </p:nvGrpSpPr>
        <p:grpSpPr bwMode="auto">
          <a:xfrm>
            <a:off x="1562100" y="4038600"/>
            <a:ext cx="1774825" cy="1371600"/>
            <a:chOff x="4450" y="0"/>
            <a:chExt cx="1118" cy="1104"/>
          </a:xfrm>
        </p:grpSpPr>
        <p:pic>
          <p:nvPicPr>
            <p:cNvPr id="18506" name="Picture 54"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7" name="AutoShape 5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8968" name="Group 56"/>
          <p:cNvGrpSpPr>
            <a:grpSpLocks/>
          </p:cNvGrpSpPr>
          <p:nvPr/>
        </p:nvGrpSpPr>
        <p:grpSpPr bwMode="auto">
          <a:xfrm>
            <a:off x="1562100" y="4038600"/>
            <a:ext cx="1774825" cy="1371600"/>
            <a:chOff x="4450" y="0"/>
            <a:chExt cx="1118" cy="1104"/>
          </a:xfrm>
        </p:grpSpPr>
        <p:pic>
          <p:nvPicPr>
            <p:cNvPr id="18504" name="Picture 57"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5" name="AutoShape 5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8971" name="Group 59"/>
          <p:cNvGrpSpPr>
            <a:grpSpLocks/>
          </p:cNvGrpSpPr>
          <p:nvPr/>
        </p:nvGrpSpPr>
        <p:grpSpPr bwMode="auto">
          <a:xfrm>
            <a:off x="1524000" y="4025900"/>
            <a:ext cx="1774825" cy="1371600"/>
            <a:chOff x="4450" y="0"/>
            <a:chExt cx="1118" cy="1104"/>
          </a:xfrm>
        </p:grpSpPr>
        <p:pic>
          <p:nvPicPr>
            <p:cNvPr id="18502" name="Picture 60"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3" name="AutoShape 6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8974" name="Group 62"/>
          <p:cNvGrpSpPr>
            <a:grpSpLocks/>
          </p:cNvGrpSpPr>
          <p:nvPr/>
        </p:nvGrpSpPr>
        <p:grpSpPr bwMode="auto">
          <a:xfrm>
            <a:off x="1562100" y="4038600"/>
            <a:ext cx="1774825" cy="1371600"/>
            <a:chOff x="4450" y="0"/>
            <a:chExt cx="1118" cy="1104"/>
          </a:xfrm>
        </p:grpSpPr>
        <p:pic>
          <p:nvPicPr>
            <p:cNvPr id="18500" name="Picture 63"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1" name="AutoShape 6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8977" name="Group 65"/>
          <p:cNvGrpSpPr>
            <a:grpSpLocks/>
          </p:cNvGrpSpPr>
          <p:nvPr/>
        </p:nvGrpSpPr>
        <p:grpSpPr bwMode="auto">
          <a:xfrm>
            <a:off x="1539875" y="4038600"/>
            <a:ext cx="1774825" cy="1371600"/>
            <a:chOff x="4450" y="0"/>
            <a:chExt cx="1118" cy="1104"/>
          </a:xfrm>
        </p:grpSpPr>
        <p:pic>
          <p:nvPicPr>
            <p:cNvPr id="18498" name="Picture 66"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9" name="AutoShape 6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8980" name="Group 68"/>
          <p:cNvGrpSpPr>
            <a:grpSpLocks/>
          </p:cNvGrpSpPr>
          <p:nvPr/>
        </p:nvGrpSpPr>
        <p:grpSpPr bwMode="auto">
          <a:xfrm>
            <a:off x="1562100" y="4038600"/>
            <a:ext cx="1774825" cy="1371600"/>
            <a:chOff x="4450" y="0"/>
            <a:chExt cx="1118" cy="1104"/>
          </a:xfrm>
        </p:grpSpPr>
        <p:pic>
          <p:nvPicPr>
            <p:cNvPr id="18496" name="Picture 69"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7" name="AutoShape 7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8983" name="Group 71"/>
          <p:cNvGrpSpPr>
            <a:grpSpLocks/>
          </p:cNvGrpSpPr>
          <p:nvPr/>
        </p:nvGrpSpPr>
        <p:grpSpPr bwMode="auto">
          <a:xfrm>
            <a:off x="1539875" y="4038600"/>
            <a:ext cx="1774825" cy="1371600"/>
            <a:chOff x="4450" y="0"/>
            <a:chExt cx="1118" cy="1104"/>
          </a:xfrm>
        </p:grpSpPr>
        <p:pic>
          <p:nvPicPr>
            <p:cNvPr id="18494" name="Picture 72"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5" name="AutoShape 7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8986" name="Group 74"/>
          <p:cNvGrpSpPr>
            <a:grpSpLocks/>
          </p:cNvGrpSpPr>
          <p:nvPr/>
        </p:nvGrpSpPr>
        <p:grpSpPr bwMode="auto">
          <a:xfrm>
            <a:off x="1539875" y="4038600"/>
            <a:ext cx="1774825" cy="1371600"/>
            <a:chOff x="4450" y="0"/>
            <a:chExt cx="1118" cy="1104"/>
          </a:xfrm>
        </p:grpSpPr>
        <p:pic>
          <p:nvPicPr>
            <p:cNvPr id="18492" name="Picture 75"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3" name="AutoShape 7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8989" name="Group 77"/>
          <p:cNvGrpSpPr>
            <a:grpSpLocks/>
          </p:cNvGrpSpPr>
          <p:nvPr/>
        </p:nvGrpSpPr>
        <p:grpSpPr bwMode="auto">
          <a:xfrm>
            <a:off x="1562100" y="4038600"/>
            <a:ext cx="1774825" cy="1371600"/>
            <a:chOff x="4450" y="0"/>
            <a:chExt cx="1118" cy="1104"/>
          </a:xfrm>
        </p:grpSpPr>
        <p:pic>
          <p:nvPicPr>
            <p:cNvPr id="18490" name="Picture 78"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1" name="AutoShape 7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8992" name="AutoShape 80"/>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8477" name="Picture 83" descr="atom">
            <a:hlinkClick r:id="" action="ppaction://noaction"/>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8" name="Picture 84"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9" name="Picture 85"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0" name="Picture 86"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1" name="Picture 87"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82" name="Group 88"/>
          <p:cNvGrpSpPr>
            <a:grpSpLocks/>
          </p:cNvGrpSpPr>
          <p:nvPr/>
        </p:nvGrpSpPr>
        <p:grpSpPr bwMode="auto">
          <a:xfrm>
            <a:off x="7162800" y="5867400"/>
            <a:ext cx="2057400" cy="1066800"/>
            <a:chOff x="0" y="3552"/>
            <a:chExt cx="1392" cy="768"/>
          </a:xfrm>
        </p:grpSpPr>
        <p:pic>
          <p:nvPicPr>
            <p:cNvPr id="18488" name="Picture 89"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9" name="Picture 90"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83" name="Group 91"/>
          <p:cNvGrpSpPr>
            <a:grpSpLocks/>
          </p:cNvGrpSpPr>
          <p:nvPr/>
        </p:nvGrpSpPr>
        <p:grpSpPr bwMode="auto">
          <a:xfrm>
            <a:off x="1295400" y="5867400"/>
            <a:ext cx="1752600" cy="990600"/>
            <a:chOff x="0" y="3552"/>
            <a:chExt cx="1392" cy="768"/>
          </a:xfrm>
        </p:grpSpPr>
        <p:pic>
          <p:nvPicPr>
            <p:cNvPr id="18486" name="Picture 92"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7" name="Picture 93"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84" name="Picture 94" descr="atom">
            <a:hlinkClick r:id="" action="ppaction://noaction"/>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336925" y="5648325"/>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b="1">
                <a:latin typeface="Times New Roman" panose="02020603050405020304" pitchFamily="18" charset="0"/>
                <a:cs typeface="Times New Roman" panose="02020603050405020304" pitchFamily="18" charset="0"/>
              </a:rPr>
              <a:t>A,C</a:t>
            </a:r>
            <a:endParaRPr lang="vi-VN" altLang="en-US"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24"/>
                                        </p:tgtEl>
                                        <p:attrNameLst>
                                          <p:attrName>style.visibility</p:attrName>
                                        </p:attrNameLst>
                                      </p:cBhvr>
                                      <p:to>
                                        <p:strVal val="visible"/>
                                      </p:to>
                                    </p:set>
                                    <p:anim calcmode="lin" valueType="num">
                                      <p:cBhvr additive="base">
                                        <p:cTn id="7" dur="500" fill="hold"/>
                                        <p:tgtEl>
                                          <p:spTgt spid="38924"/>
                                        </p:tgtEl>
                                        <p:attrNameLst>
                                          <p:attrName>ppt_x</p:attrName>
                                        </p:attrNameLst>
                                      </p:cBhvr>
                                      <p:tavLst>
                                        <p:tav tm="0">
                                          <p:val>
                                            <p:strVal val="#ppt_x"/>
                                          </p:val>
                                        </p:tav>
                                        <p:tav tm="100000">
                                          <p:val>
                                            <p:strVal val="#ppt_x"/>
                                          </p:val>
                                        </p:tav>
                                      </p:tavLst>
                                    </p:anim>
                                    <p:anim calcmode="lin" valueType="num">
                                      <p:cBhvr additive="base">
                                        <p:cTn id="8" dur="500" fill="hold"/>
                                        <p:tgtEl>
                                          <p:spTgt spid="38924"/>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8924"/>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38943"/>
                                        </p:tgtEl>
                                        <p:attrNameLst>
                                          <p:attrName>style.visibility</p:attrName>
                                        </p:attrNameLst>
                                      </p:cBhvr>
                                      <p:to>
                                        <p:strVal val="visible"/>
                                      </p:to>
                                    </p:set>
                                    <p:anim calcmode="lin" valueType="num">
                                      <p:cBhvr>
                                        <p:cTn id="13" dur="5000" fill="hold"/>
                                        <p:tgtEl>
                                          <p:spTgt spid="38943"/>
                                        </p:tgtEl>
                                        <p:attrNameLst>
                                          <p:attrName>ppt_w</p:attrName>
                                        </p:attrNameLst>
                                      </p:cBhvr>
                                      <p:tavLst>
                                        <p:tav tm="0" fmla="#ppt_w*sin(2.5*pi*$)">
                                          <p:val>
                                            <p:fltVal val="0"/>
                                          </p:val>
                                        </p:tav>
                                        <p:tav tm="100000">
                                          <p:val>
                                            <p:fltVal val="1"/>
                                          </p:val>
                                        </p:tav>
                                      </p:tavLst>
                                    </p:anim>
                                    <p:anim calcmode="lin" valueType="num">
                                      <p:cBhvr>
                                        <p:cTn id="14" dur="5000" fill="hold"/>
                                        <p:tgtEl>
                                          <p:spTgt spid="38943"/>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38942"/>
                                        </p:tgtEl>
                                        <p:attrNameLst>
                                          <p:attrName>style.visibility</p:attrName>
                                        </p:attrNameLst>
                                      </p:cBhvr>
                                      <p:to>
                                        <p:strVal val="visible"/>
                                      </p:to>
                                    </p:set>
                                    <p:anim calcmode="lin" valueType="num">
                                      <p:cBhvr>
                                        <p:cTn id="17" dur="5000" fill="hold"/>
                                        <p:tgtEl>
                                          <p:spTgt spid="38942"/>
                                        </p:tgtEl>
                                        <p:attrNameLst>
                                          <p:attrName>ppt_w</p:attrName>
                                        </p:attrNameLst>
                                      </p:cBhvr>
                                      <p:tavLst>
                                        <p:tav tm="0" fmla="#ppt_w*sin(2.5*pi*$)">
                                          <p:val>
                                            <p:fltVal val="0"/>
                                          </p:val>
                                        </p:tav>
                                        <p:tav tm="100000">
                                          <p:val>
                                            <p:fltVal val="1"/>
                                          </p:val>
                                        </p:tav>
                                      </p:tavLst>
                                    </p:anim>
                                    <p:anim calcmode="lin" valueType="num">
                                      <p:cBhvr>
                                        <p:cTn id="18" dur="5000" fill="hold"/>
                                        <p:tgtEl>
                                          <p:spTgt spid="38942"/>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8917">
                                            <p:txEl>
                                              <p:pRg st="0" end="0"/>
                                            </p:txEl>
                                          </p:spTgt>
                                        </p:tgtEl>
                                        <p:attrNameLst>
                                          <p:attrName>style.visibility</p:attrName>
                                        </p:attrNameLst>
                                      </p:cBhvr>
                                      <p:to>
                                        <p:strVal val="visible"/>
                                      </p:to>
                                    </p:set>
                                    <p:anim calcmode="lin" valueType="num">
                                      <p:cBhvr>
                                        <p:cTn id="23" dur="500" fill="hold"/>
                                        <p:tgtEl>
                                          <p:spTgt spid="389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8917">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89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89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891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38917">
                                            <p:txEl>
                                              <p:pRg st="1" end="1"/>
                                            </p:txEl>
                                          </p:spTgt>
                                        </p:tgtEl>
                                        <p:attrNameLst>
                                          <p:attrName>style.visibility</p:attrName>
                                        </p:attrNameLst>
                                      </p:cBhvr>
                                      <p:to>
                                        <p:strVal val="visible"/>
                                      </p:to>
                                    </p:set>
                                    <p:anim calcmode="lin" valueType="num">
                                      <p:cBhvr>
                                        <p:cTn id="32" dur="500" fill="hold"/>
                                        <p:tgtEl>
                                          <p:spTgt spid="3891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8917">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3891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891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8917">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38917">
                                            <p:txEl>
                                              <p:pRg st="2" end="2"/>
                                            </p:txEl>
                                          </p:spTgt>
                                        </p:tgtEl>
                                        <p:attrNameLst>
                                          <p:attrName>style.visibility</p:attrName>
                                        </p:attrNameLst>
                                      </p:cBhvr>
                                      <p:to>
                                        <p:strVal val="visible"/>
                                      </p:to>
                                    </p:set>
                                    <p:anim calcmode="lin" valueType="num">
                                      <p:cBhvr>
                                        <p:cTn id="41" dur="500" fill="hold"/>
                                        <p:tgtEl>
                                          <p:spTgt spid="3891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8917">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3891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891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8917">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38917">
                                            <p:txEl>
                                              <p:pRg st="3" end="3"/>
                                            </p:txEl>
                                          </p:spTgt>
                                        </p:tgtEl>
                                        <p:attrNameLst>
                                          <p:attrName>style.visibility</p:attrName>
                                        </p:attrNameLst>
                                      </p:cBhvr>
                                      <p:to>
                                        <p:strVal val="visible"/>
                                      </p:to>
                                    </p:set>
                                    <p:anim calcmode="lin" valueType="num">
                                      <p:cBhvr>
                                        <p:cTn id="50" dur="500" fill="hold"/>
                                        <p:tgtEl>
                                          <p:spTgt spid="3891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8917">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3891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891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8917">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38946"/>
                                        </p:tgtEl>
                                        <p:attrNameLst>
                                          <p:attrName>style.visibility</p:attrName>
                                        </p:attrNameLst>
                                      </p:cBhvr>
                                      <p:to>
                                        <p:strVal val="visible"/>
                                      </p:to>
                                    </p:set>
                                    <p:animEffect transition="in" filter="checkerboard(across)">
                                      <p:cBhvr>
                                        <p:cTn id="59" dur="1000"/>
                                        <p:tgtEl>
                                          <p:spTgt spid="38946"/>
                                        </p:tgtEl>
                                      </p:cBhvr>
                                    </p:animEffect>
                                  </p:childTnLst>
                                  <p:subTnLst>
                                    <p:audio>
                                      <p:cMediaNode vol="0">
                                        <p:cTn display="0" masterRel="sameClick">
                                          <p:stCondLst>
                                            <p:cond evt="begin" delay="0">
                                              <p:tn val="57"/>
                                            </p:cond>
                                          </p:stCondLst>
                                          <p:endCondLst>
                                            <p:cond evt="onStopAudio" delay="0">
                                              <p:tgtEl>
                                                <p:sldTgt/>
                                              </p:tgtEl>
                                            </p:cond>
                                          </p:endCondLst>
                                        </p:cTn>
                                        <p:tgtEl>
                                          <p:sndTgt r:embed="rId3" name="REC04.wav"/>
                                        </p:tgtEl>
                                      </p:cMediaNode>
                                    </p:audio>
                                  </p:subTnLst>
                                </p:cTn>
                              </p:par>
                            </p:childTnLst>
                          </p:cTn>
                        </p:par>
                        <p:par>
                          <p:cTn id="60" fill="hold" nodeType="afterGroup">
                            <p:stCondLst>
                              <p:cond delay="1000"/>
                            </p:stCondLst>
                            <p:childTnLst>
                              <p:par>
                                <p:cTn id="61" presetID="5" presetClass="exit" presetSubtype="10" fill="hold" grpId="1" nodeType="afterEffect">
                                  <p:stCondLst>
                                    <p:cond delay="500"/>
                                  </p:stCondLst>
                                  <p:childTnLst>
                                    <p:animEffect transition="out" filter="checkerboard(across)">
                                      <p:cBhvr>
                                        <p:cTn id="62" dur="500"/>
                                        <p:tgtEl>
                                          <p:spTgt spid="38946"/>
                                        </p:tgtEl>
                                      </p:cBhvr>
                                    </p:animEffect>
                                    <p:set>
                                      <p:cBhvr>
                                        <p:cTn id="63" dur="1" fill="hold">
                                          <p:stCondLst>
                                            <p:cond delay="499"/>
                                          </p:stCondLst>
                                        </p:cTn>
                                        <p:tgtEl>
                                          <p:spTgt spid="38946"/>
                                        </p:tgtEl>
                                        <p:attrNameLst>
                                          <p:attrName>style.visibility</p:attrName>
                                        </p:attrNameLst>
                                      </p:cBhvr>
                                      <p:to>
                                        <p:strVal val="hidden"/>
                                      </p:to>
                                    </p:set>
                                  </p:childTnLst>
                                  <p:subTnLst>
                                    <p:audio>
                                      <p:cMediaNode vol="7000">
                                        <p:cTn display="0" masterRel="sameClick">
                                          <p:stCondLst>
                                            <p:cond evt="begin" delay="0">
                                              <p:tn val="61"/>
                                            </p:cond>
                                          </p:stCondLst>
                                          <p:endCondLst>
                                            <p:cond evt="onStopAudio" delay="0">
                                              <p:tgtEl>
                                                <p:sldTgt/>
                                              </p:tgtEl>
                                            </p:cond>
                                          </p:endCondLst>
                                        </p:cTn>
                                        <p:tgtEl>
                                          <p:sndTgt r:embed="rId3" name="REC04.wav"/>
                                        </p:tgtEl>
                                      </p:cMediaNode>
                                    </p:audio>
                                  </p:subTnLst>
                                </p:cTn>
                              </p:par>
                            </p:childTnLst>
                          </p:cTn>
                        </p:par>
                        <p:par>
                          <p:cTn id="64" fill="hold" nodeType="afterGroup">
                            <p:stCondLst>
                              <p:cond delay="2000"/>
                            </p:stCondLst>
                            <p:childTnLst>
                              <p:par>
                                <p:cTn id="65" presetID="1" presetClass="entr" presetSubtype="0" fill="hold" nodeType="afterEffect">
                                  <p:stCondLst>
                                    <p:cond delay="1000"/>
                                  </p:stCondLst>
                                  <p:childTnLst>
                                    <p:set>
                                      <p:cBhvr>
                                        <p:cTn id="66" dur="1" fill="hold">
                                          <p:stCondLst>
                                            <p:cond delay="0"/>
                                          </p:stCondLst>
                                        </p:cTn>
                                        <p:tgtEl>
                                          <p:spTgt spid="38947"/>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3000"/>
                            </p:stCondLst>
                            <p:childTnLst>
                              <p:par>
                                <p:cTn id="68" presetID="1" presetClass="entr" presetSubtype="0" fill="hold" nodeType="afterEffect">
                                  <p:stCondLst>
                                    <p:cond delay="1000"/>
                                  </p:stCondLst>
                                  <p:childTnLst>
                                    <p:set>
                                      <p:cBhvr>
                                        <p:cTn id="69" dur="1" fill="hold">
                                          <p:stCondLst>
                                            <p:cond delay="0"/>
                                          </p:stCondLst>
                                        </p:cTn>
                                        <p:tgtEl>
                                          <p:spTgt spid="38950"/>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4000"/>
                            </p:stCondLst>
                            <p:childTnLst>
                              <p:par>
                                <p:cTn id="71" presetID="1" presetClass="entr" presetSubtype="0" fill="hold" nodeType="afterEffect">
                                  <p:stCondLst>
                                    <p:cond delay="1000"/>
                                  </p:stCondLst>
                                  <p:childTnLst>
                                    <p:set>
                                      <p:cBhvr>
                                        <p:cTn id="72" dur="1" fill="hold">
                                          <p:stCondLst>
                                            <p:cond delay="0"/>
                                          </p:stCondLst>
                                        </p:cTn>
                                        <p:tgtEl>
                                          <p:spTgt spid="38953"/>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5000"/>
                            </p:stCondLst>
                            <p:childTnLst>
                              <p:par>
                                <p:cTn id="74" presetID="1" presetClass="entr" presetSubtype="0" fill="hold" nodeType="afterEffect">
                                  <p:stCondLst>
                                    <p:cond delay="1000"/>
                                  </p:stCondLst>
                                  <p:childTnLst>
                                    <p:set>
                                      <p:cBhvr>
                                        <p:cTn id="75" dur="1" fill="hold">
                                          <p:stCondLst>
                                            <p:cond delay="0"/>
                                          </p:stCondLst>
                                        </p:cTn>
                                        <p:tgtEl>
                                          <p:spTgt spid="38956"/>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6000"/>
                            </p:stCondLst>
                            <p:childTnLst>
                              <p:par>
                                <p:cTn id="77" presetID="1" presetClass="entr" presetSubtype="0" fill="hold" nodeType="afterEffect">
                                  <p:stCondLst>
                                    <p:cond delay="1000"/>
                                  </p:stCondLst>
                                  <p:childTnLst>
                                    <p:set>
                                      <p:cBhvr>
                                        <p:cTn id="78" dur="1" fill="hold">
                                          <p:stCondLst>
                                            <p:cond delay="0"/>
                                          </p:stCondLst>
                                        </p:cTn>
                                        <p:tgtEl>
                                          <p:spTgt spid="38959"/>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7000"/>
                            </p:stCondLst>
                            <p:childTnLst>
                              <p:par>
                                <p:cTn id="80" presetID="1" presetClass="entr" presetSubtype="0" fill="hold" nodeType="afterEffect">
                                  <p:stCondLst>
                                    <p:cond delay="1000"/>
                                  </p:stCondLst>
                                  <p:childTnLst>
                                    <p:set>
                                      <p:cBhvr>
                                        <p:cTn id="81" dur="1" fill="hold">
                                          <p:stCondLst>
                                            <p:cond delay="0"/>
                                          </p:stCondLst>
                                        </p:cTn>
                                        <p:tgtEl>
                                          <p:spTgt spid="38962"/>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8000"/>
                            </p:stCondLst>
                            <p:childTnLst>
                              <p:par>
                                <p:cTn id="83" presetID="1" presetClass="entr" presetSubtype="0" fill="hold" nodeType="afterEffect">
                                  <p:stCondLst>
                                    <p:cond delay="1000"/>
                                  </p:stCondLst>
                                  <p:childTnLst>
                                    <p:set>
                                      <p:cBhvr>
                                        <p:cTn id="84" dur="1" fill="hold">
                                          <p:stCondLst>
                                            <p:cond delay="0"/>
                                          </p:stCondLst>
                                        </p:cTn>
                                        <p:tgtEl>
                                          <p:spTgt spid="3896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9000"/>
                            </p:stCondLst>
                            <p:childTnLst>
                              <p:par>
                                <p:cTn id="86" presetID="1" presetClass="entr" presetSubtype="0" fill="hold" nodeType="afterEffect">
                                  <p:stCondLst>
                                    <p:cond delay="1000"/>
                                  </p:stCondLst>
                                  <p:childTnLst>
                                    <p:set>
                                      <p:cBhvr>
                                        <p:cTn id="87" dur="1" fill="hold">
                                          <p:stCondLst>
                                            <p:cond delay="0"/>
                                          </p:stCondLst>
                                        </p:cTn>
                                        <p:tgtEl>
                                          <p:spTgt spid="38968"/>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0000"/>
                            </p:stCondLst>
                            <p:childTnLst>
                              <p:par>
                                <p:cTn id="89" presetID="1" presetClass="entr" presetSubtype="0" fill="hold" nodeType="afterEffect">
                                  <p:stCondLst>
                                    <p:cond delay="1000"/>
                                  </p:stCondLst>
                                  <p:childTnLst>
                                    <p:set>
                                      <p:cBhvr>
                                        <p:cTn id="90" dur="1" fill="hold">
                                          <p:stCondLst>
                                            <p:cond delay="0"/>
                                          </p:stCondLst>
                                        </p:cTn>
                                        <p:tgtEl>
                                          <p:spTgt spid="38971"/>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1000"/>
                            </p:stCondLst>
                            <p:childTnLst>
                              <p:par>
                                <p:cTn id="92" presetID="1" presetClass="entr" presetSubtype="0" fill="hold" nodeType="afterEffect">
                                  <p:stCondLst>
                                    <p:cond delay="1000"/>
                                  </p:stCondLst>
                                  <p:childTnLst>
                                    <p:set>
                                      <p:cBhvr>
                                        <p:cTn id="93" dur="1" fill="hold">
                                          <p:stCondLst>
                                            <p:cond delay="0"/>
                                          </p:stCondLst>
                                        </p:cTn>
                                        <p:tgtEl>
                                          <p:spTgt spid="38974"/>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2000"/>
                            </p:stCondLst>
                            <p:childTnLst>
                              <p:par>
                                <p:cTn id="95" presetID="1" presetClass="entr" presetSubtype="0" fill="hold" nodeType="afterEffect">
                                  <p:stCondLst>
                                    <p:cond delay="1000"/>
                                  </p:stCondLst>
                                  <p:childTnLst>
                                    <p:set>
                                      <p:cBhvr>
                                        <p:cTn id="96" dur="1" fill="hold">
                                          <p:stCondLst>
                                            <p:cond delay="0"/>
                                          </p:stCondLst>
                                        </p:cTn>
                                        <p:tgtEl>
                                          <p:spTgt spid="38977"/>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3000"/>
                            </p:stCondLst>
                            <p:childTnLst>
                              <p:par>
                                <p:cTn id="98" presetID="1" presetClass="entr" presetSubtype="0" fill="hold" nodeType="afterEffect">
                                  <p:stCondLst>
                                    <p:cond delay="1000"/>
                                  </p:stCondLst>
                                  <p:childTnLst>
                                    <p:set>
                                      <p:cBhvr>
                                        <p:cTn id="99" dur="1" fill="hold">
                                          <p:stCondLst>
                                            <p:cond delay="0"/>
                                          </p:stCondLst>
                                        </p:cTn>
                                        <p:tgtEl>
                                          <p:spTgt spid="3898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4000"/>
                            </p:stCondLst>
                            <p:childTnLst>
                              <p:par>
                                <p:cTn id="101" presetID="1" presetClass="entr" presetSubtype="0" fill="hold" nodeType="afterEffect">
                                  <p:stCondLst>
                                    <p:cond delay="1000"/>
                                  </p:stCondLst>
                                  <p:childTnLst>
                                    <p:set>
                                      <p:cBhvr>
                                        <p:cTn id="102" dur="1" fill="hold">
                                          <p:stCondLst>
                                            <p:cond delay="0"/>
                                          </p:stCondLst>
                                        </p:cTn>
                                        <p:tgtEl>
                                          <p:spTgt spid="38983"/>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5000"/>
                            </p:stCondLst>
                            <p:childTnLst>
                              <p:par>
                                <p:cTn id="104" presetID="1" presetClass="entr" presetSubtype="0" fill="hold" nodeType="afterEffect">
                                  <p:stCondLst>
                                    <p:cond delay="1000"/>
                                  </p:stCondLst>
                                  <p:childTnLst>
                                    <p:set>
                                      <p:cBhvr>
                                        <p:cTn id="105" dur="1" fill="hold">
                                          <p:stCondLst>
                                            <p:cond delay="0"/>
                                          </p:stCondLst>
                                        </p:cTn>
                                        <p:tgtEl>
                                          <p:spTgt spid="38986"/>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6000"/>
                            </p:stCondLst>
                            <p:childTnLst>
                              <p:par>
                                <p:cTn id="107" presetID="1" presetClass="entr" presetSubtype="0" fill="hold" nodeType="afterEffect">
                                  <p:stCondLst>
                                    <p:cond delay="1000"/>
                                  </p:stCondLst>
                                  <p:childTnLst>
                                    <p:set>
                                      <p:cBhvr>
                                        <p:cTn id="108" dur="1" fill="hold">
                                          <p:stCondLst>
                                            <p:cond delay="0"/>
                                          </p:stCondLst>
                                        </p:cTn>
                                        <p:tgtEl>
                                          <p:spTgt spid="38989"/>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7000"/>
                            </p:stCondLst>
                            <p:childTnLst>
                              <p:par>
                                <p:cTn id="110" presetID="5" presetClass="entr" presetSubtype="10" fill="hold" grpId="0" nodeType="afterEffect">
                                  <p:stCondLst>
                                    <p:cond delay="0"/>
                                  </p:stCondLst>
                                  <p:childTnLst>
                                    <p:set>
                                      <p:cBhvr>
                                        <p:cTn id="111" dur="1" fill="hold">
                                          <p:stCondLst>
                                            <p:cond delay="0"/>
                                          </p:stCondLst>
                                        </p:cTn>
                                        <p:tgtEl>
                                          <p:spTgt spid="38992"/>
                                        </p:tgtEl>
                                        <p:attrNameLst>
                                          <p:attrName>style.visibility</p:attrName>
                                        </p:attrNameLst>
                                      </p:cBhvr>
                                      <p:to>
                                        <p:strVal val="visible"/>
                                      </p:to>
                                    </p:set>
                                    <p:animEffect transition="in" filter="checkerboard(across)">
                                      <p:cBhvr>
                                        <p:cTn id="112" dur="1000"/>
                                        <p:tgtEl>
                                          <p:spTgt spid="38992"/>
                                        </p:tgtEl>
                                      </p:cBhvr>
                                    </p:animEffect>
                                  </p:childTnLst>
                                  <p:subTnLst>
                                    <p:audio>
                                      <p:cMediaNode>
                                        <p:cTn display="0" masterRel="sameClick">
                                          <p:stCondLst>
                                            <p:cond evt="begin" delay="0">
                                              <p:tn val="110"/>
                                            </p:cond>
                                          </p:stCondLst>
                                          <p:endCondLst>
                                            <p:cond evt="onStopAudio" delay="0">
                                              <p:tgtEl>
                                                <p:sldTgt/>
                                              </p:tgtEl>
                                            </p:cond>
                                          </p:endCondLst>
                                        </p:cTn>
                                        <p:tgtEl>
                                          <p:sndTgt r:embed="rId3" name="REC04.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35" presetClass="entr" presetSubtype="0" fill="hold" nodeType="clickEffect">
                                  <p:stCondLst>
                                    <p:cond delay="0"/>
                                  </p:stCondLst>
                                  <p:childTnLst>
                                    <p:set>
                                      <p:cBhvr>
                                        <p:cTn id="116" dur="1" fill="hold">
                                          <p:stCondLst>
                                            <p:cond delay="0"/>
                                          </p:stCondLst>
                                        </p:cTn>
                                        <p:tgtEl>
                                          <p:spTgt spid="38927">
                                            <p:txEl>
                                              <p:pRg st="0" end="0"/>
                                            </p:txEl>
                                          </p:spTgt>
                                        </p:tgtEl>
                                        <p:attrNameLst>
                                          <p:attrName>style.visibility</p:attrName>
                                        </p:attrNameLst>
                                      </p:cBhvr>
                                      <p:to>
                                        <p:strVal val="visible"/>
                                      </p:to>
                                    </p:set>
                                    <p:animEffect transition="in" filter="fade">
                                      <p:cBhvr>
                                        <p:cTn id="117" dur="500"/>
                                        <p:tgtEl>
                                          <p:spTgt spid="38927">
                                            <p:txEl>
                                              <p:pRg st="0" end="0"/>
                                            </p:txEl>
                                          </p:spTgt>
                                        </p:tgtEl>
                                      </p:cBhvr>
                                    </p:animEffect>
                                    <p:anim calcmode="lin" valueType="num">
                                      <p:cBhvr>
                                        <p:cTn id="118" dur="500" fill="hold"/>
                                        <p:tgtEl>
                                          <p:spTgt spid="38927">
                                            <p:txEl>
                                              <p:pRg st="0" end="0"/>
                                            </p:txEl>
                                          </p:spTgt>
                                        </p:tgtEl>
                                        <p:attrNameLst>
                                          <p:attrName>style.rotation</p:attrName>
                                        </p:attrNameLst>
                                      </p:cBhvr>
                                      <p:tavLst>
                                        <p:tav tm="0">
                                          <p:val>
                                            <p:fltVal val="720"/>
                                          </p:val>
                                        </p:tav>
                                        <p:tav tm="100000">
                                          <p:val>
                                            <p:fltVal val="0"/>
                                          </p:val>
                                        </p:tav>
                                      </p:tavLst>
                                    </p:anim>
                                    <p:anim calcmode="lin" valueType="num">
                                      <p:cBhvr>
                                        <p:cTn id="119" dur="500" fill="hold"/>
                                        <p:tgtEl>
                                          <p:spTgt spid="38927">
                                            <p:txEl>
                                              <p:pRg st="0" end="0"/>
                                            </p:txEl>
                                          </p:spTgt>
                                        </p:tgtEl>
                                        <p:attrNameLst>
                                          <p:attrName>ppt_h</p:attrName>
                                        </p:attrNameLst>
                                      </p:cBhvr>
                                      <p:tavLst>
                                        <p:tav tm="0">
                                          <p:val>
                                            <p:fltVal val="0"/>
                                          </p:val>
                                        </p:tav>
                                        <p:tav tm="100000">
                                          <p:val>
                                            <p:strVal val="#ppt_h"/>
                                          </p:val>
                                        </p:tav>
                                      </p:tavLst>
                                    </p:anim>
                                    <p:anim calcmode="lin" valueType="num">
                                      <p:cBhvr>
                                        <p:cTn id="120" dur="500" fill="hold"/>
                                        <p:tgtEl>
                                          <p:spTgt spid="38927">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4" name="DIN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5" name="FELIZ2.WAV"/>
                                        </p:tgtEl>
                                      </p:cMediaNode>
                                    </p:audio>
                                  </p:subTnLst>
                                </p:cTn>
                              </p:par>
                              <p:par>
                                <p:cTn id="125" presetID="22" presetClass="emph" presetSubtype="0" repeatCount="10000" fill="remove" grpId="1" nodeType="withEffect">
                                  <p:stCondLst>
                                    <p:cond delay="0"/>
                                  </p:stCondLst>
                                  <p:childTnLst>
                                    <p:animClr clrSpc="hsl" dir="cw">
                                      <p:cBhvr override="childStyle">
                                        <p:cTn id="126" dur="500" fill="hold"/>
                                        <p:tgtEl>
                                          <p:spTgt spid="57356"/>
                                        </p:tgtEl>
                                        <p:attrNameLst>
                                          <p:attrName>style.color</p:attrName>
                                        </p:attrNameLst>
                                      </p:cBhvr>
                                      <p:by>
                                        <p:hsl h="-7200000" s="0" l="0"/>
                                      </p:by>
                                    </p:animClr>
                                    <p:animClr clrSpc="hsl" dir="cw">
                                      <p:cBhvr>
                                        <p:cTn id="127" dur="500" fill="hold"/>
                                        <p:tgtEl>
                                          <p:spTgt spid="57356"/>
                                        </p:tgtEl>
                                        <p:attrNameLst>
                                          <p:attrName>fillcolor</p:attrName>
                                        </p:attrNameLst>
                                      </p:cBhvr>
                                      <p:by>
                                        <p:hsl h="-7200000" s="0" l="0"/>
                                      </p:by>
                                    </p:animClr>
                                    <p:animClr clrSpc="hsl" dir="cw">
                                      <p:cBhvr>
                                        <p:cTn id="128" dur="500" fill="hold"/>
                                        <p:tgtEl>
                                          <p:spTgt spid="57356"/>
                                        </p:tgtEl>
                                        <p:attrNameLst>
                                          <p:attrName>stroke.color</p:attrName>
                                        </p:attrNameLst>
                                      </p:cBhvr>
                                      <p:by>
                                        <p:hsl h="-7200000" s="0" l="0"/>
                                      </p:by>
                                    </p:animClr>
                                    <p:set>
                                      <p:cBhvr>
                                        <p:cTn id="129"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4" grpId="0"/>
      <p:bldP spid="38946" grpId="0" animBg="1"/>
      <p:bldP spid="38946" grpId="1" animBg="1"/>
      <p:bldP spid="38992" grpId="0" animBg="1"/>
      <p:bldP spid="57356" grpId="0" animBg="1"/>
      <p:bldP spid="5735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9462" name="Rectangle 54"/>
          <p:cNvSpPr>
            <a:spLocks noChangeArrowheads="1"/>
          </p:cNvSpPr>
          <p:nvPr/>
        </p:nvSpPr>
        <p:spPr bwMode="auto">
          <a:xfrm>
            <a:off x="3238500" y="5268913"/>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54277" name="Rectangle 54"/>
          <p:cNvSpPr>
            <a:spLocks noChangeArrowheads="1"/>
          </p:cNvSpPr>
          <p:nvPr/>
        </p:nvSpPr>
        <p:spPr bwMode="auto">
          <a:xfrm>
            <a:off x="1371600" y="2274888"/>
            <a:ext cx="7696200" cy="2027237"/>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just" eaLnBrk="1" hangingPunct="1">
              <a:defRPr/>
            </a:pPr>
            <a:r>
              <a:rPr lang="en-US" sz="2000" b="1" dirty="0">
                <a:latin typeface=".VnArialH" pitchFamily="34" charset="0"/>
                <a:cs typeface="Times New Roman" pitchFamily="18" charset="0"/>
              </a:rPr>
              <a:t>BiÓn b¸o sau ®©y cã néi dung g</a:t>
            </a:r>
            <a:r>
              <a:rPr lang="en-US" sz="2000" b="1" dirty="0">
                <a:latin typeface="+mj-lt"/>
                <a:cs typeface="Times New Roman" pitchFamily="18" charset="0"/>
              </a:rPr>
              <a:t>ì</a:t>
            </a:r>
            <a:r>
              <a:rPr lang="en-US" sz="2000" b="1" dirty="0">
                <a:latin typeface=".VnArialH" pitchFamily="34" charset="0"/>
                <a:cs typeface="Times New Roman" pitchFamily="18" charset="0"/>
              </a:rPr>
              <a:t> </a:t>
            </a:r>
            <a:r>
              <a:rPr lang="en-US" sz="2400" b="1" dirty="0">
                <a:latin typeface=".VnArialH" pitchFamily="34" charset="0"/>
                <a:cs typeface="Times New Roman" pitchFamily="18" charset="0"/>
              </a:rPr>
              <a:t>?</a:t>
            </a:r>
          </a:p>
          <a:p>
            <a:pPr marL="457200" indent="-457200" algn="just" eaLnBrk="1" hangingPunct="1">
              <a:buFontTx/>
              <a:buAutoNum type="alphaUcPeriod"/>
              <a:defRPr/>
            </a:pPr>
            <a:r>
              <a:rPr lang="en-US" sz="2400" b="1" dirty="0">
                <a:latin typeface="Times New Roman" pitchFamily="18" charset="0"/>
                <a:cs typeface="Times New Roman" pitchFamily="18" charset="0"/>
              </a:rPr>
              <a:t>Đường dành cho người đi bộ.</a:t>
            </a:r>
          </a:p>
          <a:p>
            <a:pPr marL="457200" indent="-457200" algn="just" eaLnBrk="1" hangingPunct="1">
              <a:buFontTx/>
              <a:buAutoNum type="alphaUcPeriod"/>
              <a:defRPr/>
            </a:pPr>
            <a:r>
              <a:rPr lang="en-US" sz="2400" b="1" dirty="0">
                <a:latin typeface="Times New Roman" pitchFamily="18" charset="0"/>
                <a:cs typeface="Times New Roman" pitchFamily="18" charset="0"/>
              </a:rPr>
              <a:t>Cấm người đi bộ.</a:t>
            </a:r>
          </a:p>
          <a:p>
            <a:pPr marL="457200" indent="-457200" algn="just" eaLnBrk="1" hangingPunct="1">
              <a:buFontTx/>
              <a:buAutoNum type="alphaUcPeriod"/>
              <a:defRPr/>
            </a:pPr>
            <a:r>
              <a:rPr lang="en-US" sz="2400" b="1" dirty="0">
                <a:latin typeface="Times New Roman" pitchFamily="18" charset="0"/>
                <a:cs typeface="Times New Roman" pitchFamily="18" charset="0"/>
              </a:rPr>
              <a:t>Cấm đi ngược chiều.</a:t>
            </a:r>
          </a:p>
        </p:txBody>
      </p:sp>
      <p:pic>
        <p:nvPicPr>
          <p:cNvPr id="19464"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9466"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9469"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4"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14</a:t>
            </a:r>
          </a:p>
        </p:txBody>
      </p:sp>
      <p:sp>
        <p:nvSpPr>
          <p:cNvPr id="19471" name="AutoShape 40"/>
          <p:cNvSpPr>
            <a:spLocks noChangeArrowheads="1"/>
          </p:cNvSpPr>
          <p:nvPr/>
        </p:nvSpPr>
        <p:spPr bwMode="auto">
          <a:xfrm>
            <a:off x="4294188" y="47291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9472" name="AutoShape 41"/>
          <p:cNvSpPr>
            <a:spLocks noChangeArrowheads="1"/>
          </p:cNvSpPr>
          <p:nvPr/>
        </p:nvSpPr>
        <p:spPr bwMode="auto">
          <a:xfrm>
            <a:off x="4364038" y="48180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4287" name="Text Box 42"/>
          <p:cNvSpPr txBox="1">
            <a:spLocks noChangeArrowheads="1"/>
          </p:cNvSpPr>
          <p:nvPr/>
        </p:nvSpPr>
        <p:spPr bwMode="auto">
          <a:xfrm>
            <a:off x="4413250" y="480853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9474" name="AutoShape 17" descr="img24">
            <a:hlinkClick r:id="rId9"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9475" name="AutoShape 18" descr="img24">
            <a:hlinkClick r:id="rId11"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9476" name="AutoShape 19" descr="img24">
            <a:hlinkClick r:id="rId12"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9477" name="AutoShape 20" descr="img24">
            <a:hlinkClick r:id="rId14"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9478" name="AutoShape 21" descr="img24">
            <a:hlinkClick r:id="rId15"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9479" name="AutoShape 22" descr="img24">
            <a:hlinkClick r:id="rId16"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9480" name="AutoShape 23" descr="img24">
            <a:hlinkClick r:id="rId17"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54302" name="WordArt 30"/>
          <p:cNvSpPr>
            <a:spLocks noChangeArrowheads="1" noChangeShapeType="1" noTextEdit="1"/>
          </p:cNvSpPr>
          <p:nvPr/>
        </p:nvSpPr>
        <p:spPr bwMode="auto">
          <a:xfrm>
            <a:off x="5715000" y="1600200"/>
            <a:ext cx="15240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TRẮC NGHIỆM</a:t>
            </a:r>
          </a:p>
        </p:txBody>
      </p:sp>
      <p:sp>
        <p:nvSpPr>
          <p:cNvPr id="54303" name="WordArt 31"/>
          <p:cNvSpPr>
            <a:spLocks noChangeArrowheads="1" noChangeShapeType="1" noTextEdit="1"/>
          </p:cNvSpPr>
          <p:nvPr/>
        </p:nvSpPr>
        <p:spPr bwMode="auto">
          <a:xfrm>
            <a:off x="2133600" y="1538288"/>
            <a:ext cx="1600200" cy="393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VĂN HÓA GIAO THÔNG</a:t>
            </a:r>
          </a:p>
        </p:txBody>
      </p:sp>
      <p:pic>
        <p:nvPicPr>
          <p:cNvPr id="19483" name="Picture 33" descr="atom">
            <a:hlinkClick r:id="" action="ppaction://noaction"/>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6" name="AutoShape 34"/>
          <p:cNvSpPr>
            <a:spLocks noChangeArrowheads="1"/>
          </p:cNvSpPr>
          <p:nvPr/>
        </p:nvSpPr>
        <p:spPr bwMode="auto">
          <a:xfrm>
            <a:off x="7472363" y="4757738"/>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54307" name="Group 35"/>
          <p:cNvGrpSpPr>
            <a:grpSpLocks/>
          </p:cNvGrpSpPr>
          <p:nvPr/>
        </p:nvGrpSpPr>
        <p:grpSpPr bwMode="auto">
          <a:xfrm>
            <a:off x="1585913" y="4471988"/>
            <a:ext cx="1774825" cy="1371600"/>
            <a:chOff x="4450" y="0"/>
            <a:chExt cx="1118" cy="1104"/>
          </a:xfrm>
        </p:grpSpPr>
        <p:pic>
          <p:nvPicPr>
            <p:cNvPr id="19542" name="Picture 36"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43" name="AutoShape 3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54310" name="Group 38"/>
          <p:cNvGrpSpPr>
            <a:grpSpLocks/>
          </p:cNvGrpSpPr>
          <p:nvPr/>
        </p:nvGrpSpPr>
        <p:grpSpPr bwMode="auto">
          <a:xfrm>
            <a:off x="1557338" y="4446588"/>
            <a:ext cx="1774825" cy="1371600"/>
            <a:chOff x="4450" y="0"/>
            <a:chExt cx="1118" cy="1104"/>
          </a:xfrm>
        </p:grpSpPr>
        <p:pic>
          <p:nvPicPr>
            <p:cNvPr id="19540" name="Picture 39"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41" name="AutoShape 4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54313" name="Group 41"/>
          <p:cNvGrpSpPr>
            <a:grpSpLocks/>
          </p:cNvGrpSpPr>
          <p:nvPr/>
        </p:nvGrpSpPr>
        <p:grpSpPr bwMode="auto">
          <a:xfrm>
            <a:off x="1603375" y="4506913"/>
            <a:ext cx="1774825" cy="1371600"/>
            <a:chOff x="4450" y="0"/>
            <a:chExt cx="1118" cy="1104"/>
          </a:xfrm>
        </p:grpSpPr>
        <p:pic>
          <p:nvPicPr>
            <p:cNvPr id="19538" name="Picture 42"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9" name="AutoShape 4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54316" name="Group 44"/>
          <p:cNvGrpSpPr>
            <a:grpSpLocks/>
          </p:cNvGrpSpPr>
          <p:nvPr/>
        </p:nvGrpSpPr>
        <p:grpSpPr bwMode="auto">
          <a:xfrm>
            <a:off x="1562100" y="4506913"/>
            <a:ext cx="1774825" cy="1371600"/>
            <a:chOff x="4450" y="0"/>
            <a:chExt cx="1118" cy="1104"/>
          </a:xfrm>
        </p:grpSpPr>
        <p:pic>
          <p:nvPicPr>
            <p:cNvPr id="19536" name="Picture 45"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7" name="AutoShape 4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54319" name="Group 47"/>
          <p:cNvGrpSpPr>
            <a:grpSpLocks/>
          </p:cNvGrpSpPr>
          <p:nvPr/>
        </p:nvGrpSpPr>
        <p:grpSpPr bwMode="auto">
          <a:xfrm>
            <a:off x="1568450" y="4506913"/>
            <a:ext cx="1774825" cy="1371600"/>
            <a:chOff x="4450" y="0"/>
            <a:chExt cx="1118" cy="1104"/>
          </a:xfrm>
        </p:grpSpPr>
        <p:pic>
          <p:nvPicPr>
            <p:cNvPr id="19534" name="Picture 48"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5" name="AutoShape 4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54322" name="Group 50"/>
          <p:cNvGrpSpPr>
            <a:grpSpLocks/>
          </p:cNvGrpSpPr>
          <p:nvPr/>
        </p:nvGrpSpPr>
        <p:grpSpPr bwMode="auto">
          <a:xfrm>
            <a:off x="1562100" y="4506913"/>
            <a:ext cx="1774825" cy="1371600"/>
            <a:chOff x="4450" y="0"/>
            <a:chExt cx="1118" cy="1104"/>
          </a:xfrm>
        </p:grpSpPr>
        <p:pic>
          <p:nvPicPr>
            <p:cNvPr id="19532" name="Picture 51"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3" name="AutoShape 5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54325" name="Group 53"/>
          <p:cNvGrpSpPr>
            <a:grpSpLocks/>
          </p:cNvGrpSpPr>
          <p:nvPr/>
        </p:nvGrpSpPr>
        <p:grpSpPr bwMode="auto">
          <a:xfrm>
            <a:off x="1516063" y="4664075"/>
            <a:ext cx="1676400" cy="1371600"/>
            <a:chOff x="4450" y="0"/>
            <a:chExt cx="1118" cy="1104"/>
          </a:xfrm>
        </p:grpSpPr>
        <p:pic>
          <p:nvPicPr>
            <p:cNvPr id="19530" name="Picture 54"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1" name="AutoShape 5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54328" name="Group 56"/>
          <p:cNvGrpSpPr>
            <a:grpSpLocks/>
          </p:cNvGrpSpPr>
          <p:nvPr/>
        </p:nvGrpSpPr>
        <p:grpSpPr bwMode="auto">
          <a:xfrm>
            <a:off x="1554163" y="4643438"/>
            <a:ext cx="1774825" cy="1371600"/>
            <a:chOff x="4450" y="0"/>
            <a:chExt cx="1118" cy="1104"/>
          </a:xfrm>
        </p:grpSpPr>
        <p:pic>
          <p:nvPicPr>
            <p:cNvPr id="19528" name="Picture 57"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9" name="AutoShape 5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54331" name="Group 59"/>
          <p:cNvGrpSpPr>
            <a:grpSpLocks/>
          </p:cNvGrpSpPr>
          <p:nvPr/>
        </p:nvGrpSpPr>
        <p:grpSpPr bwMode="auto">
          <a:xfrm>
            <a:off x="1516063" y="4656138"/>
            <a:ext cx="1774825" cy="1371600"/>
            <a:chOff x="4450" y="0"/>
            <a:chExt cx="1118" cy="1104"/>
          </a:xfrm>
        </p:grpSpPr>
        <p:pic>
          <p:nvPicPr>
            <p:cNvPr id="19526" name="Picture 60"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7" name="AutoShape 6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54334" name="Group 62"/>
          <p:cNvGrpSpPr>
            <a:grpSpLocks/>
          </p:cNvGrpSpPr>
          <p:nvPr/>
        </p:nvGrpSpPr>
        <p:grpSpPr bwMode="auto">
          <a:xfrm>
            <a:off x="1676400" y="4451350"/>
            <a:ext cx="1592263" cy="1416050"/>
            <a:chOff x="4450" y="0"/>
            <a:chExt cx="1118" cy="1104"/>
          </a:xfrm>
        </p:grpSpPr>
        <p:pic>
          <p:nvPicPr>
            <p:cNvPr id="19524" name="Picture 63"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5" name="AutoShape 6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54337" name="Group 65"/>
          <p:cNvGrpSpPr>
            <a:grpSpLocks/>
          </p:cNvGrpSpPr>
          <p:nvPr/>
        </p:nvGrpSpPr>
        <p:grpSpPr bwMode="auto">
          <a:xfrm>
            <a:off x="1558925" y="4419600"/>
            <a:ext cx="1774825" cy="1371600"/>
            <a:chOff x="4462" y="307"/>
            <a:chExt cx="1118" cy="1104"/>
          </a:xfrm>
        </p:grpSpPr>
        <p:pic>
          <p:nvPicPr>
            <p:cNvPr id="19522" name="Picture 66"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62" y="307"/>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3" name="AutoShape 67"/>
            <p:cNvSpPr>
              <a:spLocks noChangeArrowheads="1"/>
            </p:cNvSpPr>
            <p:nvPr/>
          </p:nvSpPr>
          <p:spPr bwMode="auto">
            <a:xfrm>
              <a:off x="4646" y="390"/>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54340" name="Group 68"/>
          <p:cNvGrpSpPr>
            <a:grpSpLocks/>
          </p:cNvGrpSpPr>
          <p:nvPr/>
        </p:nvGrpSpPr>
        <p:grpSpPr bwMode="auto">
          <a:xfrm>
            <a:off x="1524000" y="4438650"/>
            <a:ext cx="1774825" cy="1371600"/>
            <a:chOff x="4426" y="322"/>
            <a:chExt cx="1118" cy="1104"/>
          </a:xfrm>
        </p:grpSpPr>
        <p:pic>
          <p:nvPicPr>
            <p:cNvPr id="19520" name="Picture 69"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26" y="322"/>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1" name="AutoShape 70"/>
            <p:cNvSpPr>
              <a:spLocks noChangeArrowheads="1"/>
            </p:cNvSpPr>
            <p:nvPr/>
          </p:nvSpPr>
          <p:spPr bwMode="auto">
            <a:xfrm>
              <a:off x="4594" y="39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54343" name="Group 71"/>
          <p:cNvGrpSpPr>
            <a:grpSpLocks/>
          </p:cNvGrpSpPr>
          <p:nvPr/>
        </p:nvGrpSpPr>
        <p:grpSpPr bwMode="auto">
          <a:xfrm>
            <a:off x="1524000" y="4613275"/>
            <a:ext cx="1774825" cy="1371600"/>
            <a:chOff x="4450" y="307"/>
            <a:chExt cx="1118" cy="1104"/>
          </a:xfrm>
        </p:grpSpPr>
        <p:pic>
          <p:nvPicPr>
            <p:cNvPr id="19518" name="Picture 72"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307"/>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9" name="AutoShape 73"/>
            <p:cNvSpPr>
              <a:spLocks noChangeArrowheads="1"/>
            </p:cNvSpPr>
            <p:nvPr/>
          </p:nvSpPr>
          <p:spPr bwMode="auto">
            <a:xfrm>
              <a:off x="4546" y="531"/>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54346" name="Group 74"/>
          <p:cNvGrpSpPr>
            <a:grpSpLocks/>
          </p:cNvGrpSpPr>
          <p:nvPr/>
        </p:nvGrpSpPr>
        <p:grpSpPr bwMode="auto">
          <a:xfrm>
            <a:off x="1503363" y="4729163"/>
            <a:ext cx="1658937" cy="1149350"/>
            <a:chOff x="4450" y="0"/>
            <a:chExt cx="1118" cy="1104"/>
          </a:xfrm>
        </p:grpSpPr>
        <p:pic>
          <p:nvPicPr>
            <p:cNvPr id="19516" name="Picture 75"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7" name="AutoShape 7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54349" name="Group 77"/>
          <p:cNvGrpSpPr>
            <a:grpSpLocks/>
          </p:cNvGrpSpPr>
          <p:nvPr/>
        </p:nvGrpSpPr>
        <p:grpSpPr bwMode="auto">
          <a:xfrm>
            <a:off x="1527175" y="4471988"/>
            <a:ext cx="1774825" cy="1624012"/>
            <a:chOff x="4450" y="-63"/>
            <a:chExt cx="1118" cy="1216"/>
          </a:xfrm>
        </p:grpSpPr>
        <p:pic>
          <p:nvPicPr>
            <p:cNvPr id="19514" name="Picture 78" descr="CLOC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5" name="AutoShape 79"/>
            <p:cNvSpPr>
              <a:spLocks noChangeArrowheads="1"/>
            </p:cNvSpPr>
            <p:nvPr/>
          </p:nvSpPr>
          <p:spPr bwMode="auto">
            <a:xfrm>
              <a:off x="4467" y="-63"/>
              <a:ext cx="1090" cy="1216"/>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54352" name="AutoShape 80"/>
          <p:cNvSpPr>
            <a:spLocks noChangeArrowheads="1"/>
          </p:cNvSpPr>
          <p:nvPr/>
        </p:nvSpPr>
        <p:spPr bwMode="auto">
          <a:xfrm>
            <a:off x="7500938" y="46863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dirty="0">
                <a:solidFill>
                  <a:srgbClr val="0000CC"/>
                </a:solidFill>
                <a:effectLst>
                  <a:outerShdw blurRad="38100" dist="38100" dir="2700000" algn="tl">
                    <a:srgbClr val="000000"/>
                  </a:outerShdw>
                </a:effectLst>
                <a:latin typeface=".VnTime" pitchFamily="34" charset="0"/>
              </a:rPr>
              <a:t>§· hÕt 15 gi©y</a:t>
            </a:r>
          </a:p>
        </p:txBody>
      </p:sp>
      <p:pic>
        <p:nvPicPr>
          <p:cNvPr id="19501" name="Picture 82" descr="Buombay"/>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2" name="Picture 83" descr="atom">
            <a:hlinkClick r:id="" action="ppaction://noaction"/>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3" name="Picture 84" descr="690739pesbqr6dqw"/>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4" name="Picture 85" descr="690739pesbqr6dqw"/>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5" name="Picture 86" descr="690739pesbqr6dqw"/>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6" name="Picture 87" descr="690739pesbqr6dqw"/>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07" name="Group 91"/>
          <p:cNvGrpSpPr>
            <a:grpSpLocks/>
          </p:cNvGrpSpPr>
          <p:nvPr/>
        </p:nvGrpSpPr>
        <p:grpSpPr bwMode="auto">
          <a:xfrm>
            <a:off x="1295400" y="5867400"/>
            <a:ext cx="1752600" cy="990600"/>
            <a:chOff x="0" y="3552"/>
            <a:chExt cx="1392" cy="768"/>
          </a:xfrm>
        </p:grpSpPr>
        <p:pic>
          <p:nvPicPr>
            <p:cNvPr id="19512" name="Picture 92" descr="671691"/>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13" name="Picture 93" descr="671691"/>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508" name="Picture 94" descr="atom">
            <a:hlinkClick r:id="" action="ppaction://noaction"/>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9" name="Picture 95" descr="atom">
            <a:hlinkClick r:id="" action="ppaction://noaction"/>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543300" y="5407025"/>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1">
              <a:solidFill>
                <a:srgbClr val="006C00"/>
              </a:solidFill>
            </a:endParaRPr>
          </a:p>
          <a:p>
            <a:pPr algn="ctr" eaLnBrk="1" hangingPunct="1">
              <a:spcBef>
                <a:spcPct val="0"/>
              </a:spcBef>
              <a:buFontTx/>
              <a:buNone/>
            </a:pPr>
            <a:r>
              <a:rPr lang="en-US" altLang="en-US" sz="2800" b="1">
                <a:solidFill>
                  <a:srgbClr val="009900"/>
                </a:solidFill>
              </a:rPr>
              <a:t>B.Cấm người đi bộ</a:t>
            </a:r>
          </a:p>
          <a:p>
            <a:pPr algn="ctr" eaLnBrk="1" hangingPunct="1">
              <a:spcBef>
                <a:spcPct val="0"/>
              </a:spcBef>
              <a:buFontTx/>
              <a:buNone/>
            </a:pPr>
            <a:endParaRPr lang="en-US" altLang="en-US" sz="2400" b="1">
              <a:solidFill>
                <a:srgbClr val="A82914"/>
              </a:solidFill>
            </a:endParaRPr>
          </a:p>
        </p:txBody>
      </p:sp>
      <p:pic>
        <p:nvPicPr>
          <p:cNvPr id="87" name="Picture 26" descr="1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48500" y="2205038"/>
            <a:ext cx="205740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84"/>
                                        </p:tgtEl>
                                        <p:attrNameLst>
                                          <p:attrName>style.visibility</p:attrName>
                                        </p:attrNameLst>
                                      </p:cBhvr>
                                      <p:to>
                                        <p:strVal val="visible"/>
                                      </p:to>
                                    </p:set>
                                    <p:anim calcmode="lin" valueType="num">
                                      <p:cBhvr additive="base">
                                        <p:cTn id="7" dur="500" fill="hold"/>
                                        <p:tgtEl>
                                          <p:spTgt spid="54284"/>
                                        </p:tgtEl>
                                        <p:attrNameLst>
                                          <p:attrName>ppt_x</p:attrName>
                                        </p:attrNameLst>
                                      </p:cBhvr>
                                      <p:tavLst>
                                        <p:tav tm="0">
                                          <p:val>
                                            <p:strVal val="#ppt_x"/>
                                          </p:val>
                                        </p:tav>
                                        <p:tav tm="100000">
                                          <p:val>
                                            <p:strVal val="#ppt_x"/>
                                          </p:val>
                                        </p:tav>
                                      </p:tavLst>
                                    </p:anim>
                                    <p:anim calcmode="lin" valueType="num">
                                      <p:cBhvr additive="base">
                                        <p:cTn id="8" dur="500" fill="hold"/>
                                        <p:tgtEl>
                                          <p:spTgt spid="54284"/>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4284"/>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54303"/>
                                        </p:tgtEl>
                                        <p:attrNameLst>
                                          <p:attrName>style.visibility</p:attrName>
                                        </p:attrNameLst>
                                      </p:cBhvr>
                                      <p:to>
                                        <p:strVal val="visible"/>
                                      </p:to>
                                    </p:set>
                                    <p:anim calcmode="lin" valueType="num">
                                      <p:cBhvr>
                                        <p:cTn id="13" dur="5000" fill="hold"/>
                                        <p:tgtEl>
                                          <p:spTgt spid="54303"/>
                                        </p:tgtEl>
                                        <p:attrNameLst>
                                          <p:attrName>ppt_w</p:attrName>
                                        </p:attrNameLst>
                                      </p:cBhvr>
                                      <p:tavLst>
                                        <p:tav tm="0" fmla="#ppt_w*sin(2.5*pi*$)">
                                          <p:val>
                                            <p:fltVal val="0"/>
                                          </p:val>
                                        </p:tav>
                                        <p:tav tm="100000">
                                          <p:val>
                                            <p:fltVal val="1"/>
                                          </p:val>
                                        </p:tav>
                                      </p:tavLst>
                                    </p:anim>
                                    <p:anim calcmode="lin" valueType="num">
                                      <p:cBhvr>
                                        <p:cTn id="14" dur="5000" fill="hold"/>
                                        <p:tgtEl>
                                          <p:spTgt spid="54303"/>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54302"/>
                                        </p:tgtEl>
                                        <p:attrNameLst>
                                          <p:attrName>style.visibility</p:attrName>
                                        </p:attrNameLst>
                                      </p:cBhvr>
                                      <p:to>
                                        <p:strVal val="visible"/>
                                      </p:to>
                                    </p:set>
                                    <p:anim calcmode="lin" valueType="num">
                                      <p:cBhvr>
                                        <p:cTn id="17" dur="5000" fill="hold"/>
                                        <p:tgtEl>
                                          <p:spTgt spid="54302"/>
                                        </p:tgtEl>
                                        <p:attrNameLst>
                                          <p:attrName>ppt_w</p:attrName>
                                        </p:attrNameLst>
                                      </p:cBhvr>
                                      <p:tavLst>
                                        <p:tav tm="0" fmla="#ppt_w*sin(2.5*pi*$)">
                                          <p:val>
                                            <p:fltVal val="0"/>
                                          </p:val>
                                        </p:tav>
                                        <p:tav tm="100000">
                                          <p:val>
                                            <p:fltVal val="1"/>
                                          </p:val>
                                        </p:tav>
                                      </p:tavLst>
                                    </p:anim>
                                    <p:anim calcmode="lin" valueType="num">
                                      <p:cBhvr>
                                        <p:cTn id="18" dur="5000" fill="hold"/>
                                        <p:tgtEl>
                                          <p:spTgt spid="54302"/>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54277">
                                            <p:txEl>
                                              <p:pRg st="0" end="0"/>
                                            </p:txEl>
                                          </p:spTgt>
                                        </p:tgtEl>
                                        <p:attrNameLst>
                                          <p:attrName>style.visibility</p:attrName>
                                        </p:attrNameLst>
                                      </p:cBhvr>
                                      <p:to>
                                        <p:strVal val="visible"/>
                                      </p:to>
                                    </p:set>
                                    <p:anim calcmode="lin" valueType="num">
                                      <p:cBhvr>
                                        <p:cTn id="23" dur="500" fill="hold"/>
                                        <p:tgtEl>
                                          <p:spTgt spid="5427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4277">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427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427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427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ppt_x"/>
                                          </p:val>
                                        </p:tav>
                                        <p:tav tm="100000">
                                          <p:val>
                                            <p:strVal val="#ppt_x"/>
                                          </p:val>
                                        </p:tav>
                                      </p:tavLst>
                                    </p:anim>
                                    <p:anim calcmode="lin" valueType="num">
                                      <p:cBhvr additive="base">
                                        <p:cTn id="33"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1" presetClass="entr" presetSubtype="0" fill="hold" nodeType="clickEffect">
                                  <p:stCondLst>
                                    <p:cond delay="0"/>
                                  </p:stCondLst>
                                  <p:iterate type="lt">
                                    <p:tmPct val="10000"/>
                                  </p:iterate>
                                  <p:childTnLst>
                                    <p:set>
                                      <p:cBhvr>
                                        <p:cTn id="37" dur="1" fill="hold">
                                          <p:stCondLst>
                                            <p:cond delay="0"/>
                                          </p:stCondLst>
                                        </p:cTn>
                                        <p:tgtEl>
                                          <p:spTgt spid="54277">
                                            <p:txEl>
                                              <p:pRg st="1" end="1"/>
                                            </p:txEl>
                                          </p:spTgt>
                                        </p:tgtEl>
                                        <p:attrNameLst>
                                          <p:attrName>style.visibility</p:attrName>
                                        </p:attrNameLst>
                                      </p:cBhvr>
                                      <p:to>
                                        <p:strVal val="visible"/>
                                      </p:to>
                                    </p:set>
                                    <p:anim calcmode="lin" valueType="num">
                                      <p:cBhvr>
                                        <p:cTn id="38" dur="500" fill="hold"/>
                                        <p:tgtEl>
                                          <p:spTgt spid="5427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4277">
                                            <p:txEl>
                                              <p:pRg st="1" end="1"/>
                                            </p:txEl>
                                          </p:spTgt>
                                        </p:tgtEl>
                                        <p:attrNameLst>
                                          <p:attrName>ppt_y</p:attrName>
                                        </p:attrNameLst>
                                      </p:cBhvr>
                                      <p:tavLst>
                                        <p:tav tm="0">
                                          <p:val>
                                            <p:strVal val="#ppt_y"/>
                                          </p:val>
                                        </p:tav>
                                        <p:tav tm="100000">
                                          <p:val>
                                            <p:strVal val="#ppt_y"/>
                                          </p:val>
                                        </p:tav>
                                      </p:tavLst>
                                    </p:anim>
                                    <p:anim calcmode="lin" valueType="num">
                                      <p:cBhvr>
                                        <p:cTn id="40" dur="500" fill="hold"/>
                                        <p:tgtEl>
                                          <p:spTgt spid="5427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427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4277">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1" presetClass="entr" presetSubtype="0" fill="hold" nodeType="clickEffect">
                                  <p:stCondLst>
                                    <p:cond delay="0"/>
                                  </p:stCondLst>
                                  <p:iterate type="lt">
                                    <p:tmPct val="10000"/>
                                  </p:iterate>
                                  <p:childTnLst>
                                    <p:set>
                                      <p:cBhvr>
                                        <p:cTn id="46" dur="1" fill="hold">
                                          <p:stCondLst>
                                            <p:cond delay="0"/>
                                          </p:stCondLst>
                                        </p:cTn>
                                        <p:tgtEl>
                                          <p:spTgt spid="54277">
                                            <p:txEl>
                                              <p:pRg st="2" end="2"/>
                                            </p:txEl>
                                          </p:spTgt>
                                        </p:tgtEl>
                                        <p:attrNameLst>
                                          <p:attrName>style.visibility</p:attrName>
                                        </p:attrNameLst>
                                      </p:cBhvr>
                                      <p:to>
                                        <p:strVal val="visible"/>
                                      </p:to>
                                    </p:set>
                                    <p:anim calcmode="lin" valueType="num">
                                      <p:cBhvr>
                                        <p:cTn id="47" dur="500" fill="hold"/>
                                        <p:tgtEl>
                                          <p:spTgt spid="5427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54277">
                                            <p:txEl>
                                              <p:pRg st="2" end="2"/>
                                            </p:txEl>
                                          </p:spTgt>
                                        </p:tgtEl>
                                        <p:attrNameLst>
                                          <p:attrName>ppt_y</p:attrName>
                                        </p:attrNameLst>
                                      </p:cBhvr>
                                      <p:tavLst>
                                        <p:tav tm="0">
                                          <p:val>
                                            <p:strVal val="#ppt_y"/>
                                          </p:val>
                                        </p:tav>
                                        <p:tav tm="100000">
                                          <p:val>
                                            <p:strVal val="#ppt_y"/>
                                          </p:val>
                                        </p:tav>
                                      </p:tavLst>
                                    </p:anim>
                                    <p:anim calcmode="lin" valueType="num">
                                      <p:cBhvr>
                                        <p:cTn id="49" dur="500" fill="hold"/>
                                        <p:tgtEl>
                                          <p:spTgt spid="5427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5427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54277">
                                            <p:txEl>
                                              <p:pRg st="2" end="2"/>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1" presetClass="entr" presetSubtype="0" fill="hold" nodeType="clickEffect">
                                  <p:stCondLst>
                                    <p:cond delay="0"/>
                                  </p:stCondLst>
                                  <p:iterate type="lt">
                                    <p:tmPct val="10000"/>
                                  </p:iterate>
                                  <p:childTnLst>
                                    <p:set>
                                      <p:cBhvr>
                                        <p:cTn id="55" dur="1" fill="hold">
                                          <p:stCondLst>
                                            <p:cond delay="0"/>
                                          </p:stCondLst>
                                        </p:cTn>
                                        <p:tgtEl>
                                          <p:spTgt spid="54277">
                                            <p:txEl>
                                              <p:pRg st="3" end="3"/>
                                            </p:txEl>
                                          </p:spTgt>
                                        </p:tgtEl>
                                        <p:attrNameLst>
                                          <p:attrName>style.visibility</p:attrName>
                                        </p:attrNameLst>
                                      </p:cBhvr>
                                      <p:to>
                                        <p:strVal val="visible"/>
                                      </p:to>
                                    </p:set>
                                    <p:anim calcmode="lin" valueType="num">
                                      <p:cBhvr>
                                        <p:cTn id="56" dur="500" fill="hold"/>
                                        <p:tgtEl>
                                          <p:spTgt spid="5427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4277">
                                            <p:txEl>
                                              <p:pRg st="3" end="3"/>
                                            </p:txEl>
                                          </p:spTgt>
                                        </p:tgtEl>
                                        <p:attrNameLst>
                                          <p:attrName>ppt_y</p:attrName>
                                        </p:attrNameLst>
                                      </p:cBhvr>
                                      <p:tavLst>
                                        <p:tav tm="0">
                                          <p:val>
                                            <p:strVal val="#ppt_y"/>
                                          </p:val>
                                        </p:tav>
                                        <p:tav tm="100000">
                                          <p:val>
                                            <p:strVal val="#ppt_y"/>
                                          </p:val>
                                        </p:tav>
                                      </p:tavLst>
                                    </p:anim>
                                    <p:anim calcmode="lin" valueType="num">
                                      <p:cBhvr>
                                        <p:cTn id="58" dur="500" fill="hold"/>
                                        <p:tgtEl>
                                          <p:spTgt spid="5427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427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4277">
                                            <p:txEl>
                                              <p:pRg st="3" end="3"/>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54306"/>
                                        </p:tgtEl>
                                        <p:attrNameLst>
                                          <p:attrName>style.visibility</p:attrName>
                                        </p:attrNameLst>
                                      </p:cBhvr>
                                      <p:to>
                                        <p:strVal val="visible"/>
                                      </p:to>
                                    </p:set>
                                    <p:animEffect transition="in" filter="checkerboard(across)">
                                      <p:cBhvr>
                                        <p:cTn id="65" dur="1000"/>
                                        <p:tgtEl>
                                          <p:spTgt spid="54306"/>
                                        </p:tgtEl>
                                      </p:cBhvr>
                                    </p:animEffect>
                                  </p:childTnLst>
                                  <p:subTnLst>
                                    <p:audio>
                                      <p:cMediaNode vol="0">
                                        <p:cTn display="0" masterRel="sameClick">
                                          <p:stCondLst>
                                            <p:cond evt="begin" delay="0">
                                              <p:tn val="63"/>
                                            </p:cond>
                                          </p:stCondLst>
                                          <p:endCondLst>
                                            <p:cond evt="onStopAudio" delay="0">
                                              <p:tgtEl>
                                                <p:sldTgt/>
                                              </p:tgtEl>
                                            </p:cond>
                                          </p:endCondLst>
                                        </p:cTn>
                                        <p:tgtEl>
                                          <p:sndTgt r:embed="rId3" name="REC04.wav"/>
                                        </p:tgtEl>
                                      </p:cMediaNode>
                                    </p:audio>
                                  </p:subTnLst>
                                </p:cTn>
                              </p:par>
                            </p:childTnLst>
                          </p:cTn>
                        </p:par>
                        <p:par>
                          <p:cTn id="66" fill="hold" nodeType="afterGroup">
                            <p:stCondLst>
                              <p:cond delay="1000"/>
                            </p:stCondLst>
                            <p:childTnLst>
                              <p:par>
                                <p:cTn id="67" presetID="5" presetClass="exit" presetSubtype="10" fill="hold" grpId="1" nodeType="afterEffect">
                                  <p:stCondLst>
                                    <p:cond delay="500"/>
                                  </p:stCondLst>
                                  <p:childTnLst>
                                    <p:animEffect transition="out" filter="checkerboard(across)">
                                      <p:cBhvr>
                                        <p:cTn id="68" dur="500"/>
                                        <p:tgtEl>
                                          <p:spTgt spid="54306"/>
                                        </p:tgtEl>
                                      </p:cBhvr>
                                    </p:animEffect>
                                    <p:set>
                                      <p:cBhvr>
                                        <p:cTn id="69" dur="1" fill="hold">
                                          <p:stCondLst>
                                            <p:cond delay="499"/>
                                          </p:stCondLst>
                                        </p:cTn>
                                        <p:tgtEl>
                                          <p:spTgt spid="54306"/>
                                        </p:tgtEl>
                                        <p:attrNameLst>
                                          <p:attrName>style.visibility</p:attrName>
                                        </p:attrNameLst>
                                      </p:cBhvr>
                                      <p:to>
                                        <p:strVal val="hidden"/>
                                      </p:to>
                                    </p:set>
                                  </p:childTnLst>
                                  <p:subTnLst>
                                    <p:audio>
                                      <p:cMediaNode vol="7000">
                                        <p:cTn display="0" masterRel="sameClick">
                                          <p:stCondLst>
                                            <p:cond evt="begin" delay="0">
                                              <p:tn val="67"/>
                                            </p:cond>
                                          </p:stCondLst>
                                          <p:endCondLst>
                                            <p:cond evt="onStopAudio" delay="0">
                                              <p:tgtEl>
                                                <p:sldTgt/>
                                              </p:tgtEl>
                                            </p:cond>
                                          </p:endCondLst>
                                        </p:cTn>
                                        <p:tgtEl>
                                          <p:sndTgt r:embed="rId3" name="REC04.wav"/>
                                        </p:tgtEl>
                                      </p:cMediaNode>
                                    </p:audio>
                                  </p:subTnLst>
                                </p:cTn>
                              </p:par>
                            </p:childTnLst>
                          </p:cTn>
                        </p:par>
                        <p:par>
                          <p:cTn id="70" fill="hold" nodeType="afterGroup">
                            <p:stCondLst>
                              <p:cond delay="2000"/>
                            </p:stCondLst>
                            <p:childTnLst>
                              <p:par>
                                <p:cTn id="71" presetID="1" presetClass="entr" presetSubtype="0" fill="hold" nodeType="afterEffect">
                                  <p:stCondLst>
                                    <p:cond delay="1000"/>
                                  </p:stCondLst>
                                  <p:childTnLst>
                                    <p:set>
                                      <p:cBhvr>
                                        <p:cTn id="72" dur="1" fill="hold">
                                          <p:stCondLst>
                                            <p:cond delay="0"/>
                                          </p:stCondLst>
                                        </p:cTn>
                                        <p:tgtEl>
                                          <p:spTgt spid="54307"/>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3000"/>
                            </p:stCondLst>
                            <p:childTnLst>
                              <p:par>
                                <p:cTn id="74" presetID="1" presetClass="entr" presetSubtype="0" fill="hold" nodeType="afterEffect">
                                  <p:stCondLst>
                                    <p:cond delay="1000"/>
                                  </p:stCondLst>
                                  <p:childTnLst>
                                    <p:set>
                                      <p:cBhvr>
                                        <p:cTn id="75" dur="1" fill="hold">
                                          <p:stCondLst>
                                            <p:cond delay="0"/>
                                          </p:stCondLst>
                                        </p:cTn>
                                        <p:tgtEl>
                                          <p:spTgt spid="54310"/>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4000"/>
                            </p:stCondLst>
                            <p:childTnLst>
                              <p:par>
                                <p:cTn id="77" presetID="1" presetClass="entr" presetSubtype="0" fill="hold" nodeType="afterEffect">
                                  <p:stCondLst>
                                    <p:cond delay="1000"/>
                                  </p:stCondLst>
                                  <p:childTnLst>
                                    <p:set>
                                      <p:cBhvr>
                                        <p:cTn id="78" dur="1" fill="hold">
                                          <p:stCondLst>
                                            <p:cond delay="0"/>
                                          </p:stCondLst>
                                        </p:cTn>
                                        <p:tgtEl>
                                          <p:spTgt spid="54313"/>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5000"/>
                            </p:stCondLst>
                            <p:childTnLst>
                              <p:par>
                                <p:cTn id="80" presetID="1" presetClass="entr" presetSubtype="0" fill="hold" nodeType="afterEffect">
                                  <p:stCondLst>
                                    <p:cond delay="1000"/>
                                  </p:stCondLst>
                                  <p:childTnLst>
                                    <p:set>
                                      <p:cBhvr>
                                        <p:cTn id="81" dur="1" fill="hold">
                                          <p:stCondLst>
                                            <p:cond delay="0"/>
                                          </p:stCondLst>
                                        </p:cTn>
                                        <p:tgtEl>
                                          <p:spTgt spid="54316"/>
                                        </p:tgtEl>
                                        <p:attrNameLst>
                                          <p:attrName>style.visibility</p:attrName>
                                        </p:attrNameLst>
                                      </p:cBhvr>
                                      <p:to>
                                        <p:strVal val="visible"/>
                                      </p:to>
                                    </p:set>
                                  </p:childTnLst>
                                  <p:subTnLst>
                                    <p:audio>
                                      <p:cMediaNode vol="100000">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6000"/>
                            </p:stCondLst>
                            <p:childTnLst>
                              <p:par>
                                <p:cTn id="83" presetID="1" presetClass="entr" presetSubtype="0" fill="hold" nodeType="afterEffect">
                                  <p:stCondLst>
                                    <p:cond delay="1000"/>
                                  </p:stCondLst>
                                  <p:childTnLst>
                                    <p:set>
                                      <p:cBhvr>
                                        <p:cTn id="84" dur="1" fill="hold">
                                          <p:stCondLst>
                                            <p:cond delay="0"/>
                                          </p:stCondLst>
                                        </p:cTn>
                                        <p:tgtEl>
                                          <p:spTgt spid="54319"/>
                                        </p:tgtEl>
                                        <p:attrNameLst>
                                          <p:attrName>style.visibility</p:attrName>
                                        </p:attrNameLst>
                                      </p:cBhvr>
                                      <p:to>
                                        <p:strVal val="visible"/>
                                      </p:to>
                                    </p:set>
                                  </p:childTnLst>
                                  <p:subTnLst>
                                    <p:audio>
                                      <p:cMediaNode vol="100000">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7000"/>
                            </p:stCondLst>
                            <p:childTnLst>
                              <p:par>
                                <p:cTn id="86" presetID="1" presetClass="entr" presetSubtype="0" fill="hold" nodeType="afterEffect">
                                  <p:stCondLst>
                                    <p:cond delay="1000"/>
                                  </p:stCondLst>
                                  <p:childTnLst>
                                    <p:set>
                                      <p:cBhvr>
                                        <p:cTn id="87" dur="1" fill="hold">
                                          <p:stCondLst>
                                            <p:cond delay="0"/>
                                          </p:stCondLst>
                                        </p:cTn>
                                        <p:tgtEl>
                                          <p:spTgt spid="54322"/>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8000"/>
                            </p:stCondLst>
                            <p:childTnLst>
                              <p:par>
                                <p:cTn id="89" presetID="1" presetClass="entr" presetSubtype="0" fill="hold" nodeType="afterEffect">
                                  <p:stCondLst>
                                    <p:cond delay="1000"/>
                                  </p:stCondLst>
                                  <p:childTnLst>
                                    <p:set>
                                      <p:cBhvr>
                                        <p:cTn id="90" dur="1" fill="hold">
                                          <p:stCondLst>
                                            <p:cond delay="0"/>
                                          </p:stCondLst>
                                        </p:cTn>
                                        <p:tgtEl>
                                          <p:spTgt spid="54325"/>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9000"/>
                            </p:stCondLst>
                            <p:childTnLst>
                              <p:par>
                                <p:cTn id="92" presetID="1" presetClass="entr" presetSubtype="0" fill="hold" nodeType="afterEffect">
                                  <p:stCondLst>
                                    <p:cond delay="1000"/>
                                  </p:stCondLst>
                                  <p:childTnLst>
                                    <p:set>
                                      <p:cBhvr>
                                        <p:cTn id="93" dur="1" fill="hold">
                                          <p:stCondLst>
                                            <p:cond delay="0"/>
                                          </p:stCondLst>
                                        </p:cTn>
                                        <p:tgtEl>
                                          <p:spTgt spid="5432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0000"/>
                            </p:stCondLst>
                            <p:childTnLst>
                              <p:par>
                                <p:cTn id="95" presetID="1" presetClass="entr" presetSubtype="0" fill="hold" nodeType="afterEffect">
                                  <p:stCondLst>
                                    <p:cond delay="1000"/>
                                  </p:stCondLst>
                                  <p:childTnLst>
                                    <p:set>
                                      <p:cBhvr>
                                        <p:cTn id="96" dur="1" fill="hold">
                                          <p:stCondLst>
                                            <p:cond delay="0"/>
                                          </p:stCondLst>
                                        </p:cTn>
                                        <p:tgtEl>
                                          <p:spTgt spid="54331"/>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1000"/>
                            </p:stCondLst>
                            <p:childTnLst>
                              <p:par>
                                <p:cTn id="98" presetID="1" presetClass="entr" presetSubtype="0" fill="hold" nodeType="afterEffect">
                                  <p:stCondLst>
                                    <p:cond delay="1000"/>
                                  </p:stCondLst>
                                  <p:childTnLst>
                                    <p:set>
                                      <p:cBhvr>
                                        <p:cTn id="99" dur="1" fill="hold">
                                          <p:stCondLst>
                                            <p:cond delay="0"/>
                                          </p:stCondLst>
                                        </p:cTn>
                                        <p:tgtEl>
                                          <p:spTgt spid="54334"/>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2000"/>
                            </p:stCondLst>
                            <p:childTnLst>
                              <p:par>
                                <p:cTn id="101" presetID="1" presetClass="entr" presetSubtype="0" fill="hold" nodeType="afterEffect">
                                  <p:stCondLst>
                                    <p:cond delay="1000"/>
                                  </p:stCondLst>
                                  <p:childTnLst>
                                    <p:set>
                                      <p:cBhvr>
                                        <p:cTn id="102" dur="1" fill="hold">
                                          <p:stCondLst>
                                            <p:cond delay="0"/>
                                          </p:stCondLst>
                                        </p:cTn>
                                        <p:tgtEl>
                                          <p:spTgt spid="54337"/>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3000"/>
                            </p:stCondLst>
                            <p:childTnLst>
                              <p:par>
                                <p:cTn id="104" presetID="1" presetClass="entr" presetSubtype="0" fill="hold" nodeType="afterEffect">
                                  <p:stCondLst>
                                    <p:cond delay="1000"/>
                                  </p:stCondLst>
                                  <p:childTnLst>
                                    <p:set>
                                      <p:cBhvr>
                                        <p:cTn id="105" dur="1" fill="hold">
                                          <p:stCondLst>
                                            <p:cond delay="0"/>
                                          </p:stCondLst>
                                        </p:cTn>
                                        <p:tgtEl>
                                          <p:spTgt spid="54340"/>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4000"/>
                            </p:stCondLst>
                            <p:childTnLst>
                              <p:par>
                                <p:cTn id="107" presetID="1" presetClass="entr" presetSubtype="0" fill="hold" nodeType="afterEffect">
                                  <p:stCondLst>
                                    <p:cond delay="1000"/>
                                  </p:stCondLst>
                                  <p:childTnLst>
                                    <p:set>
                                      <p:cBhvr>
                                        <p:cTn id="108" dur="1" fill="hold">
                                          <p:stCondLst>
                                            <p:cond delay="0"/>
                                          </p:stCondLst>
                                        </p:cTn>
                                        <p:tgtEl>
                                          <p:spTgt spid="54343"/>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5000"/>
                            </p:stCondLst>
                            <p:childTnLst>
                              <p:par>
                                <p:cTn id="110" presetID="1" presetClass="entr" presetSubtype="0" fill="hold" nodeType="afterEffect">
                                  <p:stCondLst>
                                    <p:cond delay="1000"/>
                                  </p:stCondLst>
                                  <p:childTnLst>
                                    <p:set>
                                      <p:cBhvr>
                                        <p:cTn id="111" dur="1" fill="hold">
                                          <p:stCondLst>
                                            <p:cond delay="0"/>
                                          </p:stCondLst>
                                        </p:cTn>
                                        <p:tgtEl>
                                          <p:spTgt spid="54346"/>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DING.WAV"/>
                                        </p:tgtEl>
                                      </p:cMediaNode>
                                    </p:audio>
                                  </p:subTnLst>
                                </p:cTn>
                              </p:par>
                            </p:childTnLst>
                          </p:cTn>
                        </p:par>
                        <p:par>
                          <p:cTn id="112" fill="hold" nodeType="afterGroup">
                            <p:stCondLst>
                              <p:cond delay="16000"/>
                            </p:stCondLst>
                            <p:childTnLst>
                              <p:par>
                                <p:cTn id="113" presetID="1" presetClass="entr" presetSubtype="0" fill="hold" nodeType="afterEffect">
                                  <p:stCondLst>
                                    <p:cond delay="1000"/>
                                  </p:stCondLst>
                                  <p:childTnLst>
                                    <p:set>
                                      <p:cBhvr>
                                        <p:cTn id="114" dur="1" fill="hold">
                                          <p:stCondLst>
                                            <p:cond delay="0"/>
                                          </p:stCondLst>
                                        </p:cTn>
                                        <p:tgtEl>
                                          <p:spTgt spid="54349"/>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DING.WAV"/>
                                        </p:tgtEl>
                                      </p:cMediaNode>
                                    </p:audio>
                                  </p:subTnLst>
                                </p:cTn>
                              </p:par>
                            </p:childTnLst>
                          </p:cTn>
                        </p:par>
                        <p:par>
                          <p:cTn id="115" fill="hold" nodeType="afterGroup">
                            <p:stCondLst>
                              <p:cond delay="17000"/>
                            </p:stCondLst>
                            <p:childTnLst>
                              <p:par>
                                <p:cTn id="116" presetID="5" presetClass="entr" presetSubtype="10" fill="hold" grpId="0" nodeType="afterEffect">
                                  <p:stCondLst>
                                    <p:cond delay="0"/>
                                  </p:stCondLst>
                                  <p:childTnLst>
                                    <p:set>
                                      <p:cBhvr>
                                        <p:cTn id="117" dur="1" fill="hold">
                                          <p:stCondLst>
                                            <p:cond delay="0"/>
                                          </p:stCondLst>
                                        </p:cTn>
                                        <p:tgtEl>
                                          <p:spTgt spid="54352"/>
                                        </p:tgtEl>
                                        <p:attrNameLst>
                                          <p:attrName>style.visibility</p:attrName>
                                        </p:attrNameLst>
                                      </p:cBhvr>
                                      <p:to>
                                        <p:strVal val="visible"/>
                                      </p:to>
                                    </p:set>
                                    <p:animEffect transition="in" filter="checkerboard(across)">
                                      <p:cBhvr>
                                        <p:cTn id="118" dur="1000"/>
                                        <p:tgtEl>
                                          <p:spTgt spid="54352"/>
                                        </p:tgtEl>
                                      </p:cBhvr>
                                    </p:animEffect>
                                  </p:childTnLst>
                                  <p:subTnLst>
                                    <p:audio>
                                      <p:cMediaNode>
                                        <p:cTn display="0" masterRel="sameClick">
                                          <p:stCondLst>
                                            <p:cond evt="begin" delay="0">
                                              <p:tn val="116"/>
                                            </p:cond>
                                          </p:stCondLst>
                                          <p:endCondLst>
                                            <p:cond evt="onStopAudio" delay="0">
                                              <p:tgtEl>
                                                <p:sldTgt/>
                                              </p:tgtEl>
                                            </p:cond>
                                          </p:endCondLst>
                                        </p:cTn>
                                        <p:tgtEl>
                                          <p:sndTgt r:embed="rId3" name="REC04.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35" presetClass="entr" presetSubtype="0" fill="hold" nodeType="clickEffect">
                                  <p:stCondLst>
                                    <p:cond delay="0"/>
                                  </p:stCondLst>
                                  <p:childTnLst>
                                    <p:set>
                                      <p:cBhvr>
                                        <p:cTn id="122" dur="1" fill="hold">
                                          <p:stCondLst>
                                            <p:cond delay="0"/>
                                          </p:stCondLst>
                                        </p:cTn>
                                        <p:tgtEl>
                                          <p:spTgt spid="54287">
                                            <p:txEl>
                                              <p:pRg st="0" end="0"/>
                                            </p:txEl>
                                          </p:spTgt>
                                        </p:tgtEl>
                                        <p:attrNameLst>
                                          <p:attrName>style.visibility</p:attrName>
                                        </p:attrNameLst>
                                      </p:cBhvr>
                                      <p:to>
                                        <p:strVal val="visible"/>
                                      </p:to>
                                    </p:set>
                                    <p:animEffect transition="in" filter="fade">
                                      <p:cBhvr>
                                        <p:cTn id="123" dur="500"/>
                                        <p:tgtEl>
                                          <p:spTgt spid="54287">
                                            <p:txEl>
                                              <p:pRg st="0" end="0"/>
                                            </p:txEl>
                                          </p:spTgt>
                                        </p:tgtEl>
                                      </p:cBhvr>
                                    </p:animEffect>
                                    <p:anim calcmode="lin" valueType="num">
                                      <p:cBhvr>
                                        <p:cTn id="124" dur="500" fill="hold"/>
                                        <p:tgtEl>
                                          <p:spTgt spid="54287">
                                            <p:txEl>
                                              <p:pRg st="0" end="0"/>
                                            </p:txEl>
                                          </p:spTgt>
                                        </p:tgtEl>
                                        <p:attrNameLst>
                                          <p:attrName>style.rotation</p:attrName>
                                        </p:attrNameLst>
                                      </p:cBhvr>
                                      <p:tavLst>
                                        <p:tav tm="0">
                                          <p:val>
                                            <p:fltVal val="720"/>
                                          </p:val>
                                        </p:tav>
                                        <p:tav tm="100000">
                                          <p:val>
                                            <p:fltVal val="0"/>
                                          </p:val>
                                        </p:tav>
                                      </p:tavLst>
                                    </p:anim>
                                    <p:anim calcmode="lin" valueType="num">
                                      <p:cBhvr>
                                        <p:cTn id="125" dur="500" fill="hold"/>
                                        <p:tgtEl>
                                          <p:spTgt spid="54287">
                                            <p:txEl>
                                              <p:pRg st="0" end="0"/>
                                            </p:txEl>
                                          </p:spTgt>
                                        </p:tgtEl>
                                        <p:attrNameLst>
                                          <p:attrName>ppt_h</p:attrName>
                                        </p:attrNameLst>
                                      </p:cBhvr>
                                      <p:tavLst>
                                        <p:tav tm="0">
                                          <p:val>
                                            <p:fltVal val="0"/>
                                          </p:val>
                                        </p:tav>
                                        <p:tav tm="100000">
                                          <p:val>
                                            <p:strVal val="#ppt_h"/>
                                          </p:val>
                                        </p:tav>
                                      </p:tavLst>
                                    </p:anim>
                                    <p:anim calcmode="lin" valueType="num">
                                      <p:cBhvr>
                                        <p:cTn id="126" dur="500" fill="hold"/>
                                        <p:tgtEl>
                                          <p:spTgt spid="54287">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1"/>
                                            </p:cond>
                                          </p:stCondLst>
                                          <p:endCondLst>
                                            <p:cond evt="onStopAudio" delay="0">
                                              <p:tgtEl>
                                                <p:sldTgt/>
                                              </p:tgtEl>
                                            </p:cond>
                                          </p:endCondLst>
                                        </p:cTn>
                                        <p:tgtEl>
                                          <p:sndTgt r:embed="rId4" name="DING.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5" name="FELIZ2.WAV"/>
                                        </p:tgtEl>
                                      </p:cMediaNode>
                                    </p:audio>
                                  </p:subTnLst>
                                </p:cTn>
                              </p:par>
                              <p:par>
                                <p:cTn id="131" presetID="22" presetClass="emph" presetSubtype="0" repeatCount="10000" fill="remove" grpId="1" nodeType="withEffect">
                                  <p:stCondLst>
                                    <p:cond delay="0"/>
                                  </p:stCondLst>
                                  <p:childTnLst>
                                    <p:animClr clrSpc="hsl" dir="cw">
                                      <p:cBhvr override="childStyle">
                                        <p:cTn id="132" dur="500" fill="hold"/>
                                        <p:tgtEl>
                                          <p:spTgt spid="57356"/>
                                        </p:tgtEl>
                                        <p:attrNameLst>
                                          <p:attrName>style.color</p:attrName>
                                        </p:attrNameLst>
                                      </p:cBhvr>
                                      <p:by>
                                        <p:hsl h="-7200000" s="0" l="0"/>
                                      </p:by>
                                    </p:animClr>
                                    <p:animClr clrSpc="hsl" dir="cw">
                                      <p:cBhvr>
                                        <p:cTn id="133" dur="500" fill="hold"/>
                                        <p:tgtEl>
                                          <p:spTgt spid="57356"/>
                                        </p:tgtEl>
                                        <p:attrNameLst>
                                          <p:attrName>fillcolor</p:attrName>
                                        </p:attrNameLst>
                                      </p:cBhvr>
                                      <p:by>
                                        <p:hsl h="-7200000" s="0" l="0"/>
                                      </p:by>
                                    </p:animClr>
                                    <p:animClr clrSpc="hsl" dir="cw">
                                      <p:cBhvr>
                                        <p:cTn id="134" dur="500" fill="hold"/>
                                        <p:tgtEl>
                                          <p:spTgt spid="57356"/>
                                        </p:tgtEl>
                                        <p:attrNameLst>
                                          <p:attrName>stroke.color</p:attrName>
                                        </p:attrNameLst>
                                      </p:cBhvr>
                                      <p:by>
                                        <p:hsl h="-7200000" s="0" l="0"/>
                                      </p:by>
                                    </p:animClr>
                                    <p:set>
                                      <p:cBhvr>
                                        <p:cTn id="135"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4" grpId="0"/>
      <p:bldP spid="54306" grpId="0" animBg="1"/>
      <p:bldP spid="54306" grpId="1" animBg="1"/>
      <p:bldP spid="54352" grpId="0" animBg="1"/>
      <p:bldP spid="57356" grpId="0" animBg="1"/>
      <p:bldP spid="5735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0485" name="Rectangle 54"/>
          <p:cNvSpPr>
            <a:spLocks noChangeArrowheads="1"/>
          </p:cNvSpPr>
          <p:nvPr/>
        </p:nvSpPr>
        <p:spPr bwMode="auto">
          <a:xfrm>
            <a:off x="3349625" y="4843463"/>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67589" name="Rectangle 54"/>
          <p:cNvSpPr>
            <a:spLocks noChangeArrowheads="1"/>
          </p:cNvSpPr>
          <p:nvPr/>
        </p:nvSpPr>
        <p:spPr bwMode="auto">
          <a:xfrm>
            <a:off x="1790700" y="2373313"/>
            <a:ext cx="7086600" cy="1739900"/>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rgbClr val="FF81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endParaRPr lang="en-US" altLang="en-US" sz="2800"/>
          </a:p>
        </p:txBody>
      </p:sp>
      <p:pic>
        <p:nvPicPr>
          <p:cNvPr id="20487"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0489"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0492"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15</a:t>
            </a:r>
          </a:p>
        </p:txBody>
      </p:sp>
      <p:sp>
        <p:nvSpPr>
          <p:cNvPr id="20494" name="AutoShape 40"/>
          <p:cNvSpPr>
            <a:spLocks noChangeArrowheads="1"/>
          </p:cNvSpPr>
          <p:nvPr/>
        </p:nvSpPr>
        <p:spPr bwMode="auto">
          <a:xfrm>
            <a:off x="4605338" y="4213225"/>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0495" name="AutoShape 41"/>
          <p:cNvSpPr>
            <a:spLocks noChangeArrowheads="1"/>
          </p:cNvSpPr>
          <p:nvPr/>
        </p:nvSpPr>
        <p:spPr bwMode="auto">
          <a:xfrm>
            <a:off x="4721225" y="42989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7599" name="Text Box 42"/>
          <p:cNvSpPr txBox="1">
            <a:spLocks noChangeArrowheads="1"/>
          </p:cNvSpPr>
          <p:nvPr/>
        </p:nvSpPr>
        <p:spPr bwMode="auto">
          <a:xfrm>
            <a:off x="4645025" y="428625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20497" name="AutoShape 18" descr="img24">
            <a:hlinkClick r:id="rId9"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20498" name="AutoShape 19" descr="img24">
            <a:hlinkClick r:id="rId11"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20499" name="AutoShape 20" descr="img24">
            <a:hlinkClick r:id="rId13"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20500" name="AutoShape 21" descr="img24">
            <a:hlinkClick r:id="rId14"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20501" name="AutoShape 22" descr="img24">
            <a:hlinkClick r:id="rId15"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0502" name="AutoShape 23" descr="img24">
            <a:hlinkClick r:id="rId16"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67608" name="WordArt 24"/>
          <p:cNvSpPr>
            <a:spLocks noChangeArrowheads="1" noChangeShapeType="1" noTextEdit="1"/>
          </p:cNvSpPr>
          <p:nvPr/>
        </p:nvSpPr>
        <p:spPr bwMode="auto">
          <a:xfrm>
            <a:off x="5715000" y="1600200"/>
            <a:ext cx="15240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(Trắc nghiệm)</a:t>
            </a:r>
          </a:p>
        </p:txBody>
      </p:sp>
      <p:sp>
        <p:nvSpPr>
          <p:cNvPr id="67609" name="WordArt 25"/>
          <p:cNvSpPr>
            <a:spLocks noChangeArrowheads="1" noChangeShapeType="1" noTextEdit="1"/>
          </p:cNvSpPr>
          <p:nvPr/>
        </p:nvSpPr>
        <p:spPr bwMode="auto">
          <a:xfrm>
            <a:off x="24765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(Tiếng Việt)</a:t>
            </a:r>
          </a:p>
        </p:txBody>
      </p:sp>
      <p:pic>
        <p:nvPicPr>
          <p:cNvPr id="20505"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27" descr="atom">
            <a:hlinkClick r:id="" action="ppaction://noaction"/>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4495800" y="99060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12" name="AutoShape 28"/>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67613" name="Group 29"/>
          <p:cNvGrpSpPr>
            <a:grpSpLocks/>
          </p:cNvGrpSpPr>
          <p:nvPr/>
        </p:nvGrpSpPr>
        <p:grpSpPr bwMode="auto">
          <a:xfrm>
            <a:off x="1562100" y="4038600"/>
            <a:ext cx="1774825" cy="1371600"/>
            <a:chOff x="4450" y="0"/>
            <a:chExt cx="1118" cy="1104"/>
          </a:xfrm>
        </p:grpSpPr>
        <p:pic>
          <p:nvPicPr>
            <p:cNvPr id="20570" name="Picture 30"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1" name="AutoShape 3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67616" name="Group 32"/>
          <p:cNvGrpSpPr>
            <a:grpSpLocks/>
          </p:cNvGrpSpPr>
          <p:nvPr/>
        </p:nvGrpSpPr>
        <p:grpSpPr bwMode="auto">
          <a:xfrm>
            <a:off x="1539875" y="4038600"/>
            <a:ext cx="1774825" cy="1371600"/>
            <a:chOff x="4450" y="0"/>
            <a:chExt cx="1118" cy="1104"/>
          </a:xfrm>
        </p:grpSpPr>
        <p:pic>
          <p:nvPicPr>
            <p:cNvPr id="20568" name="Picture 33"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9" name="AutoShape 3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67619" name="Group 35"/>
          <p:cNvGrpSpPr>
            <a:grpSpLocks/>
          </p:cNvGrpSpPr>
          <p:nvPr/>
        </p:nvGrpSpPr>
        <p:grpSpPr bwMode="auto">
          <a:xfrm>
            <a:off x="1562100" y="4038600"/>
            <a:ext cx="1774825" cy="1371600"/>
            <a:chOff x="4450" y="0"/>
            <a:chExt cx="1118" cy="1104"/>
          </a:xfrm>
        </p:grpSpPr>
        <p:pic>
          <p:nvPicPr>
            <p:cNvPr id="20566" name="Picture 36"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7" name="AutoShape 3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67622" name="Group 38"/>
          <p:cNvGrpSpPr>
            <a:grpSpLocks/>
          </p:cNvGrpSpPr>
          <p:nvPr/>
        </p:nvGrpSpPr>
        <p:grpSpPr bwMode="auto">
          <a:xfrm>
            <a:off x="1562100" y="4038600"/>
            <a:ext cx="1774825" cy="1371600"/>
            <a:chOff x="4450" y="0"/>
            <a:chExt cx="1118" cy="1104"/>
          </a:xfrm>
        </p:grpSpPr>
        <p:pic>
          <p:nvPicPr>
            <p:cNvPr id="20564" name="Picture 39"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5" name="AutoShape 4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67625" name="Group 41"/>
          <p:cNvGrpSpPr>
            <a:grpSpLocks/>
          </p:cNvGrpSpPr>
          <p:nvPr/>
        </p:nvGrpSpPr>
        <p:grpSpPr bwMode="auto">
          <a:xfrm>
            <a:off x="1539875" y="4038600"/>
            <a:ext cx="1774825" cy="1371600"/>
            <a:chOff x="4450" y="0"/>
            <a:chExt cx="1118" cy="1104"/>
          </a:xfrm>
        </p:grpSpPr>
        <p:pic>
          <p:nvPicPr>
            <p:cNvPr id="20562" name="Picture 42"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3" name="AutoShape 4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67628" name="Group 44"/>
          <p:cNvGrpSpPr>
            <a:grpSpLocks/>
          </p:cNvGrpSpPr>
          <p:nvPr/>
        </p:nvGrpSpPr>
        <p:grpSpPr bwMode="auto">
          <a:xfrm>
            <a:off x="1562100" y="4038600"/>
            <a:ext cx="1774825" cy="1371600"/>
            <a:chOff x="4450" y="0"/>
            <a:chExt cx="1118" cy="1104"/>
          </a:xfrm>
        </p:grpSpPr>
        <p:pic>
          <p:nvPicPr>
            <p:cNvPr id="20560" name="Picture 45"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1" name="AutoShape 4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67631" name="Group 47"/>
          <p:cNvGrpSpPr>
            <a:grpSpLocks/>
          </p:cNvGrpSpPr>
          <p:nvPr/>
        </p:nvGrpSpPr>
        <p:grpSpPr bwMode="auto">
          <a:xfrm>
            <a:off x="1562100" y="4038600"/>
            <a:ext cx="1774825" cy="1371600"/>
            <a:chOff x="4450" y="0"/>
            <a:chExt cx="1118" cy="1104"/>
          </a:xfrm>
        </p:grpSpPr>
        <p:pic>
          <p:nvPicPr>
            <p:cNvPr id="20558" name="Picture 48"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9" name="AutoShape 4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67634" name="Group 50"/>
          <p:cNvGrpSpPr>
            <a:grpSpLocks/>
          </p:cNvGrpSpPr>
          <p:nvPr/>
        </p:nvGrpSpPr>
        <p:grpSpPr bwMode="auto">
          <a:xfrm>
            <a:off x="1562100" y="4038600"/>
            <a:ext cx="1774825" cy="1371600"/>
            <a:chOff x="4450" y="0"/>
            <a:chExt cx="1118" cy="1104"/>
          </a:xfrm>
        </p:grpSpPr>
        <p:pic>
          <p:nvPicPr>
            <p:cNvPr id="20556" name="Picture 51"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7" name="AutoShape 5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67637" name="Group 53"/>
          <p:cNvGrpSpPr>
            <a:grpSpLocks/>
          </p:cNvGrpSpPr>
          <p:nvPr/>
        </p:nvGrpSpPr>
        <p:grpSpPr bwMode="auto">
          <a:xfrm>
            <a:off x="1524000" y="4025900"/>
            <a:ext cx="1774825" cy="1371600"/>
            <a:chOff x="4450" y="0"/>
            <a:chExt cx="1118" cy="1104"/>
          </a:xfrm>
        </p:grpSpPr>
        <p:pic>
          <p:nvPicPr>
            <p:cNvPr id="20554" name="Picture 54"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5" name="AutoShape 5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67640" name="Group 56"/>
          <p:cNvGrpSpPr>
            <a:grpSpLocks/>
          </p:cNvGrpSpPr>
          <p:nvPr/>
        </p:nvGrpSpPr>
        <p:grpSpPr bwMode="auto">
          <a:xfrm>
            <a:off x="1562100" y="4038600"/>
            <a:ext cx="1774825" cy="1371600"/>
            <a:chOff x="4450" y="0"/>
            <a:chExt cx="1118" cy="1104"/>
          </a:xfrm>
        </p:grpSpPr>
        <p:pic>
          <p:nvPicPr>
            <p:cNvPr id="20552" name="Picture 57"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3" name="AutoShape 5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67643" name="Group 59"/>
          <p:cNvGrpSpPr>
            <a:grpSpLocks/>
          </p:cNvGrpSpPr>
          <p:nvPr/>
        </p:nvGrpSpPr>
        <p:grpSpPr bwMode="auto">
          <a:xfrm>
            <a:off x="1539875" y="4038600"/>
            <a:ext cx="1774825" cy="1371600"/>
            <a:chOff x="4450" y="0"/>
            <a:chExt cx="1118" cy="1104"/>
          </a:xfrm>
        </p:grpSpPr>
        <p:pic>
          <p:nvPicPr>
            <p:cNvPr id="20550" name="Picture 60"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1" name="AutoShape 6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67646" name="Group 62"/>
          <p:cNvGrpSpPr>
            <a:grpSpLocks/>
          </p:cNvGrpSpPr>
          <p:nvPr/>
        </p:nvGrpSpPr>
        <p:grpSpPr bwMode="auto">
          <a:xfrm>
            <a:off x="1562100" y="4038600"/>
            <a:ext cx="1774825" cy="1371600"/>
            <a:chOff x="4450" y="0"/>
            <a:chExt cx="1118" cy="1104"/>
          </a:xfrm>
        </p:grpSpPr>
        <p:pic>
          <p:nvPicPr>
            <p:cNvPr id="20548" name="Picture 63"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9" name="AutoShape 6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67649" name="Group 65"/>
          <p:cNvGrpSpPr>
            <a:grpSpLocks/>
          </p:cNvGrpSpPr>
          <p:nvPr/>
        </p:nvGrpSpPr>
        <p:grpSpPr bwMode="auto">
          <a:xfrm>
            <a:off x="1539875" y="4038600"/>
            <a:ext cx="1774825" cy="1371600"/>
            <a:chOff x="4450" y="0"/>
            <a:chExt cx="1118" cy="1104"/>
          </a:xfrm>
        </p:grpSpPr>
        <p:pic>
          <p:nvPicPr>
            <p:cNvPr id="20546" name="Picture 66"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7" name="AutoShape 6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67652" name="Group 68"/>
          <p:cNvGrpSpPr>
            <a:grpSpLocks/>
          </p:cNvGrpSpPr>
          <p:nvPr/>
        </p:nvGrpSpPr>
        <p:grpSpPr bwMode="auto">
          <a:xfrm>
            <a:off x="1539875" y="4038600"/>
            <a:ext cx="1774825" cy="1371600"/>
            <a:chOff x="4450" y="0"/>
            <a:chExt cx="1118" cy="1104"/>
          </a:xfrm>
        </p:grpSpPr>
        <p:pic>
          <p:nvPicPr>
            <p:cNvPr id="20544" name="Picture 69"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5" name="AutoShape 7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67655" name="Group 71"/>
          <p:cNvGrpSpPr>
            <a:grpSpLocks/>
          </p:cNvGrpSpPr>
          <p:nvPr/>
        </p:nvGrpSpPr>
        <p:grpSpPr bwMode="auto">
          <a:xfrm>
            <a:off x="1562100" y="4038600"/>
            <a:ext cx="1774825" cy="1371600"/>
            <a:chOff x="4450" y="0"/>
            <a:chExt cx="1118" cy="1104"/>
          </a:xfrm>
        </p:grpSpPr>
        <p:pic>
          <p:nvPicPr>
            <p:cNvPr id="20542" name="Picture 72" descr="CLOC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3" name="AutoShape 7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67658" name="AutoShape 74"/>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0524" name="Picture 76" descr="Buombay"/>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5" name="Picture 77" descr="atom">
            <a:hlinkClick r:id="" action="ppaction://noaction"/>
          </p:cNvPr>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6" name="Picture 78"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7" name="Picture 79"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8" name="Picture 80"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9" name="Picture 81" descr="690739pesbqr6dqw"/>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0" name="Group 82"/>
          <p:cNvGrpSpPr>
            <a:grpSpLocks/>
          </p:cNvGrpSpPr>
          <p:nvPr/>
        </p:nvGrpSpPr>
        <p:grpSpPr bwMode="auto">
          <a:xfrm>
            <a:off x="7162800" y="5867400"/>
            <a:ext cx="2057400" cy="1066800"/>
            <a:chOff x="0" y="3552"/>
            <a:chExt cx="1392" cy="768"/>
          </a:xfrm>
        </p:grpSpPr>
        <p:pic>
          <p:nvPicPr>
            <p:cNvPr id="20540" name="Picture 83"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1" name="Picture 84"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31" name="Group 85"/>
          <p:cNvGrpSpPr>
            <a:grpSpLocks/>
          </p:cNvGrpSpPr>
          <p:nvPr/>
        </p:nvGrpSpPr>
        <p:grpSpPr bwMode="auto">
          <a:xfrm>
            <a:off x="1295400" y="5867400"/>
            <a:ext cx="1752600" cy="990600"/>
            <a:chOff x="0" y="3552"/>
            <a:chExt cx="1392" cy="768"/>
          </a:xfrm>
        </p:grpSpPr>
        <p:pic>
          <p:nvPicPr>
            <p:cNvPr id="20538" name="Picture 86"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9" name="Picture 87" descr="671691"/>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32" name="Picture 88" descr="atom">
            <a:hlinkClick r:id="" action="ppaction://noaction"/>
          </p:cNvPr>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3" name="Picture 89" descr="atom">
            <a:hlinkClick r:id="" action="ppaction://noaction"/>
          </p:cNvPr>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35375" y="4962525"/>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6C00"/>
                </a:solidFill>
                <a:latin typeface="Times New Roman" panose="02020603050405020304" pitchFamily="18" charset="0"/>
                <a:cs typeface="Times New Roman" panose="02020603050405020304" pitchFamily="18" charset="0"/>
              </a:rPr>
              <a:t>tr</a:t>
            </a:r>
          </a:p>
          <a:p>
            <a:pPr algn="ctr" eaLnBrk="1" hangingPunct="1">
              <a:spcBef>
                <a:spcPct val="0"/>
              </a:spcBef>
              <a:buFontTx/>
              <a:buNone/>
            </a:pPr>
            <a:endParaRPr lang="en-US" altLang="en-US" sz="2400" b="1">
              <a:solidFill>
                <a:srgbClr val="A82914"/>
              </a:solidFill>
            </a:endParaRPr>
          </a:p>
        </p:txBody>
      </p:sp>
      <p:grpSp>
        <p:nvGrpSpPr>
          <p:cNvPr id="20535" name="AutoShape 15"/>
          <p:cNvGrpSpPr>
            <a:grpSpLocks/>
          </p:cNvGrpSpPr>
          <p:nvPr/>
        </p:nvGrpSpPr>
        <p:grpSpPr bwMode="auto">
          <a:xfrm>
            <a:off x="1597025" y="2513013"/>
            <a:ext cx="7172325" cy="1228725"/>
            <a:chOff x="908" y="1576"/>
            <a:chExt cx="4518" cy="774"/>
          </a:xfrm>
        </p:grpSpPr>
        <p:pic>
          <p:nvPicPr>
            <p:cNvPr id="20536" name="AutoShape 15"/>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68" y="1609"/>
              <a:ext cx="4458"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7" name="Text Box 4"/>
            <p:cNvSpPr txBox="1">
              <a:spLocks noChangeArrowheads="1"/>
            </p:cNvSpPr>
            <p:nvPr/>
          </p:nvSpPr>
          <p:spPr bwMode="auto">
            <a:xfrm>
              <a:off x="908" y="1576"/>
              <a:ext cx="4374"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33CC"/>
                  </a:solidFill>
                  <a:latin typeface="Times New Roman" panose="02020603050405020304" pitchFamily="18" charset="0"/>
                  <a:cs typeface="Times New Roman" panose="02020603050405020304" pitchFamily="18" charset="0"/>
                </a:rPr>
                <a:t>Chọn tr hay ch vào chỗ chấm:</a:t>
              </a:r>
            </a:p>
            <a:p>
              <a:pPr algn="ctr" eaLnBrk="1" hangingPunct="1">
                <a:spcBef>
                  <a:spcPct val="0"/>
                </a:spcBef>
                <a:buFontTx/>
                <a:buNone/>
              </a:pPr>
              <a:r>
                <a:rPr lang="en-US" altLang="en-US" sz="2400" b="1">
                  <a:solidFill>
                    <a:srgbClr val="0033CC"/>
                  </a:solidFill>
                  <a:latin typeface="Times New Roman" panose="02020603050405020304" pitchFamily="18" charset="0"/>
                  <a:cs typeface="Times New Roman" panose="02020603050405020304" pitchFamily="18" charset="0"/>
                </a:rPr>
                <a:t>Chị mây vừa kéo đến</a:t>
              </a:r>
            </a:p>
            <a:p>
              <a:pPr algn="ctr" eaLnBrk="1" hangingPunct="1">
                <a:spcBef>
                  <a:spcPct val="0"/>
                </a:spcBef>
                <a:buFontTx/>
                <a:buNone/>
              </a:pPr>
              <a:r>
                <a:rPr lang="en-US" altLang="en-US" sz="2400" b="1">
                  <a:solidFill>
                    <a:srgbClr val="0033CC"/>
                  </a:solidFill>
                  <a:latin typeface="Times New Roman" panose="02020603050405020304" pitchFamily="18" charset="0"/>
                  <a:cs typeface="Times New Roman" panose="02020603050405020304" pitchFamily="18" charset="0"/>
                </a:rPr>
                <a:t>…ăng sao ….ốn cả rồi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96"/>
                                        </p:tgtEl>
                                        <p:attrNameLst>
                                          <p:attrName>style.visibility</p:attrName>
                                        </p:attrNameLst>
                                      </p:cBhvr>
                                      <p:to>
                                        <p:strVal val="visible"/>
                                      </p:to>
                                    </p:set>
                                    <p:anim calcmode="lin" valueType="num">
                                      <p:cBhvr additive="base">
                                        <p:cTn id="7" dur="500" fill="hold"/>
                                        <p:tgtEl>
                                          <p:spTgt spid="67596"/>
                                        </p:tgtEl>
                                        <p:attrNameLst>
                                          <p:attrName>ppt_x</p:attrName>
                                        </p:attrNameLst>
                                      </p:cBhvr>
                                      <p:tavLst>
                                        <p:tav tm="0">
                                          <p:val>
                                            <p:strVal val="#ppt_x"/>
                                          </p:val>
                                        </p:tav>
                                        <p:tav tm="100000">
                                          <p:val>
                                            <p:strVal val="#ppt_x"/>
                                          </p:val>
                                        </p:tav>
                                      </p:tavLst>
                                    </p:anim>
                                    <p:anim calcmode="lin" valueType="num">
                                      <p:cBhvr additive="base">
                                        <p:cTn id="8" dur="500" fill="hold"/>
                                        <p:tgtEl>
                                          <p:spTgt spid="6759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7596"/>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67609"/>
                                        </p:tgtEl>
                                        <p:attrNameLst>
                                          <p:attrName>style.visibility</p:attrName>
                                        </p:attrNameLst>
                                      </p:cBhvr>
                                      <p:to>
                                        <p:strVal val="visible"/>
                                      </p:to>
                                    </p:set>
                                    <p:anim calcmode="lin" valueType="num">
                                      <p:cBhvr>
                                        <p:cTn id="13" dur="5000" fill="hold"/>
                                        <p:tgtEl>
                                          <p:spTgt spid="67609"/>
                                        </p:tgtEl>
                                        <p:attrNameLst>
                                          <p:attrName>ppt_w</p:attrName>
                                        </p:attrNameLst>
                                      </p:cBhvr>
                                      <p:tavLst>
                                        <p:tav tm="0" fmla="#ppt_w*sin(2.5*pi*$)">
                                          <p:val>
                                            <p:fltVal val="0"/>
                                          </p:val>
                                        </p:tav>
                                        <p:tav tm="100000">
                                          <p:val>
                                            <p:fltVal val="1"/>
                                          </p:val>
                                        </p:tav>
                                      </p:tavLst>
                                    </p:anim>
                                    <p:anim calcmode="lin" valueType="num">
                                      <p:cBhvr>
                                        <p:cTn id="14" dur="5000" fill="hold"/>
                                        <p:tgtEl>
                                          <p:spTgt spid="67609"/>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67608"/>
                                        </p:tgtEl>
                                        <p:attrNameLst>
                                          <p:attrName>style.visibility</p:attrName>
                                        </p:attrNameLst>
                                      </p:cBhvr>
                                      <p:to>
                                        <p:strVal val="visible"/>
                                      </p:to>
                                    </p:set>
                                    <p:anim calcmode="lin" valueType="num">
                                      <p:cBhvr>
                                        <p:cTn id="17" dur="5000" fill="hold"/>
                                        <p:tgtEl>
                                          <p:spTgt spid="67608"/>
                                        </p:tgtEl>
                                        <p:attrNameLst>
                                          <p:attrName>ppt_w</p:attrName>
                                        </p:attrNameLst>
                                      </p:cBhvr>
                                      <p:tavLst>
                                        <p:tav tm="0" fmla="#ppt_w*sin(2.5*pi*$)">
                                          <p:val>
                                            <p:fltVal val="0"/>
                                          </p:val>
                                        </p:tav>
                                        <p:tav tm="100000">
                                          <p:val>
                                            <p:fltVal val="1"/>
                                          </p:val>
                                        </p:tav>
                                      </p:tavLst>
                                    </p:anim>
                                    <p:anim calcmode="lin" valueType="num">
                                      <p:cBhvr>
                                        <p:cTn id="18" dur="5000" fill="hold"/>
                                        <p:tgtEl>
                                          <p:spTgt spid="67608"/>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nodePh="1">
                                  <p:stCondLst>
                                    <p:cond delay="0"/>
                                  </p:stCondLst>
                                  <p:endCondLst>
                                    <p:cond evt="begin" delay="0">
                                      <p:tn val="21"/>
                                    </p:cond>
                                  </p:endCondLst>
                                  <p:iterate type="lt">
                                    <p:tmPct val="10000"/>
                                  </p:iterate>
                                  <p:childTnLst>
                                    <p:set>
                                      <p:cBhvr>
                                        <p:cTn id="22" dur="1" fill="hold">
                                          <p:stCondLst>
                                            <p:cond delay="0"/>
                                          </p:stCondLst>
                                        </p:cTn>
                                        <p:tgtEl>
                                          <p:spTgt spid="67589">
                                            <p:txEl>
                                              <p:pRg st="0" end="0"/>
                                            </p:txEl>
                                          </p:spTgt>
                                        </p:tgtEl>
                                        <p:attrNameLst>
                                          <p:attrName>style.visibility</p:attrName>
                                        </p:attrNameLst>
                                      </p:cBhvr>
                                      <p:to>
                                        <p:strVal val="visible"/>
                                      </p:to>
                                    </p:set>
                                    <p:anim calcmode="lin" valueType="num">
                                      <p:cBhvr>
                                        <p:cTn id="23" dur="500" fill="hold"/>
                                        <p:tgtEl>
                                          <p:spTgt spid="6758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7589">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6758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758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758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7612"/>
                                        </p:tgtEl>
                                        <p:attrNameLst>
                                          <p:attrName>style.visibility</p:attrName>
                                        </p:attrNameLst>
                                      </p:cBhvr>
                                      <p:to>
                                        <p:strVal val="visible"/>
                                      </p:to>
                                    </p:set>
                                    <p:animEffect transition="in" filter="checkerboard(across)">
                                      <p:cBhvr>
                                        <p:cTn id="32" dur="1000"/>
                                        <p:tgtEl>
                                          <p:spTgt spid="67612"/>
                                        </p:tgtEl>
                                      </p:cBhvr>
                                    </p:animEffect>
                                  </p:childTnLst>
                                  <p:subTnLst>
                                    <p:audio>
                                      <p:cMediaNode vol="0">
                                        <p:cTn display="0" masterRel="sameClick">
                                          <p:stCondLst>
                                            <p:cond evt="begin" delay="0">
                                              <p:tn val="30"/>
                                            </p:cond>
                                          </p:stCondLst>
                                          <p:endCondLst>
                                            <p:cond evt="onStopAudio" delay="0">
                                              <p:tgtEl>
                                                <p:sldTgt/>
                                              </p:tgtEl>
                                            </p:cond>
                                          </p:endCondLst>
                                        </p:cTn>
                                        <p:tgtEl>
                                          <p:sndTgt r:embed="rId3" name="REC04.wav"/>
                                        </p:tgtEl>
                                      </p:cMediaNode>
                                    </p:audio>
                                  </p:subTnLst>
                                </p:cTn>
                              </p:par>
                            </p:childTnLst>
                          </p:cTn>
                        </p:par>
                        <p:par>
                          <p:cTn id="33" fill="hold" nodeType="afterGroup">
                            <p:stCondLst>
                              <p:cond delay="1000"/>
                            </p:stCondLst>
                            <p:childTnLst>
                              <p:par>
                                <p:cTn id="34" presetID="5" presetClass="exit" presetSubtype="10" fill="hold" grpId="1" nodeType="afterEffect">
                                  <p:stCondLst>
                                    <p:cond delay="500"/>
                                  </p:stCondLst>
                                  <p:childTnLst>
                                    <p:animEffect transition="out" filter="checkerboard(across)">
                                      <p:cBhvr>
                                        <p:cTn id="35" dur="500"/>
                                        <p:tgtEl>
                                          <p:spTgt spid="67612"/>
                                        </p:tgtEl>
                                      </p:cBhvr>
                                    </p:animEffect>
                                    <p:set>
                                      <p:cBhvr>
                                        <p:cTn id="36" dur="1" fill="hold">
                                          <p:stCondLst>
                                            <p:cond delay="499"/>
                                          </p:stCondLst>
                                        </p:cTn>
                                        <p:tgtEl>
                                          <p:spTgt spid="67612"/>
                                        </p:tgtEl>
                                        <p:attrNameLst>
                                          <p:attrName>style.visibility</p:attrName>
                                        </p:attrNameLst>
                                      </p:cBhvr>
                                      <p:to>
                                        <p:strVal val="hidden"/>
                                      </p:to>
                                    </p:set>
                                  </p:childTnLst>
                                  <p:subTnLst>
                                    <p:audio>
                                      <p:cMediaNode vol="7000">
                                        <p:cTn display="0" masterRel="sameClick">
                                          <p:stCondLst>
                                            <p:cond evt="begin" delay="0">
                                              <p:tn val="34"/>
                                            </p:cond>
                                          </p:stCondLst>
                                          <p:endCondLst>
                                            <p:cond evt="onStopAudio" delay="0">
                                              <p:tgtEl>
                                                <p:sldTgt/>
                                              </p:tgtEl>
                                            </p:cond>
                                          </p:endCondLst>
                                        </p:cTn>
                                        <p:tgtEl>
                                          <p:sndTgt r:embed="rId3" name="REC04.wav"/>
                                        </p:tgtEl>
                                      </p:cMediaNode>
                                    </p:audio>
                                  </p:subTnLst>
                                </p:cTn>
                              </p:par>
                            </p:childTnLst>
                          </p:cTn>
                        </p:par>
                        <p:par>
                          <p:cTn id="37" fill="hold" nodeType="afterGroup">
                            <p:stCondLst>
                              <p:cond delay="2000"/>
                            </p:stCondLst>
                            <p:childTnLst>
                              <p:par>
                                <p:cTn id="38" presetID="1" presetClass="entr" presetSubtype="0" fill="hold" nodeType="afterEffect">
                                  <p:stCondLst>
                                    <p:cond delay="1000"/>
                                  </p:stCondLst>
                                  <p:childTnLst>
                                    <p:set>
                                      <p:cBhvr>
                                        <p:cTn id="39" dur="1" fill="hold">
                                          <p:stCondLst>
                                            <p:cond delay="0"/>
                                          </p:stCondLst>
                                        </p:cTn>
                                        <p:tgtEl>
                                          <p:spTgt spid="67613"/>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3000"/>
                            </p:stCondLst>
                            <p:childTnLst>
                              <p:par>
                                <p:cTn id="41" presetID="1" presetClass="entr" presetSubtype="0" fill="hold" nodeType="afterEffect">
                                  <p:stCondLst>
                                    <p:cond delay="1000"/>
                                  </p:stCondLst>
                                  <p:childTnLst>
                                    <p:set>
                                      <p:cBhvr>
                                        <p:cTn id="42" dur="1" fill="hold">
                                          <p:stCondLst>
                                            <p:cond delay="0"/>
                                          </p:stCondLst>
                                        </p:cTn>
                                        <p:tgtEl>
                                          <p:spTgt spid="67616"/>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4000"/>
                            </p:stCondLst>
                            <p:childTnLst>
                              <p:par>
                                <p:cTn id="44" presetID="1" presetClass="entr" presetSubtype="0" fill="hold" nodeType="afterEffect">
                                  <p:stCondLst>
                                    <p:cond delay="1000"/>
                                  </p:stCondLst>
                                  <p:childTnLst>
                                    <p:set>
                                      <p:cBhvr>
                                        <p:cTn id="45" dur="1" fill="hold">
                                          <p:stCondLst>
                                            <p:cond delay="0"/>
                                          </p:stCondLst>
                                        </p:cTn>
                                        <p:tgtEl>
                                          <p:spTgt spid="67619"/>
                                        </p:tgtEl>
                                        <p:attrNameLst>
                                          <p:attrName>style.visibility</p:attrName>
                                        </p:attrNameLst>
                                      </p:cBhvr>
                                      <p:to>
                                        <p:strVal val="visible"/>
                                      </p:to>
                                    </p:set>
                                  </p:childTnLst>
                                  <p:subTnLst>
                                    <p:audio>
                                      <p:cMediaNode vol="100000">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5000"/>
                            </p:stCondLst>
                            <p:childTnLst>
                              <p:par>
                                <p:cTn id="47" presetID="1" presetClass="entr" presetSubtype="0" fill="hold" nodeType="afterEffect">
                                  <p:stCondLst>
                                    <p:cond delay="1000"/>
                                  </p:stCondLst>
                                  <p:childTnLst>
                                    <p:set>
                                      <p:cBhvr>
                                        <p:cTn id="48" dur="1" fill="hold">
                                          <p:stCondLst>
                                            <p:cond delay="0"/>
                                          </p:stCondLst>
                                        </p:cTn>
                                        <p:tgtEl>
                                          <p:spTgt spid="67622"/>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6000"/>
                            </p:stCondLst>
                            <p:childTnLst>
                              <p:par>
                                <p:cTn id="50" presetID="1" presetClass="entr" presetSubtype="0" fill="hold" nodeType="afterEffect">
                                  <p:stCondLst>
                                    <p:cond delay="1000"/>
                                  </p:stCondLst>
                                  <p:childTnLst>
                                    <p:set>
                                      <p:cBhvr>
                                        <p:cTn id="51" dur="1" fill="hold">
                                          <p:stCondLst>
                                            <p:cond delay="0"/>
                                          </p:stCondLst>
                                        </p:cTn>
                                        <p:tgtEl>
                                          <p:spTgt spid="67625"/>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7000"/>
                            </p:stCondLst>
                            <p:childTnLst>
                              <p:par>
                                <p:cTn id="53" presetID="1" presetClass="entr" presetSubtype="0" fill="hold" nodeType="afterEffect">
                                  <p:stCondLst>
                                    <p:cond delay="1000"/>
                                  </p:stCondLst>
                                  <p:childTnLst>
                                    <p:set>
                                      <p:cBhvr>
                                        <p:cTn id="54" dur="1" fill="hold">
                                          <p:stCondLst>
                                            <p:cond delay="0"/>
                                          </p:stCondLst>
                                        </p:cTn>
                                        <p:tgtEl>
                                          <p:spTgt spid="676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8000"/>
                            </p:stCondLst>
                            <p:childTnLst>
                              <p:par>
                                <p:cTn id="56" presetID="1" presetClass="entr" presetSubtype="0" fill="hold" nodeType="afterEffect">
                                  <p:stCondLst>
                                    <p:cond delay="1000"/>
                                  </p:stCondLst>
                                  <p:childTnLst>
                                    <p:set>
                                      <p:cBhvr>
                                        <p:cTn id="57" dur="1" fill="hold">
                                          <p:stCondLst>
                                            <p:cond delay="0"/>
                                          </p:stCondLst>
                                        </p:cTn>
                                        <p:tgtEl>
                                          <p:spTgt spid="676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9000"/>
                            </p:stCondLst>
                            <p:childTnLst>
                              <p:par>
                                <p:cTn id="59" presetID="1" presetClass="entr" presetSubtype="0" fill="hold" nodeType="afterEffect">
                                  <p:stCondLst>
                                    <p:cond delay="1000"/>
                                  </p:stCondLst>
                                  <p:childTnLst>
                                    <p:set>
                                      <p:cBhvr>
                                        <p:cTn id="60" dur="1" fill="hold">
                                          <p:stCondLst>
                                            <p:cond delay="0"/>
                                          </p:stCondLst>
                                        </p:cTn>
                                        <p:tgtEl>
                                          <p:spTgt spid="6763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0000"/>
                            </p:stCondLst>
                            <p:childTnLst>
                              <p:par>
                                <p:cTn id="62" presetID="1" presetClass="entr" presetSubtype="0" fill="hold" nodeType="afterEffect">
                                  <p:stCondLst>
                                    <p:cond delay="1000"/>
                                  </p:stCondLst>
                                  <p:childTnLst>
                                    <p:set>
                                      <p:cBhvr>
                                        <p:cTn id="63" dur="1" fill="hold">
                                          <p:stCondLst>
                                            <p:cond delay="0"/>
                                          </p:stCondLst>
                                        </p:cTn>
                                        <p:tgtEl>
                                          <p:spTgt spid="67637"/>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1000"/>
                            </p:stCondLst>
                            <p:childTnLst>
                              <p:par>
                                <p:cTn id="65" presetID="1" presetClass="entr" presetSubtype="0" fill="hold" nodeType="afterEffect">
                                  <p:stCondLst>
                                    <p:cond delay="1000"/>
                                  </p:stCondLst>
                                  <p:childTnLst>
                                    <p:set>
                                      <p:cBhvr>
                                        <p:cTn id="66" dur="1" fill="hold">
                                          <p:stCondLst>
                                            <p:cond delay="0"/>
                                          </p:stCondLst>
                                        </p:cTn>
                                        <p:tgtEl>
                                          <p:spTgt spid="6764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2000"/>
                            </p:stCondLst>
                            <p:childTnLst>
                              <p:par>
                                <p:cTn id="68" presetID="1" presetClass="entr" presetSubtype="0" fill="hold" nodeType="afterEffect">
                                  <p:stCondLst>
                                    <p:cond delay="1000"/>
                                  </p:stCondLst>
                                  <p:childTnLst>
                                    <p:set>
                                      <p:cBhvr>
                                        <p:cTn id="69" dur="1" fill="hold">
                                          <p:stCondLst>
                                            <p:cond delay="0"/>
                                          </p:stCondLst>
                                        </p:cTn>
                                        <p:tgtEl>
                                          <p:spTgt spid="6764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3000"/>
                            </p:stCondLst>
                            <p:childTnLst>
                              <p:par>
                                <p:cTn id="71" presetID="1" presetClass="entr" presetSubtype="0" fill="hold" nodeType="afterEffect">
                                  <p:stCondLst>
                                    <p:cond delay="1000"/>
                                  </p:stCondLst>
                                  <p:childTnLst>
                                    <p:set>
                                      <p:cBhvr>
                                        <p:cTn id="72" dur="1" fill="hold">
                                          <p:stCondLst>
                                            <p:cond delay="0"/>
                                          </p:stCondLst>
                                        </p:cTn>
                                        <p:tgtEl>
                                          <p:spTgt spid="6764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4000"/>
                            </p:stCondLst>
                            <p:childTnLst>
                              <p:par>
                                <p:cTn id="74" presetID="1" presetClass="entr" presetSubtype="0" fill="hold" nodeType="afterEffect">
                                  <p:stCondLst>
                                    <p:cond delay="1000"/>
                                  </p:stCondLst>
                                  <p:childTnLst>
                                    <p:set>
                                      <p:cBhvr>
                                        <p:cTn id="75" dur="1" fill="hold">
                                          <p:stCondLst>
                                            <p:cond delay="0"/>
                                          </p:stCondLst>
                                        </p:cTn>
                                        <p:tgtEl>
                                          <p:spTgt spid="6764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5000"/>
                            </p:stCondLst>
                            <p:childTnLst>
                              <p:par>
                                <p:cTn id="77" presetID="1" presetClass="entr" presetSubtype="0" fill="hold" nodeType="afterEffect">
                                  <p:stCondLst>
                                    <p:cond delay="1000"/>
                                  </p:stCondLst>
                                  <p:childTnLst>
                                    <p:set>
                                      <p:cBhvr>
                                        <p:cTn id="78" dur="1" fill="hold">
                                          <p:stCondLst>
                                            <p:cond delay="0"/>
                                          </p:stCondLst>
                                        </p:cTn>
                                        <p:tgtEl>
                                          <p:spTgt spid="6765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6000"/>
                            </p:stCondLst>
                            <p:childTnLst>
                              <p:par>
                                <p:cTn id="80" presetID="1" presetClass="entr" presetSubtype="0" fill="hold" nodeType="afterEffect">
                                  <p:stCondLst>
                                    <p:cond delay="1000"/>
                                  </p:stCondLst>
                                  <p:childTnLst>
                                    <p:set>
                                      <p:cBhvr>
                                        <p:cTn id="81" dur="1" fill="hold">
                                          <p:stCondLst>
                                            <p:cond delay="0"/>
                                          </p:stCondLst>
                                        </p:cTn>
                                        <p:tgtEl>
                                          <p:spTgt spid="6765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7000"/>
                            </p:stCondLst>
                            <p:childTnLst>
                              <p:par>
                                <p:cTn id="83" presetID="5" presetClass="entr" presetSubtype="10" fill="hold" grpId="0" nodeType="afterEffect">
                                  <p:stCondLst>
                                    <p:cond delay="0"/>
                                  </p:stCondLst>
                                  <p:childTnLst>
                                    <p:set>
                                      <p:cBhvr>
                                        <p:cTn id="84" dur="1" fill="hold">
                                          <p:stCondLst>
                                            <p:cond delay="0"/>
                                          </p:stCondLst>
                                        </p:cTn>
                                        <p:tgtEl>
                                          <p:spTgt spid="67658"/>
                                        </p:tgtEl>
                                        <p:attrNameLst>
                                          <p:attrName>style.visibility</p:attrName>
                                        </p:attrNameLst>
                                      </p:cBhvr>
                                      <p:to>
                                        <p:strVal val="visible"/>
                                      </p:to>
                                    </p:set>
                                    <p:animEffect transition="in" filter="checkerboard(across)">
                                      <p:cBhvr>
                                        <p:cTn id="85" dur="1000"/>
                                        <p:tgtEl>
                                          <p:spTgt spid="67658"/>
                                        </p:tgtEl>
                                      </p:cBhvr>
                                    </p:animEffect>
                                  </p:childTnLst>
                                  <p:subTnLst>
                                    <p:audio>
                                      <p:cMediaNode>
                                        <p:cTn display="0" masterRel="sameClick">
                                          <p:stCondLst>
                                            <p:cond evt="begin" delay="0">
                                              <p:tn val="83"/>
                                            </p:cond>
                                          </p:stCondLst>
                                          <p:endCondLst>
                                            <p:cond evt="onStopAudio" delay="0">
                                              <p:tgtEl>
                                                <p:sldTgt/>
                                              </p:tgtEl>
                                            </p:cond>
                                          </p:endCondLst>
                                        </p:cTn>
                                        <p:tgtEl>
                                          <p:sndTgt r:embed="rId3" name="REC04.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35" presetClass="entr" presetSubtype="0" fill="hold" nodeType="clickEffect">
                                  <p:stCondLst>
                                    <p:cond delay="0"/>
                                  </p:stCondLst>
                                  <p:childTnLst>
                                    <p:set>
                                      <p:cBhvr>
                                        <p:cTn id="89" dur="1" fill="hold">
                                          <p:stCondLst>
                                            <p:cond delay="0"/>
                                          </p:stCondLst>
                                        </p:cTn>
                                        <p:tgtEl>
                                          <p:spTgt spid="67599">
                                            <p:txEl>
                                              <p:pRg st="0" end="0"/>
                                            </p:txEl>
                                          </p:spTgt>
                                        </p:tgtEl>
                                        <p:attrNameLst>
                                          <p:attrName>style.visibility</p:attrName>
                                        </p:attrNameLst>
                                      </p:cBhvr>
                                      <p:to>
                                        <p:strVal val="visible"/>
                                      </p:to>
                                    </p:set>
                                    <p:animEffect transition="in" filter="fade">
                                      <p:cBhvr>
                                        <p:cTn id="90" dur="500"/>
                                        <p:tgtEl>
                                          <p:spTgt spid="67599">
                                            <p:txEl>
                                              <p:pRg st="0" end="0"/>
                                            </p:txEl>
                                          </p:spTgt>
                                        </p:tgtEl>
                                      </p:cBhvr>
                                    </p:animEffect>
                                    <p:anim calcmode="lin" valueType="num">
                                      <p:cBhvr>
                                        <p:cTn id="91" dur="500" fill="hold"/>
                                        <p:tgtEl>
                                          <p:spTgt spid="67599">
                                            <p:txEl>
                                              <p:pRg st="0" end="0"/>
                                            </p:txEl>
                                          </p:spTgt>
                                        </p:tgtEl>
                                        <p:attrNameLst>
                                          <p:attrName>style.rotation</p:attrName>
                                        </p:attrNameLst>
                                      </p:cBhvr>
                                      <p:tavLst>
                                        <p:tav tm="0">
                                          <p:val>
                                            <p:fltVal val="720"/>
                                          </p:val>
                                        </p:tav>
                                        <p:tav tm="100000">
                                          <p:val>
                                            <p:fltVal val="0"/>
                                          </p:val>
                                        </p:tav>
                                      </p:tavLst>
                                    </p:anim>
                                    <p:anim calcmode="lin" valueType="num">
                                      <p:cBhvr>
                                        <p:cTn id="92" dur="500" fill="hold"/>
                                        <p:tgtEl>
                                          <p:spTgt spid="67599">
                                            <p:txEl>
                                              <p:pRg st="0" end="0"/>
                                            </p:txEl>
                                          </p:spTgt>
                                        </p:tgtEl>
                                        <p:attrNameLst>
                                          <p:attrName>ppt_h</p:attrName>
                                        </p:attrNameLst>
                                      </p:cBhvr>
                                      <p:tavLst>
                                        <p:tav tm="0">
                                          <p:val>
                                            <p:fltVal val="0"/>
                                          </p:val>
                                        </p:tav>
                                        <p:tav tm="100000">
                                          <p:val>
                                            <p:strVal val="#ppt_h"/>
                                          </p:val>
                                        </p:tav>
                                      </p:tavLst>
                                    </p:anim>
                                    <p:anim calcmode="lin" valueType="num">
                                      <p:cBhvr>
                                        <p:cTn id="93" dur="500" fill="hold"/>
                                        <p:tgtEl>
                                          <p:spTgt spid="67599">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4" name="DIN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FELIZ2.WAV"/>
                                        </p:tgtEl>
                                      </p:cMediaNode>
                                    </p:audio>
                                  </p:subTnLst>
                                </p:cTn>
                              </p:par>
                              <p:par>
                                <p:cTn id="98" presetID="22" presetClass="emph" presetSubtype="0" repeatCount="10000" fill="remove" grpId="1" nodeType="withEffect">
                                  <p:stCondLst>
                                    <p:cond delay="0"/>
                                  </p:stCondLst>
                                  <p:childTnLst>
                                    <p:animClr clrSpc="hsl" dir="cw">
                                      <p:cBhvr override="childStyle">
                                        <p:cTn id="99" dur="500" fill="hold"/>
                                        <p:tgtEl>
                                          <p:spTgt spid="57356"/>
                                        </p:tgtEl>
                                        <p:attrNameLst>
                                          <p:attrName>style.color</p:attrName>
                                        </p:attrNameLst>
                                      </p:cBhvr>
                                      <p:by>
                                        <p:hsl h="-7200000" s="0" l="0"/>
                                      </p:by>
                                    </p:animClr>
                                    <p:animClr clrSpc="hsl" dir="cw">
                                      <p:cBhvr>
                                        <p:cTn id="100" dur="500" fill="hold"/>
                                        <p:tgtEl>
                                          <p:spTgt spid="57356"/>
                                        </p:tgtEl>
                                        <p:attrNameLst>
                                          <p:attrName>fillcolor</p:attrName>
                                        </p:attrNameLst>
                                      </p:cBhvr>
                                      <p:by>
                                        <p:hsl h="-7200000" s="0" l="0"/>
                                      </p:by>
                                    </p:animClr>
                                    <p:animClr clrSpc="hsl" dir="cw">
                                      <p:cBhvr>
                                        <p:cTn id="101" dur="500" fill="hold"/>
                                        <p:tgtEl>
                                          <p:spTgt spid="57356"/>
                                        </p:tgtEl>
                                        <p:attrNameLst>
                                          <p:attrName>stroke.color</p:attrName>
                                        </p:attrNameLst>
                                      </p:cBhvr>
                                      <p:by>
                                        <p:hsl h="-7200000" s="0" l="0"/>
                                      </p:by>
                                    </p:animClr>
                                    <p:set>
                                      <p:cBhvr>
                                        <p:cTn id="102"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6" grpId="0"/>
      <p:bldP spid="67612" grpId="0" animBg="1"/>
      <p:bldP spid="67612" grpId="1" animBg="1"/>
      <p:bldP spid="67658" grpId="0" animBg="1"/>
      <p:bldP spid="57356" grpId="0" animBg="1"/>
      <p:bldP spid="5735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3313" y="984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4" descr="img24">
            <a:hlinkClick r:id="rId4" action="ppaction://hlinksldjump"/>
            <a:hlinkHover r:id="" action="ppaction://noaction" highlightClick="1"/>
          </p:cNvPr>
          <p:cNvSpPr>
            <a:spLocks noChangeArrowheads="1"/>
          </p:cNvSpPr>
          <p:nvPr/>
        </p:nvSpPr>
        <p:spPr bwMode="auto">
          <a:xfrm>
            <a:off x="57150" y="6532563"/>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a:t>
            </a:r>
            <a:endParaRPr lang="vi-VN" altLang="en-US" sz="1800" b="1" i="1">
              <a:solidFill>
                <a:srgbClr val="FFFFFF"/>
              </a:solidFill>
              <a:latin typeface="Times New Roman" panose="02020603050405020304" pitchFamily="18" charset="0"/>
            </a:endParaRPr>
          </a:p>
        </p:txBody>
      </p:sp>
      <p:sp>
        <p:nvSpPr>
          <p:cNvPr id="3077" name="AutoShape 5" descr="img24">
            <a:hlinkClick r:id="rId6" action="ppaction://hlinksldjump"/>
            <a:hlinkHover r:id="" action="ppaction://noaction" highlightClick="1"/>
          </p:cNvPr>
          <p:cNvSpPr>
            <a:spLocks noChangeArrowheads="1"/>
          </p:cNvSpPr>
          <p:nvPr/>
        </p:nvSpPr>
        <p:spPr bwMode="auto">
          <a:xfrm>
            <a:off x="57150" y="6284913"/>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a:t>
            </a:r>
            <a:endParaRPr lang="vi-VN" altLang="en-US" sz="1800" b="1" i="1">
              <a:solidFill>
                <a:srgbClr val="FFFFFF"/>
              </a:solidFill>
              <a:latin typeface="Times New Roman" panose="02020603050405020304" pitchFamily="18" charset="0"/>
            </a:endParaRPr>
          </a:p>
        </p:txBody>
      </p:sp>
      <p:sp>
        <p:nvSpPr>
          <p:cNvPr id="3078" name="AutoShape 6" descr="img24">
            <a:hlinkClick r:id="rId7" action="ppaction://hlinksldjump"/>
            <a:hlinkHover r:id="" action="ppaction://noaction" highlightClick="1"/>
          </p:cNvPr>
          <p:cNvSpPr>
            <a:spLocks noChangeArrowheads="1"/>
          </p:cNvSpPr>
          <p:nvPr/>
        </p:nvSpPr>
        <p:spPr bwMode="auto">
          <a:xfrm>
            <a:off x="57150" y="601345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3</a:t>
            </a:r>
            <a:endParaRPr lang="vi-VN" altLang="en-US" sz="1800" b="1" i="1">
              <a:solidFill>
                <a:srgbClr val="FFFFFF"/>
              </a:solidFill>
              <a:latin typeface="Times New Roman" panose="02020603050405020304" pitchFamily="18" charset="0"/>
            </a:endParaRPr>
          </a:p>
        </p:txBody>
      </p:sp>
      <p:sp>
        <p:nvSpPr>
          <p:cNvPr id="3079" name="AutoShape 7" descr="img24">
            <a:hlinkClick r:id="rId9" action="ppaction://hlinksldjump"/>
            <a:hlinkHover r:id="" action="ppaction://noaction" highlightClick="1"/>
          </p:cNvPr>
          <p:cNvSpPr>
            <a:spLocks noChangeArrowheads="1"/>
          </p:cNvSpPr>
          <p:nvPr/>
        </p:nvSpPr>
        <p:spPr bwMode="auto">
          <a:xfrm>
            <a:off x="57150" y="574040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4</a:t>
            </a:r>
            <a:endParaRPr lang="vi-VN" altLang="en-US" sz="1800" b="1" i="1">
              <a:solidFill>
                <a:srgbClr val="FFFFFF"/>
              </a:solidFill>
              <a:latin typeface="Times New Roman" panose="02020603050405020304" pitchFamily="18" charset="0"/>
            </a:endParaRPr>
          </a:p>
        </p:txBody>
      </p:sp>
      <p:sp>
        <p:nvSpPr>
          <p:cNvPr id="3080" name="AutoShape 8" descr="img24">
            <a:hlinkClick r:id="rId10" action="ppaction://hlinksldjump"/>
            <a:hlinkHover r:id="" action="ppaction://noaction" highlightClick="1"/>
          </p:cNvPr>
          <p:cNvSpPr>
            <a:spLocks noChangeArrowheads="1"/>
          </p:cNvSpPr>
          <p:nvPr/>
        </p:nvSpPr>
        <p:spPr bwMode="auto">
          <a:xfrm>
            <a:off x="57150" y="5465763"/>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5</a:t>
            </a:r>
            <a:endParaRPr lang="vi-VN" altLang="en-US" sz="1800" b="1" i="1">
              <a:solidFill>
                <a:srgbClr val="FFFFFF"/>
              </a:solidFill>
              <a:latin typeface="Times New Roman" panose="02020603050405020304" pitchFamily="18" charset="0"/>
            </a:endParaRPr>
          </a:p>
        </p:txBody>
      </p:sp>
      <p:sp>
        <p:nvSpPr>
          <p:cNvPr id="3081" name="AutoShape 9" descr="img24">
            <a:hlinkClick r:id="rId11" action="ppaction://hlinksldjump"/>
            <a:hlinkHover r:id="" action="ppaction://noaction" highlightClick="1"/>
          </p:cNvPr>
          <p:cNvSpPr>
            <a:spLocks noChangeArrowheads="1"/>
          </p:cNvSpPr>
          <p:nvPr/>
        </p:nvSpPr>
        <p:spPr bwMode="auto">
          <a:xfrm>
            <a:off x="57150" y="518318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3082" name="AutoShape 10" descr="img24">
            <a:hlinkClick r:id="rId12" action="ppaction://hlinksldjump"/>
            <a:hlinkHover r:id="" action="ppaction://noaction" highlightClick="1"/>
          </p:cNvPr>
          <p:cNvSpPr>
            <a:spLocks noChangeArrowheads="1"/>
          </p:cNvSpPr>
          <p:nvPr/>
        </p:nvSpPr>
        <p:spPr bwMode="auto">
          <a:xfrm>
            <a:off x="57150" y="4910138"/>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3083" name="AutoShape 11" descr="img24">
            <a:hlinkClick r:id="rId13" action="ppaction://hlinksldjump"/>
            <a:hlinkHover r:id="" action="ppaction://noaction" highlightClick="1"/>
          </p:cNvPr>
          <p:cNvSpPr>
            <a:spLocks noChangeArrowheads="1"/>
          </p:cNvSpPr>
          <p:nvPr/>
        </p:nvSpPr>
        <p:spPr bwMode="auto">
          <a:xfrm>
            <a:off x="57150" y="4637088"/>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3084" name="AutoShape 12" descr="img24">
            <a:hlinkClick r:id="rId14" action="ppaction://hlinksldjump"/>
            <a:hlinkHover r:id="" action="ppaction://noaction" highlightClick="1"/>
          </p:cNvPr>
          <p:cNvSpPr>
            <a:spLocks noChangeArrowheads="1"/>
          </p:cNvSpPr>
          <p:nvPr/>
        </p:nvSpPr>
        <p:spPr bwMode="auto">
          <a:xfrm>
            <a:off x="57150" y="436403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3085" name="AutoShape 13" descr="img24">
            <a:hlinkClick r:id="rId15" action="ppaction://hlinksldjump"/>
            <a:hlinkHover r:id="" action="ppaction://noaction" highlightClick="1"/>
          </p:cNvPr>
          <p:cNvSpPr>
            <a:spLocks noChangeArrowheads="1"/>
          </p:cNvSpPr>
          <p:nvPr/>
        </p:nvSpPr>
        <p:spPr bwMode="auto">
          <a:xfrm>
            <a:off x="57150" y="4083050"/>
            <a:ext cx="1008063" cy="334963"/>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3086" name="AutoShape 14" descr="img24">
            <a:hlinkClick r:id="rId16" action="ppaction://hlinksldjump"/>
            <a:hlinkHover r:id="" action="ppaction://noaction" highlightClick="1"/>
          </p:cNvPr>
          <p:cNvSpPr>
            <a:spLocks noChangeArrowheads="1"/>
          </p:cNvSpPr>
          <p:nvPr/>
        </p:nvSpPr>
        <p:spPr bwMode="auto">
          <a:xfrm>
            <a:off x="57150" y="3810000"/>
            <a:ext cx="1008063" cy="334963"/>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3087" name="AutoShape 15" descr="img24">
            <a:hlinkClick r:id="rId17" action="ppaction://hlinksldjump"/>
            <a:hlinkHover r:id="" action="ppaction://noaction" highlightClick="1"/>
          </p:cNvPr>
          <p:cNvSpPr>
            <a:spLocks noChangeArrowheads="1"/>
          </p:cNvSpPr>
          <p:nvPr/>
        </p:nvSpPr>
        <p:spPr bwMode="auto">
          <a:xfrm>
            <a:off x="57150" y="353853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3088" name="AutoShape 16" descr="img24">
            <a:hlinkClick r:id="rId18" action="ppaction://hlinksldjump"/>
            <a:hlinkHover r:id="" action="ppaction://noaction" highlightClick="1"/>
          </p:cNvPr>
          <p:cNvSpPr>
            <a:spLocks noChangeArrowheads="1"/>
          </p:cNvSpPr>
          <p:nvPr/>
        </p:nvSpPr>
        <p:spPr bwMode="auto">
          <a:xfrm>
            <a:off x="57150" y="326390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3089" name="AutoShape 17" descr="img24">
            <a:hlinkClick r:id="rId19" action="ppaction://hlinksldjump"/>
            <a:hlinkHover r:id="" action="ppaction://noaction" highlightClick="1"/>
          </p:cNvPr>
          <p:cNvSpPr>
            <a:spLocks noChangeArrowheads="1"/>
          </p:cNvSpPr>
          <p:nvPr/>
        </p:nvSpPr>
        <p:spPr bwMode="auto">
          <a:xfrm>
            <a:off x="57150" y="2981325"/>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3090" name="AutoShape 18" descr="img24">
            <a:hlinkClick r:id="rId9" action="ppaction://hlinksldjump"/>
            <a:hlinkHover r:id="" action="ppaction://noaction" highlightClick="1"/>
          </p:cNvPr>
          <p:cNvSpPr>
            <a:spLocks noChangeArrowheads="1"/>
          </p:cNvSpPr>
          <p:nvPr/>
        </p:nvSpPr>
        <p:spPr bwMode="auto">
          <a:xfrm>
            <a:off x="57150" y="2708275"/>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3091" name="AutoShape 19" descr="img24">
            <a:hlinkClick r:id="rId20" action="ppaction://hlinksldjump"/>
            <a:hlinkHover r:id="" action="ppaction://noaction" highlightClick="1"/>
          </p:cNvPr>
          <p:cNvSpPr>
            <a:spLocks noChangeArrowheads="1"/>
          </p:cNvSpPr>
          <p:nvPr/>
        </p:nvSpPr>
        <p:spPr bwMode="auto">
          <a:xfrm>
            <a:off x="57150" y="2435225"/>
            <a:ext cx="1008063" cy="334963"/>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3092" name="AutoShape 20" descr="img24">
            <a:hlinkClick r:id="rId21" action="ppaction://hlinksldjump"/>
            <a:hlinkHover r:id="" action="ppaction://noaction" highlightClick="1"/>
          </p:cNvPr>
          <p:cNvSpPr>
            <a:spLocks noChangeArrowheads="1"/>
          </p:cNvSpPr>
          <p:nvPr/>
        </p:nvSpPr>
        <p:spPr bwMode="auto">
          <a:xfrm>
            <a:off x="57150" y="2160588"/>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3093" name="AutoShape 21" descr="img24">
            <a:hlinkClick r:id="rId22" action="ppaction://hlinksldjump"/>
            <a:hlinkHover r:id="" action="ppaction://noaction" highlightClick="1"/>
          </p:cNvPr>
          <p:cNvSpPr>
            <a:spLocks noChangeArrowheads="1"/>
          </p:cNvSpPr>
          <p:nvPr/>
        </p:nvSpPr>
        <p:spPr bwMode="auto">
          <a:xfrm>
            <a:off x="57150" y="188753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3094" name="AutoShape 22" descr="img24">
            <a:hlinkClick r:id="rId11" action="ppaction://hlinksldjump"/>
            <a:hlinkHover r:id="" action="ppaction://noaction" highlightClick="1"/>
          </p:cNvPr>
          <p:cNvSpPr>
            <a:spLocks noChangeArrowheads="1"/>
          </p:cNvSpPr>
          <p:nvPr/>
        </p:nvSpPr>
        <p:spPr bwMode="auto">
          <a:xfrm>
            <a:off x="57150" y="161448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3095" name="AutoShape 23" descr="img24">
            <a:hlinkClick r:id="rId23" action="ppaction://hlinksldjump"/>
            <a:hlinkHover r:id="" action="ppaction://noaction" highlightClick="1"/>
          </p:cNvPr>
          <p:cNvSpPr>
            <a:spLocks noChangeArrowheads="1"/>
          </p:cNvSpPr>
          <p:nvPr/>
        </p:nvSpPr>
        <p:spPr bwMode="auto">
          <a:xfrm>
            <a:off x="57150" y="1341438"/>
            <a:ext cx="1008063" cy="334962"/>
          </a:xfrm>
          <a:prstGeom prst="wave">
            <a:avLst>
              <a:gd name="adj1" fmla="val 13005"/>
              <a:gd name="adj2" fmla="val 0"/>
            </a:avLst>
          </a:prstGeom>
          <a:blipFill dpi="0" rotWithShape="1">
            <a:blip r:embed="rId5"/>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3096" name="Rectangle 92"/>
          <p:cNvSpPr>
            <a:spLocks noChangeArrowheads="1"/>
          </p:cNvSpPr>
          <p:nvPr/>
        </p:nvSpPr>
        <p:spPr bwMode="auto">
          <a:xfrm>
            <a:off x="1042988" y="1601788"/>
            <a:ext cx="7896225" cy="5256212"/>
          </a:xfrm>
          <a:prstGeom prst="rect">
            <a:avLst/>
          </a:prstGeom>
          <a:blipFill dpi="0" rotWithShape="1">
            <a:blip r:embed="rId24">
              <a:alphaModFix amt="42000"/>
            </a:blip>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b="1"/>
          </a:p>
        </p:txBody>
      </p:sp>
      <p:sp>
        <p:nvSpPr>
          <p:cNvPr id="3097" name="Line 104"/>
          <p:cNvSpPr>
            <a:spLocks noChangeShapeType="1"/>
          </p:cNvSpPr>
          <p:nvPr/>
        </p:nvSpPr>
        <p:spPr bwMode="auto">
          <a:xfrm>
            <a:off x="1054100" y="1563688"/>
            <a:ext cx="7885113" cy="0"/>
          </a:xfrm>
          <a:prstGeom prst="line">
            <a:avLst/>
          </a:prstGeom>
          <a:noFill/>
          <a:ln w="38100" cmpd="dbl">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AutoShape 55">
            <a:hlinkClick r:id="rId7" action="ppaction://hlinksldjump" highlightClick="1"/>
            <a:hlinkHover r:id="" action="ppaction://noaction" highlightClick="1"/>
          </p:cNvPr>
          <p:cNvSpPr>
            <a:spLocks noChangeArrowheads="1"/>
          </p:cNvSpPr>
          <p:nvPr/>
        </p:nvSpPr>
        <p:spPr bwMode="auto">
          <a:xfrm rot="16200000">
            <a:off x="1839799" y="403359"/>
            <a:ext cx="358775" cy="1860286"/>
          </a:xfrm>
          <a:prstGeom prst="flowChartDelay">
            <a:avLst/>
          </a:prstGeom>
          <a:blipFill>
            <a:blip r:embed="rId25"/>
            <a:tile tx="0" ty="0" sx="100000" sy="100000" flip="none" algn="tl"/>
          </a:blipFill>
          <a:ln w="9525">
            <a:noFill/>
            <a:miter lim="800000"/>
            <a:headEnd/>
            <a:tailEnd/>
          </a:ln>
          <a:effectLst>
            <a:outerShdw blurRad="107950" dist="12700" dir="5400000" algn="ctr">
              <a:srgbClr val="000000"/>
            </a:outerShdw>
          </a:effectLst>
          <a:scene3d>
            <a:camera prst="perspectiveBelow"/>
            <a:lightRig rig="soft" dir="b">
              <a:rot lat="0" lon="0" rev="0"/>
            </a:lightRig>
          </a:scene3d>
          <a:sp3d contourW="44450" prstMaterial="matte">
            <a:bevelT w="63500" h="63500" prst="relaxedInset"/>
            <a:contourClr>
              <a:srgbClr val="FFFFFF"/>
            </a:contourClr>
          </a:sp3d>
        </p:spPr>
        <p:txBody>
          <a:bodyPr vert="eaVert"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b="1" i="1" dirty="0" err="1">
                <a:ln w="11430">
                  <a:solidFill>
                    <a:srgbClr val="FF0000"/>
                  </a:solidFill>
                </a:ln>
                <a:solidFill>
                  <a:srgbClr val="FF0000"/>
                </a:solidFill>
                <a:effectLst>
                  <a:outerShdw blurRad="50800" dist="39000" dir="5460000" algn="tl">
                    <a:srgbClr val="000000">
                      <a:alpha val="38000"/>
                    </a:srgbClr>
                  </a:outerShdw>
                </a:effectLst>
              </a:rPr>
              <a:t>Câu</a:t>
            </a:r>
            <a:r>
              <a:rPr lang="en-US" b="1" i="1" dirty="0">
                <a:ln w="11430">
                  <a:solidFill>
                    <a:srgbClr val="FF0000"/>
                  </a:solidFill>
                </a:ln>
                <a:solidFill>
                  <a:srgbClr val="FF0000"/>
                </a:solidFill>
                <a:effectLst>
                  <a:outerShdw blurRad="50800" dist="39000" dir="5460000" algn="tl">
                    <a:srgbClr val="000000">
                      <a:alpha val="38000"/>
                    </a:srgbClr>
                  </a:outerShdw>
                </a:effectLst>
              </a:rPr>
              <a:t> </a:t>
            </a:r>
            <a:r>
              <a:rPr lang="en-US" b="1" i="1" dirty="0" err="1">
                <a:ln w="11430">
                  <a:solidFill>
                    <a:srgbClr val="FF0000"/>
                  </a:solidFill>
                </a:ln>
                <a:solidFill>
                  <a:srgbClr val="FF0000"/>
                </a:solidFill>
                <a:effectLst>
                  <a:outerShdw blurRad="50800" dist="39000" dir="5460000" algn="tl">
                    <a:srgbClr val="000000">
                      <a:alpha val="38000"/>
                    </a:srgbClr>
                  </a:outerShdw>
                </a:effectLst>
              </a:rPr>
              <a:t>hỏi</a:t>
            </a:r>
            <a:endParaRPr lang="vi-VN" b="1" i="1" dirty="0">
              <a:ln w="11430">
                <a:solidFill>
                  <a:srgbClr val="FF0000"/>
                </a:solidFill>
              </a:ln>
              <a:solidFill>
                <a:srgbClr val="FF0000"/>
              </a:solidFill>
              <a:effectLst>
                <a:outerShdw blurRad="50800" dist="39000" dir="5460000" algn="tl">
                  <a:srgbClr val="000000">
                    <a:alpha val="38000"/>
                  </a:srgbClr>
                </a:outerShdw>
              </a:effectLst>
            </a:endParaRPr>
          </a:p>
        </p:txBody>
      </p:sp>
      <p:sp>
        <p:nvSpPr>
          <p:cNvPr id="66" name="AutoShape 57">
            <a:hlinkClick r:id="rId26" action="ppaction://hlinksldjump" highlightClick="1"/>
            <a:hlinkHover r:id="" action="ppaction://noaction" highlightClick="1"/>
          </p:cNvPr>
          <p:cNvSpPr>
            <a:spLocks noChangeArrowheads="1"/>
          </p:cNvSpPr>
          <p:nvPr/>
        </p:nvSpPr>
        <p:spPr bwMode="auto">
          <a:xfrm rot="16200000">
            <a:off x="3517191" y="480153"/>
            <a:ext cx="358775" cy="1684471"/>
          </a:xfrm>
          <a:prstGeom prst="flowChartDelay">
            <a:avLst/>
          </a:prstGeom>
          <a:blipFill>
            <a:blip r:embed="rId25"/>
            <a:tile tx="0" ty="0" sx="100000" sy="100000" flip="none" algn="tl"/>
          </a:blipFill>
          <a:ln w="9525" algn="ctr">
            <a:noFill/>
            <a:miter lim="800000"/>
            <a:headEnd/>
            <a:tailEnd/>
          </a:ln>
          <a:effectLst>
            <a:outerShdw blurRad="107950" dist="12700" dir="5400000" algn="ctr">
              <a:srgbClr val="000000"/>
            </a:outerShdw>
          </a:effectLst>
          <a:scene3d>
            <a:camera prst="perspectiveBelow"/>
            <a:lightRig rig="soft" dir="b">
              <a:rot lat="0" lon="0" rev="0"/>
            </a:lightRig>
          </a:scene3d>
          <a:sp3d contourW="44450" prstMaterial="matte">
            <a:bevelT w="63500" h="63500" prst="relaxedInset"/>
            <a:contourClr>
              <a:srgbClr val="FFFFFF"/>
            </a:contourClr>
          </a:sp3d>
        </p:spPr>
        <p:txBody>
          <a:bodyPr vert="eaVert"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b="1" i="1" dirty="0" err="1">
                <a:ln w="11430">
                  <a:solidFill>
                    <a:srgbClr val="FF0000"/>
                  </a:solidFill>
                </a:ln>
                <a:solidFill>
                  <a:srgbClr val="FF0000"/>
                </a:solidFill>
                <a:effectLst>
                  <a:outerShdw blurRad="50800" dist="39000" dir="5460000" algn="tl">
                    <a:srgbClr val="000000">
                      <a:alpha val="38000"/>
                    </a:srgbClr>
                  </a:outerShdw>
                </a:effectLst>
              </a:rPr>
              <a:t>Cứu</a:t>
            </a:r>
            <a:r>
              <a:rPr lang="en-US" b="1" i="1" dirty="0">
                <a:ln w="11430">
                  <a:solidFill>
                    <a:srgbClr val="FF0000"/>
                  </a:solidFill>
                </a:ln>
                <a:solidFill>
                  <a:srgbClr val="FF0000"/>
                </a:solidFill>
                <a:effectLst>
                  <a:outerShdw blurRad="50800" dist="39000" dir="5460000" algn="tl">
                    <a:srgbClr val="000000">
                      <a:alpha val="38000"/>
                    </a:srgbClr>
                  </a:outerShdw>
                </a:effectLst>
              </a:rPr>
              <a:t> </a:t>
            </a:r>
            <a:r>
              <a:rPr lang="en-US" b="1" i="1" dirty="0" err="1">
                <a:ln w="11430">
                  <a:solidFill>
                    <a:srgbClr val="FF0000"/>
                  </a:solidFill>
                </a:ln>
                <a:solidFill>
                  <a:srgbClr val="FF0000"/>
                </a:solidFill>
                <a:effectLst>
                  <a:outerShdw blurRad="50800" dist="39000" dir="5460000" algn="tl">
                    <a:srgbClr val="000000">
                      <a:alpha val="38000"/>
                    </a:srgbClr>
                  </a:outerShdw>
                </a:effectLst>
              </a:rPr>
              <a:t>trợ</a:t>
            </a:r>
            <a:endParaRPr lang="vi-VN" b="1" i="1" dirty="0">
              <a:ln w="11430">
                <a:solidFill>
                  <a:srgbClr val="FF0000"/>
                </a:solidFill>
              </a:ln>
              <a:solidFill>
                <a:srgbClr val="FF0000"/>
              </a:solidFill>
              <a:effectLst>
                <a:outerShdw blurRad="50800" dist="39000" dir="5460000" algn="tl">
                  <a:srgbClr val="000000">
                    <a:alpha val="38000"/>
                  </a:srgbClr>
                </a:outerShdw>
              </a:effectLst>
            </a:endParaRPr>
          </a:p>
        </p:txBody>
      </p:sp>
      <p:sp>
        <p:nvSpPr>
          <p:cNvPr id="67" name="AutoShape 58">
            <a:hlinkClick r:id="rId27" action="ppaction://hlinksldjump"/>
            <a:hlinkHover r:id="" action="ppaction://noaction" highlightClick="1"/>
          </p:cNvPr>
          <p:cNvSpPr>
            <a:spLocks noChangeArrowheads="1"/>
          </p:cNvSpPr>
          <p:nvPr/>
        </p:nvSpPr>
        <p:spPr bwMode="auto">
          <a:xfrm rot="16200000">
            <a:off x="5179693" y="400390"/>
            <a:ext cx="358775" cy="1821775"/>
          </a:xfrm>
          <a:prstGeom prst="flowChartDelay">
            <a:avLst/>
          </a:prstGeom>
          <a:blipFill>
            <a:blip r:embed="rId25"/>
            <a:tile tx="0" ty="0" sx="100000" sy="100000" flip="none" algn="tl"/>
          </a:blipFill>
          <a:ln w="9525" algn="ctr">
            <a:noFill/>
            <a:miter lim="800000"/>
            <a:headEnd/>
            <a:tailEnd/>
          </a:ln>
          <a:effectLst>
            <a:outerShdw blurRad="107950" dist="12700" dir="5400000" algn="ctr">
              <a:srgbClr val="000000"/>
            </a:outerShdw>
          </a:effectLst>
          <a:scene3d>
            <a:camera prst="perspectiveBelow"/>
            <a:lightRig rig="soft" dir="b">
              <a:rot lat="0" lon="0" rev="0"/>
            </a:lightRig>
          </a:scene3d>
          <a:sp3d contourW="44450" prstMaterial="matte">
            <a:bevelT w="63500" h="63500" prst="relaxedInset"/>
            <a:contourClr>
              <a:srgbClr val="FFFFFF"/>
            </a:contourClr>
          </a:sp3d>
        </p:spPr>
        <p:txBody>
          <a:bodyPr vert="eaVert"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b="1" i="1" dirty="0" err="1">
                <a:ln w="11430">
                  <a:solidFill>
                    <a:srgbClr val="FF0000"/>
                  </a:solidFill>
                </a:ln>
                <a:solidFill>
                  <a:srgbClr val="FF0000"/>
                </a:solidFill>
                <a:effectLst>
                  <a:outerShdw blurRad="50800" dist="39000" dir="5460000" algn="tl">
                    <a:srgbClr val="000000">
                      <a:alpha val="38000"/>
                    </a:srgbClr>
                  </a:outerShdw>
                </a:effectLst>
              </a:rPr>
              <a:t>Khán</a:t>
            </a:r>
            <a:r>
              <a:rPr lang="en-US" b="1" i="1" dirty="0">
                <a:ln w="11430">
                  <a:solidFill>
                    <a:srgbClr val="FF0000"/>
                  </a:solidFill>
                </a:ln>
                <a:solidFill>
                  <a:srgbClr val="FF0000"/>
                </a:solidFill>
                <a:effectLst>
                  <a:outerShdw blurRad="50800" dist="39000" dir="5460000" algn="tl">
                    <a:srgbClr val="000000">
                      <a:alpha val="38000"/>
                    </a:srgbClr>
                  </a:outerShdw>
                </a:effectLst>
              </a:rPr>
              <a:t> </a:t>
            </a:r>
            <a:r>
              <a:rPr lang="en-US" b="1" i="1" dirty="0" err="1">
                <a:ln w="11430">
                  <a:solidFill>
                    <a:srgbClr val="FF0000"/>
                  </a:solidFill>
                </a:ln>
                <a:solidFill>
                  <a:srgbClr val="FF0000"/>
                </a:solidFill>
                <a:effectLst>
                  <a:outerShdw blurRad="50800" dist="39000" dir="5460000" algn="tl">
                    <a:srgbClr val="000000">
                      <a:alpha val="38000"/>
                    </a:srgbClr>
                  </a:outerShdw>
                </a:effectLst>
              </a:rPr>
              <a:t>giả</a:t>
            </a:r>
            <a:endParaRPr lang="vi-VN" b="1" i="1" dirty="0">
              <a:ln w="11430">
                <a:solidFill>
                  <a:srgbClr val="FF0000"/>
                </a:solidFill>
              </a:ln>
              <a:solidFill>
                <a:srgbClr val="FF0000"/>
              </a:solidFill>
              <a:effectLst>
                <a:outerShdw blurRad="50800" dist="39000" dir="5460000" algn="tl">
                  <a:srgbClr val="000000">
                    <a:alpha val="38000"/>
                  </a:srgbClr>
                </a:outerShdw>
              </a:effectLst>
            </a:endParaRPr>
          </a:p>
        </p:txBody>
      </p:sp>
      <p:sp>
        <p:nvSpPr>
          <p:cNvPr id="68" name="AutoShape 59">
            <a:hlinkClick r:id="rId6" action="ppaction://hlinksldjump"/>
            <a:hlinkHover r:id="" action="ppaction://noaction" highlightClick="1"/>
          </p:cNvPr>
          <p:cNvSpPr>
            <a:spLocks noChangeArrowheads="1"/>
          </p:cNvSpPr>
          <p:nvPr/>
        </p:nvSpPr>
        <p:spPr bwMode="auto">
          <a:xfrm rot="16200000">
            <a:off x="6948591" y="347589"/>
            <a:ext cx="358775" cy="1898796"/>
          </a:xfrm>
          <a:prstGeom prst="flowChartDelay">
            <a:avLst/>
          </a:prstGeom>
          <a:blipFill>
            <a:blip r:embed="rId25"/>
            <a:tile tx="0" ty="0" sx="100000" sy="100000" flip="none" algn="tl"/>
          </a:blipFill>
          <a:ln w="9525" algn="ctr">
            <a:noFill/>
            <a:miter lim="800000"/>
            <a:headEnd/>
            <a:tailEnd/>
          </a:ln>
          <a:effectLst>
            <a:outerShdw blurRad="107950" dist="12700" dir="5400000" algn="ctr">
              <a:srgbClr val="000000"/>
            </a:outerShdw>
          </a:effectLst>
          <a:scene3d>
            <a:camera prst="perspectiveBelow"/>
            <a:lightRig rig="soft" dir="b">
              <a:rot lat="0" lon="0" rev="0"/>
            </a:lightRig>
          </a:scene3d>
          <a:sp3d contourW="44450" prstMaterial="matte">
            <a:bevelT w="63500" h="63500" prst="relaxedInset"/>
            <a:contourClr>
              <a:srgbClr val="FFFFFF"/>
            </a:contourClr>
          </a:sp3d>
        </p:spPr>
        <p:txBody>
          <a:bodyPr vert="eaVert"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b="1" i="1" dirty="0" err="1">
                <a:ln w="11430">
                  <a:solidFill>
                    <a:srgbClr val="FF0000"/>
                  </a:solidFill>
                </a:ln>
                <a:solidFill>
                  <a:srgbClr val="FF0000"/>
                </a:solidFill>
                <a:effectLst>
                  <a:outerShdw blurRad="50800" dist="39000" dir="5460000" algn="tl">
                    <a:srgbClr val="000000">
                      <a:alpha val="38000"/>
                    </a:srgbClr>
                  </a:outerShdw>
                </a:effectLst>
              </a:rPr>
              <a:t>Luật</a:t>
            </a:r>
            <a:r>
              <a:rPr lang="en-US" b="1" i="1" dirty="0">
                <a:ln w="11430">
                  <a:solidFill>
                    <a:srgbClr val="FF0000"/>
                  </a:solidFill>
                </a:ln>
                <a:solidFill>
                  <a:srgbClr val="FF0000"/>
                </a:solidFill>
                <a:effectLst>
                  <a:outerShdw blurRad="50800" dist="39000" dir="5460000" algn="tl">
                    <a:srgbClr val="000000">
                      <a:alpha val="38000"/>
                    </a:srgbClr>
                  </a:outerShdw>
                </a:effectLst>
              </a:rPr>
              <a:t> </a:t>
            </a:r>
            <a:r>
              <a:rPr lang="en-US" b="1" i="1" dirty="0" err="1">
                <a:ln w="11430">
                  <a:solidFill>
                    <a:srgbClr val="FF0000"/>
                  </a:solidFill>
                </a:ln>
                <a:solidFill>
                  <a:srgbClr val="FF0000"/>
                </a:solidFill>
                <a:effectLst>
                  <a:outerShdw blurRad="50800" dist="39000" dir="5460000" algn="tl">
                    <a:srgbClr val="000000">
                      <a:alpha val="38000"/>
                    </a:srgbClr>
                  </a:outerShdw>
                </a:effectLst>
              </a:rPr>
              <a:t>chơi</a:t>
            </a:r>
            <a:endParaRPr lang="vi-VN" b="1" i="1" dirty="0">
              <a:ln w="11430">
                <a:solidFill>
                  <a:srgbClr val="FF0000"/>
                </a:solidFill>
              </a:ln>
              <a:solidFill>
                <a:srgbClr val="FF0000"/>
              </a:solidFill>
              <a:effectLst>
                <a:outerShdw blurRad="50800" dist="39000" dir="5460000" algn="tl">
                  <a:srgbClr val="000000">
                    <a:alpha val="38000"/>
                  </a:srgbClr>
                </a:outerShdw>
              </a:effectLst>
            </a:endParaRPr>
          </a:p>
        </p:txBody>
      </p:sp>
      <p:pic>
        <p:nvPicPr>
          <p:cNvPr id="3102" name="Picture 5" descr="D:\du lieu tam tu usb ut tam(18.02.11)\images1.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89025" y="1601788"/>
            <a:ext cx="785018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9"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725" y="266700"/>
            <a:ext cx="884238"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1509"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55301" name="Rectangle 54"/>
          <p:cNvSpPr>
            <a:spLocks noChangeArrowheads="1"/>
          </p:cNvSpPr>
          <p:nvPr/>
        </p:nvSpPr>
        <p:spPr bwMode="auto">
          <a:xfrm>
            <a:off x="1724025" y="2057400"/>
            <a:ext cx="7086600" cy="1617663"/>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rgbClr val="FF81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en-US" sz="2400" b="1">
                <a:solidFill>
                  <a:schemeClr val="accent2"/>
                </a:solidFill>
                <a:latin typeface="Times New Roman" panose="02020603050405020304" pitchFamily="18" charset="0"/>
                <a:cs typeface="Times New Roman" panose="02020603050405020304" pitchFamily="18" charset="0"/>
              </a:rPr>
              <a:t>Trong bài  </a:t>
            </a:r>
            <a:r>
              <a:rPr lang="pt-BR" altLang="en-US" sz="2400" b="1" i="1">
                <a:solidFill>
                  <a:schemeClr val="accent2"/>
                </a:solidFill>
                <a:latin typeface="Times New Roman" panose="02020603050405020304" pitchFamily="18" charset="0"/>
                <a:cs typeface="Times New Roman" panose="02020603050405020304" pitchFamily="18" charset="0"/>
              </a:rPr>
              <a:t>Lời giải toán đặc biệt </a:t>
            </a:r>
          </a:p>
          <a:p>
            <a:pPr algn="ctr" eaLnBrk="1" hangingPunct="1">
              <a:spcBef>
                <a:spcPct val="0"/>
              </a:spcBef>
              <a:buFontTx/>
              <a:buNone/>
            </a:pPr>
            <a:r>
              <a:rPr lang="pt-BR" altLang="en-US" sz="2400" b="1">
                <a:solidFill>
                  <a:schemeClr val="accent2"/>
                </a:solidFill>
                <a:latin typeface="Times New Roman" panose="02020603050405020304" pitchFamily="18" charset="0"/>
                <a:cs typeface="Times New Roman" panose="02020603050405020304" pitchFamily="18" charset="0"/>
              </a:rPr>
              <a:t>Vich-to Huy-gô đã bộc lộ năng khiếu gì từ rất sớm?</a:t>
            </a:r>
          </a:p>
        </p:txBody>
      </p:sp>
      <p:pic>
        <p:nvPicPr>
          <p:cNvPr id="21511"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1513"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1516"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8"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16</a:t>
            </a:r>
          </a:p>
        </p:txBody>
      </p:sp>
      <p:sp>
        <p:nvSpPr>
          <p:cNvPr id="21518"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1519"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5311"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21521" name="AutoShape 19" descr="img24">
            <a:hlinkClick r:id="rId9"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21522" name="AutoShape 20" descr="img24">
            <a:hlinkClick r:id="rId11"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21523" name="AutoShape 21" descr="img24">
            <a:hlinkClick r:id="rId12"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21524" name="AutoShape 22" descr="img24">
            <a:hlinkClick r:id="rId14"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1525" name="AutoShape 23" descr="img24">
            <a:hlinkClick r:id="rId15"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55326" name="WordArt 30"/>
          <p:cNvSpPr>
            <a:spLocks noChangeArrowheads="1" noChangeShapeType="1" noTextEdit="1"/>
          </p:cNvSpPr>
          <p:nvPr/>
        </p:nvSpPr>
        <p:spPr bwMode="auto">
          <a:xfrm>
            <a:off x="5715000" y="1676400"/>
            <a:ext cx="990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(Tự luận)</a:t>
            </a:r>
          </a:p>
        </p:txBody>
      </p:sp>
      <p:sp>
        <p:nvSpPr>
          <p:cNvPr id="55327" name="WordArt 31"/>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 </a:t>
            </a:r>
            <a:r>
              <a:rPr lang="en-US" sz="3600" b="1" kern="10" dirty="0">
                <a:solidFill>
                  <a:srgbClr val="336699"/>
                </a:solidFill>
                <a:effectLst>
                  <a:outerShdw dist="45791" dir="2021404" algn="ctr" rotWithShape="0">
                    <a:srgbClr val="B2B2B2">
                      <a:alpha val="79999"/>
                    </a:srgbClr>
                  </a:outerShdw>
                </a:effectLst>
                <a:latin typeface="+mj-lt"/>
              </a:rPr>
              <a:t>Tiếng Việt</a:t>
            </a:r>
            <a:r>
              <a:rPr lang="en-US" sz="3600" kern="10" dirty="0">
                <a:solidFill>
                  <a:srgbClr val="336699"/>
                </a:solidFill>
                <a:effectLst>
                  <a:outerShdw dist="45791" dir="2021404" algn="ctr" rotWithShape="0">
                    <a:srgbClr val="B2B2B2">
                      <a:alpha val="79999"/>
                    </a:srgbClr>
                  </a:outerShdw>
                </a:effectLst>
                <a:latin typeface=".VnTifani HeavyH"/>
              </a:rPr>
              <a:t>)</a:t>
            </a:r>
          </a:p>
        </p:txBody>
      </p:sp>
      <p:pic>
        <p:nvPicPr>
          <p:cNvPr id="21528"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868363"/>
            <a:ext cx="9477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33" descr="atom">
            <a:hlinkClick r:id="" action="ppaction://noaction"/>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0" name="AutoShape 34"/>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55331" name="Group 35"/>
          <p:cNvGrpSpPr>
            <a:grpSpLocks/>
          </p:cNvGrpSpPr>
          <p:nvPr/>
        </p:nvGrpSpPr>
        <p:grpSpPr bwMode="auto">
          <a:xfrm>
            <a:off x="1562100" y="4038600"/>
            <a:ext cx="1774825" cy="1371600"/>
            <a:chOff x="4450" y="0"/>
            <a:chExt cx="1118" cy="1104"/>
          </a:xfrm>
        </p:grpSpPr>
        <p:pic>
          <p:nvPicPr>
            <p:cNvPr id="21590" name="Picture 36"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91" name="AutoShape 3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55334" name="Group 38"/>
          <p:cNvGrpSpPr>
            <a:grpSpLocks/>
          </p:cNvGrpSpPr>
          <p:nvPr/>
        </p:nvGrpSpPr>
        <p:grpSpPr bwMode="auto">
          <a:xfrm>
            <a:off x="1539875" y="4038600"/>
            <a:ext cx="1774825" cy="1371600"/>
            <a:chOff x="4450" y="0"/>
            <a:chExt cx="1118" cy="1104"/>
          </a:xfrm>
        </p:grpSpPr>
        <p:pic>
          <p:nvPicPr>
            <p:cNvPr id="21588" name="Picture 39"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9" name="AutoShape 4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55337" name="Group 41"/>
          <p:cNvGrpSpPr>
            <a:grpSpLocks/>
          </p:cNvGrpSpPr>
          <p:nvPr/>
        </p:nvGrpSpPr>
        <p:grpSpPr bwMode="auto">
          <a:xfrm>
            <a:off x="1562100" y="4038600"/>
            <a:ext cx="1774825" cy="1371600"/>
            <a:chOff x="4450" y="0"/>
            <a:chExt cx="1118" cy="1104"/>
          </a:xfrm>
        </p:grpSpPr>
        <p:pic>
          <p:nvPicPr>
            <p:cNvPr id="21586" name="Picture 42"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7" name="AutoShape 4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55340" name="Group 44"/>
          <p:cNvGrpSpPr>
            <a:grpSpLocks/>
          </p:cNvGrpSpPr>
          <p:nvPr/>
        </p:nvGrpSpPr>
        <p:grpSpPr bwMode="auto">
          <a:xfrm>
            <a:off x="1562100" y="4038600"/>
            <a:ext cx="1774825" cy="1371600"/>
            <a:chOff x="4450" y="0"/>
            <a:chExt cx="1118" cy="1104"/>
          </a:xfrm>
        </p:grpSpPr>
        <p:pic>
          <p:nvPicPr>
            <p:cNvPr id="21584" name="Picture 45"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 name="AutoShape 4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55343" name="Group 47"/>
          <p:cNvGrpSpPr>
            <a:grpSpLocks/>
          </p:cNvGrpSpPr>
          <p:nvPr/>
        </p:nvGrpSpPr>
        <p:grpSpPr bwMode="auto">
          <a:xfrm>
            <a:off x="1539875" y="4038600"/>
            <a:ext cx="1774825" cy="1371600"/>
            <a:chOff x="4450" y="0"/>
            <a:chExt cx="1118" cy="1104"/>
          </a:xfrm>
        </p:grpSpPr>
        <p:pic>
          <p:nvPicPr>
            <p:cNvPr id="21582" name="Picture 48"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3" name="AutoShape 4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55346" name="Group 50"/>
          <p:cNvGrpSpPr>
            <a:grpSpLocks/>
          </p:cNvGrpSpPr>
          <p:nvPr/>
        </p:nvGrpSpPr>
        <p:grpSpPr bwMode="auto">
          <a:xfrm>
            <a:off x="1562100" y="4038600"/>
            <a:ext cx="1774825" cy="1371600"/>
            <a:chOff x="4450" y="0"/>
            <a:chExt cx="1118" cy="1104"/>
          </a:xfrm>
        </p:grpSpPr>
        <p:pic>
          <p:nvPicPr>
            <p:cNvPr id="21580" name="Picture 51"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1" name="AutoShape 5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55349" name="Group 53"/>
          <p:cNvGrpSpPr>
            <a:grpSpLocks/>
          </p:cNvGrpSpPr>
          <p:nvPr/>
        </p:nvGrpSpPr>
        <p:grpSpPr bwMode="auto">
          <a:xfrm>
            <a:off x="1562100" y="4038600"/>
            <a:ext cx="1774825" cy="1371600"/>
            <a:chOff x="4450" y="0"/>
            <a:chExt cx="1118" cy="1104"/>
          </a:xfrm>
        </p:grpSpPr>
        <p:pic>
          <p:nvPicPr>
            <p:cNvPr id="21578" name="Picture 54"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9" name="AutoShape 5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55352" name="Group 56"/>
          <p:cNvGrpSpPr>
            <a:grpSpLocks/>
          </p:cNvGrpSpPr>
          <p:nvPr/>
        </p:nvGrpSpPr>
        <p:grpSpPr bwMode="auto">
          <a:xfrm>
            <a:off x="1562100" y="4038600"/>
            <a:ext cx="1774825" cy="1371600"/>
            <a:chOff x="4450" y="0"/>
            <a:chExt cx="1118" cy="1104"/>
          </a:xfrm>
        </p:grpSpPr>
        <p:pic>
          <p:nvPicPr>
            <p:cNvPr id="21576" name="Picture 57"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7" name="AutoShape 5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55355" name="Group 59"/>
          <p:cNvGrpSpPr>
            <a:grpSpLocks/>
          </p:cNvGrpSpPr>
          <p:nvPr/>
        </p:nvGrpSpPr>
        <p:grpSpPr bwMode="auto">
          <a:xfrm>
            <a:off x="1524000" y="4025900"/>
            <a:ext cx="1774825" cy="1371600"/>
            <a:chOff x="4450" y="0"/>
            <a:chExt cx="1118" cy="1104"/>
          </a:xfrm>
        </p:grpSpPr>
        <p:pic>
          <p:nvPicPr>
            <p:cNvPr id="21574" name="Picture 60"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5" name="AutoShape 6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55358" name="Group 62"/>
          <p:cNvGrpSpPr>
            <a:grpSpLocks/>
          </p:cNvGrpSpPr>
          <p:nvPr/>
        </p:nvGrpSpPr>
        <p:grpSpPr bwMode="auto">
          <a:xfrm>
            <a:off x="1562100" y="4038600"/>
            <a:ext cx="1774825" cy="1371600"/>
            <a:chOff x="4450" y="0"/>
            <a:chExt cx="1118" cy="1104"/>
          </a:xfrm>
        </p:grpSpPr>
        <p:pic>
          <p:nvPicPr>
            <p:cNvPr id="21572" name="Picture 63"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3" name="AutoShape 6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55361" name="Group 65"/>
          <p:cNvGrpSpPr>
            <a:grpSpLocks/>
          </p:cNvGrpSpPr>
          <p:nvPr/>
        </p:nvGrpSpPr>
        <p:grpSpPr bwMode="auto">
          <a:xfrm>
            <a:off x="1539875" y="4038600"/>
            <a:ext cx="1774825" cy="1371600"/>
            <a:chOff x="4450" y="0"/>
            <a:chExt cx="1118" cy="1104"/>
          </a:xfrm>
        </p:grpSpPr>
        <p:pic>
          <p:nvPicPr>
            <p:cNvPr id="21570" name="Picture 66"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1" name="AutoShape 6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55364" name="Group 68"/>
          <p:cNvGrpSpPr>
            <a:grpSpLocks/>
          </p:cNvGrpSpPr>
          <p:nvPr/>
        </p:nvGrpSpPr>
        <p:grpSpPr bwMode="auto">
          <a:xfrm>
            <a:off x="1562100" y="4038600"/>
            <a:ext cx="1774825" cy="1371600"/>
            <a:chOff x="4450" y="0"/>
            <a:chExt cx="1118" cy="1104"/>
          </a:xfrm>
        </p:grpSpPr>
        <p:pic>
          <p:nvPicPr>
            <p:cNvPr id="21568" name="Picture 69"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9" name="AutoShape 7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55367" name="Group 71"/>
          <p:cNvGrpSpPr>
            <a:grpSpLocks/>
          </p:cNvGrpSpPr>
          <p:nvPr/>
        </p:nvGrpSpPr>
        <p:grpSpPr bwMode="auto">
          <a:xfrm>
            <a:off x="1539875" y="4038600"/>
            <a:ext cx="1774825" cy="1371600"/>
            <a:chOff x="4450" y="0"/>
            <a:chExt cx="1118" cy="1104"/>
          </a:xfrm>
        </p:grpSpPr>
        <p:pic>
          <p:nvPicPr>
            <p:cNvPr id="21566" name="Picture 72"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7" name="AutoShape 7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55370" name="Group 74"/>
          <p:cNvGrpSpPr>
            <a:grpSpLocks/>
          </p:cNvGrpSpPr>
          <p:nvPr/>
        </p:nvGrpSpPr>
        <p:grpSpPr bwMode="auto">
          <a:xfrm>
            <a:off x="1539875" y="4038600"/>
            <a:ext cx="1774825" cy="1371600"/>
            <a:chOff x="4450" y="0"/>
            <a:chExt cx="1118" cy="1104"/>
          </a:xfrm>
        </p:grpSpPr>
        <p:pic>
          <p:nvPicPr>
            <p:cNvPr id="21564" name="Picture 75"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5" name="AutoShape 7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55373" name="Group 77"/>
          <p:cNvGrpSpPr>
            <a:grpSpLocks/>
          </p:cNvGrpSpPr>
          <p:nvPr/>
        </p:nvGrpSpPr>
        <p:grpSpPr bwMode="auto">
          <a:xfrm>
            <a:off x="1562100" y="4038600"/>
            <a:ext cx="1774825" cy="1371600"/>
            <a:chOff x="4450" y="0"/>
            <a:chExt cx="1118" cy="1104"/>
          </a:xfrm>
        </p:grpSpPr>
        <p:pic>
          <p:nvPicPr>
            <p:cNvPr id="21562" name="Picture 78" descr="CLO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3" name="AutoShape 7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55376" name="AutoShape 80"/>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1547" name="Picture 82" descr="Buombay"/>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8" name="Picture 83" descr="atom">
            <a:hlinkClick r:id="" action="ppaction://noaction"/>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9" name="Picture 84" descr="690739pesbqr6dqw"/>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0" name="Picture 85" descr="690739pesbqr6dqw"/>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1" name="Picture 86" descr="690739pesbqr6dqw"/>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2" name="Picture 87" descr="690739pesbqr6dqw"/>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53" name="Group 88"/>
          <p:cNvGrpSpPr>
            <a:grpSpLocks/>
          </p:cNvGrpSpPr>
          <p:nvPr/>
        </p:nvGrpSpPr>
        <p:grpSpPr bwMode="auto">
          <a:xfrm>
            <a:off x="7162800" y="5867400"/>
            <a:ext cx="2057400" cy="1066800"/>
            <a:chOff x="0" y="3552"/>
            <a:chExt cx="1392" cy="768"/>
          </a:xfrm>
        </p:grpSpPr>
        <p:pic>
          <p:nvPicPr>
            <p:cNvPr id="21560" name="Picture 89" descr="671691"/>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1" name="Picture 90" descr="671691"/>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54" name="Group 91"/>
          <p:cNvGrpSpPr>
            <a:grpSpLocks/>
          </p:cNvGrpSpPr>
          <p:nvPr/>
        </p:nvGrpSpPr>
        <p:grpSpPr bwMode="auto">
          <a:xfrm>
            <a:off x="1295400" y="5867400"/>
            <a:ext cx="1752600" cy="990600"/>
            <a:chOff x="0" y="3552"/>
            <a:chExt cx="1392" cy="768"/>
          </a:xfrm>
        </p:grpSpPr>
        <p:pic>
          <p:nvPicPr>
            <p:cNvPr id="21558" name="Picture 92" descr="671691"/>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9" name="Picture 93" descr="671691"/>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55" name="Picture 94" descr="atom">
            <a:hlinkClick r:id="" action="ppaction://noaction"/>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6" name="Picture 95" descr="atom">
            <a:hlinkClick r:id="" action="ppaction://noaction"/>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522663" y="4503738"/>
            <a:ext cx="3792537"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A82914"/>
                </a:solidFill>
              </a:rPr>
              <a:t>Thơ ca (làm thơ)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8"/>
                                        </p:tgtEl>
                                        <p:attrNameLst>
                                          <p:attrName>style.visibility</p:attrName>
                                        </p:attrNameLst>
                                      </p:cBhvr>
                                      <p:to>
                                        <p:strVal val="visible"/>
                                      </p:to>
                                    </p:set>
                                    <p:anim calcmode="lin" valueType="num">
                                      <p:cBhvr additive="base">
                                        <p:cTn id="7" dur="500" fill="hold"/>
                                        <p:tgtEl>
                                          <p:spTgt spid="55308"/>
                                        </p:tgtEl>
                                        <p:attrNameLst>
                                          <p:attrName>ppt_x</p:attrName>
                                        </p:attrNameLst>
                                      </p:cBhvr>
                                      <p:tavLst>
                                        <p:tav tm="0">
                                          <p:val>
                                            <p:strVal val="#ppt_x"/>
                                          </p:val>
                                        </p:tav>
                                        <p:tav tm="100000">
                                          <p:val>
                                            <p:strVal val="#ppt_x"/>
                                          </p:val>
                                        </p:tav>
                                      </p:tavLst>
                                    </p:anim>
                                    <p:anim calcmode="lin" valueType="num">
                                      <p:cBhvr additive="base">
                                        <p:cTn id="8" dur="500" fill="hold"/>
                                        <p:tgtEl>
                                          <p:spTgt spid="5530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530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55327"/>
                                        </p:tgtEl>
                                        <p:attrNameLst>
                                          <p:attrName>style.visibility</p:attrName>
                                        </p:attrNameLst>
                                      </p:cBhvr>
                                      <p:to>
                                        <p:strVal val="visible"/>
                                      </p:to>
                                    </p:set>
                                    <p:anim calcmode="lin" valueType="num">
                                      <p:cBhvr>
                                        <p:cTn id="13" dur="5000" fill="hold"/>
                                        <p:tgtEl>
                                          <p:spTgt spid="55327"/>
                                        </p:tgtEl>
                                        <p:attrNameLst>
                                          <p:attrName>ppt_w</p:attrName>
                                        </p:attrNameLst>
                                      </p:cBhvr>
                                      <p:tavLst>
                                        <p:tav tm="0" fmla="#ppt_w*sin(2.5*pi*$)">
                                          <p:val>
                                            <p:fltVal val="0"/>
                                          </p:val>
                                        </p:tav>
                                        <p:tav tm="100000">
                                          <p:val>
                                            <p:fltVal val="1"/>
                                          </p:val>
                                        </p:tav>
                                      </p:tavLst>
                                    </p:anim>
                                    <p:anim calcmode="lin" valueType="num">
                                      <p:cBhvr>
                                        <p:cTn id="14" dur="5000" fill="hold"/>
                                        <p:tgtEl>
                                          <p:spTgt spid="55327"/>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55326"/>
                                        </p:tgtEl>
                                        <p:attrNameLst>
                                          <p:attrName>style.visibility</p:attrName>
                                        </p:attrNameLst>
                                      </p:cBhvr>
                                      <p:to>
                                        <p:strVal val="visible"/>
                                      </p:to>
                                    </p:set>
                                    <p:anim calcmode="lin" valueType="num">
                                      <p:cBhvr>
                                        <p:cTn id="17" dur="5000" fill="hold"/>
                                        <p:tgtEl>
                                          <p:spTgt spid="55326"/>
                                        </p:tgtEl>
                                        <p:attrNameLst>
                                          <p:attrName>ppt_w</p:attrName>
                                        </p:attrNameLst>
                                      </p:cBhvr>
                                      <p:tavLst>
                                        <p:tav tm="0" fmla="#ppt_w*sin(2.5*pi*$)">
                                          <p:val>
                                            <p:fltVal val="0"/>
                                          </p:val>
                                        </p:tav>
                                        <p:tav tm="100000">
                                          <p:val>
                                            <p:fltVal val="1"/>
                                          </p:val>
                                        </p:tav>
                                      </p:tavLst>
                                    </p:anim>
                                    <p:anim calcmode="lin" valueType="num">
                                      <p:cBhvr>
                                        <p:cTn id="18" dur="5000" fill="hold"/>
                                        <p:tgtEl>
                                          <p:spTgt spid="5532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55301">
                                            <p:txEl>
                                              <p:pRg st="0" end="0"/>
                                            </p:txEl>
                                          </p:spTgt>
                                        </p:tgtEl>
                                        <p:attrNameLst>
                                          <p:attrName>style.visibility</p:attrName>
                                        </p:attrNameLst>
                                      </p:cBhvr>
                                      <p:to>
                                        <p:strVal val="visible"/>
                                      </p:to>
                                    </p:set>
                                    <p:anim calcmode="lin" valueType="num">
                                      <p:cBhvr>
                                        <p:cTn id="23" dur="500" fill="hold"/>
                                        <p:tgtEl>
                                          <p:spTgt spid="5530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5301">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530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530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530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55301">
                                            <p:txEl>
                                              <p:pRg st="1" end="1"/>
                                            </p:txEl>
                                          </p:spTgt>
                                        </p:tgtEl>
                                        <p:attrNameLst>
                                          <p:attrName>style.visibility</p:attrName>
                                        </p:attrNameLst>
                                      </p:cBhvr>
                                      <p:to>
                                        <p:strVal val="visible"/>
                                      </p:to>
                                    </p:set>
                                    <p:anim calcmode="lin" valueType="num">
                                      <p:cBhvr>
                                        <p:cTn id="32" dur="500" fill="hold"/>
                                        <p:tgtEl>
                                          <p:spTgt spid="5530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55301">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5530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5530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55301">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5330"/>
                                        </p:tgtEl>
                                        <p:attrNameLst>
                                          <p:attrName>style.visibility</p:attrName>
                                        </p:attrNameLst>
                                      </p:cBhvr>
                                      <p:to>
                                        <p:strVal val="visible"/>
                                      </p:to>
                                    </p:set>
                                    <p:animEffect transition="in" filter="checkerboard(across)">
                                      <p:cBhvr>
                                        <p:cTn id="41" dur="1000"/>
                                        <p:tgtEl>
                                          <p:spTgt spid="55330"/>
                                        </p:tgtEl>
                                      </p:cBhvr>
                                    </p:animEffect>
                                  </p:childTnLst>
                                  <p:subTnLst>
                                    <p:audio>
                                      <p:cMediaNode vol="0">
                                        <p:cTn display="0" masterRel="sameClick">
                                          <p:stCondLst>
                                            <p:cond evt="begin" delay="0">
                                              <p:tn val="39"/>
                                            </p:cond>
                                          </p:stCondLst>
                                          <p:endCondLst>
                                            <p:cond evt="onStopAudio" delay="0">
                                              <p:tgtEl>
                                                <p:sldTgt/>
                                              </p:tgtEl>
                                            </p:cond>
                                          </p:endCondLst>
                                        </p:cTn>
                                        <p:tgtEl>
                                          <p:sndTgt r:embed="rId3" name="REC04.wav"/>
                                        </p:tgtEl>
                                      </p:cMediaNode>
                                    </p:audio>
                                  </p:subTnLst>
                                </p:cTn>
                              </p:par>
                            </p:childTnLst>
                          </p:cTn>
                        </p:par>
                        <p:par>
                          <p:cTn id="42" fill="hold" nodeType="afterGroup">
                            <p:stCondLst>
                              <p:cond delay="1000"/>
                            </p:stCondLst>
                            <p:childTnLst>
                              <p:par>
                                <p:cTn id="43" presetID="5" presetClass="exit" presetSubtype="10" fill="hold" grpId="1" nodeType="afterEffect">
                                  <p:stCondLst>
                                    <p:cond delay="500"/>
                                  </p:stCondLst>
                                  <p:childTnLst>
                                    <p:animEffect transition="out" filter="checkerboard(across)">
                                      <p:cBhvr>
                                        <p:cTn id="44" dur="500"/>
                                        <p:tgtEl>
                                          <p:spTgt spid="55330"/>
                                        </p:tgtEl>
                                      </p:cBhvr>
                                    </p:animEffect>
                                    <p:set>
                                      <p:cBhvr>
                                        <p:cTn id="45" dur="1" fill="hold">
                                          <p:stCondLst>
                                            <p:cond delay="499"/>
                                          </p:stCondLst>
                                        </p:cTn>
                                        <p:tgtEl>
                                          <p:spTgt spid="55330"/>
                                        </p:tgtEl>
                                        <p:attrNameLst>
                                          <p:attrName>style.visibility</p:attrName>
                                        </p:attrNameLst>
                                      </p:cBhvr>
                                      <p:to>
                                        <p:strVal val="hidden"/>
                                      </p:to>
                                    </p:set>
                                  </p:childTnLst>
                                  <p:subTnLst>
                                    <p:audio>
                                      <p:cMediaNode vol="7000">
                                        <p:cTn display="0" masterRel="sameClick">
                                          <p:stCondLst>
                                            <p:cond evt="begin" delay="0">
                                              <p:tn val="43"/>
                                            </p:cond>
                                          </p:stCondLst>
                                          <p:endCondLst>
                                            <p:cond evt="onStopAudio" delay="0">
                                              <p:tgtEl>
                                                <p:sldTgt/>
                                              </p:tgtEl>
                                            </p:cond>
                                          </p:endCondLst>
                                        </p:cTn>
                                        <p:tgtEl>
                                          <p:sndTgt r:embed="rId3" name="REC04.wav"/>
                                        </p:tgtEl>
                                      </p:cMediaNode>
                                    </p:audio>
                                  </p:subTnLst>
                                </p:cTn>
                              </p:par>
                            </p:childTnLst>
                          </p:cTn>
                        </p:par>
                        <p:par>
                          <p:cTn id="46" fill="hold" nodeType="afterGroup">
                            <p:stCondLst>
                              <p:cond delay="2000"/>
                            </p:stCondLst>
                            <p:childTnLst>
                              <p:par>
                                <p:cTn id="47" presetID="1" presetClass="entr" presetSubtype="0" fill="hold" nodeType="afterEffect">
                                  <p:stCondLst>
                                    <p:cond delay="1000"/>
                                  </p:stCondLst>
                                  <p:childTnLst>
                                    <p:set>
                                      <p:cBhvr>
                                        <p:cTn id="48" dur="1" fill="hold">
                                          <p:stCondLst>
                                            <p:cond delay="0"/>
                                          </p:stCondLst>
                                        </p:cTn>
                                        <p:tgtEl>
                                          <p:spTgt spid="55331"/>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3000"/>
                            </p:stCondLst>
                            <p:childTnLst>
                              <p:par>
                                <p:cTn id="50" presetID="1" presetClass="entr" presetSubtype="0" fill="hold" nodeType="afterEffect">
                                  <p:stCondLst>
                                    <p:cond delay="1000"/>
                                  </p:stCondLst>
                                  <p:childTnLst>
                                    <p:set>
                                      <p:cBhvr>
                                        <p:cTn id="51" dur="1" fill="hold">
                                          <p:stCondLst>
                                            <p:cond delay="0"/>
                                          </p:stCondLst>
                                        </p:cTn>
                                        <p:tgtEl>
                                          <p:spTgt spid="55334"/>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4000"/>
                            </p:stCondLst>
                            <p:childTnLst>
                              <p:par>
                                <p:cTn id="53" presetID="1" presetClass="entr" presetSubtype="0" fill="hold" nodeType="afterEffect">
                                  <p:stCondLst>
                                    <p:cond delay="1000"/>
                                  </p:stCondLst>
                                  <p:childTnLst>
                                    <p:set>
                                      <p:cBhvr>
                                        <p:cTn id="54" dur="1" fill="hold">
                                          <p:stCondLst>
                                            <p:cond delay="0"/>
                                          </p:stCondLst>
                                        </p:cTn>
                                        <p:tgtEl>
                                          <p:spTgt spid="55337"/>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5000"/>
                            </p:stCondLst>
                            <p:childTnLst>
                              <p:par>
                                <p:cTn id="56" presetID="1" presetClass="entr" presetSubtype="0" fill="hold" nodeType="afterEffect">
                                  <p:stCondLst>
                                    <p:cond delay="1000"/>
                                  </p:stCondLst>
                                  <p:childTnLst>
                                    <p:set>
                                      <p:cBhvr>
                                        <p:cTn id="57" dur="1" fill="hold">
                                          <p:stCondLst>
                                            <p:cond delay="0"/>
                                          </p:stCondLst>
                                        </p:cTn>
                                        <p:tgtEl>
                                          <p:spTgt spid="55340"/>
                                        </p:tgtEl>
                                        <p:attrNameLst>
                                          <p:attrName>style.visibility</p:attrName>
                                        </p:attrNameLst>
                                      </p:cBhvr>
                                      <p:to>
                                        <p:strVal val="visible"/>
                                      </p:to>
                                    </p:set>
                                  </p:childTnLst>
                                  <p:subTnLst>
                                    <p:audio>
                                      <p:cMediaNode vol="100000">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6000"/>
                            </p:stCondLst>
                            <p:childTnLst>
                              <p:par>
                                <p:cTn id="59" presetID="1" presetClass="entr" presetSubtype="0" fill="hold" nodeType="afterEffect">
                                  <p:stCondLst>
                                    <p:cond delay="1000"/>
                                  </p:stCondLst>
                                  <p:childTnLst>
                                    <p:set>
                                      <p:cBhvr>
                                        <p:cTn id="60" dur="1" fill="hold">
                                          <p:stCondLst>
                                            <p:cond delay="0"/>
                                          </p:stCondLst>
                                        </p:cTn>
                                        <p:tgtEl>
                                          <p:spTgt spid="55343"/>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7000"/>
                            </p:stCondLst>
                            <p:childTnLst>
                              <p:par>
                                <p:cTn id="62" presetID="1" presetClass="entr" presetSubtype="0" fill="hold" nodeType="afterEffect">
                                  <p:stCondLst>
                                    <p:cond delay="1000"/>
                                  </p:stCondLst>
                                  <p:childTnLst>
                                    <p:set>
                                      <p:cBhvr>
                                        <p:cTn id="63" dur="1" fill="hold">
                                          <p:stCondLst>
                                            <p:cond delay="0"/>
                                          </p:stCondLst>
                                        </p:cTn>
                                        <p:tgtEl>
                                          <p:spTgt spid="5534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8000"/>
                            </p:stCondLst>
                            <p:childTnLst>
                              <p:par>
                                <p:cTn id="65" presetID="1" presetClass="entr" presetSubtype="0" fill="hold" nodeType="afterEffect">
                                  <p:stCondLst>
                                    <p:cond delay="1000"/>
                                  </p:stCondLst>
                                  <p:childTnLst>
                                    <p:set>
                                      <p:cBhvr>
                                        <p:cTn id="66" dur="1" fill="hold">
                                          <p:stCondLst>
                                            <p:cond delay="0"/>
                                          </p:stCondLst>
                                        </p:cTn>
                                        <p:tgtEl>
                                          <p:spTgt spid="5534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9000"/>
                            </p:stCondLst>
                            <p:childTnLst>
                              <p:par>
                                <p:cTn id="68" presetID="1" presetClass="entr" presetSubtype="0" fill="hold" nodeType="afterEffect">
                                  <p:stCondLst>
                                    <p:cond delay="1000"/>
                                  </p:stCondLst>
                                  <p:childTnLst>
                                    <p:set>
                                      <p:cBhvr>
                                        <p:cTn id="69" dur="1" fill="hold">
                                          <p:stCondLst>
                                            <p:cond delay="0"/>
                                          </p:stCondLst>
                                        </p:cTn>
                                        <p:tgtEl>
                                          <p:spTgt spid="5535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0000"/>
                            </p:stCondLst>
                            <p:childTnLst>
                              <p:par>
                                <p:cTn id="71" presetID="1" presetClass="entr" presetSubtype="0" fill="hold" nodeType="afterEffect">
                                  <p:stCondLst>
                                    <p:cond delay="1000"/>
                                  </p:stCondLst>
                                  <p:childTnLst>
                                    <p:set>
                                      <p:cBhvr>
                                        <p:cTn id="72" dur="1" fill="hold">
                                          <p:stCondLst>
                                            <p:cond delay="0"/>
                                          </p:stCondLst>
                                        </p:cTn>
                                        <p:tgtEl>
                                          <p:spTgt spid="5535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1000"/>
                            </p:stCondLst>
                            <p:childTnLst>
                              <p:par>
                                <p:cTn id="74" presetID="1" presetClass="entr" presetSubtype="0" fill="hold" nodeType="afterEffect">
                                  <p:stCondLst>
                                    <p:cond delay="1000"/>
                                  </p:stCondLst>
                                  <p:childTnLst>
                                    <p:set>
                                      <p:cBhvr>
                                        <p:cTn id="75" dur="1" fill="hold">
                                          <p:stCondLst>
                                            <p:cond delay="0"/>
                                          </p:stCondLst>
                                        </p:cTn>
                                        <p:tgtEl>
                                          <p:spTgt spid="55358"/>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2000"/>
                            </p:stCondLst>
                            <p:childTnLst>
                              <p:par>
                                <p:cTn id="77" presetID="1" presetClass="entr" presetSubtype="0" fill="hold" nodeType="afterEffect">
                                  <p:stCondLst>
                                    <p:cond delay="1000"/>
                                  </p:stCondLst>
                                  <p:childTnLst>
                                    <p:set>
                                      <p:cBhvr>
                                        <p:cTn id="78" dur="1" fill="hold">
                                          <p:stCondLst>
                                            <p:cond delay="0"/>
                                          </p:stCondLst>
                                        </p:cTn>
                                        <p:tgtEl>
                                          <p:spTgt spid="55361"/>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3000"/>
                            </p:stCondLst>
                            <p:childTnLst>
                              <p:par>
                                <p:cTn id="80" presetID="1" presetClass="entr" presetSubtype="0" fill="hold" nodeType="afterEffect">
                                  <p:stCondLst>
                                    <p:cond delay="1000"/>
                                  </p:stCondLst>
                                  <p:childTnLst>
                                    <p:set>
                                      <p:cBhvr>
                                        <p:cTn id="81" dur="1" fill="hold">
                                          <p:stCondLst>
                                            <p:cond delay="0"/>
                                          </p:stCondLst>
                                        </p:cTn>
                                        <p:tgtEl>
                                          <p:spTgt spid="5536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4000"/>
                            </p:stCondLst>
                            <p:childTnLst>
                              <p:par>
                                <p:cTn id="83" presetID="1" presetClass="entr" presetSubtype="0" fill="hold" nodeType="afterEffect">
                                  <p:stCondLst>
                                    <p:cond delay="1000"/>
                                  </p:stCondLst>
                                  <p:childTnLst>
                                    <p:set>
                                      <p:cBhvr>
                                        <p:cTn id="84" dur="1" fill="hold">
                                          <p:stCondLst>
                                            <p:cond delay="0"/>
                                          </p:stCondLst>
                                        </p:cTn>
                                        <p:tgtEl>
                                          <p:spTgt spid="5536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15000"/>
                            </p:stCondLst>
                            <p:childTnLst>
                              <p:par>
                                <p:cTn id="86" presetID="1" presetClass="entr" presetSubtype="0" fill="hold" nodeType="afterEffect">
                                  <p:stCondLst>
                                    <p:cond delay="1000"/>
                                  </p:stCondLst>
                                  <p:childTnLst>
                                    <p:set>
                                      <p:cBhvr>
                                        <p:cTn id="87" dur="1" fill="hold">
                                          <p:stCondLst>
                                            <p:cond delay="0"/>
                                          </p:stCondLst>
                                        </p:cTn>
                                        <p:tgtEl>
                                          <p:spTgt spid="55370"/>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6000"/>
                            </p:stCondLst>
                            <p:childTnLst>
                              <p:par>
                                <p:cTn id="89" presetID="1" presetClass="entr" presetSubtype="0" fill="hold" nodeType="afterEffect">
                                  <p:stCondLst>
                                    <p:cond delay="1000"/>
                                  </p:stCondLst>
                                  <p:childTnLst>
                                    <p:set>
                                      <p:cBhvr>
                                        <p:cTn id="90" dur="1" fill="hold">
                                          <p:stCondLst>
                                            <p:cond delay="0"/>
                                          </p:stCondLst>
                                        </p:cTn>
                                        <p:tgtEl>
                                          <p:spTgt spid="55373"/>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7000"/>
                            </p:stCondLst>
                            <p:childTnLst>
                              <p:par>
                                <p:cTn id="92" presetID="5" presetClass="entr" presetSubtype="10" fill="hold" grpId="0" nodeType="afterEffect">
                                  <p:stCondLst>
                                    <p:cond delay="0"/>
                                  </p:stCondLst>
                                  <p:childTnLst>
                                    <p:set>
                                      <p:cBhvr>
                                        <p:cTn id="93" dur="1" fill="hold">
                                          <p:stCondLst>
                                            <p:cond delay="0"/>
                                          </p:stCondLst>
                                        </p:cTn>
                                        <p:tgtEl>
                                          <p:spTgt spid="55376"/>
                                        </p:tgtEl>
                                        <p:attrNameLst>
                                          <p:attrName>style.visibility</p:attrName>
                                        </p:attrNameLst>
                                      </p:cBhvr>
                                      <p:to>
                                        <p:strVal val="visible"/>
                                      </p:to>
                                    </p:set>
                                    <p:animEffect transition="in" filter="checkerboard(across)">
                                      <p:cBhvr>
                                        <p:cTn id="94" dur="1000"/>
                                        <p:tgtEl>
                                          <p:spTgt spid="55376"/>
                                        </p:tgtEl>
                                      </p:cBhvr>
                                    </p:animEffect>
                                  </p:childTnLst>
                                  <p:subTnLst>
                                    <p:audio>
                                      <p:cMediaNode>
                                        <p:cTn display="0" masterRel="sameClick">
                                          <p:stCondLst>
                                            <p:cond evt="begin" delay="0">
                                              <p:tn val="92"/>
                                            </p:cond>
                                          </p:stCondLst>
                                          <p:endCondLst>
                                            <p:cond evt="onStopAudio" delay="0">
                                              <p:tgtEl>
                                                <p:sldTgt/>
                                              </p:tgtEl>
                                            </p:cond>
                                          </p:endCondLst>
                                        </p:cTn>
                                        <p:tgtEl>
                                          <p:sndTgt r:embed="rId3" name="REC04.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35" presetClass="entr" presetSubtype="0" fill="hold" nodeType="clickEffect">
                                  <p:stCondLst>
                                    <p:cond delay="0"/>
                                  </p:stCondLst>
                                  <p:childTnLst>
                                    <p:set>
                                      <p:cBhvr>
                                        <p:cTn id="98" dur="1" fill="hold">
                                          <p:stCondLst>
                                            <p:cond delay="0"/>
                                          </p:stCondLst>
                                        </p:cTn>
                                        <p:tgtEl>
                                          <p:spTgt spid="55311">
                                            <p:txEl>
                                              <p:pRg st="0" end="0"/>
                                            </p:txEl>
                                          </p:spTgt>
                                        </p:tgtEl>
                                        <p:attrNameLst>
                                          <p:attrName>style.visibility</p:attrName>
                                        </p:attrNameLst>
                                      </p:cBhvr>
                                      <p:to>
                                        <p:strVal val="visible"/>
                                      </p:to>
                                    </p:set>
                                    <p:animEffect transition="in" filter="fade">
                                      <p:cBhvr>
                                        <p:cTn id="99" dur="500"/>
                                        <p:tgtEl>
                                          <p:spTgt spid="55311">
                                            <p:txEl>
                                              <p:pRg st="0" end="0"/>
                                            </p:txEl>
                                          </p:spTgt>
                                        </p:tgtEl>
                                      </p:cBhvr>
                                    </p:animEffect>
                                    <p:anim calcmode="lin" valueType="num">
                                      <p:cBhvr>
                                        <p:cTn id="100" dur="500" fill="hold"/>
                                        <p:tgtEl>
                                          <p:spTgt spid="55311">
                                            <p:txEl>
                                              <p:pRg st="0" end="0"/>
                                            </p:txEl>
                                          </p:spTgt>
                                        </p:tgtEl>
                                        <p:attrNameLst>
                                          <p:attrName>style.rotation</p:attrName>
                                        </p:attrNameLst>
                                      </p:cBhvr>
                                      <p:tavLst>
                                        <p:tav tm="0">
                                          <p:val>
                                            <p:fltVal val="720"/>
                                          </p:val>
                                        </p:tav>
                                        <p:tav tm="100000">
                                          <p:val>
                                            <p:fltVal val="0"/>
                                          </p:val>
                                        </p:tav>
                                      </p:tavLst>
                                    </p:anim>
                                    <p:anim calcmode="lin" valueType="num">
                                      <p:cBhvr>
                                        <p:cTn id="101" dur="500" fill="hold"/>
                                        <p:tgtEl>
                                          <p:spTgt spid="55311">
                                            <p:txEl>
                                              <p:pRg st="0" end="0"/>
                                            </p:txEl>
                                          </p:spTgt>
                                        </p:tgtEl>
                                        <p:attrNameLst>
                                          <p:attrName>ppt_h</p:attrName>
                                        </p:attrNameLst>
                                      </p:cBhvr>
                                      <p:tavLst>
                                        <p:tav tm="0">
                                          <p:val>
                                            <p:fltVal val="0"/>
                                          </p:val>
                                        </p:tav>
                                        <p:tav tm="100000">
                                          <p:val>
                                            <p:strVal val="#ppt_h"/>
                                          </p:val>
                                        </p:tav>
                                      </p:tavLst>
                                    </p:anim>
                                    <p:anim calcmode="lin" valueType="num">
                                      <p:cBhvr>
                                        <p:cTn id="102" dur="500" fill="hold"/>
                                        <p:tgtEl>
                                          <p:spTgt spid="5531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7"/>
                                            </p:cond>
                                          </p:stCondLst>
                                          <p:endCondLst>
                                            <p:cond evt="onStopAudio" delay="0">
                                              <p:tgtEl>
                                                <p:sldTgt/>
                                              </p:tgtEl>
                                            </p:cond>
                                          </p:endCondLst>
                                        </p:cTn>
                                        <p:tgtEl>
                                          <p:sndTgt r:embed="rId4" name="DING.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5" name="FELIZ2.WAV"/>
                                        </p:tgtEl>
                                      </p:cMediaNode>
                                    </p:audio>
                                  </p:subTnLst>
                                </p:cTn>
                              </p:par>
                              <p:par>
                                <p:cTn id="107" presetID="22" presetClass="emph" presetSubtype="0" repeatCount="10000" fill="remove" grpId="1" nodeType="withEffect">
                                  <p:stCondLst>
                                    <p:cond delay="0"/>
                                  </p:stCondLst>
                                  <p:childTnLst>
                                    <p:animClr clrSpc="hsl" dir="cw">
                                      <p:cBhvr override="childStyle">
                                        <p:cTn id="108" dur="500" fill="hold"/>
                                        <p:tgtEl>
                                          <p:spTgt spid="57356"/>
                                        </p:tgtEl>
                                        <p:attrNameLst>
                                          <p:attrName>style.color</p:attrName>
                                        </p:attrNameLst>
                                      </p:cBhvr>
                                      <p:by>
                                        <p:hsl h="-7200000" s="0" l="0"/>
                                      </p:by>
                                    </p:animClr>
                                    <p:animClr clrSpc="hsl" dir="cw">
                                      <p:cBhvr>
                                        <p:cTn id="109" dur="500" fill="hold"/>
                                        <p:tgtEl>
                                          <p:spTgt spid="57356"/>
                                        </p:tgtEl>
                                        <p:attrNameLst>
                                          <p:attrName>fillcolor</p:attrName>
                                        </p:attrNameLst>
                                      </p:cBhvr>
                                      <p:by>
                                        <p:hsl h="-7200000" s="0" l="0"/>
                                      </p:by>
                                    </p:animClr>
                                    <p:animClr clrSpc="hsl" dir="cw">
                                      <p:cBhvr>
                                        <p:cTn id="110" dur="500" fill="hold"/>
                                        <p:tgtEl>
                                          <p:spTgt spid="57356"/>
                                        </p:tgtEl>
                                        <p:attrNameLst>
                                          <p:attrName>stroke.color</p:attrName>
                                        </p:attrNameLst>
                                      </p:cBhvr>
                                      <p:by>
                                        <p:hsl h="-7200000" s="0" l="0"/>
                                      </p:by>
                                    </p:animClr>
                                    <p:set>
                                      <p:cBhvr>
                                        <p:cTn id="111"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8" grpId="0"/>
      <p:bldP spid="55330" grpId="0" animBg="1"/>
      <p:bldP spid="55330" grpId="1" animBg="1"/>
      <p:bldP spid="55376" grpId="0" animBg="1"/>
      <p:bldP spid="57356" grpId="0" animBg="1"/>
      <p:bldP spid="5735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2532"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56325" name="Rectangle 54"/>
          <p:cNvSpPr>
            <a:spLocks noChangeArrowheads="1"/>
          </p:cNvSpPr>
          <p:nvPr/>
        </p:nvSpPr>
        <p:spPr bwMode="auto">
          <a:xfrm>
            <a:off x="1295400" y="2286000"/>
            <a:ext cx="7848600" cy="1219200"/>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rgbClr val="FF81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000" b="1">
              <a:latin typeface="Times New Roman" panose="02020603050405020304" pitchFamily="18" charset="0"/>
              <a:cs typeface="Times New Roman" panose="02020603050405020304" pitchFamily="18" charset="0"/>
            </a:endParaRPr>
          </a:p>
          <a:p>
            <a:r>
              <a:rPr lang="en-US" altLang="en-US" sz="2000" b="1">
                <a:latin typeface="Times New Roman" panose="02020603050405020304" pitchFamily="18" charset="0"/>
                <a:cs typeface="Times New Roman" panose="02020603050405020304" pitchFamily="18" charset="0"/>
              </a:rPr>
              <a:t>Trong các từ sau: đá bóng, xinh tươi, nằm ngủ, từ nào là từ chỉ đặc điểm?</a:t>
            </a:r>
            <a:endParaRPr lang="en-US" altLang="en-US" sz="2000">
              <a:latin typeface="Times New Roman" panose="02020603050405020304" pitchFamily="18" charset="0"/>
              <a:cs typeface="Times New Roman" panose="02020603050405020304" pitchFamily="18" charset="0"/>
            </a:endParaRPr>
          </a:p>
          <a:p>
            <a:r>
              <a:rPr lang="en-US" altLang="en-US" sz="2000">
                <a:latin typeface="Times New Roman" panose="02020603050405020304" pitchFamily="18" charset="0"/>
                <a:cs typeface="Times New Roman" panose="02020603050405020304" pitchFamily="18" charset="0"/>
              </a:rPr>
              <a:t>a. đá bóng</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b. xinh tươi</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c. nằm ngủ</a:t>
            </a:r>
          </a:p>
          <a:p>
            <a:pPr eaLnBrk="1" hangingPunct="1"/>
            <a:endParaRPr lang="en-US" altLang="en-US" sz="2800" b="1">
              <a:solidFill>
                <a:schemeClr val="accent2"/>
              </a:solidFill>
              <a:latin typeface="Times New Roman" panose="02020603050405020304" pitchFamily="18" charset="0"/>
              <a:cs typeface="Times New Roman" panose="02020603050405020304" pitchFamily="18" charset="0"/>
            </a:endParaRPr>
          </a:p>
        </p:txBody>
      </p:sp>
      <p:pic>
        <p:nvPicPr>
          <p:cNvPr id="22534"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2536"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2539" name="Picture 38" descr="mouse"/>
          <p:cNvPicPr>
            <a:picLocks noChangeAspect="1" noChangeArrowheads="1" noCrop="1"/>
          </p:cNvPicPr>
          <p:nvPr/>
        </p:nvPicPr>
        <p:blipFill>
          <a:blip r:embed="rId7">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17</a:t>
            </a:r>
          </a:p>
        </p:txBody>
      </p:sp>
      <p:sp>
        <p:nvSpPr>
          <p:cNvPr id="22541"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2542"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35"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77" name="Rectangle 76"/>
          <p:cNvSpPr/>
          <p:nvPr/>
        </p:nvSpPr>
        <p:spPr>
          <a:xfrm>
            <a:off x="1673225" y="404707"/>
            <a:ext cx="6524625" cy="1134588"/>
          </a:xfrm>
          <a:prstGeom prst="rect">
            <a:avLst/>
          </a:prstGeom>
          <a:noFill/>
          <a:ln>
            <a:noFill/>
          </a:ln>
          <a:effectLst>
            <a:outerShdw blurRad="50800" dist="38100" dir="2700000" algn="tl" rotWithShape="0">
              <a:srgbClr val="C00000">
                <a:alpha val="40000"/>
              </a:srgb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Rung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chuoâng</a:t>
            </a: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vaøng</a:t>
            </a:r>
            <a:endPar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endParaRPr>
          </a:p>
        </p:txBody>
      </p:sp>
      <p:sp>
        <p:nvSpPr>
          <p:cNvPr id="22545" name="AutoShape 20" descr="img24">
            <a:hlinkClick r:id="rId8"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22546" name="AutoShape 21" descr="img24">
            <a:hlinkClick r:id="rId10"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22547" name="AutoShape 22" descr="img24">
            <a:hlinkClick r:id="rId12"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2548" name="AutoShape 23" descr="img24">
            <a:hlinkClick r:id="rId13"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56343" name="WordArt 23"/>
          <p:cNvSpPr>
            <a:spLocks noChangeArrowheads="1" noChangeShapeType="1" noTextEdit="1"/>
          </p:cNvSpPr>
          <p:nvPr/>
        </p:nvSpPr>
        <p:spPr bwMode="auto">
          <a:xfrm>
            <a:off x="5715000" y="1676400"/>
            <a:ext cx="990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(Tự luận)</a:t>
            </a:r>
          </a:p>
        </p:txBody>
      </p:sp>
      <p:sp>
        <p:nvSpPr>
          <p:cNvPr id="56344" name="WordArt 24"/>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(TV)</a:t>
            </a:r>
          </a:p>
        </p:txBody>
      </p:sp>
      <p:pic>
        <p:nvPicPr>
          <p:cNvPr id="22551"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6" descr="atom">
            <a:hlinkClick r:id="" action="ppaction://noaction"/>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AutoShape 27"/>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56348" name="Group 28"/>
          <p:cNvGrpSpPr>
            <a:grpSpLocks/>
          </p:cNvGrpSpPr>
          <p:nvPr/>
        </p:nvGrpSpPr>
        <p:grpSpPr bwMode="auto">
          <a:xfrm>
            <a:off x="1562100" y="4038600"/>
            <a:ext cx="1774825" cy="1371600"/>
            <a:chOff x="4450" y="0"/>
            <a:chExt cx="1118" cy="1104"/>
          </a:xfrm>
        </p:grpSpPr>
        <p:pic>
          <p:nvPicPr>
            <p:cNvPr id="22614" name="Picture 29"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15"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56351" name="Group 31"/>
          <p:cNvGrpSpPr>
            <a:grpSpLocks/>
          </p:cNvGrpSpPr>
          <p:nvPr/>
        </p:nvGrpSpPr>
        <p:grpSpPr bwMode="auto">
          <a:xfrm>
            <a:off x="1539875" y="4038600"/>
            <a:ext cx="1774825" cy="1371600"/>
            <a:chOff x="4450" y="0"/>
            <a:chExt cx="1118" cy="1104"/>
          </a:xfrm>
        </p:grpSpPr>
        <p:pic>
          <p:nvPicPr>
            <p:cNvPr id="22612" name="Picture 32"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13"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4" name="Group 34"/>
          <p:cNvGrpSpPr>
            <a:grpSpLocks/>
          </p:cNvGrpSpPr>
          <p:nvPr/>
        </p:nvGrpSpPr>
        <p:grpSpPr bwMode="auto">
          <a:xfrm>
            <a:off x="1562100" y="4038600"/>
            <a:ext cx="1774825" cy="1371600"/>
            <a:chOff x="4450" y="0"/>
            <a:chExt cx="1118" cy="1104"/>
          </a:xfrm>
        </p:grpSpPr>
        <p:pic>
          <p:nvPicPr>
            <p:cNvPr id="22610" name="Picture 35"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11"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56357" name="Group 37"/>
          <p:cNvGrpSpPr>
            <a:grpSpLocks/>
          </p:cNvGrpSpPr>
          <p:nvPr/>
        </p:nvGrpSpPr>
        <p:grpSpPr bwMode="auto">
          <a:xfrm>
            <a:off x="1562100" y="4038600"/>
            <a:ext cx="1774825" cy="1371600"/>
            <a:chOff x="4450" y="0"/>
            <a:chExt cx="1118" cy="1104"/>
          </a:xfrm>
        </p:grpSpPr>
        <p:pic>
          <p:nvPicPr>
            <p:cNvPr id="22608" name="Picture 38"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09"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56360" name="Group 40"/>
          <p:cNvGrpSpPr>
            <a:grpSpLocks/>
          </p:cNvGrpSpPr>
          <p:nvPr/>
        </p:nvGrpSpPr>
        <p:grpSpPr bwMode="auto">
          <a:xfrm>
            <a:off x="1539875" y="4038600"/>
            <a:ext cx="1774825" cy="1371600"/>
            <a:chOff x="4450" y="0"/>
            <a:chExt cx="1118" cy="1104"/>
          </a:xfrm>
        </p:grpSpPr>
        <p:pic>
          <p:nvPicPr>
            <p:cNvPr id="22606" name="Picture 41"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07" name="AutoShape 4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56363" name="Group 43"/>
          <p:cNvGrpSpPr>
            <a:grpSpLocks/>
          </p:cNvGrpSpPr>
          <p:nvPr/>
        </p:nvGrpSpPr>
        <p:grpSpPr bwMode="auto">
          <a:xfrm>
            <a:off x="1562100" y="4038600"/>
            <a:ext cx="1774825" cy="1371600"/>
            <a:chOff x="4450" y="0"/>
            <a:chExt cx="1118" cy="1104"/>
          </a:xfrm>
        </p:grpSpPr>
        <p:pic>
          <p:nvPicPr>
            <p:cNvPr id="22604" name="Picture 44"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05"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56366" name="Group 46"/>
          <p:cNvGrpSpPr>
            <a:grpSpLocks/>
          </p:cNvGrpSpPr>
          <p:nvPr/>
        </p:nvGrpSpPr>
        <p:grpSpPr bwMode="auto">
          <a:xfrm>
            <a:off x="1562100" y="4038600"/>
            <a:ext cx="1774825" cy="1371600"/>
            <a:chOff x="4450" y="0"/>
            <a:chExt cx="1118" cy="1104"/>
          </a:xfrm>
        </p:grpSpPr>
        <p:pic>
          <p:nvPicPr>
            <p:cNvPr id="22602" name="Picture 47"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03"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56369" name="Group 49"/>
          <p:cNvGrpSpPr>
            <a:grpSpLocks/>
          </p:cNvGrpSpPr>
          <p:nvPr/>
        </p:nvGrpSpPr>
        <p:grpSpPr bwMode="auto">
          <a:xfrm>
            <a:off x="1562100" y="4038600"/>
            <a:ext cx="1774825" cy="1371600"/>
            <a:chOff x="4450" y="0"/>
            <a:chExt cx="1118" cy="1104"/>
          </a:xfrm>
        </p:grpSpPr>
        <p:pic>
          <p:nvPicPr>
            <p:cNvPr id="22600" name="Picture 50"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01"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56372" name="Group 52"/>
          <p:cNvGrpSpPr>
            <a:grpSpLocks/>
          </p:cNvGrpSpPr>
          <p:nvPr/>
        </p:nvGrpSpPr>
        <p:grpSpPr bwMode="auto">
          <a:xfrm>
            <a:off x="1524000" y="4025900"/>
            <a:ext cx="1774825" cy="1371600"/>
            <a:chOff x="4450" y="0"/>
            <a:chExt cx="1118" cy="1104"/>
          </a:xfrm>
        </p:grpSpPr>
        <p:pic>
          <p:nvPicPr>
            <p:cNvPr id="22598" name="Picture 53"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9"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56375" name="Group 55"/>
          <p:cNvGrpSpPr>
            <a:grpSpLocks/>
          </p:cNvGrpSpPr>
          <p:nvPr/>
        </p:nvGrpSpPr>
        <p:grpSpPr bwMode="auto">
          <a:xfrm>
            <a:off x="1562100" y="4038600"/>
            <a:ext cx="1774825" cy="1371600"/>
            <a:chOff x="4450" y="0"/>
            <a:chExt cx="1118" cy="1104"/>
          </a:xfrm>
        </p:grpSpPr>
        <p:pic>
          <p:nvPicPr>
            <p:cNvPr id="22596" name="Picture 56"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7"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56378" name="Group 58"/>
          <p:cNvGrpSpPr>
            <a:grpSpLocks/>
          </p:cNvGrpSpPr>
          <p:nvPr/>
        </p:nvGrpSpPr>
        <p:grpSpPr bwMode="auto">
          <a:xfrm>
            <a:off x="1539875" y="4038600"/>
            <a:ext cx="1774825" cy="1371600"/>
            <a:chOff x="4450" y="0"/>
            <a:chExt cx="1118" cy="1104"/>
          </a:xfrm>
        </p:grpSpPr>
        <p:pic>
          <p:nvPicPr>
            <p:cNvPr id="22594" name="Picture 59"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5"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56381" name="Group 61"/>
          <p:cNvGrpSpPr>
            <a:grpSpLocks/>
          </p:cNvGrpSpPr>
          <p:nvPr/>
        </p:nvGrpSpPr>
        <p:grpSpPr bwMode="auto">
          <a:xfrm>
            <a:off x="1562100" y="4038600"/>
            <a:ext cx="1774825" cy="1371600"/>
            <a:chOff x="4450" y="0"/>
            <a:chExt cx="1118" cy="1104"/>
          </a:xfrm>
        </p:grpSpPr>
        <p:pic>
          <p:nvPicPr>
            <p:cNvPr id="22592" name="Picture 62"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3"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56384" name="Group 64"/>
          <p:cNvGrpSpPr>
            <a:grpSpLocks/>
          </p:cNvGrpSpPr>
          <p:nvPr/>
        </p:nvGrpSpPr>
        <p:grpSpPr bwMode="auto">
          <a:xfrm>
            <a:off x="1539875" y="4038600"/>
            <a:ext cx="1774825" cy="1371600"/>
            <a:chOff x="4450" y="0"/>
            <a:chExt cx="1118" cy="1104"/>
          </a:xfrm>
        </p:grpSpPr>
        <p:pic>
          <p:nvPicPr>
            <p:cNvPr id="22590" name="Picture 65"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1"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56387" name="Group 67"/>
          <p:cNvGrpSpPr>
            <a:grpSpLocks/>
          </p:cNvGrpSpPr>
          <p:nvPr/>
        </p:nvGrpSpPr>
        <p:grpSpPr bwMode="auto">
          <a:xfrm>
            <a:off x="1539875" y="4038600"/>
            <a:ext cx="1774825" cy="1371600"/>
            <a:chOff x="4450" y="0"/>
            <a:chExt cx="1118" cy="1104"/>
          </a:xfrm>
        </p:grpSpPr>
        <p:pic>
          <p:nvPicPr>
            <p:cNvPr id="22588" name="Picture 68"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89"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56390" name="Group 70"/>
          <p:cNvGrpSpPr>
            <a:grpSpLocks/>
          </p:cNvGrpSpPr>
          <p:nvPr/>
        </p:nvGrpSpPr>
        <p:grpSpPr bwMode="auto">
          <a:xfrm>
            <a:off x="1562100" y="4038600"/>
            <a:ext cx="1774825" cy="1371600"/>
            <a:chOff x="4450" y="0"/>
            <a:chExt cx="1118" cy="1104"/>
          </a:xfrm>
        </p:grpSpPr>
        <p:pic>
          <p:nvPicPr>
            <p:cNvPr id="22586" name="Picture 71" descr="CLOCK"/>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87"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56393" name="AutoShape 73"/>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2570" name="Picture 74" descr="Hoa27"/>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1" name="Picture 75" descr="Buombay"/>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2" name="Picture 76" descr="atom">
            <a:hlinkClick r:id="" action="ppaction://noaction"/>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3" name="Picture 77" descr="690739pesbqr6dqw"/>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4" name="Picture 78" descr="690739pesbqr6dqw"/>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5" name="Picture 79" descr="690739pesbqr6dqw"/>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6" name="Picture 80" descr="690739pesbqr6dqw"/>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77" name="Group 81"/>
          <p:cNvGrpSpPr>
            <a:grpSpLocks/>
          </p:cNvGrpSpPr>
          <p:nvPr/>
        </p:nvGrpSpPr>
        <p:grpSpPr bwMode="auto">
          <a:xfrm>
            <a:off x="7162800" y="5867400"/>
            <a:ext cx="2057400" cy="1066800"/>
            <a:chOff x="0" y="3552"/>
            <a:chExt cx="1392" cy="768"/>
          </a:xfrm>
        </p:grpSpPr>
        <p:pic>
          <p:nvPicPr>
            <p:cNvPr id="22584" name="Picture 82" descr="67169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5" name="Picture 83" descr="67169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78" name="Group 84"/>
          <p:cNvGrpSpPr>
            <a:grpSpLocks/>
          </p:cNvGrpSpPr>
          <p:nvPr/>
        </p:nvGrpSpPr>
        <p:grpSpPr bwMode="auto">
          <a:xfrm>
            <a:off x="1295400" y="5867400"/>
            <a:ext cx="1752600" cy="990600"/>
            <a:chOff x="0" y="3552"/>
            <a:chExt cx="1392" cy="768"/>
          </a:xfrm>
        </p:grpSpPr>
        <p:pic>
          <p:nvPicPr>
            <p:cNvPr id="22582" name="Picture 85" descr="67169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3" name="Picture 86" descr="67169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79" name="Picture 87" descr="atom">
            <a:hlinkClick r:id="" action="ppaction://noaction"/>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0" name="Picture 88" descr="atom">
            <a:hlinkClick r:id="" action="ppaction://noaction"/>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a:t>
            </a:r>
          </a:p>
          <a:p>
            <a:pPr algn="ctr" eaLnBrk="1" hangingPunct="1">
              <a:spcBef>
                <a:spcPct val="0"/>
              </a:spcBef>
              <a:buFontTx/>
              <a:buNone/>
            </a:pPr>
            <a:endParaRPr lang="en-US" altLang="en-US" sz="2400" b="1">
              <a:solidFill>
                <a:srgbClr val="A8291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32"/>
                                        </p:tgtEl>
                                        <p:attrNameLst>
                                          <p:attrName>style.visibility</p:attrName>
                                        </p:attrNameLst>
                                      </p:cBhvr>
                                      <p:to>
                                        <p:strVal val="visible"/>
                                      </p:to>
                                    </p:set>
                                    <p:anim calcmode="lin" valueType="num">
                                      <p:cBhvr additive="base">
                                        <p:cTn id="7" dur="500" fill="hold"/>
                                        <p:tgtEl>
                                          <p:spTgt spid="56332"/>
                                        </p:tgtEl>
                                        <p:attrNameLst>
                                          <p:attrName>ppt_x</p:attrName>
                                        </p:attrNameLst>
                                      </p:cBhvr>
                                      <p:tavLst>
                                        <p:tav tm="0">
                                          <p:val>
                                            <p:strVal val="#ppt_x"/>
                                          </p:val>
                                        </p:tav>
                                        <p:tav tm="100000">
                                          <p:val>
                                            <p:strVal val="#ppt_x"/>
                                          </p:val>
                                        </p:tav>
                                      </p:tavLst>
                                    </p:anim>
                                    <p:anim calcmode="lin" valueType="num">
                                      <p:cBhvr additive="base">
                                        <p:cTn id="8" dur="500" fill="hold"/>
                                        <p:tgtEl>
                                          <p:spTgt spid="5633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6332"/>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56344"/>
                                        </p:tgtEl>
                                        <p:attrNameLst>
                                          <p:attrName>style.visibility</p:attrName>
                                        </p:attrNameLst>
                                      </p:cBhvr>
                                      <p:to>
                                        <p:strVal val="visible"/>
                                      </p:to>
                                    </p:set>
                                    <p:anim calcmode="lin" valueType="num">
                                      <p:cBhvr>
                                        <p:cTn id="13" dur="5000" fill="hold"/>
                                        <p:tgtEl>
                                          <p:spTgt spid="56344"/>
                                        </p:tgtEl>
                                        <p:attrNameLst>
                                          <p:attrName>ppt_w</p:attrName>
                                        </p:attrNameLst>
                                      </p:cBhvr>
                                      <p:tavLst>
                                        <p:tav tm="0" fmla="#ppt_w*sin(2.5*pi*$)">
                                          <p:val>
                                            <p:fltVal val="0"/>
                                          </p:val>
                                        </p:tav>
                                        <p:tav tm="100000">
                                          <p:val>
                                            <p:fltVal val="1"/>
                                          </p:val>
                                        </p:tav>
                                      </p:tavLst>
                                    </p:anim>
                                    <p:anim calcmode="lin" valueType="num">
                                      <p:cBhvr>
                                        <p:cTn id="14" dur="5000" fill="hold"/>
                                        <p:tgtEl>
                                          <p:spTgt spid="56344"/>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56343"/>
                                        </p:tgtEl>
                                        <p:attrNameLst>
                                          <p:attrName>style.visibility</p:attrName>
                                        </p:attrNameLst>
                                      </p:cBhvr>
                                      <p:to>
                                        <p:strVal val="visible"/>
                                      </p:to>
                                    </p:set>
                                    <p:anim calcmode="lin" valueType="num">
                                      <p:cBhvr>
                                        <p:cTn id="17" dur="5000" fill="hold"/>
                                        <p:tgtEl>
                                          <p:spTgt spid="56343"/>
                                        </p:tgtEl>
                                        <p:attrNameLst>
                                          <p:attrName>ppt_w</p:attrName>
                                        </p:attrNameLst>
                                      </p:cBhvr>
                                      <p:tavLst>
                                        <p:tav tm="0" fmla="#ppt_w*sin(2.5*pi*$)">
                                          <p:val>
                                            <p:fltVal val="0"/>
                                          </p:val>
                                        </p:tav>
                                        <p:tav tm="100000">
                                          <p:val>
                                            <p:fltVal val="1"/>
                                          </p:val>
                                        </p:tav>
                                      </p:tavLst>
                                    </p:anim>
                                    <p:anim calcmode="lin" valueType="num">
                                      <p:cBhvr>
                                        <p:cTn id="18" dur="5000" fill="hold"/>
                                        <p:tgtEl>
                                          <p:spTgt spid="5634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56325">
                                            <p:txEl>
                                              <p:pRg st="1" end="1"/>
                                            </p:txEl>
                                          </p:spTgt>
                                        </p:tgtEl>
                                        <p:attrNameLst>
                                          <p:attrName>style.visibility</p:attrName>
                                        </p:attrNameLst>
                                      </p:cBhvr>
                                      <p:to>
                                        <p:strVal val="visible"/>
                                      </p:to>
                                    </p:set>
                                    <p:anim calcmode="lin" valueType="num">
                                      <p:cBhvr>
                                        <p:cTn id="23" dur="500" fill="hold"/>
                                        <p:tgtEl>
                                          <p:spTgt spid="5632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6325">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5632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632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632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56325">
                                            <p:txEl>
                                              <p:pRg st="2" end="2"/>
                                            </p:txEl>
                                          </p:spTgt>
                                        </p:tgtEl>
                                        <p:attrNameLst>
                                          <p:attrName>style.visibility</p:attrName>
                                        </p:attrNameLst>
                                      </p:cBhvr>
                                      <p:to>
                                        <p:strVal val="visible"/>
                                      </p:to>
                                    </p:set>
                                    <p:anim calcmode="lin" valueType="num">
                                      <p:cBhvr>
                                        <p:cTn id="32" dur="500" fill="hold"/>
                                        <p:tgtEl>
                                          <p:spTgt spid="5632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56325">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5632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5632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56325">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6347"/>
                                        </p:tgtEl>
                                        <p:attrNameLst>
                                          <p:attrName>style.visibility</p:attrName>
                                        </p:attrNameLst>
                                      </p:cBhvr>
                                      <p:to>
                                        <p:strVal val="visible"/>
                                      </p:to>
                                    </p:set>
                                    <p:animEffect transition="in" filter="checkerboard(across)">
                                      <p:cBhvr>
                                        <p:cTn id="41" dur="1000"/>
                                        <p:tgtEl>
                                          <p:spTgt spid="56347"/>
                                        </p:tgtEl>
                                      </p:cBhvr>
                                    </p:animEffect>
                                  </p:childTnLst>
                                  <p:subTnLst>
                                    <p:audio>
                                      <p:cMediaNode vol="0">
                                        <p:cTn display="0" masterRel="sameClick">
                                          <p:stCondLst>
                                            <p:cond evt="begin" delay="0">
                                              <p:tn val="39"/>
                                            </p:cond>
                                          </p:stCondLst>
                                          <p:endCondLst>
                                            <p:cond evt="onStopAudio" delay="0">
                                              <p:tgtEl>
                                                <p:sldTgt/>
                                              </p:tgtEl>
                                            </p:cond>
                                          </p:endCondLst>
                                        </p:cTn>
                                        <p:tgtEl>
                                          <p:sndTgt r:embed="rId3" name="REC04.wav"/>
                                        </p:tgtEl>
                                      </p:cMediaNode>
                                    </p:audio>
                                  </p:subTnLst>
                                </p:cTn>
                              </p:par>
                            </p:childTnLst>
                          </p:cTn>
                        </p:par>
                        <p:par>
                          <p:cTn id="42" fill="hold" nodeType="afterGroup">
                            <p:stCondLst>
                              <p:cond delay="1000"/>
                            </p:stCondLst>
                            <p:childTnLst>
                              <p:par>
                                <p:cTn id="43" presetID="5" presetClass="exit" presetSubtype="10" fill="hold" grpId="1" nodeType="afterEffect">
                                  <p:stCondLst>
                                    <p:cond delay="500"/>
                                  </p:stCondLst>
                                  <p:childTnLst>
                                    <p:animEffect transition="out" filter="checkerboard(across)">
                                      <p:cBhvr>
                                        <p:cTn id="44" dur="500"/>
                                        <p:tgtEl>
                                          <p:spTgt spid="56347"/>
                                        </p:tgtEl>
                                      </p:cBhvr>
                                    </p:animEffect>
                                    <p:set>
                                      <p:cBhvr>
                                        <p:cTn id="45" dur="1" fill="hold">
                                          <p:stCondLst>
                                            <p:cond delay="499"/>
                                          </p:stCondLst>
                                        </p:cTn>
                                        <p:tgtEl>
                                          <p:spTgt spid="56347"/>
                                        </p:tgtEl>
                                        <p:attrNameLst>
                                          <p:attrName>style.visibility</p:attrName>
                                        </p:attrNameLst>
                                      </p:cBhvr>
                                      <p:to>
                                        <p:strVal val="hidden"/>
                                      </p:to>
                                    </p:set>
                                  </p:childTnLst>
                                  <p:subTnLst>
                                    <p:audio>
                                      <p:cMediaNode vol="7000">
                                        <p:cTn display="0" masterRel="sameClick">
                                          <p:stCondLst>
                                            <p:cond evt="begin" delay="0">
                                              <p:tn val="43"/>
                                            </p:cond>
                                          </p:stCondLst>
                                          <p:endCondLst>
                                            <p:cond evt="onStopAudio" delay="0">
                                              <p:tgtEl>
                                                <p:sldTgt/>
                                              </p:tgtEl>
                                            </p:cond>
                                          </p:endCondLst>
                                        </p:cTn>
                                        <p:tgtEl>
                                          <p:sndTgt r:embed="rId3" name="REC04.wav"/>
                                        </p:tgtEl>
                                      </p:cMediaNode>
                                    </p:audio>
                                  </p:subTnLst>
                                </p:cTn>
                              </p:par>
                            </p:childTnLst>
                          </p:cTn>
                        </p:par>
                        <p:par>
                          <p:cTn id="46" fill="hold" nodeType="afterGroup">
                            <p:stCondLst>
                              <p:cond delay="2000"/>
                            </p:stCondLst>
                            <p:childTnLst>
                              <p:par>
                                <p:cTn id="47" presetID="1" presetClass="entr" presetSubtype="0" fill="hold" nodeType="afterEffect">
                                  <p:stCondLst>
                                    <p:cond delay="1000"/>
                                  </p:stCondLst>
                                  <p:childTnLst>
                                    <p:set>
                                      <p:cBhvr>
                                        <p:cTn id="48" dur="1" fill="hold">
                                          <p:stCondLst>
                                            <p:cond delay="0"/>
                                          </p:stCondLst>
                                        </p:cTn>
                                        <p:tgtEl>
                                          <p:spTgt spid="56348"/>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3000"/>
                            </p:stCondLst>
                            <p:childTnLst>
                              <p:par>
                                <p:cTn id="50" presetID="1" presetClass="entr" presetSubtype="0" fill="hold" nodeType="afterEffect">
                                  <p:stCondLst>
                                    <p:cond delay="1000"/>
                                  </p:stCondLst>
                                  <p:childTnLst>
                                    <p:set>
                                      <p:cBhvr>
                                        <p:cTn id="51" dur="1" fill="hold">
                                          <p:stCondLst>
                                            <p:cond delay="0"/>
                                          </p:stCondLst>
                                        </p:cTn>
                                        <p:tgtEl>
                                          <p:spTgt spid="56351"/>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4000"/>
                            </p:stCondLst>
                            <p:childTnLst>
                              <p:par>
                                <p:cTn id="53" presetID="1" presetClass="entr" presetSubtype="0" fill="hold" nodeType="afterEffect">
                                  <p:stCondLst>
                                    <p:cond delay="1000"/>
                                  </p:stCondLst>
                                  <p:childTnLst>
                                    <p:set>
                                      <p:cBhvr>
                                        <p:cTn id="54"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5000"/>
                            </p:stCondLst>
                            <p:childTnLst>
                              <p:par>
                                <p:cTn id="56" presetID="1" presetClass="entr" presetSubtype="0" fill="hold" nodeType="afterEffect">
                                  <p:stCondLst>
                                    <p:cond delay="1000"/>
                                  </p:stCondLst>
                                  <p:childTnLst>
                                    <p:set>
                                      <p:cBhvr>
                                        <p:cTn id="57" dur="1" fill="hold">
                                          <p:stCondLst>
                                            <p:cond delay="0"/>
                                          </p:stCondLst>
                                        </p:cTn>
                                        <p:tgtEl>
                                          <p:spTgt spid="56357"/>
                                        </p:tgtEl>
                                        <p:attrNameLst>
                                          <p:attrName>style.visibility</p:attrName>
                                        </p:attrNameLst>
                                      </p:cBhvr>
                                      <p:to>
                                        <p:strVal val="visible"/>
                                      </p:to>
                                    </p:set>
                                  </p:childTnLst>
                                  <p:subTnLst>
                                    <p:audio>
                                      <p:cMediaNode vol="100000">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6000"/>
                            </p:stCondLst>
                            <p:childTnLst>
                              <p:par>
                                <p:cTn id="59" presetID="1" presetClass="entr" presetSubtype="0" fill="hold" nodeType="afterEffect">
                                  <p:stCondLst>
                                    <p:cond delay="1000"/>
                                  </p:stCondLst>
                                  <p:childTnLst>
                                    <p:set>
                                      <p:cBhvr>
                                        <p:cTn id="60" dur="1" fill="hold">
                                          <p:stCondLst>
                                            <p:cond delay="0"/>
                                          </p:stCondLst>
                                        </p:cTn>
                                        <p:tgtEl>
                                          <p:spTgt spid="56360"/>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7000"/>
                            </p:stCondLst>
                            <p:childTnLst>
                              <p:par>
                                <p:cTn id="62" presetID="1" presetClass="entr" presetSubtype="0" fill="hold" nodeType="afterEffect">
                                  <p:stCondLst>
                                    <p:cond delay="1000"/>
                                  </p:stCondLst>
                                  <p:childTnLst>
                                    <p:set>
                                      <p:cBhvr>
                                        <p:cTn id="63" dur="1" fill="hold">
                                          <p:stCondLst>
                                            <p:cond delay="0"/>
                                          </p:stCondLst>
                                        </p:cTn>
                                        <p:tgtEl>
                                          <p:spTgt spid="5636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8000"/>
                            </p:stCondLst>
                            <p:childTnLst>
                              <p:par>
                                <p:cTn id="65" presetID="1" presetClass="entr" presetSubtype="0" fill="hold" nodeType="afterEffect">
                                  <p:stCondLst>
                                    <p:cond delay="1000"/>
                                  </p:stCondLst>
                                  <p:childTnLst>
                                    <p:set>
                                      <p:cBhvr>
                                        <p:cTn id="66" dur="1" fill="hold">
                                          <p:stCondLst>
                                            <p:cond delay="0"/>
                                          </p:stCondLst>
                                        </p:cTn>
                                        <p:tgtEl>
                                          <p:spTgt spid="5636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9000"/>
                            </p:stCondLst>
                            <p:childTnLst>
                              <p:par>
                                <p:cTn id="68" presetID="1" presetClass="entr" presetSubtype="0" fill="hold" nodeType="afterEffect">
                                  <p:stCondLst>
                                    <p:cond delay="1000"/>
                                  </p:stCondLst>
                                  <p:childTnLst>
                                    <p:set>
                                      <p:cBhvr>
                                        <p:cTn id="69" dur="1" fill="hold">
                                          <p:stCondLst>
                                            <p:cond delay="0"/>
                                          </p:stCondLst>
                                        </p:cTn>
                                        <p:tgtEl>
                                          <p:spTgt spid="56369"/>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0000"/>
                            </p:stCondLst>
                            <p:childTnLst>
                              <p:par>
                                <p:cTn id="71" presetID="1" presetClass="entr" presetSubtype="0" fill="hold" nodeType="afterEffect">
                                  <p:stCondLst>
                                    <p:cond delay="1000"/>
                                  </p:stCondLst>
                                  <p:childTnLst>
                                    <p:set>
                                      <p:cBhvr>
                                        <p:cTn id="72" dur="1" fill="hold">
                                          <p:stCondLst>
                                            <p:cond delay="0"/>
                                          </p:stCondLst>
                                        </p:cTn>
                                        <p:tgtEl>
                                          <p:spTgt spid="5637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1000"/>
                            </p:stCondLst>
                            <p:childTnLst>
                              <p:par>
                                <p:cTn id="74" presetID="1" presetClass="entr" presetSubtype="0" fill="hold" nodeType="afterEffect">
                                  <p:stCondLst>
                                    <p:cond delay="1000"/>
                                  </p:stCondLst>
                                  <p:childTnLst>
                                    <p:set>
                                      <p:cBhvr>
                                        <p:cTn id="75" dur="1" fill="hold">
                                          <p:stCondLst>
                                            <p:cond delay="0"/>
                                          </p:stCondLst>
                                        </p:cTn>
                                        <p:tgtEl>
                                          <p:spTgt spid="5637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2000"/>
                            </p:stCondLst>
                            <p:childTnLst>
                              <p:par>
                                <p:cTn id="77" presetID="1" presetClass="entr" presetSubtype="0" fill="hold" nodeType="afterEffect">
                                  <p:stCondLst>
                                    <p:cond delay="1000"/>
                                  </p:stCondLst>
                                  <p:childTnLst>
                                    <p:set>
                                      <p:cBhvr>
                                        <p:cTn id="78" dur="1" fill="hold">
                                          <p:stCondLst>
                                            <p:cond delay="0"/>
                                          </p:stCondLst>
                                        </p:cTn>
                                        <p:tgtEl>
                                          <p:spTgt spid="56378"/>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3000"/>
                            </p:stCondLst>
                            <p:childTnLst>
                              <p:par>
                                <p:cTn id="80" presetID="1" presetClass="entr" presetSubtype="0" fill="hold" nodeType="afterEffect">
                                  <p:stCondLst>
                                    <p:cond delay="1000"/>
                                  </p:stCondLst>
                                  <p:childTnLst>
                                    <p:set>
                                      <p:cBhvr>
                                        <p:cTn id="81" dur="1" fill="hold">
                                          <p:stCondLst>
                                            <p:cond delay="0"/>
                                          </p:stCondLst>
                                        </p:cTn>
                                        <p:tgtEl>
                                          <p:spTgt spid="5638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4000"/>
                            </p:stCondLst>
                            <p:childTnLst>
                              <p:par>
                                <p:cTn id="83" presetID="1" presetClass="entr" presetSubtype="0" fill="hold" nodeType="afterEffect">
                                  <p:stCondLst>
                                    <p:cond delay="1000"/>
                                  </p:stCondLst>
                                  <p:childTnLst>
                                    <p:set>
                                      <p:cBhvr>
                                        <p:cTn id="84" dur="1" fill="hold">
                                          <p:stCondLst>
                                            <p:cond delay="0"/>
                                          </p:stCondLst>
                                        </p:cTn>
                                        <p:tgtEl>
                                          <p:spTgt spid="5638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15000"/>
                            </p:stCondLst>
                            <p:childTnLst>
                              <p:par>
                                <p:cTn id="86" presetID="1" presetClass="entr" presetSubtype="0" fill="hold" nodeType="afterEffect">
                                  <p:stCondLst>
                                    <p:cond delay="1000"/>
                                  </p:stCondLst>
                                  <p:childTnLst>
                                    <p:set>
                                      <p:cBhvr>
                                        <p:cTn id="87" dur="1" fill="hold">
                                          <p:stCondLst>
                                            <p:cond delay="0"/>
                                          </p:stCondLst>
                                        </p:cTn>
                                        <p:tgtEl>
                                          <p:spTgt spid="5638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6000"/>
                            </p:stCondLst>
                            <p:childTnLst>
                              <p:par>
                                <p:cTn id="89" presetID="1" presetClass="entr" presetSubtype="0" fill="hold" nodeType="afterEffect">
                                  <p:stCondLst>
                                    <p:cond delay="1000"/>
                                  </p:stCondLst>
                                  <p:childTnLst>
                                    <p:set>
                                      <p:cBhvr>
                                        <p:cTn id="90" dur="1" fill="hold">
                                          <p:stCondLst>
                                            <p:cond delay="0"/>
                                          </p:stCondLst>
                                        </p:cTn>
                                        <p:tgtEl>
                                          <p:spTgt spid="56390"/>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7000"/>
                            </p:stCondLst>
                            <p:childTnLst>
                              <p:par>
                                <p:cTn id="92" presetID="5" presetClass="entr" presetSubtype="10" fill="hold" grpId="0" nodeType="afterEffect">
                                  <p:stCondLst>
                                    <p:cond delay="0"/>
                                  </p:stCondLst>
                                  <p:childTnLst>
                                    <p:set>
                                      <p:cBhvr>
                                        <p:cTn id="93" dur="1" fill="hold">
                                          <p:stCondLst>
                                            <p:cond delay="0"/>
                                          </p:stCondLst>
                                        </p:cTn>
                                        <p:tgtEl>
                                          <p:spTgt spid="56393"/>
                                        </p:tgtEl>
                                        <p:attrNameLst>
                                          <p:attrName>style.visibility</p:attrName>
                                        </p:attrNameLst>
                                      </p:cBhvr>
                                      <p:to>
                                        <p:strVal val="visible"/>
                                      </p:to>
                                    </p:set>
                                    <p:animEffect transition="in" filter="checkerboard(across)">
                                      <p:cBhvr>
                                        <p:cTn id="94" dur="1000"/>
                                        <p:tgtEl>
                                          <p:spTgt spid="56393"/>
                                        </p:tgtEl>
                                      </p:cBhvr>
                                    </p:animEffect>
                                  </p:childTnLst>
                                  <p:subTnLst>
                                    <p:audio>
                                      <p:cMediaNode>
                                        <p:cTn display="0" masterRel="sameClick">
                                          <p:stCondLst>
                                            <p:cond evt="begin" delay="0">
                                              <p:tn val="92"/>
                                            </p:cond>
                                          </p:stCondLst>
                                          <p:endCondLst>
                                            <p:cond evt="onStopAudio" delay="0">
                                              <p:tgtEl>
                                                <p:sldTgt/>
                                              </p:tgtEl>
                                            </p:cond>
                                          </p:endCondLst>
                                        </p:cTn>
                                        <p:tgtEl>
                                          <p:sndTgt r:embed="rId3" name="REC04.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35" presetClass="entr" presetSubtype="0" fill="hold" nodeType="clickEffect">
                                  <p:stCondLst>
                                    <p:cond delay="0"/>
                                  </p:stCondLst>
                                  <p:childTnLst>
                                    <p:set>
                                      <p:cBhvr>
                                        <p:cTn id="98" dur="1" fill="hold">
                                          <p:stCondLst>
                                            <p:cond delay="0"/>
                                          </p:stCondLst>
                                        </p:cTn>
                                        <p:tgtEl>
                                          <p:spTgt spid="56335">
                                            <p:txEl>
                                              <p:pRg st="0" end="0"/>
                                            </p:txEl>
                                          </p:spTgt>
                                        </p:tgtEl>
                                        <p:attrNameLst>
                                          <p:attrName>style.visibility</p:attrName>
                                        </p:attrNameLst>
                                      </p:cBhvr>
                                      <p:to>
                                        <p:strVal val="visible"/>
                                      </p:to>
                                    </p:set>
                                    <p:animEffect transition="in" filter="fade">
                                      <p:cBhvr>
                                        <p:cTn id="99" dur="500"/>
                                        <p:tgtEl>
                                          <p:spTgt spid="56335">
                                            <p:txEl>
                                              <p:pRg st="0" end="0"/>
                                            </p:txEl>
                                          </p:spTgt>
                                        </p:tgtEl>
                                      </p:cBhvr>
                                    </p:animEffect>
                                    <p:anim calcmode="lin" valueType="num">
                                      <p:cBhvr>
                                        <p:cTn id="100" dur="500" fill="hold"/>
                                        <p:tgtEl>
                                          <p:spTgt spid="56335">
                                            <p:txEl>
                                              <p:pRg st="0" end="0"/>
                                            </p:txEl>
                                          </p:spTgt>
                                        </p:tgtEl>
                                        <p:attrNameLst>
                                          <p:attrName>style.rotation</p:attrName>
                                        </p:attrNameLst>
                                      </p:cBhvr>
                                      <p:tavLst>
                                        <p:tav tm="0">
                                          <p:val>
                                            <p:fltVal val="720"/>
                                          </p:val>
                                        </p:tav>
                                        <p:tav tm="100000">
                                          <p:val>
                                            <p:fltVal val="0"/>
                                          </p:val>
                                        </p:tav>
                                      </p:tavLst>
                                    </p:anim>
                                    <p:anim calcmode="lin" valueType="num">
                                      <p:cBhvr>
                                        <p:cTn id="101" dur="500" fill="hold"/>
                                        <p:tgtEl>
                                          <p:spTgt spid="56335">
                                            <p:txEl>
                                              <p:pRg st="0" end="0"/>
                                            </p:txEl>
                                          </p:spTgt>
                                        </p:tgtEl>
                                        <p:attrNameLst>
                                          <p:attrName>ppt_h</p:attrName>
                                        </p:attrNameLst>
                                      </p:cBhvr>
                                      <p:tavLst>
                                        <p:tav tm="0">
                                          <p:val>
                                            <p:fltVal val="0"/>
                                          </p:val>
                                        </p:tav>
                                        <p:tav tm="100000">
                                          <p:val>
                                            <p:strVal val="#ppt_h"/>
                                          </p:val>
                                        </p:tav>
                                      </p:tavLst>
                                    </p:anim>
                                    <p:anim calcmode="lin" valueType="num">
                                      <p:cBhvr>
                                        <p:cTn id="102" dur="500" fill="hold"/>
                                        <p:tgtEl>
                                          <p:spTgt spid="5633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7"/>
                                            </p:cond>
                                          </p:stCondLst>
                                          <p:endCondLst>
                                            <p:cond evt="onStopAudio" delay="0">
                                              <p:tgtEl>
                                                <p:sldTgt/>
                                              </p:tgtEl>
                                            </p:cond>
                                          </p:endCondLst>
                                        </p:cTn>
                                        <p:tgtEl>
                                          <p:sndTgt r:embed="rId4" name="DING.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5" name="FELIZ2.WAV"/>
                                        </p:tgtEl>
                                      </p:cMediaNode>
                                    </p:audio>
                                  </p:subTnLst>
                                </p:cTn>
                              </p:par>
                              <p:par>
                                <p:cTn id="107" presetID="22" presetClass="emph" presetSubtype="0" repeatCount="10000" fill="remove" grpId="1" nodeType="withEffect">
                                  <p:stCondLst>
                                    <p:cond delay="0"/>
                                  </p:stCondLst>
                                  <p:childTnLst>
                                    <p:animClr clrSpc="hsl" dir="cw">
                                      <p:cBhvr override="childStyle">
                                        <p:cTn id="108" dur="500" fill="hold"/>
                                        <p:tgtEl>
                                          <p:spTgt spid="57356"/>
                                        </p:tgtEl>
                                        <p:attrNameLst>
                                          <p:attrName>style.color</p:attrName>
                                        </p:attrNameLst>
                                      </p:cBhvr>
                                      <p:by>
                                        <p:hsl h="-7200000" s="0" l="0"/>
                                      </p:by>
                                    </p:animClr>
                                    <p:animClr clrSpc="hsl" dir="cw">
                                      <p:cBhvr>
                                        <p:cTn id="109" dur="500" fill="hold"/>
                                        <p:tgtEl>
                                          <p:spTgt spid="57356"/>
                                        </p:tgtEl>
                                        <p:attrNameLst>
                                          <p:attrName>fillcolor</p:attrName>
                                        </p:attrNameLst>
                                      </p:cBhvr>
                                      <p:by>
                                        <p:hsl h="-7200000" s="0" l="0"/>
                                      </p:by>
                                    </p:animClr>
                                    <p:animClr clrSpc="hsl" dir="cw">
                                      <p:cBhvr>
                                        <p:cTn id="110" dur="500" fill="hold"/>
                                        <p:tgtEl>
                                          <p:spTgt spid="57356"/>
                                        </p:tgtEl>
                                        <p:attrNameLst>
                                          <p:attrName>stroke.color</p:attrName>
                                        </p:attrNameLst>
                                      </p:cBhvr>
                                      <p:by>
                                        <p:hsl h="-7200000" s="0" l="0"/>
                                      </p:by>
                                    </p:animClr>
                                    <p:set>
                                      <p:cBhvr>
                                        <p:cTn id="111"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p:bldP spid="56347" grpId="0" animBg="1"/>
      <p:bldP spid="56347" grpId="1" animBg="1"/>
      <p:bldP spid="56393" grpId="0" animBg="1"/>
      <p:bldP spid="57356" grpId="0" animBg="1"/>
      <p:bldP spid="5735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3557" name="Rectangle 54"/>
          <p:cNvSpPr>
            <a:spLocks noChangeArrowheads="1"/>
          </p:cNvSpPr>
          <p:nvPr/>
        </p:nvSpPr>
        <p:spPr bwMode="auto">
          <a:xfrm>
            <a:off x="3162300" y="561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23558" name="Rectangle 54"/>
          <p:cNvSpPr>
            <a:spLocks noChangeArrowheads="1"/>
          </p:cNvSpPr>
          <p:nvPr/>
        </p:nvSpPr>
        <p:spPr bwMode="auto">
          <a:xfrm>
            <a:off x="1676400" y="2286000"/>
            <a:ext cx="7086600" cy="1874838"/>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rgbClr val="FF81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400" b="1">
                <a:latin typeface="Times New Roman" panose="02020603050405020304" pitchFamily="18" charset="0"/>
                <a:cs typeface="Times New Roman" panose="02020603050405020304" pitchFamily="18" charset="0"/>
              </a:rPr>
              <a:t>Số lớn nhất có 3 chữ số là:</a:t>
            </a:r>
            <a:endParaRPr lang="en-US" altLang="en-US" sz="2400">
              <a:latin typeface="Times New Roman" panose="02020603050405020304" pitchFamily="18" charset="0"/>
              <a:cs typeface="Times New Roman" panose="02020603050405020304" pitchFamily="18" charset="0"/>
            </a:endParaRPr>
          </a:p>
          <a:p>
            <a:pPr algn="ctr">
              <a:buFontTx/>
              <a:buNone/>
            </a:pPr>
            <a:r>
              <a:rPr lang="en-US" altLang="en-US" sz="2400">
                <a:latin typeface="Times New Roman" panose="02020603050405020304" pitchFamily="18" charset="0"/>
                <a:cs typeface="Times New Roman" panose="02020603050405020304" pitchFamily="18" charset="0"/>
              </a:rPr>
              <a:t>            a. 900</a:t>
            </a:r>
            <a:br>
              <a:rPr lang="en-US" altLang="en-US" sz="2400">
                <a:latin typeface="Times New Roman" panose="02020603050405020304" pitchFamily="18" charset="0"/>
                <a:cs typeface="Times New Roman" panose="02020603050405020304" pitchFamily="18" charset="0"/>
              </a:rPr>
            </a:br>
            <a:r>
              <a:rPr lang="en-US" altLang="en-US" sz="2400">
                <a:latin typeface="Times New Roman" panose="02020603050405020304" pitchFamily="18" charset="0"/>
                <a:cs typeface="Times New Roman" panose="02020603050405020304" pitchFamily="18" charset="0"/>
              </a:rPr>
              <a:t>            b. 999</a:t>
            </a:r>
            <a:br>
              <a:rPr lang="en-US" altLang="en-US" sz="2400">
                <a:latin typeface="Times New Roman" panose="02020603050405020304" pitchFamily="18" charset="0"/>
                <a:cs typeface="Times New Roman" panose="02020603050405020304" pitchFamily="18" charset="0"/>
              </a:rPr>
            </a:br>
            <a:r>
              <a:rPr lang="en-US" altLang="en-US" sz="2400">
                <a:latin typeface="Times New Roman" panose="02020603050405020304" pitchFamily="18" charset="0"/>
                <a:cs typeface="Times New Roman" panose="02020603050405020304" pitchFamily="18" charset="0"/>
              </a:rPr>
              <a:t>            c. 1000</a:t>
            </a:r>
          </a:p>
          <a:p>
            <a:pPr algn="ctr">
              <a:spcBef>
                <a:spcPct val="50000"/>
              </a:spcBef>
              <a:buFontTx/>
              <a:buNone/>
            </a:pPr>
            <a:endParaRPr lang="en-US" altLang="en-US" sz="900" b="1">
              <a:solidFill>
                <a:schemeClr val="accent2"/>
              </a:solidFill>
              <a:latin typeface="Times New Roman" panose="02020603050405020304" pitchFamily="18" charset="0"/>
              <a:cs typeface="Times New Roman" panose="02020603050405020304" pitchFamily="18" charset="0"/>
            </a:endParaRPr>
          </a:p>
        </p:txBody>
      </p:sp>
      <p:pic>
        <p:nvPicPr>
          <p:cNvPr id="23559"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3561"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3564"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19</a:t>
            </a:r>
          </a:p>
        </p:txBody>
      </p:sp>
      <p:sp>
        <p:nvSpPr>
          <p:cNvPr id="23566" name="AutoShape 40"/>
          <p:cNvSpPr>
            <a:spLocks noChangeArrowheads="1"/>
          </p:cNvSpPr>
          <p:nvPr/>
        </p:nvSpPr>
        <p:spPr bwMode="auto">
          <a:xfrm>
            <a:off x="4102100" y="5049838"/>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3567" name="AutoShape 41"/>
          <p:cNvSpPr>
            <a:spLocks noChangeArrowheads="1"/>
          </p:cNvSpPr>
          <p:nvPr/>
        </p:nvSpPr>
        <p:spPr bwMode="auto">
          <a:xfrm>
            <a:off x="4179888" y="515143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7359" name="Text Box 42"/>
          <p:cNvSpPr txBox="1">
            <a:spLocks noChangeArrowheads="1"/>
          </p:cNvSpPr>
          <p:nvPr/>
        </p:nvSpPr>
        <p:spPr bwMode="auto">
          <a:xfrm>
            <a:off x="4041775" y="516731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23569" name="AutoShape 22" descr="img24">
            <a:hlinkClick r:id="rId9"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3570" name="AutoShape 23" descr="img24">
            <a:hlinkClick r:id="rId11"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57366" name="WordArt 22"/>
          <p:cNvSpPr>
            <a:spLocks noChangeArrowheads="1" noChangeShapeType="1" noTextEdit="1"/>
          </p:cNvSpPr>
          <p:nvPr/>
        </p:nvSpPr>
        <p:spPr bwMode="auto">
          <a:xfrm>
            <a:off x="5715000" y="1676400"/>
            <a:ext cx="11430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p>
        </p:txBody>
      </p:sp>
      <p:sp>
        <p:nvSpPr>
          <p:cNvPr id="57367" name="WordArt 23"/>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VnTifani HeavyH" panose="020B7200000000000000" pitchFamily="34" charset="0"/>
              </a:rPr>
              <a:t>LÜnh vùc</a:t>
            </a:r>
          </a:p>
        </p:txBody>
      </p:sp>
      <p:pic>
        <p:nvPicPr>
          <p:cNvPr id="23573"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96250" y="385763"/>
            <a:ext cx="95726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25" descr="atom">
            <a:hlinkClick r:id="" action="ppaction://noaction"/>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0" name="AutoShape 26"/>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57371" name="Group 27"/>
          <p:cNvGrpSpPr>
            <a:grpSpLocks/>
          </p:cNvGrpSpPr>
          <p:nvPr/>
        </p:nvGrpSpPr>
        <p:grpSpPr bwMode="auto">
          <a:xfrm>
            <a:off x="1562100" y="4038600"/>
            <a:ext cx="1774825" cy="1371600"/>
            <a:chOff x="4450" y="0"/>
            <a:chExt cx="1118" cy="1104"/>
          </a:xfrm>
        </p:grpSpPr>
        <p:pic>
          <p:nvPicPr>
            <p:cNvPr id="23634" name="Picture 28"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35" name="AutoShape 2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57374" name="Group 30"/>
          <p:cNvGrpSpPr>
            <a:grpSpLocks/>
          </p:cNvGrpSpPr>
          <p:nvPr/>
        </p:nvGrpSpPr>
        <p:grpSpPr bwMode="auto">
          <a:xfrm>
            <a:off x="1539875" y="4038600"/>
            <a:ext cx="1774825" cy="1371600"/>
            <a:chOff x="4450" y="0"/>
            <a:chExt cx="1118" cy="1104"/>
          </a:xfrm>
        </p:grpSpPr>
        <p:pic>
          <p:nvPicPr>
            <p:cNvPr id="23632" name="Picture 31"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33" name="AutoShape 3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57377" name="Group 33"/>
          <p:cNvGrpSpPr>
            <a:grpSpLocks/>
          </p:cNvGrpSpPr>
          <p:nvPr/>
        </p:nvGrpSpPr>
        <p:grpSpPr bwMode="auto">
          <a:xfrm>
            <a:off x="1562100" y="4038600"/>
            <a:ext cx="1774825" cy="1371600"/>
            <a:chOff x="4450" y="0"/>
            <a:chExt cx="1118" cy="1104"/>
          </a:xfrm>
        </p:grpSpPr>
        <p:pic>
          <p:nvPicPr>
            <p:cNvPr id="23630" name="Picture 34"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31" name="AutoShape 3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57380" name="Group 36"/>
          <p:cNvGrpSpPr>
            <a:grpSpLocks/>
          </p:cNvGrpSpPr>
          <p:nvPr/>
        </p:nvGrpSpPr>
        <p:grpSpPr bwMode="auto">
          <a:xfrm>
            <a:off x="1562100" y="4038600"/>
            <a:ext cx="1774825" cy="1371600"/>
            <a:chOff x="4450" y="0"/>
            <a:chExt cx="1118" cy="1104"/>
          </a:xfrm>
        </p:grpSpPr>
        <p:pic>
          <p:nvPicPr>
            <p:cNvPr id="23628" name="Picture 37"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9" name="AutoShape 3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57383" name="Group 39"/>
          <p:cNvGrpSpPr>
            <a:grpSpLocks/>
          </p:cNvGrpSpPr>
          <p:nvPr/>
        </p:nvGrpSpPr>
        <p:grpSpPr bwMode="auto">
          <a:xfrm>
            <a:off x="1539875" y="4038600"/>
            <a:ext cx="1774825" cy="1371600"/>
            <a:chOff x="4450" y="0"/>
            <a:chExt cx="1118" cy="1104"/>
          </a:xfrm>
        </p:grpSpPr>
        <p:pic>
          <p:nvPicPr>
            <p:cNvPr id="23626" name="Picture 40"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7" name="AutoShape 4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57386" name="Group 42"/>
          <p:cNvGrpSpPr>
            <a:grpSpLocks/>
          </p:cNvGrpSpPr>
          <p:nvPr/>
        </p:nvGrpSpPr>
        <p:grpSpPr bwMode="auto">
          <a:xfrm>
            <a:off x="1562100" y="4038600"/>
            <a:ext cx="1774825" cy="1371600"/>
            <a:chOff x="4450" y="0"/>
            <a:chExt cx="1118" cy="1104"/>
          </a:xfrm>
        </p:grpSpPr>
        <p:pic>
          <p:nvPicPr>
            <p:cNvPr id="23624" name="Picture 43"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5"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57389" name="Group 45"/>
          <p:cNvGrpSpPr>
            <a:grpSpLocks/>
          </p:cNvGrpSpPr>
          <p:nvPr/>
        </p:nvGrpSpPr>
        <p:grpSpPr bwMode="auto">
          <a:xfrm>
            <a:off x="1562100" y="4038600"/>
            <a:ext cx="1774825" cy="1371600"/>
            <a:chOff x="4450" y="0"/>
            <a:chExt cx="1118" cy="1104"/>
          </a:xfrm>
        </p:grpSpPr>
        <p:pic>
          <p:nvPicPr>
            <p:cNvPr id="23622" name="Picture 46"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3"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57392" name="Group 48"/>
          <p:cNvGrpSpPr>
            <a:grpSpLocks/>
          </p:cNvGrpSpPr>
          <p:nvPr/>
        </p:nvGrpSpPr>
        <p:grpSpPr bwMode="auto">
          <a:xfrm>
            <a:off x="1562100" y="4038600"/>
            <a:ext cx="1774825" cy="1371600"/>
            <a:chOff x="4450" y="0"/>
            <a:chExt cx="1118" cy="1104"/>
          </a:xfrm>
        </p:grpSpPr>
        <p:pic>
          <p:nvPicPr>
            <p:cNvPr id="23620" name="Picture 49"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1"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57395" name="Group 51"/>
          <p:cNvGrpSpPr>
            <a:grpSpLocks/>
          </p:cNvGrpSpPr>
          <p:nvPr/>
        </p:nvGrpSpPr>
        <p:grpSpPr bwMode="auto">
          <a:xfrm>
            <a:off x="1524000" y="4025900"/>
            <a:ext cx="1774825" cy="1371600"/>
            <a:chOff x="4450" y="0"/>
            <a:chExt cx="1118" cy="1104"/>
          </a:xfrm>
        </p:grpSpPr>
        <p:pic>
          <p:nvPicPr>
            <p:cNvPr id="23618" name="Picture 52"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9"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57398" name="Group 54"/>
          <p:cNvGrpSpPr>
            <a:grpSpLocks/>
          </p:cNvGrpSpPr>
          <p:nvPr/>
        </p:nvGrpSpPr>
        <p:grpSpPr bwMode="auto">
          <a:xfrm>
            <a:off x="1562100" y="4038600"/>
            <a:ext cx="1774825" cy="1371600"/>
            <a:chOff x="4450" y="0"/>
            <a:chExt cx="1118" cy="1104"/>
          </a:xfrm>
        </p:grpSpPr>
        <p:pic>
          <p:nvPicPr>
            <p:cNvPr id="23616" name="Picture 55"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7"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57401" name="Group 57"/>
          <p:cNvGrpSpPr>
            <a:grpSpLocks/>
          </p:cNvGrpSpPr>
          <p:nvPr/>
        </p:nvGrpSpPr>
        <p:grpSpPr bwMode="auto">
          <a:xfrm>
            <a:off x="1539875" y="4038600"/>
            <a:ext cx="1774825" cy="1371600"/>
            <a:chOff x="4450" y="0"/>
            <a:chExt cx="1118" cy="1104"/>
          </a:xfrm>
        </p:grpSpPr>
        <p:pic>
          <p:nvPicPr>
            <p:cNvPr id="23614" name="Picture 58"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5"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57404" name="Group 60"/>
          <p:cNvGrpSpPr>
            <a:grpSpLocks/>
          </p:cNvGrpSpPr>
          <p:nvPr/>
        </p:nvGrpSpPr>
        <p:grpSpPr bwMode="auto">
          <a:xfrm>
            <a:off x="1562100" y="4038600"/>
            <a:ext cx="1774825" cy="1371600"/>
            <a:chOff x="4450" y="0"/>
            <a:chExt cx="1118" cy="1104"/>
          </a:xfrm>
        </p:grpSpPr>
        <p:pic>
          <p:nvPicPr>
            <p:cNvPr id="23612" name="Picture 61"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3"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57407" name="Group 63"/>
          <p:cNvGrpSpPr>
            <a:grpSpLocks/>
          </p:cNvGrpSpPr>
          <p:nvPr/>
        </p:nvGrpSpPr>
        <p:grpSpPr bwMode="auto">
          <a:xfrm>
            <a:off x="1539875" y="4038600"/>
            <a:ext cx="1774825" cy="1371600"/>
            <a:chOff x="4450" y="0"/>
            <a:chExt cx="1118" cy="1104"/>
          </a:xfrm>
        </p:grpSpPr>
        <p:pic>
          <p:nvPicPr>
            <p:cNvPr id="23610" name="Picture 64"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1"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57410" name="Group 66"/>
          <p:cNvGrpSpPr>
            <a:grpSpLocks/>
          </p:cNvGrpSpPr>
          <p:nvPr/>
        </p:nvGrpSpPr>
        <p:grpSpPr bwMode="auto">
          <a:xfrm>
            <a:off x="1539875" y="4038600"/>
            <a:ext cx="1774825" cy="1371600"/>
            <a:chOff x="4450" y="0"/>
            <a:chExt cx="1118" cy="1104"/>
          </a:xfrm>
        </p:grpSpPr>
        <p:pic>
          <p:nvPicPr>
            <p:cNvPr id="23608" name="Picture 67"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9"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57413" name="Group 69"/>
          <p:cNvGrpSpPr>
            <a:grpSpLocks/>
          </p:cNvGrpSpPr>
          <p:nvPr/>
        </p:nvGrpSpPr>
        <p:grpSpPr bwMode="auto">
          <a:xfrm>
            <a:off x="1562100" y="4038600"/>
            <a:ext cx="1774825" cy="1371600"/>
            <a:chOff x="4450" y="0"/>
            <a:chExt cx="1118" cy="1104"/>
          </a:xfrm>
        </p:grpSpPr>
        <p:pic>
          <p:nvPicPr>
            <p:cNvPr id="23606" name="Picture 70" descr="CLO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7"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57416" name="AutoShape 72"/>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3592" name="Picture 75" descr="atom">
            <a:hlinkClick r:id="" action="ppaction://noaction"/>
          </p:cNvPr>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3" name="Picture 76" descr="690739pesbqr6dqw"/>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4" name="Picture 77" descr="690739pesbqr6dqw"/>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5" name="Picture 78" descr="690739pesbqr6dqw"/>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6" name="Picture 79" descr="690739pesbqr6dqw"/>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97" name="Group 80"/>
          <p:cNvGrpSpPr>
            <a:grpSpLocks/>
          </p:cNvGrpSpPr>
          <p:nvPr/>
        </p:nvGrpSpPr>
        <p:grpSpPr bwMode="auto">
          <a:xfrm>
            <a:off x="7162800" y="5867400"/>
            <a:ext cx="2057400" cy="1066800"/>
            <a:chOff x="0" y="3552"/>
            <a:chExt cx="1392" cy="768"/>
          </a:xfrm>
        </p:grpSpPr>
        <p:pic>
          <p:nvPicPr>
            <p:cNvPr id="23604" name="Picture 81" descr="671691"/>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5" name="Picture 82" descr="671691"/>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98" name="Group 83"/>
          <p:cNvGrpSpPr>
            <a:grpSpLocks/>
          </p:cNvGrpSpPr>
          <p:nvPr/>
        </p:nvGrpSpPr>
        <p:grpSpPr bwMode="auto">
          <a:xfrm>
            <a:off x="1295400" y="5867400"/>
            <a:ext cx="1752600" cy="990600"/>
            <a:chOff x="0" y="3552"/>
            <a:chExt cx="1392" cy="768"/>
          </a:xfrm>
        </p:grpSpPr>
        <p:pic>
          <p:nvPicPr>
            <p:cNvPr id="23602" name="Picture 84" descr="671691"/>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3" name="Picture 85" descr="671691"/>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99" name="Picture 86" descr="atom">
            <a:hlinkClick r:id="" action="ppaction://noaction"/>
          </p:cNvPr>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12"/>
          <p:cNvSpPr>
            <a:spLocks noChangeArrowheads="1"/>
          </p:cNvSpPr>
          <p:nvPr/>
        </p:nvSpPr>
        <p:spPr bwMode="auto">
          <a:xfrm>
            <a:off x="3460750" y="5775325"/>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1">
              <a:solidFill>
                <a:srgbClr val="006C00"/>
              </a:solidFill>
            </a:endParaRPr>
          </a:p>
          <a:p>
            <a:pPr algn="ctr" eaLnBrk="1" hangingPunct="1">
              <a:spcBef>
                <a:spcPct val="0"/>
              </a:spcBef>
              <a:buFontTx/>
              <a:buNone/>
            </a:pPr>
            <a:endParaRPr lang="en-US" altLang="en-US" sz="2800" b="1">
              <a:solidFill>
                <a:srgbClr val="009900"/>
              </a:solidFill>
            </a:endParaRPr>
          </a:p>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b</a:t>
            </a:r>
          </a:p>
          <a:p>
            <a:pPr algn="ctr" eaLnBrk="1" hangingPunct="1">
              <a:spcBef>
                <a:spcPct val="0"/>
              </a:spcBef>
              <a:buFontTx/>
              <a:buNone/>
            </a:pPr>
            <a:endParaRPr lang="en-US" altLang="en-US" sz="2400" b="1">
              <a:solidFill>
                <a:srgbClr val="A82914"/>
              </a:solidFill>
            </a:endParaRPr>
          </a:p>
        </p:txBody>
      </p:sp>
      <p:sp>
        <p:nvSpPr>
          <p:cNvPr id="23601" name="AutoShape 21" descr="img24">
            <a:hlinkClick r:id="rId17" action="ppaction://hlinksldjump"/>
            <a:hlinkHover r:id="" action="ppaction://noaction" highlightClick="1"/>
          </p:cNvPr>
          <p:cNvSpPr>
            <a:spLocks noChangeArrowheads="1"/>
          </p:cNvSpPr>
          <p:nvPr/>
        </p:nvSpPr>
        <p:spPr bwMode="auto">
          <a:xfrm>
            <a:off x="0" y="17526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56"/>
                                        </p:tgtEl>
                                        <p:attrNameLst>
                                          <p:attrName>style.visibility</p:attrName>
                                        </p:attrNameLst>
                                      </p:cBhvr>
                                      <p:to>
                                        <p:strVal val="visible"/>
                                      </p:to>
                                    </p:set>
                                    <p:anim calcmode="lin" valueType="num">
                                      <p:cBhvr additive="base">
                                        <p:cTn id="7" dur="500" fill="hold"/>
                                        <p:tgtEl>
                                          <p:spTgt spid="57356"/>
                                        </p:tgtEl>
                                        <p:attrNameLst>
                                          <p:attrName>ppt_x</p:attrName>
                                        </p:attrNameLst>
                                      </p:cBhvr>
                                      <p:tavLst>
                                        <p:tav tm="0">
                                          <p:val>
                                            <p:strVal val="#ppt_x"/>
                                          </p:val>
                                        </p:tav>
                                        <p:tav tm="100000">
                                          <p:val>
                                            <p:strVal val="#ppt_x"/>
                                          </p:val>
                                        </p:tav>
                                      </p:tavLst>
                                    </p:anim>
                                    <p:anim calcmode="lin" valueType="num">
                                      <p:cBhvr additive="base">
                                        <p:cTn id="8" dur="500" fill="hold"/>
                                        <p:tgtEl>
                                          <p:spTgt spid="5735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7356"/>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57367"/>
                                        </p:tgtEl>
                                        <p:attrNameLst>
                                          <p:attrName>style.visibility</p:attrName>
                                        </p:attrNameLst>
                                      </p:cBhvr>
                                      <p:to>
                                        <p:strVal val="visible"/>
                                      </p:to>
                                    </p:set>
                                    <p:anim calcmode="lin" valueType="num">
                                      <p:cBhvr>
                                        <p:cTn id="13" dur="5000" fill="hold"/>
                                        <p:tgtEl>
                                          <p:spTgt spid="57367"/>
                                        </p:tgtEl>
                                        <p:attrNameLst>
                                          <p:attrName>ppt_w</p:attrName>
                                        </p:attrNameLst>
                                      </p:cBhvr>
                                      <p:tavLst>
                                        <p:tav tm="0" fmla="#ppt_w*sin(2.5*pi*$)">
                                          <p:val>
                                            <p:fltVal val="0"/>
                                          </p:val>
                                        </p:tav>
                                        <p:tav tm="100000">
                                          <p:val>
                                            <p:fltVal val="1"/>
                                          </p:val>
                                        </p:tav>
                                      </p:tavLst>
                                    </p:anim>
                                    <p:anim calcmode="lin" valueType="num">
                                      <p:cBhvr>
                                        <p:cTn id="14" dur="5000" fill="hold"/>
                                        <p:tgtEl>
                                          <p:spTgt spid="57367"/>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57366"/>
                                        </p:tgtEl>
                                        <p:attrNameLst>
                                          <p:attrName>style.visibility</p:attrName>
                                        </p:attrNameLst>
                                      </p:cBhvr>
                                      <p:to>
                                        <p:strVal val="visible"/>
                                      </p:to>
                                    </p:set>
                                    <p:anim calcmode="lin" valueType="num">
                                      <p:cBhvr>
                                        <p:cTn id="17" dur="5000" fill="hold"/>
                                        <p:tgtEl>
                                          <p:spTgt spid="57366"/>
                                        </p:tgtEl>
                                        <p:attrNameLst>
                                          <p:attrName>ppt_w</p:attrName>
                                        </p:attrNameLst>
                                      </p:cBhvr>
                                      <p:tavLst>
                                        <p:tav tm="0" fmla="#ppt_w*sin(2.5*pi*$)">
                                          <p:val>
                                            <p:fltVal val="0"/>
                                          </p:val>
                                        </p:tav>
                                        <p:tav tm="100000">
                                          <p:val>
                                            <p:fltVal val="1"/>
                                          </p:val>
                                        </p:tav>
                                      </p:tavLst>
                                    </p:anim>
                                    <p:anim calcmode="lin" valueType="num">
                                      <p:cBhvr>
                                        <p:cTn id="18" dur="5000" fill="hold"/>
                                        <p:tgtEl>
                                          <p:spTgt spid="5736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7370"/>
                                        </p:tgtEl>
                                        <p:attrNameLst>
                                          <p:attrName>style.visibility</p:attrName>
                                        </p:attrNameLst>
                                      </p:cBhvr>
                                      <p:to>
                                        <p:strVal val="visible"/>
                                      </p:to>
                                    </p:set>
                                    <p:animEffect transition="in" filter="checkerboard(across)">
                                      <p:cBhvr>
                                        <p:cTn id="23" dur="1000"/>
                                        <p:tgtEl>
                                          <p:spTgt spid="57370"/>
                                        </p:tgtEl>
                                      </p:cBhvr>
                                    </p:animEffect>
                                  </p:childTnLst>
                                  <p:subTnLst>
                                    <p:audio>
                                      <p:cMediaNode vol="0">
                                        <p:cTn display="0" masterRel="sameClick">
                                          <p:stCondLst>
                                            <p:cond evt="begin" delay="0">
                                              <p:tn val="21"/>
                                            </p:cond>
                                          </p:stCondLst>
                                          <p:endCondLst>
                                            <p:cond evt="onStopAudio" delay="0">
                                              <p:tgtEl>
                                                <p:sldTgt/>
                                              </p:tgtEl>
                                            </p:cond>
                                          </p:endCondLst>
                                        </p:cTn>
                                        <p:tgtEl>
                                          <p:sndTgt r:embed="rId3" name="REC04.wav"/>
                                        </p:tgtEl>
                                      </p:cMediaNode>
                                    </p:audio>
                                  </p:subTnLst>
                                </p:cTn>
                              </p:par>
                            </p:childTnLst>
                          </p:cTn>
                        </p:par>
                        <p:par>
                          <p:cTn id="24" fill="hold" nodeType="afterGroup">
                            <p:stCondLst>
                              <p:cond delay="1000"/>
                            </p:stCondLst>
                            <p:childTnLst>
                              <p:par>
                                <p:cTn id="25" presetID="5" presetClass="exit" presetSubtype="10" fill="hold" grpId="1" nodeType="afterEffect">
                                  <p:stCondLst>
                                    <p:cond delay="500"/>
                                  </p:stCondLst>
                                  <p:childTnLst>
                                    <p:animEffect transition="out" filter="checkerboard(across)">
                                      <p:cBhvr>
                                        <p:cTn id="26" dur="500"/>
                                        <p:tgtEl>
                                          <p:spTgt spid="57370"/>
                                        </p:tgtEl>
                                      </p:cBhvr>
                                    </p:animEffect>
                                    <p:set>
                                      <p:cBhvr>
                                        <p:cTn id="27" dur="1" fill="hold">
                                          <p:stCondLst>
                                            <p:cond delay="499"/>
                                          </p:stCondLst>
                                        </p:cTn>
                                        <p:tgtEl>
                                          <p:spTgt spid="57370"/>
                                        </p:tgtEl>
                                        <p:attrNameLst>
                                          <p:attrName>style.visibility</p:attrName>
                                        </p:attrNameLst>
                                      </p:cBhvr>
                                      <p:to>
                                        <p:strVal val="hidden"/>
                                      </p:to>
                                    </p:set>
                                  </p:childTnLst>
                                  <p:subTnLst>
                                    <p:audio>
                                      <p:cMediaNode vol="7000">
                                        <p:cTn display="0" masterRel="sameClick">
                                          <p:stCondLst>
                                            <p:cond evt="begin" delay="0">
                                              <p:tn val="25"/>
                                            </p:cond>
                                          </p:stCondLst>
                                          <p:endCondLst>
                                            <p:cond evt="onStopAudio" delay="0">
                                              <p:tgtEl>
                                                <p:sldTgt/>
                                              </p:tgtEl>
                                            </p:cond>
                                          </p:endCondLst>
                                        </p:cTn>
                                        <p:tgtEl>
                                          <p:sndTgt r:embed="rId3" name="REC04.wav"/>
                                        </p:tgtEl>
                                      </p:cMediaNode>
                                    </p:audio>
                                  </p:subTnLst>
                                </p:cTn>
                              </p:par>
                            </p:childTnLst>
                          </p:cTn>
                        </p:par>
                        <p:par>
                          <p:cTn id="28" fill="hold" nodeType="afterGroup">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57371"/>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4" name="DING.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57374"/>
                                        </p:tgtEl>
                                        <p:attrNameLst>
                                          <p:attrName>style.visibility</p:attrName>
                                        </p:attrNameLst>
                                      </p:cBhvr>
                                      <p:to>
                                        <p:strVal val="visible"/>
                                      </p:to>
                                    </p:set>
                                  </p:childTnLst>
                                  <p:subTnLst>
                                    <p:audio>
                                      <p:cMediaNode vol="100000">
                                        <p:cTn display="0" masterRel="sameClick">
                                          <p:stCondLst>
                                            <p:cond evt="begin" delay="0">
                                              <p:tn val="32"/>
                                            </p:cond>
                                          </p:stCondLst>
                                          <p:endCondLst>
                                            <p:cond evt="onStopAudio" delay="0">
                                              <p:tgtEl>
                                                <p:sldTgt/>
                                              </p:tgtEl>
                                            </p:cond>
                                          </p:endCondLst>
                                        </p:cTn>
                                        <p:tgtEl>
                                          <p:sndTgt r:embed="rId4" name="DING.WAV"/>
                                        </p:tgtEl>
                                      </p:cMediaNode>
                                    </p:audio>
                                  </p:subTnLst>
                                </p:cTn>
                              </p:par>
                            </p:childTnLst>
                          </p:cTn>
                        </p:par>
                        <p:par>
                          <p:cTn id="34" fill="hold" nodeType="afterGroup">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57377"/>
                                        </p:tgtEl>
                                        <p:attrNameLst>
                                          <p:attrName>style.visibility</p:attrName>
                                        </p:attrNameLst>
                                      </p:cBhvr>
                                      <p:to>
                                        <p:strVal val="visible"/>
                                      </p:to>
                                    </p:set>
                                  </p:childTnLst>
                                  <p:subTnLst>
                                    <p:audio>
                                      <p:cMediaNode vol="100000">
                                        <p:cTn display="0" masterRel="sameClick">
                                          <p:stCondLst>
                                            <p:cond evt="begin" delay="0">
                                              <p:tn val="35"/>
                                            </p:cond>
                                          </p:stCondLst>
                                          <p:endCondLst>
                                            <p:cond evt="onStopAudio" delay="0">
                                              <p:tgtEl>
                                                <p:sldTgt/>
                                              </p:tgtEl>
                                            </p:cond>
                                          </p:endCondLst>
                                        </p:cTn>
                                        <p:tgtEl>
                                          <p:sndTgt r:embed="rId4" name="DING.WAV"/>
                                        </p:tgtEl>
                                      </p:cMediaNode>
                                    </p:audio>
                                  </p:subTnLst>
                                </p:cTn>
                              </p:par>
                            </p:childTnLst>
                          </p:cTn>
                        </p:par>
                        <p:par>
                          <p:cTn id="37" fill="hold" nodeType="afterGroup">
                            <p:stCondLst>
                              <p:cond delay="5000"/>
                            </p:stCondLst>
                            <p:childTnLst>
                              <p:par>
                                <p:cTn id="38" presetID="1" presetClass="entr" presetSubtype="0" fill="hold" nodeType="afterEffect">
                                  <p:stCondLst>
                                    <p:cond delay="1000"/>
                                  </p:stCondLst>
                                  <p:childTnLst>
                                    <p:set>
                                      <p:cBhvr>
                                        <p:cTn id="39" dur="1" fill="hold">
                                          <p:stCondLst>
                                            <p:cond delay="0"/>
                                          </p:stCondLst>
                                        </p:cTn>
                                        <p:tgtEl>
                                          <p:spTgt spid="57380"/>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6000"/>
                            </p:stCondLst>
                            <p:childTnLst>
                              <p:par>
                                <p:cTn id="41" presetID="1" presetClass="entr" presetSubtype="0" fill="hold" nodeType="afterEffect">
                                  <p:stCondLst>
                                    <p:cond delay="1000"/>
                                  </p:stCondLst>
                                  <p:childTnLst>
                                    <p:set>
                                      <p:cBhvr>
                                        <p:cTn id="42" dur="1" fill="hold">
                                          <p:stCondLst>
                                            <p:cond delay="0"/>
                                          </p:stCondLst>
                                        </p:cTn>
                                        <p:tgtEl>
                                          <p:spTgt spid="57383"/>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7000"/>
                            </p:stCondLst>
                            <p:childTnLst>
                              <p:par>
                                <p:cTn id="44" presetID="1" presetClass="entr" presetSubtype="0" fill="hold" nodeType="afterEffect">
                                  <p:stCondLst>
                                    <p:cond delay="1000"/>
                                  </p:stCondLst>
                                  <p:childTnLst>
                                    <p:set>
                                      <p:cBhvr>
                                        <p:cTn id="45" dur="1" fill="hold">
                                          <p:stCondLst>
                                            <p:cond delay="0"/>
                                          </p:stCondLst>
                                        </p:cTn>
                                        <p:tgtEl>
                                          <p:spTgt spid="5738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8000"/>
                            </p:stCondLst>
                            <p:childTnLst>
                              <p:par>
                                <p:cTn id="47" presetID="1" presetClass="entr" presetSubtype="0" fill="hold" nodeType="afterEffect">
                                  <p:stCondLst>
                                    <p:cond delay="1000"/>
                                  </p:stCondLst>
                                  <p:childTnLst>
                                    <p:set>
                                      <p:cBhvr>
                                        <p:cTn id="48" dur="1" fill="hold">
                                          <p:stCondLst>
                                            <p:cond delay="0"/>
                                          </p:stCondLst>
                                        </p:cTn>
                                        <p:tgtEl>
                                          <p:spTgt spid="5738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9000"/>
                            </p:stCondLst>
                            <p:childTnLst>
                              <p:par>
                                <p:cTn id="50" presetID="1" presetClass="entr" presetSubtype="0" fill="hold" nodeType="afterEffect">
                                  <p:stCondLst>
                                    <p:cond delay="1000"/>
                                  </p:stCondLst>
                                  <p:childTnLst>
                                    <p:set>
                                      <p:cBhvr>
                                        <p:cTn id="51" dur="1" fill="hold">
                                          <p:stCondLst>
                                            <p:cond delay="0"/>
                                          </p:stCondLst>
                                        </p:cTn>
                                        <p:tgtEl>
                                          <p:spTgt spid="57392"/>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10000"/>
                            </p:stCondLst>
                            <p:childTnLst>
                              <p:par>
                                <p:cTn id="53" presetID="1" presetClass="entr" presetSubtype="0" fill="hold" nodeType="afterEffect">
                                  <p:stCondLst>
                                    <p:cond delay="1000"/>
                                  </p:stCondLst>
                                  <p:childTnLst>
                                    <p:set>
                                      <p:cBhvr>
                                        <p:cTn id="54" dur="1" fill="hold">
                                          <p:stCondLst>
                                            <p:cond delay="0"/>
                                          </p:stCondLst>
                                        </p:cTn>
                                        <p:tgtEl>
                                          <p:spTgt spid="5739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11000"/>
                            </p:stCondLst>
                            <p:childTnLst>
                              <p:par>
                                <p:cTn id="56" presetID="1" presetClass="entr" presetSubtype="0" fill="hold" nodeType="afterEffect">
                                  <p:stCondLst>
                                    <p:cond delay="1000"/>
                                  </p:stCondLst>
                                  <p:childTnLst>
                                    <p:set>
                                      <p:cBhvr>
                                        <p:cTn id="57" dur="1" fill="hold">
                                          <p:stCondLst>
                                            <p:cond delay="0"/>
                                          </p:stCondLst>
                                        </p:cTn>
                                        <p:tgtEl>
                                          <p:spTgt spid="5739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12000"/>
                            </p:stCondLst>
                            <p:childTnLst>
                              <p:par>
                                <p:cTn id="59" presetID="1" presetClass="entr" presetSubtype="0" fill="hold" nodeType="afterEffect">
                                  <p:stCondLst>
                                    <p:cond delay="1000"/>
                                  </p:stCondLst>
                                  <p:childTnLst>
                                    <p:set>
                                      <p:cBhvr>
                                        <p:cTn id="60" dur="1" fill="hold">
                                          <p:stCondLst>
                                            <p:cond delay="0"/>
                                          </p:stCondLst>
                                        </p:cTn>
                                        <p:tgtEl>
                                          <p:spTgt spid="574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3000"/>
                            </p:stCondLst>
                            <p:childTnLst>
                              <p:par>
                                <p:cTn id="62" presetID="1" presetClass="entr" presetSubtype="0" fill="hold" nodeType="afterEffect">
                                  <p:stCondLst>
                                    <p:cond delay="1000"/>
                                  </p:stCondLst>
                                  <p:childTnLst>
                                    <p:set>
                                      <p:cBhvr>
                                        <p:cTn id="63" dur="1" fill="hold">
                                          <p:stCondLst>
                                            <p:cond delay="0"/>
                                          </p:stCondLst>
                                        </p:cTn>
                                        <p:tgtEl>
                                          <p:spTgt spid="5740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4000"/>
                            </p:stCondLst>
                            <p:childTnLst>
                              <p:par>
                                <p:cTn id="65" presetID="1" presetClass="entr" presetSubtype="0" fill="hold" nodeType="afterEffect">
                                  <p:stCondLst>
                                    <p:cond delay="1000"/>
                                  </p:stCondLst>
                                  <p:childTnLst>
                                    <p:set>
                                      <p:cBhvr>
                                        <p:cTn id="66" dur="1" fill="hold">
                                          <p:stCondLst>
                                            <p:cond delay="0"/>
                                          </p:stCondLst>
                                        </p:cTn>
                                        <p:tgtEl>
                                          <p:spTgt spid="5740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5000"/>
                            </p:stCondLst>
                            <p:childTnLst>
                              <p:par>
                                <p:cTn id="68" presetID="1" presetClass="entr" presetSubtype="0" fill="hold" nodeType="afterEffect">
                                  <p:stCondLst>
                                    <p:cond delay="1000"/>
                                  </p:stCondLst>
                                  <p:childTnLst>
                                    <p:set>
                                      <p:cBhvr>
                                        <p:cTn id="69" dur="1" fill="hold">
                                          <p:stCondLst>
                                            <p:cond delay="0"/>
                                          </p:stCondLst>
                                        </p:cTn>
                                        <p:tgtEl>
                                          <p:spTgt spid="5741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6000"/>
                            </p:stCondLst>
                            <p:childTnLst>
                              <p:par>
                                <p:cTn id="71" presetID="1" presetClass="entr" presetSubtype="0" fill="hold" nodeType="afterEffect">
                                  <p:stCondLst>
                                    <p:cond delay="1000"/>
                                  </p:stCondLst>
                                  <p:childTnLst>
                                    <p:set>
                                      <p:cBhvr>
                                        <p:cTn id="72" dur="1" fill="hold">
                                          <p:stCondLst>
                                            <p:cond delay="0"/>
                                          </p:stCondLst>
                                        </p:cTn>
                                        <p:tgtEl>
                                          <p:spTgt spid="5741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7000"/>
                            </p:stCondLst>
                            <p:childTnLst>
                              <p:par>
                                <p:cTn id="74" presetID="5" presetClass="entr" presetSubtype="10" fill="hold" grpId="0" nodeType="afterEffect">
                                  <p:stCondLst>
                                    <p:cond delay="0"/>
                                  </p:stCondLst>
                                  <p:childTnLst>
                                    <p:set>
                                      <p:cBhvr>
                                        <p:cTn id="75" dur="1" fill="hold">
                                          <p:stCondLst>
                                            <p:cond delay="0"/>
                                          </p:stCondLst>
                                        </p:cTn>
                                        <p:tgtEl>
                                          <p:spTgt spid="57416"/>
                                        </p:tgtEl>
                                        <p:attrNameLst>
                                          <p:attrName>style.visibility</p:attrName>
                                        </p:attrNameLst>
                                      </p:cBhvr>
                                      <p:to>
                                        <p:strVal val="visible"/>
                                      </p:to>
                                    </p:set>
                                    <p:animEffect transition="in" filter="checkerboard(across)">
                                      <p:cBhvr>
                                        <p:cTn id="76" dur="1000"/>
                                        <p:tgtEl>
                                          <p:spTgt spid="57416"/>
                                        </p:tgtEl>
                                      </p:cBhvr>
                                    </p:animEffect>
                                  </p:childTnLst>
                                  <p:subTnLst>
                                    <p:audio>
                                      <p:cMediaNode>
                                        <p:cTn display="0" masterRel="sameClick">
                                          <p:stCondLst>
                                            <p:cond evt="begin" delay="0">
                                              <p:tn val="74"/>
                                            </p:cond>
                                          </p:stCondLst>
                                          <p:endCondLst>
                                            <p:cond evt="onStopAudio" delay="0">
                                              <p:tgtEl>
                                                <p:sldTgt/>
                                              </p:tgtEl>
                                            </p:cond>
                                          </p:endCondLst>
                                        </p:cTn>
                                        <p:tgtEl>
                                          <p:sndTgt r:embed="rId3" name="REC04.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35" presetClass="entr" presetSubtype="0" fill="hold" nodeType="clickEffect">
                                  <p:stCondLst>
                                    <p:cond delay="0"/>
                                  </p:stCondLst>
                                  <p:childTnLst>
                                    <p:set>
                                      <p:cBhvr>
                                        <p:cTn id="80" dur="1" fill="hold">
                                          <p:stCondLst>
                                            <p:cond delay="0"/>
                                          </p:stCondLst>
                                        </p:cTn>
                                        <p:tgtEl>
                                          <p:spTgt spid="57359">
                                            <p:txEl>
                                              <p:pRg st="0" end="0"/>
                                            </p:txEl>
                                          </p:spTgt>
                                        </p:tgtEl>
                                        <p:attrNameLst>
                                          <p:attrName>style.visibility</p:attrName>
                                        </p:attrNameLst>
                                      </p:cBhvr>
                                      <p:to>
                                        <p:strVal val="visible"/>
                                      </p:to>
                                    </p:set>
                                    <p:animEffect transition="in" filter="fade">
                                      <p:cBhvr>
                                        <p:cTn id="81" dur="500"/>
                                        <p:tgtEl>
                                          <p:spTgt spid="57359">
                                            <p:txEl>
                                              <p:pRg st="0" end="0"/>
                                            </p:txEl>
                                          </p:spTgt>
                                        </p:tgtEl>
                                      </p:cBhvr>
                                    </p:animEffect>
                                    <p:anim calcmode="lin" valueType="num">
                                      <p:cBhvr>
                                        <p:cTn id="82" dur="500" fill="hold"/>
                                        <p:tgtEl>
                                          <p:spTgt spid="57359">
                                            <p:txEl>
                                              <p:pRg st="0" end="0"/>
                                            </p:txEl>
                                          </p:spTgt>
                                        </p:tgtEl>
                                        <p:attrNameLst>
                                          <p:attrName>style.rotation</p:attrName>
                                        </p:attrNameLst>
                                      </p:cBhvr>
                                      <p:tavLst>
                                        <p:tav tm="0">
                                          <p:val>
                                            <p:fltVal val="720"/>
                                          </p:val>
                                        </p:tav>
                                        <p:tav tm="100000">
                                          <p:val>
                                            <p:fltVal val="0"/>
                                          </p:val>
                                        </p:tav>
                                      </p:tavLst>
                                    </p:anim>
                                    <p:anim calcmode="lin" valueType="num">
                                      <p:cBhvr>
                                        <p:cTn id="83" dur="500" fill="hold"/>
                                        <p:tgtEl>
                                          <p:spTgt spid="57359">
                                            <p:txEl>
                                              <p:pRg st="0" end="0"/>
                                            </p:txEl>
                                          </p:spTgt>
                                        </p:tgtEl>
                                        <p:attrNameLst>
                                          <p:attrName>ppt_h</p:attrName>
                                        </p:attrNameLst>
                                      </p:cBhvr>
                                      <p:tavLst>
                                        <p:tav tm="0">
                                          <p:val>
                                            <p:fltVal val="0"/>
                                          </p:val>
                                        </p:tav>
                                        <p:tav tm="100000">
                                          <p:val>
                                            <p:strVal val="#ppt_h"/>
                                          </p:val>
                                        </p:tav>
                                      </p:tavLst>
                                    </p:anim>
                                    <p:anim calcmode="lin" valueType="num">
                                      <p:cBhvr>
                                        <p:cTn id="84" dur="500" fill="hold"/>
                                        <p:tgtEl>
                                          <p:spTgt spid="57359">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9"/>
                                            </p:cond>
                                          </p:stCondLst>
                                          <p:endCondLst>
                                            <p:cond evt="onStopAudio" delay="0">
                                              <p:tgtEl>
                                                <p:sldTgt/>
                                              </p:tgtEl>
                                            </p:cond>
                                          </p:endCondLst>
                                        </p:cTn>
                                        <p:tgtEl>
                                          <p:sndTgt r:embed="rId4" name="DIN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5" name="FELIZ2.WAV"/>
                                        </p:tgtEl>
                                      </p:cMediaNode>
                                    </p:audio>
                                  </p:subTnLst>
                                </p:cTn>
                              </p:par>
                              <p:par>
                                <p:cTn id="89" presetID="22" presetClass="emph" presetSubtype="0" repeatCount="10000" fill="remove" grpId="1" nodeType="withEffect">
                                  <p:stCondLst>
                                    <p:cond delay="0"/>
                                  </p:stCondLst>
                                  <p:childTnLst>
                                    <p:animClr clrSpc="hsl" dir="cw">
                                      <p:cBhvr override="childStyle">
                                        <p:cTn id="90" dur="500" fill="hold"/>
                                        <p:tgtEl>
                                          <p:spTgt spid="2"/>
                                        </p:tgtEl>
                                        <p:attrNameLst>
                                          <p:attrName>style.color</p:attrName>
                                        </p:attrNameLst>
                                      </p:cBhvr>
                                      <p:by>
                                        <p:hsl h="-7200000" s="0" l="0"/>
                                      </p:by>
                                    </p:animClr>
                                    <p:animClr clrSpc="hsl" dir="cw">
                                      <p:cBhvr>
                                        <p:cTn id="91" dur="500" fill="hold"/>
                                        <p:tgtEl>
                                          <p:spTgt spid="2"/>
                                        </p:tgtEl>
                                        <p:attrNameLst>
                                          <p:attrName>fillcolor</p:attrName>
                                        </p:attrNameLst>
                                      </p:cBhvr>
                                      <p:by>
                                        <p:hsl h="-7200000" s="0" l="0"/>
                                      </p:by>
                                    </p:animClr>
                                    <p:animClr clrSpc="hsl" dir="cw">
                                      <p:cBhvr>
                                        <p:cTn id="92" dur="500" fill="hold"/>
                                        <p:tgtEl>
                                          <p:spTgt spid="2"/>
                                        </p:tgtEl>
                                        <p:attrNameLst>
                                          <p:attrName>stroke.color</p:attrName>
                                        </p:attrNameLst>
                                      </p:cBhvr>
                                      <p:by>
                                        <p:hsl h="-7200000" s="0" l="0"/>
                                      </p:by>
                                    </p:animClr>
                                    <p:set>
                                      <p:cBhvr>
                                        <p:cTn id="93"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6" grpId="0"/>
      <p:bldP spid="57370" grpId="0" animBg="1"/>
      <p:bldP spid="57370" grpId="1" animBg="1"/>
      <p:bldP spid="57416" grpId="0" animBg="1"/>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1318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4580" name="Rectangle 54"/>
          <p:cNvSpPr>
            <a:spLocks noChangeArrowheads="1"/>
          </p:cNvSpPr>
          <p:nvPr/>
        </p:nvSpPr>
        <p:spPr bwMode="auto">
          <a:xfrm>
            <a:off x="3587750" y="4521200"/>
            <a:ext cx="3505200" cy="51435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56325" name="Rectangle 54"/>
          <p:cNvSpPr>
            <a:spLocks noChangeArrowheads="1"/>
          </p:cNvSpPr>
          <p:nvPr/>
        </p:nvSpPr>
        <p:spPr bwMode="auto">
          <a:xfrm>
            <a:off x="1371600" y="1651000"/>
            <a:ext cx="6864350" cy="2374900"/>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just" eaLnBrk="1" hangingPunct="1">
              <a:defRPr/>
            </a:pPr>
            <a:r>
              <a:rPr lang="en-US" sz="2400" b="1" dirty="0">
                <a:solidFill>
                  <a:srgbClr val="002060"/>
                </a:solidFill>
                <a:latin typeface="Times New Roman" pitchFamily="18" charset="0"/>
              </a:rPr>
              <a:t>Chọn câu trả lời đúng nhất: Nhóm từ chỉ hoạt động là</a:t>
            </a:r>
          </a:p>
          <a:p>
            <a:pPr marL="457200" indent="-457200" algn="just" eaLnBrk="1" hangingPunct="1">
              <a:buFontTx/>
              <a:buAutoNum type="alphaLcPeriod"/>
              <a:defRPr/>
            </a:pPr>
            <a:r>
              <a:rPr lang="en-US" sz="2400" b="1" i="1" dirty="0">
                <a:solidFill>
                  <a:srgbClr val="002060"/>
                </a:solidFill>
                <a:latin typeface="Times New Roman" pitchFamily="18" charset="0"/>
              </a:rPr>
              <a:t>      Dạy học, ngủ dậy, rụt rè</a:t>
            </a:r>
          </a:p>
          <a:p>
            <a:pPr marL="914400" indent="-914400" algn="just" eaLnBrk="1" hangingPunct="1">
              <a:buFontTx/>
              <a:buAutoNum type="alphaLcPeriod"/>
              <a:defRPr/>
            </a:pPr>
            <a:r>
              <a:rPr lang="en-US" sz="2400" b="1" i="1" dirty="0">
                <a:solidFill>
                  <a:srgbClr val="002060"/>
                </a:solidFill>
                <a:latin typeface="Times New Roman" pitchFamily="18" charset="0"/>
              </a:rPr>
              <a:t>Dạy học, ngủ dậy, gieo hạt</a:t>
            </a:r>
          </a:p>
          <a:p>
            <a:pPr marL="914400" indent="-914400" algn="just" eaLnBrk="1" hangingPunct="1">
              <a:buFontTx/>
              <a:buAutoNum type="alphaLcPeriod"/>
              <a:defRPr/>
            </a:pPr>
            <a:r>
              <a:rPr lang="en-US" sz="2400" b="1" i="1" dirty="0">
                <a:solidFill>
                  <a:srgbClr val="002060"/>
                </a:solidFill>
                <a:latin typeface="Times New Roman" pitchFamily="18" charset="0"/>
              </a:rPr>
              <a:t>Dạy học, dịu dàng, giản dị</a:t>
            </a:r>
            <a:endParaRPr lang="en-US" sz="4800" b="1" i="1" dirty="0">
              <a:solidFill>
                <a:schemeClr val="bg1"/>
              </a:solidFill>
              <a:latin typeface="Times New Roman" pitchFamily="18" charset="0"/>
            </a:endParaRPr>
          </a:p>
        </p:txBody>
      </p:sp>
      <p:pic>
        <p:nvPicPr>
          <p:cNvPr id="24582"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6038"/>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AutoShape 10"/>
          <p:cNvSpPr>
            <a:spLocks noChangeArrowheads="1"/>
          </p:cNvSpPr>
          <p:nvPr/>
        </p:nvSpPr>
        <p:spPr bwMode="auto">
          <a:xfrm>
            <a:off x="3930650" y="1131888"/>
            <a:ext cx="1676400" cy="43815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4584" name="AutoShape 11"/>
          <p:cNvSpPr>
            <a:spLocks noChangeArrowheads="1"/>
          </p:cNvSpPr>
          <p:nvPr/>
        </p:nvSpPr>
        <p:spPr bwMode="auto">
          <a:xfrm>
            <a:off x="4017963" y="1152525"/>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914400"/>
            <a:ext cx="457200" cy="5943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914400"/>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4587" name="Picture 38" descr="mouse"/>
          <p:cNvPicPr>
            <a:picLocks noChangeAspect="1" noChangeArrowheads="1" noCrop="1"/>
          </p:cNvPicPr>
          <p:nvPr/>
        </p:nvPicPr>
        <p:blipFill>
          <a:blip r:embed="rId7">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Text Box 39"/>
          <p:cNvSpPr txBox="1">
            <a:spLocks noChangeArrowheads="1"/>
          </p:cNvSpPr>
          <p:nvPr/>
        </p:nvSpPr>
        <p:spPr bwMode="auto">
          <a:xfrm>
            <a:off x="3805238" y="1131888"/>
            <a:ext cx="1806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18</a:t>
            </a:r>
          </a:p>
        </p:txBody>
      </p:sp>
      <p:sp>
        <p:nvSpPr>
          <p:cNvPr id="24589" name="AutoShape 40"/>
          <p:cNvSpPr>
            <a:spLocks noChangeArrowheads="1"/>
          </p:cNvSpPr>
          <p:nvPr/>
        </p:nvSpPr>
        <p:spPr bwMode="auto">
          <a:xfrm>
            <a:off x="4592638" y="3989388"/>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4590" name="AutoShape 41"/>
          <p:cNvSpPr>
            <a:spLocks noChangeArrowheads="1"/>
          </p:cNvSpPr>
          <p:nvPr/>
        </p:nvSpPr>
        <p:spPr bwMode="auto">
          <a:xfrm>
            <a:off x="4662488" y="402590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35" name="Text Box 42"/>
          <p:cNvSpPr txBox="1">
            <a:spLocks noChangeArrowheads="1"/>
          </p:cNvSpPr>
          <p:nvPr/>
        </p:nvSpPr>
        <p:spPr bwMode="auto">
          <a:xfrm>
            <a:off x="4586288" y="4048125"/>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24592" name="AutoShape 22" descr="img24">
            <a:hlinkClick r:id="rId8" action="ppaction://hlinksldjump"/>
            <a:hlinkHover r:id="" action="ppaction://noaction" highlightClick="1"/>
          </p:cNvPr>
          <p:cNvSpPr>
            <a:spLocks noChangeArrowheads="1"/>
          </p:cNvSpPr>
          <p:nvPr/>
        </p:nvSpPr>
        <p:spPr bwMode="auto">
          <a:xfrm>
            <a:off x="0" y="1157288"/>
            <a:ext cx="1008063" cy="333375"/>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4593" name="AutoShape 23" descr="img24">
            <a:hlinkClick r:id="rId10" action="ppaction://hlinksldjump"/>
            <a:hlinkHover r:id="" action="ppaction://noaction" highlightClick="1"/>
          </p:cNvPr>
          <p:cNvSpPr>
            <a:spLocks noChangeArrowheads="1"/>
          </p:cNvSpPr>
          <p:nvPr/>
        </p:nvSpPr>
        <p:spPr bwMode="auto">
          <a:xfrm>
            <a:off x="0" y="879475"/>
            <a:ext cx="1008063" cy="334963"/>
          </a:xfrm>
          <a:prstGeom prst="wave">
            <a:avLst>
              <a:gd name="adj1" fmla="val 13005"/>
              <a:gd name="adj2" fmla="val 0"/>
            </a:avLst>
          </a:prstGeom>
          <a:blipFill dpi="0" rotWithShape="1">
            <a:blip r:embed="rId11"/>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56343" name="WordArt 23"/>
          <p:cNvSpPr>
            <a:spLocks noChangeArrowheads="1" noChangeShapeType="1" noTextEdit="1"/>
          </p:cNvSpPr>
          <p:nvPr/>
        </p:nvSpPr>
        <p:spPr bwMode="auto">
          <a:xfrm>
            <a:off x="5612493" y="1162163"/>
            <a:ext cx="990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b="1" kern="10" dirty="0">
                <a:solidFill>
                  <a:srgbClr val="336699"/>
                </a:solidFill>
                <a:effectLst>
                  <a:outerShdw dist="45791" dir="2021404" algn="ctr" rotWithShape="0">
                    <a:srgbClr val="B2B2B2">
                      <a:alpha val="79999"/>
                    </a:srgbClr>
                  </a:outerShdw>
                </a:effectLst>
                <a:latin typeface="+mj-lt"/>
              </a:rPr>
              <a:t>(</a:t>
            </a:r>
            <a:r>
              <a:rPr lang="en-US" sz="7200" b="1" kern="10" dirty="0">
                <a:solidFill>
                  <a:srgbClr val="336699"/>
                </a:solidFill>
                <a:effectLst>
                  <a:outerShdw dist="45791" dir="2021404" algn="ctr" rotWithShape="0">
                    <a:srgbClr val="B2B2B2">
                      <a:alpha val="79999"/>
                    </a:srgbClr>
                  </a:outerShdw>
                </a:effectLst>
                <a:latin typeface="+mj-lt"/>
              </a:rPr>
              <a:t>Tự luận</a:t>
            </a:r>
            <a:r>
              <a:rPr lang="en-US" sz="3600" b="1" kern="10" dirty="0">
                <a:solidFill>
                  <a:srgbClr val="336699"/>
                </a:solidFill>
                <a:effectLst>
                  <a:outerShdw dist="45791" dir="2021404" algn="ctr" rotWithShape="0">
                    <a:srgbClr val="B2B2B2">
                      <a:alpha val="79999"/>
                    </a:srgbClr>
                  </a:outerShdw>
                </a:effectLst>
                <a:latin typeface="+mj-lt"/>
              </a:rPr>
              <a:t>)</a:t>
            </a:r>
          </a:p>
        </p:txBody>
      </p:sp>
      <p:sp>
        <p:nvSpPr>
          <p:cNvPr id="56344" name="WordArt 24"/>
          <p:cNvSpPr>
            <a:spLocks noChangeArrowheads="1" noChangeShapeType="1" noTextEdit="1"/>
          </p:cNvSpPr>
          <p:nvPr/>
        </p:nvSpPr>
        <p:spPr bwMode="auto">
          <a:xfrm>
            <a:off x="2509838" y="1222375"/>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(TV)</a:t>
            </a:r>
          </a:p>
        </p:txBody>
      </p:sp>
      <p:pic>
        <p:nvPicPr>
          <p:cNvPr id="24596"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77788"/>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AutoShape 27"/>
          <p:cNvSpPr>
            <a:spLocks noChangeArrowheads="1"/>
          </p:cNvSpPr>
          <p:nvPr/>
        </p:nvSpPr>
        <p:spPr bwMode="auto">
          <a:xfrm>
            <a:off x="7092950" y="5562600"/>
            <a:ext cx="2051050" cy="12573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400" b="1" dirty="0">
                <a:solidFill>
                  <a:srgbClr val="0000CC"/>
                </a:solidFill>
                <a:effectLst>
                  <a:outerShdw blurRad="38100" dist="38100" dir="2700000" algn="tl">
                    <a:srgbClr val="000000"/>
                  </a:outerShdw>
                </a:effectLst>
                <a:latin typeface=".VnTime" pitchFamily="34" charset="0"/>
              </a:rPr>
              <a:t>15 gi©y b¾t ®Çu</a:t>
            </a:r>
          </a:p>
        </p:txBody>
      </p:sp>
      <p:grpSp>
        <p:nvGrpSpPr>
          <p:cNvPr id="56348" name="Group 28"/>
          <p:cNvGrpSpPr>
            <a:grpSpLocks/>
          </p:cNvGrpSpPr>
          <p:nvPr/>
        </p:nvGrpSpPr>
        <p:grpSpPr bwMode="auto">
          <a:xfrm>
            <a:off x="1562100" y="4038600"/>
            <a:ext cx="1774825" cy="1371600"/>
            <a:chOff x="4450" y="0"/>
            <a:chExt cx="1118" cy="1104"/>
          </a:xfrm>
        </p:grpSpPr>
        <p:pic>
          <p:nvPicPr>
            <p:cNvPr id="24651" name="Picture 29"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52"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56351" name="Group 31"/>
          <p:cNvGrpSpPr>
            <a:grpSpLocks/>
          </p:cNvGrpSpPr>
          <p:nvPr/>
        </p:nvGrpSpPr>
        <p:grpSpPr bwMode="auto">
          <a:xfrm>
            <a:off x="1539875" y="4038600"/>
            <a:ext cx="1774825" cy="1371600"/>
            <a:chOff x="4450" y="0"/>
            <a:chExt cx="1118" cy="1104"/>
          </a:xfrm>
        </p:grpSpPr>
        <p:pic>
          <p:nvPicPr>
            <p:cNvPr id="24649" name="Picture 32"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50"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4" name="Group 34"/>
          <p:cNvGrpSpPr>
            <a:grpSpLocks/>
          </p:cNvGrpSpPr>
          <p:nvPr/>
        </p:nvGrpSpPr>
        <p:grpSpPr bwMode="auto">
          <a:xfrm>
            <a:off x="1562100" y="4038600"/>
            <a:ext cx="1774825" cy="1371600"/>
            <a:chOff x="4450" y="0"/>
            <a:chExt cx="1118" cy="1104"/>
          </a:xfrm>
        </p:grpSpPr>
        <p:pic>
          <p:nvPicPr>
            <p:cNvPr id="24647" name="Picture 35"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48"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56357" name="Group 37"/>
          <p:cNvGrpSpPr>
            <a:grpSpLocks/>
          </p:cNvGrpSpPr>
          <p:nvPr/>
        </p:nvGrpSpPr>
        <p:grpSpPr bwMode="auto">
          <a:xfrm>
            <a:off x="1562100" y="4038600"/>
            <a:ext cx="1774825" cy="1371600"/>
            <a:chOff x="4450" y="0"/>
            <a:chExt cx="1118" cy="1104"/>
          </a:xfrm>
        </p:grpSpPr>
        <p:pic>
          <p:nvPicPr>
            <p:cNvPr id="24645" name="Picture 38"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46"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56360" name="Group 40"/>
          <p:cNvGrpSpPr>
            <a:grpSpLocks/>
          </p:cNvGrpSpPr>
          <p:nvPr/>
        </p:nvGrpSpPr>
        <p:grpSpPr bwMode="auto">
          <a:xfrm>
            <a:off x="1539875" y="4038600"/>
            <a:ext cx="1774825" cy="1371600"/>
            <a:chOff x="4450" y="0"/>
            <a:chExt cx="1118" cy="1104"/>
          </a:xfrm>
        </p:grpSpPr>
        <p:pic>
          <p:nvPicPr>
            <p:cNvPr id="24643" name="Picture 41"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44" name="AutoShape 4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56363" name="Group 43"/>
          <p:cNvGrpSpPr>
            <a:grpSpLocks/>
          </p:cNvGrpSpPr>
          <p:nvPr/>
        </p:nvGrpSpPr>
        <p:grpSpPr bwMode="auto">
          <a:xfrm>
            <a:off x="1562100" y="4038600"/>
            <a:ext cx="1774825" cy="1371600"/>
            <a:chOff x="4450" y="0"/>
            <a:chExt cx="1118" cy="1104"/>
          </a:xfrm>
        </p:grpSpPr>
        <p:pic>
          <p:nvPicPr>
            <p:cNvPr id="24641" name="Picture 44"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42"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56366" name="Group 46"/>
          <p:cNvGrpSpPr>
            <a:grpSpLocks/>
          </p:cNvGrpSpPr>
          <p:nvPr/>
        </p:nvGrpSpPr>
        <p:grpSpPr bwMode="auto">
          <a:xfrm>
            <a:off x="1562100" y="4038600"/>
            <a:ext cx="1774825" cy="1371600"/>
            <a:chOff x="4450" y="0"/>
            <a:chExt cx="1118" cy="1104"/>
          </a:xfrm>
        </p:grpSpPr>
        <p:pic>
          <p:nvPicPr>
            <p:cNvPr id="24639" name="Picture 47"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40"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56369" name="Group 49"/>
          <p:cNvGrpSpPr>
            <a:grpSpLocks/>
          </p:cNvGrpSpPr>
          <p:nvPr/>
        </p:nvGrpSpPr>
        <p:grpSpPr bwMode="auto">
          <a:xfrm>
            <a:off x="1562100" y="4038600"/>
            <a:ext cx="1774825" cy="1371600"/>
            <a:chOff x="4450" y="0"/>
            <a:chExt cx="1118" cy="1104"/>
          </a:xfrm>
        </p:grpSpPr>
        <p:pic>
          <p:nvPicPr>
            <p:cNvPr id="24637" name="Picture 50"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38"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56372" name="Group 52"/>
          <p:cNvGrpSpPr>
            <a:grpSpLocks/>
          </p:cNvGrpSpPr>
          <p:nvPr/>
        </p:nvGrpSpPr>
        <p:grpSpPr bwMode="auto">
          <a:xfrm>
            <a:off x="1524000" y="4025900"/>
            <a:ext cx="1774825" cy="1371600"/>
            <a:chOff x="4450" y="0"/>
            <a:chExt cx="1118" cy="1104"/>
          </a:xfrm>
        </p:grpSpPr>
        <p:pic>
          <p:nvPicPr>
            <p:cNvPr id="24635" name="Picture 53"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36"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56375" name="Group 55"/>
          <p:cNvGrpSpPr>
            <a:grpSpLocks/>
          </p:cNvGrpSpPr>
          <p:nvPr/>
        </p:nvGrpSpPr>
        <p:grpSpPr bwMode="auto">
          <a:xfrm>
            <a:off x="1562100" y="4038600"/>
            <a:ext cx="1774825" cy="1371600"/>
            <a:chOff x="4450" y="0"/>
            <a:chExt cx="1118" cy="1104"/>
          </a:xfrm>
        </p:grpSpPr>
        <p:pic>
          <p:nvPicPr>
            <p:cNvPr id="24633" name="Picture 56"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34"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56378" name="Group 58"/>
          <p:cNvGrpSpPr>
            <a:grpSpLocks/>
          </p:cNvGrpSpPr>
          <p:nvPr/>
        </p:nvGrpSpPr>
        <p:grpSpPr bwMode="auto">
          <a:xfrm>
            <a:off x="1539875" y="4038600"/>
            <a:ext cx="1774825" cy="1371600"/>
            <a:chOff x="4450" y="0"/>
            <a:chExt cx="1118" cy="1104"/>
          </a:xfrm>
        </p:grpSpPr>
        <p:pic>
          <p:nvPicPr>
            <p:cNvPr id="24631" name="Picture 59"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32"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56381" name="Group 61"/>
          <p:cNvGrpSpPr>
            <a:grpSpLocks/>
          </p:cNvGrpSpPr>
          <p:nvPr/>
        </p:nvGrpSpPr>
        <p:grpSpPr bwMode="auto">
          <a:xfrm>
            <a:off x="1562100" y="4038600"/>
            <a:ext cx="1774825" cy="1371600"/>
            <a:chOff x="4450" y="0"/>
            <a:chExt cx="1118" cy="1104"/>
          </a:xfrm>
        </p:grpSpPr>
        <p:pic>
          <p:nvPicPr>
            <p:cNvPr id="24629" name="Picture 62"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30"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56384" name="Group 64"/>
          <p:cNvGrpSpPr>
            <a:grpSpLocks/>
          </p:cNvGrpSpPr>
          <p:nvPr/>
        </p:nvGrpSpPr>
        <p:grpSpPr bwMode="auto">
          <a:xfrm>
            <a:off x="1539875" y="4038600"/>
            <a:ext cx="1774825" cy="1371600"/>
            <a:chOff x="4450" y="0"/>
            <a:chExt cx="1118" cy="1104"/>
          </a:xfrm>
        </p:grpSpPr>
        <p:pic>
          <p:nvPicPr>
            <p:cNvPr id="24627" name="Picture 65"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8"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56387" name="Group 67"/>
          <p:cNvGrpSpPr>
            <a:grpSpLocks/>
          </p:cNvGrpSpPr>
          <p:nvPr/>
        </p:nvGrpSpPr>
        <p:grpSpPr bwMode="auto">
          <a:xfrm>
            <a:off x="1539875" y="4038600"/>
            <a:ext cx="1774825" cy="1371600"/>
            <a:chOff x="4450" y="0"/>
            <a:chExt cx="1118" cy="1104"/>
          </a:xfrm>
        </p:grpSpPr>
        <p:pic>
          <p:nvPicPr>
            <p:cNvPr id="24625" name="Picture 68"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6"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56390" name="Group 70"/>
          <p:cNvGrpSpPr>
            <a:grpSpLocks/>
          </p:cNvGrpSpPr>
          <p:nvPr/>
        </p:nvGrpSpPr>
        <p:grpSpPr bwMode="auto">
          <a:xfrm>
            <a:off x="1562100" y="4038600"/>
            <a:ext cx="1774825" cy="1371600"/>
            <a:chOff x="4450" y="0"/>
            <a:chExt cx="1118" cy="1104"/>
          </a:xfrm>
        </p:grpSpPr>
        <p:pic>
          <p:nvPicPr>
            <p:cNvPr id="24623" name="Picture 71" descr="CL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4"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56393" name="AutoShape 73"/>
          <p:cNvSpPr>
            <a:spLocks noChangeArrowheads="1"/>
          </p:cNvSpPr>
          <p:nvPr/>
        </p:nvSpPr>
        <p:spPr bwMode="auto">
          <a:xfrm>
            <a:off x="6705600" y="4367213"/>
            <a:ext cx="2552700" cy="2427287"/>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3200" b="1" dirty="0">
                <a:solidFill>
                  <a:srgbClr val="0000CC"/>
                </a:solidFill>
                <a:effectLst>
                  <a:outerShdw blurRad="38100" dist="38100" dir="2700000" algn="tl">
                    <a:srgbClr val="000000"/>
                  </a:outerShdw>
                </a:effectLst>
                <a:latin typeface=".VnTime" pitchFamily="34" charset="0"/>
              </a:rPr>
              <a:t>§· hÕt 15 gi©y</a:t>
            </a:r>
          </a:p>
        </p:txBody>
      </p:sp>
      <p:grpSp>
        <p:nvGrpSpPr>
          <p:cNvPr id="24614" name="Group 84"/>
          <p:cNvGrpSpPr>
            <a:grpSpLocks/>
          </p:cNvGrpSpPr>
          <p:nvPr/>
        </p:nvGrpSpPr>
        <p:grpSpPr bwMode="auto">
          <a:xfrm>
            <a:off x="1295400" y="5867400"/>
            <a:ext cx="1752600" cy="990600"/>
            <a:chOff x="0" y="3552"/>
            <a:chExt cx="1392" cy="768"/>
          </a:xfrm>
        </p:grpSpPr>
        <p:pic>
          <p:nvPicPr>
            <p:cNvPr id="24621" name="Picture 85" descr="67169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86" descr="67169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56" name="AutoShape 12"/>
          <p:cNvSpPr>
            <a:spLocks noChangeArrowheads="1"/>
          </p:cNvSpPr>
          <p:nvPr/>
        </p:nvSpPr>
        <p:spPr bwMode="auto">
          <a:xfrm>
            <a:off x="3429000" y="4452938"/>
            <a:ext cx="4038600" cy="652462"/>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3600" b="1">
              <a:solidFill>
                <a:srgbClr val="0000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b</a:t>
            </a:r>
          </a:p>
          <a:p>
            <a:pPr algn="ctr" eaLnBrk="1" hangingPunct="1">
              <a:spcBef>
                <a:spcPct val="0"/>
              </a:spcBef>
              <a:buFontTx/>
              <a:buNone/>
            </a:pPr>
            <a:endParaRPr lang="en-US" altLang="en-US" sz="2400" b="1">
              <a:solidFill>
                <a:srgbClr val="A82914"/>
              </a:solidFill>
            </a:endParaRPr>
          </a:p>
        </p:txBody>
      </p:sp>
      <p:grpSp>
        <p:nvGrpSpPr>
          <p:cNvPr id="24616" name="Group 84"/>
          <p:cNvGrpSpPr>
            <a:grpSpLocks/>
          </p:cNvGrpSpPr>
          <p:nvPr/>
        </p:nvGrpSpPr>
        <p:grpSpPr bwMode="auto">
          <a:xfrm>
            <a:off x="3286125" y="5867400"/>
            <a:ext cx="1752600" cy="990600"/>
            <a:chOff x="0" y="3552"/>
            <a:chExt cx="1392" cy="768"/>
          </a:xfrm>
        </p:grpSpPr>
        <p:pic>
          <p:nvPicPr>
            <p:cNvPr id="24619" name="Picture 85" descr="67169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86" descr="67169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617" name="Picture 73" descr="Hoa27"/>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838700" y="58293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7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447800" y="85725"/>
            <a:ext cx="7315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32"/>
                                        </p:tgtEl>
                                        <p:attrNameLst>
                                          <p:attrName>style.visibility</p:attrName>
                                        </p:attrNameLst>
                                      </p:cBhvr>
                                      <p:to>
                                        <p:strVal val="visible"/>
                                      </p:to>
                                    </p:set>
                                    <p:anim calcmode="lin" valueType="num">
                                      <p:cBhvr additive="base">
                                        <p:cTn id="7" dur="500" fill="hold"/>
                                        <p:tgtEl>
                                          <p:spTgt spid="56332"/>
                                        </p:tgtEl>
                                        <p:attrNameLst>
                                          <p:attrName>ppt_x</p:attrName>
                                        </p:attrNameLst>
                                      </p:cBhvr>
                                      <p:tavLst>
                                        <p:tav tm="0">
                                          <p:val>
                                            <p:strVal val="#ppt_x"/>
                                          </p:val>
                                        </p:tav>
                                        <p:tav tm="100000">
                                          <p:val>
                                            <p:strVal val="#ppt_x"/>
                                          </p:val>
                                        </p:tav>
                                      </p:tavLst>
                                    </p:anim>
                                    <p:anim calcmode="lin" valueType="num">
                                      <p:cBhvr additive="base">
                                        <p:cTn id="8" dur="500" fill="hold"/>
                                        <p:tgtEl>
                                          <p:spTgt spid="5633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6332"/>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56344"/>
                                        </p:tgtEl>
                                        <p:attrNameLst>
                                          <p:attrName>style.visibility</p:attrName>
                                        </p:attrNameLst>
                                      </p:cBhvr>
                                      <p:to>
                                        <p:strVal val="visible"/>
                                      </p:to>
                                    </p:set>
                                    <p:anim calcmode="lin" valueType="num">
                                      <p:cBhvr>
                                        <p:cTn id="13" dur="5000" fill="hold"/>
                                        <p:tgtEl>
                                          <p:spTgt spid="56344"/>
                                        </p:tgtEl>
                                        <p:attrNameLst>
                                          <p:attrName>ppt_w</p:attrName>
                                        </p:attrNameLst>
                                      </p:cBhvr>
                                      <p:tavLst>
                                        <p:tav tm="0" fmla="#ppt_w*sin(2.5*pi*$)">
                                          <p:val>
                                            <p:fltVal val="0"/>
                                          </p:val>
                                        </p:tav>
                                        <p:tav tm="100000">
                                          <p:val>
                                            <p:fltVal val="1"/>
                                          </p:val>
                                        </p:tav>
                                      </p:tavLst>
                                    </p:anim>
                                    <p:anim calcmode="lin" valueType="num">
                                      <p:cBhvr>
                                        <p:cTn id="14" dur="5000" fill="hold"/>
                                        <p:tgtEl>
                                          <p:spTgt spid="56344"/>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56343"/>
                                        </p:tgtEl>
                                        <p:attrNameLst>
                                          <p:attrName>style.visibility</p:attrName>
                                        </p:attrNameLst>
                                      </p:cBhvr>
                                      <p:to>
                                        <p:strVal val="visible"/>
                                      </p:to>
                                    </p:set>
                                    <p:anim calcmode="lin" valueType="num">
                                      <p:cBhvr>
                                        <p:cTn id="17" dur="5000" fill="hold"/>
                                        <p:tgtEl>
                                          <p:spTgt spid="56343"/>
                                        </p:tgtEl>
                                        <p:attrNameLst>
                                          <p:attrName>ppt_w</p:attrName>
                                        </p:attrNameLst>
                                      </p:cBhvr>
                                      <p:tavLst>
                                        <p:tav tm="0" fmla="#ppt_w*sin(2.5*pi*$)">
                                          <p:val>
                                            <p:fltVal val="0"/>
                                          </p:val>
                                        </p:tav>
                                        <p:tav tm="100000">
                                          <p:val>
                                            <p:fltVal val="1"/>
                                          </p:val>
                                        </p:tav>
                                      </p:tavLst>
                                    </p:anim>
                                    <p:anim calcmode="lin" valueType="num">
                                      <p:cBhvr>
                                        <p:cTn id="18" dur="5000" fill="hold"/>
                                        <p:tgtEl>
                                          <p:spTgt spid="5634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56325">
                                            <p:txEl>
                                              <p:pRg st="0" end="0"/>
                                            </p:txEl>
                                          </p:spTgt>
                                        </p:tgtEl>
                                        <p:attrNameLst>
                                          <p:attrName>style.visibility</p:attrName>
                                        </p:attrNameLst>
                                      </p:cBhvr>
                                      <p:to>
                                        <p:strVal val="visible"/>
                                      </p:to>
                                    </p:set>
                                    <p:anim calcmode="lin" valueType="num">
                                      <p:cBhvr>
                                        <p:cTn id="23" dur="500" fill="hold"/>
                                        <p:tgtEl>
                                          <p:spTgt spid="563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632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63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63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632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56325">
                                            <p:txEl>
                                              <p:pRg st="1" end="1"/>
                                            </p:txEl>
                                          </p:spTgt>
                                        </p:tgtEl>
                                        <p:attrNameLst>
                                          <p:attrName>style.visibility</p:attrName>
                                        </p:attrNameLst>
                                      </p:cBhvr>
                                      <p:to>
                                        <p:strVal val="visible"/>
                                      </p:to>
                                    </p:set>
                                    <p:anim calcmode="lin" valueType="num">
                                      <p:cBhvr>
                                        <p:cTn id="32" dur="500" fill="hold"/>
                                        <p:tgtEl>
                                          <p:spTgt spid="5632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56325">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5632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5632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56325">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56325">
                                            <p:txEl>
                                              <p:pRg st="2" end="2"/>
                                            </p:txEl>
                                          </p:spTgt>
                                        </p:tgtEl>
                                        <p:attrNameLst>
                                          <p:attrName>style.visibility</p:attrName>
                                        </p:attrNameLst>
                                      </p:cBhvr>
                                      <p:to>
                                        <p:strVal val="visible"/>
                                      </p:to>
                                    </p:set>
                                    <p:anim calcmode="lin" valueType="num">
                                      <p:cBhvr>
                                        <p:cTn id="41" dur="500" fill="hold"/>
                                        <p:tgtEl>
                                          <p:spTgt spid="5632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56325">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5632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5632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56325">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56325">
                                            <p:txEl>
                                              <p:pRg st="3" end="3"/>
                                            </p:txEl>
                                          </p:spTgt>
                                        </p:tgtEl>
                                        <p:attrNameLst>
                                          <p:attrName>style.visibility</p:attrName>
                                        </p:attrNameLst>
                                      </p:cBhvr>
                                      <p:to>
                                        <p:strVal val="visible"/>
                                      </p:to>
                                    </p:set>
                                    <p:anim calcmode="lin" valueType="num">
                                      <p:cBhvr>
                                        <p:cTn id="50" dur="500" fill="hold"/>
                                        <p:tgtEl>
                                          <p:spTgt spid="5632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56325">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5632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5632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56325">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56347"/>
                                        </p:tgtEl>
                                        <p:attrNameLst>
                                          <p:attrName>style.visibility</p:attrName>
                                        </p:attrNameLst>
                                      </p:cBhvr>
                                      <p:to>
                                        <p:strVal val="visible"/>
                                      </p:to>
                                    </p:set>
                                    <p:animEffect transition="in" filter="checkerboard(across)">
                                      <p:cBhvr>
                                        <p:cTn id="59" dur="1000"/>
                                        <p:tgtEl>
                                          <p:spTgt spid="56347"/>
                                        </p:tgtEl>
                                      </p:cBhvr>
                                    </p:animEffect>
                                  </p:childTnLst>
                                  <p:subTnLst>
                                    <p:audio>
                                      <p:cMediaNode vol="0">
                                        <p:cTn display="0" masterRel="sameClick">
                                          <p:stCondLst>
                                            <p:cond evt="begin" delay="0">
                                              <p:tn val="57"/>
                                            </p:cond>
                                          </p:stCondLst>
                                          <p:endCondLst>
                                            <p:cond evt="onStopAudio" delay="0">
                                              <p:tgtEl>
                                                <p:sldTgt/>
                                              </p:tgtEl>
                                            </p:cond>
                                          </p:endCondLst>
                                        </p:cTn>
                                        <p:tgtEl>
                                          <p:sndTgt r:embed="rId3" name="REC04.wav"/>
                                        </p:tgtEl>
                                      </p:cMediaNode>
                                    </p:audio>
                                  </p:subTnLst>
                                </p:cTn>
                              </p:par>
                            </p:childTnLst>
                          </p:cTn>
                        </p:par>
                        <p:par>
                          <p:cTn id="60" fill="hold" nodeType="afterGroup">
                            <p:stCondLst>
                              <p:cond delay="1000"/>
                            </p:stCondLst>
                            <p:childTnLst>
                              <p:par>
                                <p:cTn id="61" presetID="5" presetClass="exit" presetSubtype="10" fill="hold" grpId="1" nodeType="afterEffect">
                                  <p:stCondLst>
                                    <p:cond delay="500"/>
                                  </p:stCondLst>
                                  <p:childTnLst>
                                    <p:animEffect transition="out" filter="checkerboard(across)">
                                      <p:cBhvr>
                                        <p:cTn id="62" dur="500"/>
                                        <p:tgtEl>
                                          <p:spTgt spid="56347"/>
                                        </p:tgtEl>
                                      </p:cBhvr>
                                    </p:animEffect>
                                    <p:set>
                                      <p:cBhvr>
                                        <p:cTn id="63" dur="1" fill="hold">
                                          <p:stCondLst>
                                            <p:cond delay="499"/>
                                          </p:stCondLst>
                                        </p:cTn>
                                        <p:tgtEl>
                                          <p:spTgt spid="56347"/>
                                        </p:tgtEl>
                                        <p:attrNameLst>
                                          <p:attrName>style.visibility</p:attrName>
                                        </p:attrNameLst>
                                      </p:cBhvr>
                                      <p:to>
                                        <p:strVal val="hidden"/>
                                      </p:to>
                                    </p:set>
                                  </p:childTnLst>
                                  <p:subTnLst>
                                    <p:audio>
                                      <p:cMediaNode vol="7000">
                                        <p:cTn display="0" masterRel="sameClick">
                                          <p:stCondLst>
                                            <p:cond evt="begin" delay="0">
                                              <p:tn val="61"/>
                                            </p:cond>
                                          </p:stCondLst>
                                          <p:endCondLst>
                                            <p:cond evt="onStopAudio" delay="0">
                                              <p:tgtEl>
                                                <p:sldTgt/>
                                              </p:tgtEl>
                                            </p:cond>
                                          </p:endCondLst>
                                        </p:cTn>
                                        <p:tgtEl>
                                          <p:sndTgt r:embed="rId3" name="REC04.wav"/>
                                        </p:tgtEl>
                                      </p:cMediaNode>
                                    </p:audio>
                                  </p:subTnLst>
                                </p:cTn>
                              </p:par>
                            </p:childTnLst>
                          </p:cTn>
                        </p:par>
                        <p:par>
                          <p:cTn id="64" fill="hold" nodeType="afterGroup">
                            <p:stCondLst>
                              <p:cond delay="2000"/>
                            </p:stCondLst>
                            <p:childTnLst>
                              <p:par>
                                <p:cTn id="65" presetID="1" presetClass="entr" presetSubtype="0" fill="hold" nodeType="afterEffect">
                                  <p:stCondLst>
                                    <p:cond delay="1000"/>
                                  </p:stCondLst>
                                  <p:childTnLst>
                                    <p:set>
                                      <p:cBhvr>
                                        <p:cTn id="66" dur="1" fill="hold">
                                          <p:stCondLst>
                                            <p:cond delay="0"/>
                                          </p:stCondLst>
                                        </p:cTn>
                                        <p:tgtEl>
                                          <p:spTgt spid="56348"/>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3000"/>
                            </p:stCondLst>
                            <p:childTnLst>
                              <p:par>
                                <p:cTn id="68" presetID="1" presetClass="entr" presetSubtype="0" fill="hold" nodeType="afterEffect">
                                  <p:stCondLst>
                                    <p:cond delay="1000"/>
                                  </p:stCondLst>
                                  <p:childTnLst>
                                    <p:set>
                                      <p:cBhvr>
                                        <p:cTn id="69" dur="1" fill="hold">
                                          <p:stCondLst>
                                            <p:cond delay="0"/>
                                          </p:stCondLst>
                                        </p:cTn>
                                        <p:tgtEl>
                                          <p:spTgt spid="56351"/>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4000"/>
                            </p:stCondLst>
                            <p:childTnLst>
                              <p:par>
                                <p:cTn id="71" presetID="1" presetClass="entr" presetSubtype="0" fill="hold" nodeType="afterEffect">
                                  <p:stCondLst>
                                    <p:cond delay="1000"/>
                                  </p:stCondLst>
                                  <p:childTnLst>
                                    <p:set>
                                      <p:cBhvr>
                                        <p:cTn id="7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5000"/>
                            </p:stCondLst>
                            <p:childTnLst>
                              <p:par>
                                <p:cTn id="74" presetID="1" presetClass="entr" presetSubtype="0" fill="hold" nodeType="afterEffect">
                                  <p:stCondLst>
                                    <p:cond delay="1000"/>
                                  </p:stCondLst>
                                  <p:childTnLst>
                                    <p:set>
                                      <p:cBhvr>
                                        <p:cTn id="75" dur="1" fill="hold">
                                          <p:stCondLst>
                                            <p:cond delay="0"/>
                                          </p:stCondLst>
                                        </p:cTn>
                                        <p:tgtEl>
                                          <p:spTgt spid="56357"/>
                                        </p:tgtEl>
                                        <p:attrNameLst>
                                          <p:attrName>style.visibility</p:attrName>
                                        </p:attrNameLst>
                                      </p:cBhvr>
                                      <p:to>
                                        <p:strVal val="visible"/>
                                      </p:to>
                                    </p:set>
                                  </p:childTnLst>
                                  <p:subTnLst>
                                    <p:audio>
                                      <p:cMediaNode vol="100000">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6000"/>
                            </p:stCondLst>
                            <p:childTnLst>
                              <p:par>
                                <p:cTn id="77" presetID="1" presetClass="entr" presetSubtype="0" fill="hold" nodeType="afterEffect">
                                  <p:stCondLst>
                                    <p:cond delay="1000"/>
                                  </p:stCondLst>
                                  <p:childTnLst>
                                    <p:set>
                                      <p:cBhvr>
                                        <p:cTn id="78" dur="1" fill="hold">
                                          <p:stCondLst>
                                            <p:cond delay="0"/>
                                          </p:stCondLst>
                                        </p:cTn>
                                        <p:tgtEl>
                                          <p:spTgt spid="56360"/>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7000"/>
                            </p:stCondLst>
                            <p:childTnLst>
                              <p:par>
                                <p:cTn id="80" presetID="1" presetClass="entr" presetSubtype="0" fill="hold" nodeType="afterEffect">
                                  <p:stCondLst>
                                    <p:cond delay="1000"/>
                                  </p:stCondLst>
                                  <p:childTnLst>
                                    <p:set>
                                      <p:cBhvr>
                                        <p:cTn id="81" dur="1" fill="hold">
                                          <p:stCondLst>
                                            <p:cond delay="0"/>
                                          </p:stCondLst>
                                        </p:cTn>
                                        <p:tgtEl>
                                          <p:spTgt spid="5636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8000"/>
                            </p:stCondLst>
                            <p:childTnLst>
                              <p:par>
                                <p:cTn id="83" presetID="1" presetClass="entr" presetSubtype="0" fill="hold" nodeType="afterEffect">
                                  <p:stCondLst>
                                    <p:cond delay="1000"/>
                                  </p:stCondLst>
                                  <p:childTnLst>
                                    <p:set>
                                      <p:cBhvr>
                                        <p:cTn id="84" dur="1" fill="hold">
                                          <p:stCondLst>
                                            <p:cond delay="0"/>
                                          </p:stCondLst>
                                        </p:cTn>
                                        <p:tgtEl>
                                          <p:spTgt spid="5636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9000"/>
                            </p:stCondLst>
                            <p:childTnLst>
                              <p:par>
                                <p:cTn id="86" presetID="1" presetClass="entr" presetSubtype="0" fill="hold" nodeType="afterEffect">
                                  <p:stCondLst>
                                    <p:cond delay="1000"/>
                                  </p:stCondLst>
                                  <p:childTnLst>
                                    <p:set>
                                      <p:cBhvr>
                                        <p:cTn id="87" dur="1" fill="hold">
                                          <p:stCondLst>
                                            <p:cond delay="0"/>
                                          </p:stCondLst>
                                        </p:cTn>
                                        <p:tgtEl>
                                          <p:spTgt spid="56369"/>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0000"/>
                            </p:stCondLst>
                            <p:childTnLst>
                              <p:par>
                                <p:cTn id="89" presetID="1" presetClass="entr" presetSubtype="0" fill="hold" nodeType="afterEffect">
                                  <p:stCondLst>
                                    <p:cond delay="1000"/>
                                  </p:stCondLst>
                                  <p:childTnLst>
                                    <p:set>
                                      <p:cBhvr>
                                        <p:cTn id="90" dur="1" fill="hold">
                                          <p:stCondLst>
                                            <p:cond delay="0"/>
                                          </p:stCondLst>
                                        </p:cTn>
                                        <p:tgtEl>
                                          <p:spTgt spid="56372"/>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1000"/>
                            </p:stCondLst>
                            <p:childTnLst>
                              <p:par>
                                <p:cTn id="92" presetID="1" presetClass="entr" presetSubtype="0" fill="hold" nodeType="afterEffect">
                                  <p:stCondLst>
                                    <p:cond delay="1000"/>
                                  </p:stCondLst>
                                  <p:childTnLst>
                                    <p:set>
                                      <p:cBhvr>
                                        <p:cTn id="93" dur="1" fill="hold">
                                          <p:stCondLst>
                                            <p:cond delay="0"/>
                                          </p:stCondLst>
                                        </p:cTn>
                                        <p:tgtEl>
                                          <p:spTgt spid="56375"/>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2000"/>
                            </p:stCondLst>
                            <p:childTnLst>
                              <p:par>
                                <p:cTn id="95" presetID="1" presetClass="entr" presetSubtype="0" fill="hold" nodeType="afterEffect">
                                  <p:stCondLst>
                                    <p:cond delay="1000"/>
                                  </p:stCondLst>
                                  <p:childTnLst>
                                    <p:set>
                                      <p:cBhvr>
                                        <p:cTn id="96" dur="1" fill="hold">
                                          <p:stCondLst>
                                            <p:cond delay="0"/>
                                          </p:stCondLst>
                                        </p:cTn>
                                        <p:tgtEl>
                                          <p:spTgt spid="56378"/>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3000"/>
                            </p:stCondLst>
                            <p:childTnLst>
                              <p:par>
                                <p:cTn id="98" presetID="1" presetClass="entr" presetSubtype="0" fill="hold" nodeType="afterEffect">
                                  <p:stCondLst>
                                    <p:cond delay="1000"/>
                                  </p:stCondLst>
                                  <p:childTnLst>
                                    <p:set>
                                      <p:cBhvr>
                                        <p:cTn id="99" dur="1" fill="hold">
                                          <p:stCondLst>
                                            <p:cond delay="0"/>
                                          </p:stCondLst>
                                        </p:cTn>
                                        <p:tgtEl>
                                          <p:spTgt spid="56381"/>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4000"/>
                            </p:stCondLst>
                            <p:childTnLst>
                              <p:par>
                                <p:cTn id="101" presetID="1" presetClass="entr" presetSubtype="0" fill="hold" nodeType="afterEffect">
                                  <p:stCondLst>
                                    <p:cond delay="1000"/>
                                  </p:stCondLst>
                                  <p:childTnLst>
                                    <p:set>
                                      <p:cBhvr>
                                        <p:cTn id="102" dur="1" fill="hold">
                                          <p:stCondLst>
                                            <p:cond delay="0"/>
                                          </p:stCondLst>
                                        </p:cTn>
                                        <p:tgtEl>
                                          <p:spTgt spid="56384"/>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ING.WAV"/>
                                        </p:tgtEl>
                                      </p:cMediaNode>
                                    </p:audio>
                                  </p:subTnLst>
                                </p:cTn>
                              </p:par>
                            </p:childTnLst>
                          </p:cTn>
                        </p:par>
                        <p:par>
                          <p:cTn id="103" fill="hold" nodeType="afterGroup">
                            <p:stCondLst>
                              <p:cond delay="15000"/>
                            </p:stCondLst>
                            <p:childTnLst>
                              <p:par>
                                <p:cTn id="104" presetID="1" presetClass="entr" presetSubtype="0" fill="hold" nodeType="afterEffect">
                                  <p:stCondLst>
                                    <p:cond delay="1000"/>
                                  </p:stCondLst>
                                  <p:childTnLst>
                                    <p:set>
                                      <p:cBhvr>
                                        <p:cTn id="105" dur="1" fill="hold">
                                          <p:stCondLst>
                                            <p:cond delay="0"/>
                                          </p:stCondLst>
                                        </p:cTn>
                                        <p:tgtEl>
                                          <p:spTgt spid="56387"/>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ING.WAV"/>
                                        </p:tgtEl>
                                      </p:cMediaNode>
                                    </p:audio>
                                  </p:subTnLst>
                                </p:cTn>
                              </p:par>
                            </p:childTnLst>
                          </p:cTn>
                        </p:par>
                        <p:par>
                          <p:cTn id="106" fill="hold" nodeType="afterGroup">
                            <p:stCondLst>
                              <p:cond delay="16000"/>
                            </p:stCondLst>
                            <p:childTnLst>
                              <p:par>
                                <p:cTn id="107" presetID="1" presetClass="entr" presetSubtype="0" fill="hold" nodeType="afterEffect">
                                  <p:stCondLst>
                                    <p:cond delay="1000"/>
                                  </p:stCondLst>
                                  <p:childTnLst>
                                    <p:set>
                                      <p:cBhvr>
                                        <p:cTn id="108" dur="1" fill="hold">
                                          <p:stCondLst>
                                            <p:cond delay="0"/>
                                          </p:stCondLst>
                                        </p:cTn>
                                        <p:tgtEl>
                                          <p:spTgt spid="56390"/>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DING.WAV"/>
                                        </p:tgtEl>
                                      </p:cMediaNode>
                                    </p:audio>
                                  </p:subTnLst>
                                </p:cTn>
                              </p:par>
                            </p:childTnLst>
                          </p:cTn>
                        </p:par>
                        <p:par>
                          <p:cTn id="109" fill="hold" nodeType="afterGroup">
                            <p:stCondLst>
                              <p:cond delay="17000"/>
                            </p:stCondLst>
                            <p:childTnLst>
                              <p:par>
                                <p:cTn id="110" presetID="5" presetClass="entr" presetSubtype="10" fill="hold" grpId="0" nodeType="afterEffect">
                                  <p:stCondLst>
                                    <p:cond delay="0"/>
                                  </p:stCondLst>
                                  <p:childTnLst>
                                    <p:set>
                                      <p:cBhvr>
                                        <p:cTn id="111" dur="1" fill="hold">
                                          <p:stCondLst>
                                            <p:cond delay="0"/>
                                          </p:stCondLst>
                                        </p:cTn>
                                        <p:tgtEl>
                                          <p:spTgt spid="56393"/>
                                        </p:tgtEl>
                                        <p:attrNameLst>
                                          <p:attrName>style.visibility</p:attrName>
                                        </p:attrNameLst>
                                      </p:cBhvr>
                                      <p:to>
                                        <p:strVal val="visible"/>
                                      </p:to>
                                    </p:set>
                                    <p:animEffect transition="in" filter="checkerboard(across)">
                                      <p:cBhvr>
                                        <p:cTn id="112" dur="1000"/>
                                        <p:tgtEl>
                                          <p:spTgt spid="56393"/>
                                        </p:tgtEl>
                                      </p:cBhvr>
                                    </p:animEffect>
                                  </p:childTnLst>
                                  <p:subTnLst>
                                    <p:audio>
                                      <p:cMediaNode>
                                        <p:cTn display="0" masterRel="sameClick">
                                          <p:stCondLst>
                                            <p:cond evt="begin" delay="0">
                                              <p:tn val="110"/>
                                            </p:cond>
                                          </p:stCondLst>
                                          <p:endCondLst>
                                            <p:cond evt="onStopAudio" delay="0">
                                              <p:tgtEl>
                                                <p:sldTgt/>
                                              </p:tgtEl>
                                            </p:cond>
                                          </p:endCondLst>
                                        </p:cTn>
                                        <p:tgtEl>
                                          <p:sndTgt r:embed="rId3" name="REC04.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35" presetClass="entr" presetSubtype="0" fill="hold" nodeType="clickEffect">
                                  <p:stCondLst>
                                    <p:cond delay="0"/>
                                  </p:stCondLst>
                                  <p:childTnLst>
                                    <p:set>
                                      <p:cBhvr>
                                        <p:cTn id="116" dur="1" fill="hold">
                                          <p:stCondLst>
                                            <p:cond delay="0"/>
                                          </p:stCondLst>
                                        </p:cTn>
                                        <p:tgtEl>
                                          <p:spTgt spid="56335">
                                            <p:txEl>
                                              <p:pRg st="0" end="0"/>
                                            </p:txEl>
                                          </p:spTgt>
                                        </p:tgtEl>
                                        <p:attrNameLst>
                                          <p:attrName>style.visibility</p:attrName>
                                        </p:attrNameLst>
                                      </p:cBhvr>
                                      <p:to>
                                        <p:strVal val="visible"/>
                                      </p:to>
                                    </p:set>
                                    <p:animEffect transition="in" filter="fade">
                                      <p:cBhvr>
                                        <p:cTn id="117" dur="500"/>
                                        <p:tgtEl>
                                          <p:spTgt spid="56335">
                                            <p:txEl>
                                              <p:pRg st="0" end="0"/>
                                            </p:txEl>
                                          </p:spTgt>
                                        </p:tgtEl>
                                      </p:cBhvr>
                                    </p:animEffect>
                                    <p:anim calcmode="lin" valueType="num">
                                      <p:cBhvr>
                                        <p:cTn id="118" dur="500" fill="hold"/>
                                        <p:tgtEl>
                                          <p:spTgt spid="56335">
                                            <p:txEl>
                                              <p:pRg st="0" end="0"/>
                                            </p:txEl>
                                          </p:spTgt>
                                        </p:tgtEl>
                                        <p:attrNameLst>
                                          <p:attrName>style.rotation</p:attrName>
                                        </p:attrNameLst>
                                      </p:cBhvr>
                                      <p:tavLst>
                                        <p:tav tm="0">
                                          <p:val>
                                            <p:fltVal val="720"/>
                                          </p:val>
                                        </p:tav>
                                        <p:tav tm="100000">
                                          <p:val>
                                            <p:fltVal val="0"/>
                                          </p:val>
                                        </p:tav>
                                      </p:tavLst>
                                    </p:anim>
                                    <p:anim calcmode="lin" valueType="num">
                                      <p:cBhvr>
                                        <p:cTn id="119" dur="500" fill="hold"/>
                                        <p:tgtEl>
                                          <p:spTgt spid="56335">
                                            <p:txEl>
                                              <p:pRg st="0" end="0"/>
                                            </p:txEl>
                                          </p:spTgt>
                                        </p:tgtEl>
                                        <p:attrNameLst>
                                          <p:attrName>ppt_h</p:attrName>
                                        </p:attrNameLst>
                                      </p:cBhvr>
                                      <p:tavLst>
                                        <p:tav tm="0">
                                          <p:val>
                                            <p:fltVal val="0"/>
                                          </p:val>
                                        </p:tav>
                                        <p:tav tm="100000">
                                          <p:val>
                                            <p:strVal val="#ppt_h"/>
                                          </p:val>
                                        </p:tav>
                                      </p:tavLst>
                                    </p:anim>
                                    <p:anim calcmode="lin" valueType="num">
                                      <p:cBhvr>
                                        <p:cTn id="120" dur="500" fill="hold"/>
                                        <p:tgtEl>
                                          <p:spTgt spid="5633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4" name="DIN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5" name="FELIZ2.WAV"/>
                                        </p:tgtEl>
                                      </p:cMediaNode>
                                    </p:audio>
                                  </p:subTnLst>
                                </p:cTn>
                              </p:par>
                              <p:par>
                                <p:cTn id="125" presetID="22" presetClass="emph" presetSubtype="0" repeatCount="10000" fill="remove" grpId="1" nodeType="withEffect">
                                  <p:stCondLst>
                                    <p:cond delay="0"/>
                                  </p:stCondLst>
                                  <p:childTnLst>
                                    <p:animClr clrSpc="hsl" dir="cw">
                                      <p:cBhvr override="childStyle">
                                        <p:cTn id="126" dur="500" fill="hold"/>
                                        <p:tgtEl>
                                          <p:spTgt spid="57356"/>
                                        </p:tgtEl>
                                        <p:attrNameLst>
                                          <p:attrName>style.color</p:attrName>
                                        </p:attrNameLst>
                                      </p:cBhvr>
                                      <p:by>
                                        <p:hsl h="-7200000" s="0" l="0"/>
                                      </p:by>
                                    </p:animClr>
                                    <p:animClr clrSpc="hsl" dir="cw">
                                      <p:cBhvr>
                                        <p:cTn id="127" dur="500" fill="hold"/>
                                        <p:tgtEl>
                                          <p:spTgt spid="57356"/>
                                        </p:tgtEl>
                                        <p:attrNameLst>
                                          <p:attrName>fillcolor</p:attrName>
                                        </p:attrNameLst>
                                      </p:cBhvr>
                                      <p:by>
                                        <p:hsl h="-7200000" s="0" l="0"/>
                                      </p:by>
                                    </p:animClr>
                                    <p:animClr clrSpc="hsl" dir="cw">
                                      <p:cBhvr>
                                        <p:cTn id="128" dur="500" fill="hold"/>
                                        <p:tgtEl>
                                          <p:spTgt spid="57356"/>
                                        </p:tgtEl>
                                        <p:attrNameLst>
                                          <p:attrName>stroke.color</p:attrName>
                                        </p:attrNameLst>
                                      </p:cBhvr>
                                      <p:by>
                                        <p:hsl h="-7200000" s="0" l="0"/>
                                      </p:by>
                                    </p:animClr>
                                    <p:set>
                                      <p:cBhvr>
                                        <p:cTn id="129"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p:bldP spid="56347" grpId="0" animBg="1"/>
      <p:bldP spid="56347" grpId="1" animBg="1"/>
      <p:bldP spid="56393" grpId="0" animBg="1"/>
      <p:bldP spid="57356" grpId="0" animBg="1"/>
      <p:bldP spid="5735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5603"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a:cs typeface="Arial" panose="020B0604020202020204" pitchFamily="34" charset="0"/>
            </a:endParaRPr>
          </a:p>
        </p:txBody>
      </p:sp>
      <p:sp>
        <p:nvSpPr>
          <p:cNvPr id="60421" name="Rectangle 54"/>
          <p:cNvSpPr>
            <a:spLocks noChangeArrowheads="1"/>
          </p:cNvSpPr>
          <p:nvPr/>
        </p:nvSpPr>
        <p:spPr bwMode="auto">
          <a:xfrm>
            <a:off x="1447800" y="1741488"/>
            <a:ext cx="7315200" cy="1916112"/>
          </a:xfrm>
          <a:prstGeom prst="rect">
            <a:avLst/>
          </a:prstGeom>
          <a:gradFill rotWithShape="1">
            <a:gsLst>
              <a:gs pos="0">
                <a:srgbClr val="FF81FF">
                  <a:alpha val="42000"/>
                </a:srgbClr>
              </a:gs>
              <a:gs pos="100000">
                <a:schemeClr val="accent1"/>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rgbClr val="FF81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ts val="1700"/>
              </a:lnSpc>
              <a:spcBef>
                <a:spcPct val="50000"/>
              </a:spcBef>
              <a:buFontTx/>
              <a:buNone/>
              <a:defRPr/>
            </a:pPr>
            <a:endParaRPr lang="en-US" altLang="en-US" sz="2400" b="1" dirty="0" smtClean="0">
              <a:solidFill>
                <a:srgbClr val="0033CC"/>
              </a:solidFill>
              <a:latin typeface="Times New Roman" panose="02020603050405020304" pitchFamily="18" charset="0"/>
              <a:cs typeface="Times New Roman" panose="02020603050405020304" pitchFamily="18" charset="0"/>
            </a:endParaRPr>
          </a:p>
          <a:p>
            <a:pPr algn="just">
              <a:lnSpc>
                <a:spcPts val="1700"/>
              </a:lnSpc>
              <a:spcBef>
                <a:spcPct val="50000"/>
              </a:spcBef>
              <a:buFontTx/>
              <a:buNone/>
              <a:defRPr/>
            </a:pPr>
            <a:r>
              <a:rPr lang="en-US" altLang="en-US" sz="2400" b="1" dirty="0" smtClean="0">
                <a:solidFill>
                  <a:srgbClr val="0033CC"/>
                </a:solidFill>
                <a:latin typeface="Times New Roman" panose="02020603050405020304" pitchFamily="18" charset="0"/>
                <a:cs typeface="Times New Roman" panose="02020603050405020304" pitchFamily="18" charset="0"/>
              </a:rPr>
              <a:t>Chọn câu trả lời đúng nhất: </a:t>
            </a:r>
          </a:p>
          <a:p>
            <a:pPr algn="just">
              <a:lnSpc>
                <a:spcPts val="1700"/>
              </a:lnSpc>
              <a:spcBef>
                <a:spcPct val="50000"/>
              </a:spcBef>
              <a:buFontTx/>
              <a:buNone/>
              <a:defRPr/>
            </a:pPr>
            <a:r>
              <a:rPr lang="en-US" altLang="en-US" sz="2400" b="1" dirty="0" smtClean="0">
                <a:solidFill>
                  <a:srgbClr val="0033CC"/>
                </a:solidFill>
                <a:latin typeface="Times New Roman" panose="02020603050405020304" pitchFamily="18" charset="0"/>
                <a:cs typeface="Times New Roman" panose="02020603050405020304" pitchFamily="18" charset="0"/>
              </a:rPr>
              <a:t>Khối lập phương và khối hộp chữ nhật  đều có ?</a:t>
            </a:r>
          </a:p>
          <a:p>
            <a:pPr marL="457200" indent="-457200" algn="just">
              <a:lnSpc>
                <a:spcPts val="1700"/>
              </a:lnSpc>
              <a:spcBef>
                <a:spcPct val="50000"/>
              </a:spcBef>
              <a:buFontTx/>
              <a:buAutoNum type="alphaLcPeriod"/>
              <a:defRPr/>
            </a:pPr>
            <a:r>
              <a:rPr lang="en-US" altLang="en-US" sz="2400" b="1" dirty="0" smtClean="0">
                <a:solidFill>
                  <a:srgbClr val="0033CC"/>
                </a:solidFill>
                <a:latin typeface="Times New Roman" panose="02020603050405020304" pitchFamily="18" charset="0"/>
                <a:cs typeface="Times New Roman" panose="02020603050405020304" pitchFamily="18" charset="0"/>
              </a:rPr>
              <a:t>8 đỉnh, 6 mặt, 12 cạnh</a:t>
            </a:r>
          </a:p>
          <a:p>
            <a:pPr marL="457200" indent="-457200" algn="just">
              <a:lnSpc>
                <a:spcPts val="1700"/>
              </a:lnSpc>
              <a:spcBef>
                <a:spcPct val="50000"/>
              </a:spcBef>
              <a:buFontTx/>
              <a:buAutoNum type="alphaLcPeriod"/>
              <a:defRPr/>
            </a:pPr>
            <a:r>
              <a:rPr lang="en-US" altLang="en-US" sz="2400" b="1" dirty="0" smtClean="0">
                <a:solidFill>
                  <a:srgbClr val="0033CC"/>
                </a:solidFill>
                <a:latin typeface="Times New Roman" panose="02020603050405020304" pitchFamily="18" charset="0"/>
                <a:cs typeface="Times New Roman" panose="02020603050405020304" pitchFamily="18" charset="0"/>
              </a:rPr>
              <a:t>6 đỉnh, 8 mặt, 8 cạnh</a:t>
            </a:r>
          </a:p>
          <a:p>
            <a:pPr marL="457200" indent="-457200" algn="just">
              <a:lnSpc>
                <a:spcPts val="1700"/>
              </a:lnSpc>
              <a:spcBef>
                <a:spcPct val="50000"/>
              </a:spcBef>
              <a:buFontTx/>
              <a:buAutoNum type="alphaLcPeriod"/>
              <a:defRPr/>
            </a:pPr>
            <a:r>
              <a:rPr lang="en-US" altLang="en-US" sz="2400" b="1" dirty="0" smtClean="0">
                <a:solidFill>
                  <a:srgbClr val="0033CC"/>
                </a:solidFill>
                <a:latin typeface="Times New Roman" panose="02020603050405020304" pitchFamily="18" charset="0"/>
                <a:cs typeface="Times New Roman" panose="02020603050405020304" pitchFamily="18" charset="0"/>
              </a:rPr>
              <a:t>8 đỉnh, 12 mặt, 6 cạnh</a:t>
            </a:r>
          </a:p>
          <a:p>
            <a:pPr algn="just">
              <a:lnSpc>
                <a:spcPts val="1700"/>
              </a:lnSpc>
              <a:spcBef>
                <a:spcPct val="50000"/>
              </a:spcBef>
              <a:buFontTx/>
              <a:buNone/>
              <a:defRPr/>
            </a:pPr>
            <a:endParaRPr lang="en-US" altLang="en-US" sz="2400" b="1" dirty="0" smtClean="0">
              <a:solidFill>
                <a:srgbClr val="0033CC"/>
              </a:solidFill>
              <a:latin typeface="Times New Roman" panose="02020603050405020304" pitchFamily="18" charset="0"/>
              <a:cs typeface="Times New Roman" panose="02020603050405020304" pitchFamily="18" charset="0"/>
            </a:endParaRPr>
          </a:p>
        </p:txBody>
      </p:sp>
      <p:pic>
        <p:nvPicPr>
          <p:cNvPr id="25605"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AutoShape 10"/>
          <p:cNvSpPr>
            <a:spLocks noChangeArrowheads="1"/>
          </p:cNvSpPr>
          <p:nvPr/>
        </p:nvSpPr>
        <p:spPr bwMode="auto">
          <a:xfrm>
            <a:off x="3956050" y="1201738"/>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5607" name="AutoShape 11"/>
          <p:cNvSpPr>
            <a:spLocks noChangeArrowheads="1"/>
          </p:cNvSpPr>
          <p:nvPr/>
        </p:nvSpPr>
        <p:spPr bwMode="auto">
          <a:xfrm>
            <a:off x="4025900" y="12207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757238"/>
            <a:ext cx="457200" cy="610076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5609" name="Picture 38" descr="mouse"/>
          <p:cNvPicPr>
            <a:picLocks noChangeAspect="1" noChangeArrowheads="1" noCrop="1"/>
          </p:cNvPicPr>
          <p:nvPr/>
        </p:nvPicPr>
        <p:blipFill>
          <a:blip r:embed="rId7">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8" name="Text Box 39"/>
          <p:cNvSpPr txBox="1">
            <a:spLocks noChangeArrowheads="1"/>
          </p:cNvSpPr>
          <p:nvPr/>
        </p:nvSpPr>
        <p:spPr bwMode="auto">
          <a:xfrm>
            <a:off x="4038600" y="12080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20</a:t>
            </a:r>
          </a:p>
        </p:txBody>
      </p:sp>
      <p:sp>
        <p:nvSpPr>
          <p:cNvPr id="25611" name="AutoShape 40"/>
          <p:cNvSpPr>
            <a:spLocks noChangeArrowheads="1"/>
          </p:cNvSpPr>
          <p:nvPr/>
        </p:nvSpPr>
        <p:spPr bwMode="auto">
          <a:xfrm>
            <a:off x="4572000" y="3810000"/>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5612" name="AutoShape 41"/>
          <p:cNvSpPr>
            <a:spLocks noChangeArrowheads="1"/>
          </p:cNvSpPr>
          <p:nvPr/>
        </p:nvSpPr>
        <p:spPr bwMode="auto">
          <a:xfrm>
            <a:off x="4648200" y="3810000"/>
            <a:ext cx="1536700" cy="2651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0431" name="Text Box 42"/>
          <p:cNvSpPr txBox="1">
            <a:spLocks noChangeArrowheads="1"/>
          </p:cNvSpPr>
          <p:nvPr/>
        </p:nvSpPr>
        <p:spPr bwMode="auto">
          <a:xfrm>
            <a:off x="4648200" y="3886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25614" name="AutoShape 23" descr="img24">
            <a:hlinkClick r:id="rId8"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9"/>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60438" name="WordArt 22"/>
          <p:cNvSpPr>
            <a:spLocks noChangeArrowheads="1" noChangeShapeType="1" noTextEdit="1"/>
          </p:cNvSpPr>
          <p:nvPr/>
        </p:nvSpPr>
        <p:spPr bwMode="auto">
          <a:xfrm>
            <a:off x="5730875" y="1249363"/>
            <a:ext cx="1143000" cy="3127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VnTifani HeavyH" panose="020B7200000000000000" pitchFamily="34" charset="0"/>
              </a:rPr>
              <a:t>TOÁN</a:t>
            </a:r>
          </a:p>
        </p:txBody>
      </p:sp>
      <p:sp>
        <p:nvSpPr>
          <p:cNvPr id="60439" name="WordArt 23"/>
          <p:cNvSpPr>
            <a:spLocks noChangeArrowheads="1" noChangeShapeType="1" noTextEdit="1"/>
          </p:cNvSpPr>
          <p:nvPr/>
        </p:nvSpPr>
        <p:spPr bwMode="auto">
          <a:xfrm>
            <a:off x="2514600" y="123825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VnTifani HeavyH" panose="020B7200000000000000" pitchFamily="34" charset="0"/>
              </a:rPr>
              <a:t>LÜnh vùc</a:t>
            </a:r>
          </a:p>
        </p:txBody>
      </p:sp>
      <p:pic>
        <p:nvPicPr>
          <p:cNvPr id="25617" name="Picture 9"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2" name="AutoShape 26"/>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60443" name="Group 27"/>
          <p:cNvGrpSpPr>
            <a:grpSpLocks/>
          </p:cNvGrpSpPr>
          <p:nvPr/>
        </p:nvGrpSpPr>
        <p:grpSpPr bwMode="auto">
          <a:xfrm>
            <a:off x="1562100" y="4038600"/>
            <a:ext cx="1774825" cy="1371600"/>
            <a:chOff x="4450" y="0"/>
            <a:chExt cx="1118" cy="1104"/>
          </a:xfrm>
        </p:grpSpPr>
        <p:pic>
          <p:nvPicPr>
            <p:cNvPr id="25683" name="Picture 28"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84" name="AutoShape 2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60446" name="Group 30"/>
          <p:cNvGrpSpPr>
            <a:grpSpLocks/>
          </p:cNvGrpSpPr>
          <p:nvPr/>
        </p:nvGrpSpPr>
        <p:grpSpPr bwMode="auto">
          <a:xfrm>
            <a:off x="1539875" y="4038600"/>
            <a:ext cx="1774825" cy="1371600"/>
            <a:chOff x="4450" y="0"/>
            <a:chExt cx="1118" cy="1104"/>
          </a:xfrm>
        </p:grpSpPr>
        <p:pic>
          <p:nvPicPr>
            <p:cNvPr id="25681" name="Picture 31"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82" name="AutoShape 3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60449" name="Group 33"/>
          <p:cNvGrpSpPr>
            <a:grpSpLocks/>
          </p:cNvGrpSpPr>
          <p:nvPr/>
        </p:nvGrpSpPr>
        <p:grpSpPr bwMode="auto">
          <a:xfrm>
            <a:off x="1562100" y="4038600"/>
            <a:ext cx="1774825" cy="1371600"/>
            <a:chOff x="4450" y="0"/>
            <a:chExt cx="1118" cy="1104"/>
          </a:xfrm>
        </p:grpSpPr>
        <p:pic>
          <p:nvPicPr>
            <p:cNvPr id="25679" name="Picture 34"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80" name="AutoShape 3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60452" name="Group 36"/>
          <p:cNvGrpSpPr>
            <a:grpSpLocks/>
          </p:cNvGrpSpPr>
          <p:nvPr/>
        </p:nvGrpSpPr>
        <p:grpSpPr bwMode="auto">
          <a:xfrm>
            <a:off x="1562100" y="4038600"/>
            <a:ext cx="1774825" cy="1371600"/>
            <a:chOff x="4450" y="0"/>
            <a:chExt cx="1118" cy="1104"/>
          </a:xfrm>
        </p:grpSpPr>
        <p:pic>
          <p:nvPicPr>
            <p:cNvPr id="25677" name="Picture 37"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8" name="AutoShape 3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60455" name="Group 39"/>
          <p:cNvGrpSpPr>
            <a:grpSpLocks/>
          </p:cNvGrpSpPr>
          <p:nvPr/>
        </p:nvGrpSpPr>
        <p:grpSpPr bwMode="auto">
          <a:xfrm>
            <a:off x="1539875" y="4038600"/>
            <a:ext cx="1774825" cy="1371600"/>
            <a:chOff x="4450" y="0"/>
            <a:chExt cx="1118" cy="1104"/>
          </a:xfrm>
        </p:grpSpPr>
        <p:pic>
          <p:nvPicPr>
            <p:cNvPr id="25675" name="Picture 40"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6" name="AutoShape 4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60458" name="Group 42"/>
          <p:cNvGrpSpPr>
            <a:grpSpLocks/>
          </p:cNvGrpSpPr>
          <p:nvPr/>
        </p:nvGrpSpPr>
        <p:grpSpPr bwMode="auto">
          <a:xfrm>
            <a:off x="1562100" y="4038600"/>
            <a:ext cx="1774825" cy="1371600"/>
            <a:chOff x="4450" y="0"/>
            <a:chExt cx="1118" cy="1104"/>
          </a:xfrm>
        </p:grpSpPr>
        <p:pic>
          <p:nvPicPr>
            <p:cNvPr id="25673" name="Picture 43"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4"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60461" name="Group 45"/>
          <p:cNvGrpSpPr>
            <a:grpSpLocks/>
          </p:cNvGrpSpPr>
          <p:nvPr/>
        </p:nvGrpSpPr>
        <p:grpSpPr bwMode="auto">
          <a:xfrm>
            <a:off x="1562100" y="4038600"/>
            <a:ext cx="1774825" cy="1371600"/>
            <a:chOff x="4450" y="0"/>
            <a:chExt cx="1118" cy="1104"/>
          </a:xfrm>
        </p:grpSpPr>
        <p:pic>
          <p:nvPicPr>
            <p:cNvPr id="25671" name="Picture 46"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2"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60464" name="Group 48"/>
          <p:cNvGrpSpPr>
            <a:grpSpLocks/>
          </p:cNvGrpSpPr>
          <p:nvPr/>
        </p:nvGrpSpPr>
        <p:grpSpPr bwMode="auto">
          <a:xfrm>
            <a:off x="1562100" y="4038600"/>
            <a:ext cx="1774825" cy="1371600"/>
            <a:chOff x="4450" y="0"/>
            <a:chExt cx="1118" cy="1104"/>
          </a:xfrm>
        </p:grpSpPr>
        <p:pic>
          <p:nvPicPr>
            <p:cNvPr id="25669" name="Picture 49"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0"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60467" name="Group 51"/>
          <p:cNvGrpSpPr>
            <a:grpSpLocks/>
          </p:cNvGrpSpPr>
          <p:nvPr/>
        </p:nvGrpSpPr>
        <p:grpSpPr bwMode="auto">
          <a:xfrm>
            <a:off x="1524000" y="4025900"/>
            <a:ext cx="1774825" cy="1371600"/>
            <a:chOff x="4450" y="0"/>
            <a:chExt cx="1118" cy="1104"/>
          </a:xfrm>
        </p:grpSpPr>
        <p:pic>
          <p:nvPicPr>
            <p:cNvPr id="25667" name="Picture 52"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68"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60470" name="Group 54"/>
          <p:cNvGrpSpPr>
            <a:grpSpLocks/>
          </p:cNvGrpSpPr>
          <p:nvPr/>
        </p:nvGrpSpPr>
        <p:grpSpPr bwMode="auto">
          <a:xfrm>
            <a:off x="1562100" y="4038600"/>
            <a:ext cx="1774825" cy="1371600"/>
            <a:chOff x="4450" y="0"/>
            <a:chExt cx="1118" cy="1104"/>
          </a:xfrm>
        </p:grpSpPr>
        <p:pic>
          <p:nvPicPr>
            <p:cNvPr id="25665" name="Picture 55"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66"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60473" name="Group 57"/>
          <p:cNvGrpSpPr>
            <a:grpSpLocks/>
          </p:cNvGrpSpPr>
          <p:nvPr/>
        </p:nvGrpSpPr>
        <p:grpSpPr bwMode="auto">
          <a:xfrm>
            <a:off x="1539875" y="4038600"/>
            <a:ext cx="1774825" cy="1371600"/>
            <a:chOff x="4450" y="0"/>
            <a:chExt cx="1118" cy="1104"/>
          </a:xfrm>
        </p:grpSpPr>
        <p:pic>
          <p:nvPicPr>
            <p:cNvPr id="25663" name="Picture 58"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64"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60476" name="Group 60"/>
          <p:cNvGrpSpPr>
            <a:grpSpLocks/>
          </p:cNvGrpSpPr>
          <p:nvPr/>
        </p:nvGrpSpPr>
        <p:grpSpPr bwMode="auto">
          <a:xfrm>
            <a:off x="1562100" y="4038600"/>
            <a:ext cx="1774825" cy="1371600"/>
            <a:chOff x="4450" y="0"/>
            <a:chExt cx="1118" cy="1104"/>
          </a:xfrm>
        </p:grpSpPr>
        <p:pic>
          <p:nvPicPr>
            <p:cNvPr id="25661" name="Picture 61"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62"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60479" name="Group 63"/>
          <p:cNvGrpSpPr>
            <a:grpSpLocks/>
          </p:cNvGrpSpPr>
          <p:nvPr/>
        </p:nvGrpSpPr>
        <p:grpSpPr bwMode="auto">
          <a:xfrm>
            <a:off x="1539875" y="4038600"/>
            <a:ext cx="1774825" cy="1371600"/>
            <a:chOff x="4450" y="0"/>
            <a:chExt cx="1118" cy="1104"/>
          </a:xfrm>
        </p:grpSpPr>
        <p:pic>
          <p:nvPicPr>
            <p:cNvPr id="25659" name="Picture 64"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60"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60482" name="Group 66"/>
          <p:cNvGrpSpPr>
            <a:grpSpLocks/>
          </p:cNvGrpSpPr>
          <p:nvPr/>
        </p:nvGrpSpPr>
        <p:grpSpPr bwMode="auto">
          <a:xfrm>
            <a:off x="1539875" y="4038600"/>
            <a:ext cx="1774825" cy="1371600"/>
            <a:chOff x="4450" y="0"/>
            <a:chExt cx="1118" cy="1104"/>
          </a:xfrm>
        </p:grpSpPr>
        <p:pic>
          <p:nvPicPr>
            <p:cNvPr id="25657" name="Picture 67"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8"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60485" name="Group 69"/>
          <p:cNvGrpSpPr>
            <a:grpSpLocks/>
          </p:cNvGrpSpPr>
          <p:nvPr/>
        </p:nvGrpSpPr>
        <p:grpSpPr bwMode="auto">
          <a:xfrm>
            <a:off x="1562100" y="4038600"/>
            <a:ext cx="1774825" cy="1371600"/>
            <a:chOff x="4450" y="0"/>
            <a:chExt cx="1118" cy="1104"/>
          </a:xfrm>
        </p:grpSpPr>
        <p:pic>
          <p:nvPicPr>
            <p:cNvPr id="25655" name="Picture 70" descr="CLO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6"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60488" name="AutoShape 72"/>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5635" name="Picture 73" descr="Hoa27"/>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Picture 74" descr="Buombay"/>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Picture 75" descr="atom">
            <a:hlinkClick r:id="" action="ppaction://noaction"/>
          </p:cNvPr>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Picture 76" descr="690739pesbqr6dqw"/>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Picture 77" descr="690739pesbqr6dqw"/>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Picture 78" descr="690739pesbqr6dqw"/>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Picture 79" descr="690739pesbqr6dqw"/>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42" name="Group 80"/>
          <p:cNvGrpSpPr>
            <a:grpSpLocks/>
          </p:cNvGrpSpPr>
          <p:nvPr/>
        </p:nvGrpSpPr>
        <p:grpSpPr bwMode="auto">
          <a:xfrm>
            <a:off x="7162800" y="5867400"/>
            <a:ext cx="2057400" cy="1066800"/>
            <a:chOff x="0" y="3552"/>
            <a:chExt cx="1392" cy="768"/>
          </a:xfrm>
        </p:grpSpPr>
        <p:pic>
          <p:nvPicPr>
            <p:cNvPr id="25653" name="Picture 81" descr="671691"/>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Picture 82" descr="671691"/>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43" name="Group 83"/>
          <p:cNvGrpSpPr>
            <a:grpSpLocks/>
          </p:cNvGrpSpPr>
          <p:nvPr/>
        </p:nvGrpSpPr>
        <p:grpSpPr bwMode="auto">
          <a:xfrm>
            <a:off x="1295400" y="5867400"/>
            <a:ext cx="1752600" cy="990600"/>
            <a:chOff x="0" y="3552"/>
            <a:chExt cx="1392" cy="768"/>
          </a:xfrm>
        </p:grpSpPr>
        <p:pic>
          <p:nvPicPr>
            <p:cNvPr id="25651" name="Picture 84" descr="671691"/>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2" name="Picture 85" descr="671691"/>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44" name="Picture 86" descr="atom">
            <a:hlinkClick r:id="" action="ppaction://noaction"/>
          </p:cNvPr>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5" name="Picture 87" descr="atom">
            <a:hlinkClick r:id="" action="ppaction://noaction"/>
          </p:cNvPr>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6C00"/>
                </a:solidFill>
              </a:rPr>
              <a:t>a</a:t>
            </a:r>
            <a:endParaRPr lang="en-US" altLang="en-US" sz="4400" b="1">
              <a:solidFill>
                <a:srgbClr val="009900"/>
              </a:solidFill>
            </a:endParaRPr>
          </a:p>
          <a:p>
            <a:pPr algn="ctr" eaLnBrk="1" hangingPunct="1">
              <a:spcBef>
                <a:spcPct val="0"/>
              </a:spcBef>
              <a:buFontTx/>
              <a:buNone/>
            </a:pPr>
            <a:endParaRPr lang="en-US" altLang="en-US" sz="2400" b="1">
              <a:solidFill>
                <a:srgbClr val="A82914"/>
              </a:solidFill>
            </a:endParaRPr>
          </a:p>
        </p:txBody>
      </p:sp>
      <p:pic>
        <p:nvPicPr>
          <p:cNvPr id="25647" name="Picture 8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447800" y="85725"/>
            <a:ext cx="6400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5" name="Rectangle 35"/>
          <p:cNvSpPr>
            <a:spLocks noChangeArrowheads="1"/>
          </p:cNvSpPr>
          <p:nvPr/>
        </p:nvSpPr>
        <p:spPr bwMode="auto">
          <a:xfrm>
            <a:off x="1295400" y="75723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5649" name="Picture 25" descr="atom">
            <a:hlinkClick r:id="" action="ppaction://noaction"/>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429125" y="60960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6"/>
          <p:cNvSpPr>
            <a:spLocks noChangeArrowheads="1"/>
          </p:cNvSpPr>
          <p:nvPr/>
        </p:nvSpPr>
        <p:spPr bwMode="auto">
          <a:xfrm>
            <a:off x="4691063" y="10556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8"/>
                                        </p:tgtEl>
                                        <p:attrNameLst>
                                          <p:attrName>style.visibility</p:attrName>
                                        </p:attrNameLst>
                                      </p:cBhvr>
                                      <p:to>
                                        <p:strVal val="visible"/>
                                      </p:to>
                                    </p:set>
                                    <p:anim calcmode="lin" valueType="num">
                                      <p:cBhvr additive="base">
                                        <p:cTn id="7" dur="500" fill="hold"/>
                                        <p:tgtEl>
                                          <p:spTgt spid="60428"/>
                                        </p:tgtEl>
                                        <p:attrNameLst>
                                          <p:attrName>ppt_x</p:attrName>
                                        </p:attrNameLst>
                                      </p:cBhvr>
                                      <p:tavLst>
                                        <p:tav tm="0">
                                          <p:val>
                                            <p:strVal val="#ppt_x"/>
                                          </p:val>
                                        </p:tav>
                                        <p:tav tm="100000">
                                          <p:val>
                                            <p:strVal val="#ppt_x"/>
                                          </p:val>
                                        </p:tav>
                                      </p:tavLst>
                                    </p:anim>
                                    <p:anim calcmode="lin" valueType="num">
                                      <p:cBhvr additive="base">
                                        <p:cTn id="8" dur="500" fill="hold"/>
                                        <p:tgtEl>
                                          <p:spTgt spid="6042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042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60439"/>
                                        </p:tgtEl>
                                        <p:attrNameLst>
                                          <p:attrName>style.visibility</p:attrName>
                                        </p:attrNameLst>
                                      </p:cBhvr>
                                      <p:to>
                                        <p:strVal val="visible"/>
                                      </p:to>
                                    </p:set>
                                    <p:anim calcmode="lin" valueType="num">
                                      <p:cBhvr>
                                        <p:cTn id="13" dur="5000" fill="hold"/>
                                        <p:tgtEl>
                                          <p:spTgt spid="60439"/>
                                        </p:tgtEl>
                                        <p:attrNameLst>
                                          <p:attrName>ppt_w</p:attrName>
                                        </p:attrNameLst>
                                      </p:cBhvr>
                                      <p:tavLst>
                                        <p:tav tm="0" fmla="#ppt_w*sin(2.5*pi*$)">
                                          <p:val>
                                            <p:fltVal val="0"/>
                                          </p:val>
                                        </p:tav>
                                        <p:tav tm="100000">
                                          <p:val>
                                            <p:fltVal val="1"/>
                                          </p:val>
                                        </p:tav>
                                      </p:tavLst>
                                    </p:anim>
                                    <p:anim calcmode="lin" valueType="num">
                                      <p:cBhvr>
                                        <p:cTn id="14" dur="5000" fill="hold"/>
                                        <p:tgtEl>
                                          <p:spTgt spid="60439"/>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60438"/>
                                        </p:tgtEl>
                                        <p:attrNameLst>
                                          <p:attrName>style.visibility</p:attrName>
                                        </p:attrNameLst>
                                      </p:cBhvr>
                                      <p:to>
                                        <p:strVal val="visible"/>
                                      </p:to>
                                    </p:set>
                                    <p:anim calcmode="lin" valueType="num">
                                      <p:cBhvr>
                                        <p:cTn id="17" dur="5000" fill="hold"/>
                                        <p:tgtEl>
                                          <p:spTgt spid="60438"/>
                                        </p:tgtEl>
                                        <p:attrNameLst>
                                          <p:attrName>ppt_w</p:attrName>
                                        </p:attrNameLst>
                                      </p:cBhvr>
                                      <p:tavLst>
                                        <p:tav tm="0" fmla="#ppt_w*sin(2.5*pi*$)">
                                          <p:val>
                                            <p:fltVal val="0"/>
                                          </p:val>
                                        </p:tav>
                                        <p:tav tm="100000">
                                          <p:val>
                                            <p:fltVal val="1"/>
                                          </p:val>
                                        </p:tav>
                                      </p:tavLst>
                                    </p:anim>
                                    <p:anim calcmode="lin" valueType="num">
                                      <p:cBhvr>
                                        <p:cTn id="18" dur="5000" fill="hold"/>
                                        <p:tgtEl>
                                          <p:spTgt spid="60438"/>
                                        </p:tgtEl>
                                        <p:attrNameLst>
                                          <p:attrName>ppt_h</p:attrName>
                                        </p:attrNameLst>
                                      </p:cBhvr>
                                      <p:tavLst>
                                        <p:tav tm="0">
                                          <p:val>
                                            <p:strVal val="#ppt_h"/>
                                          </p:val>
                                        </p:tav>
                                        <p:tav tm="100000">
                                          <p:val>
                                            <p:strVal val="#ppt_h"/>
                                          </p:val>
                                        </p:tav>
                                      </p:tavLst>
                                    </p:anim>
                                  </p:childTnLst>
                                </p:cTn>
                              </p:par>
                              <p:par>
                                <p:cTn id="19" presetID="6" presetClass="entr" presetSubtype="16" fill="hold" nodeType="withEffect">
                                  <p:stCondLst>
                                    <p:cond delay="0"/>
                                  </p:stCondLst>
                                  <p:childTnLst>
                                    <p:set>
                                      <p:cBhvr>
                                        <p:cTn id="20" dur="1" fill="hold">
                                          <p:stCondLst>
                                            <p:cond delay="0"/>
                                          </p:stCondLst>
                                        </p:cTn>
                                        <p:tgtEl>
                                          <p:spTgt spid="60421">
                                            <p:txEl>
                                              <p:pRg st="1" end="1"/>
                                            </p:txEl>
                                          </p:spTgt>
                                        </p:tgtEl>
                                        <p:attrNameLst>
                                          <p:attrName>style.visibility</p:attrName>
                                        </p:attrNameLst>
                                      </p:cBhvr>
                                      <p:to>
                                        <p:strVal val="visible"/>
                                      </p:to>
                                    </p:set>
                                    <p:animEffect transition="in" filter="circle(in)">
                                      <p:cBhvr>
                                        <p:cTn id="21" dur="2000"/>
                                        <p:tgtEl>
                                          <p:spTgt spid="60421">
                                            <p:txEl>
                                              <p:pRg st="1" end="1"/>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60421">
                                            <p:txEl>
                                              <p:pRg st="2" end="2"/>
                                            </p:txEl>
                                          </p:spTgt>
                                        </p:tgtEl>
                                        <p:attrNameLst>
                                          <p:attrName>style.visibility</p:attrName>
                                        </p:attrNameLst>
                                      </p:cBhvr>
                                      <p:to>
                                        <p:strVal val="visible"/>
                                      </p:to>
                                    </p:set>
                                    <p:animEffect transition="in" filter="circle(in)">
                                      <p:cBhvr>
                                        <p:cTn id="24" dur="2000"/>
                                        <p:tgtEl>
                                          <p:spTgt spid="60421">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60421">
                                            <p:txEl>
                                              <p:pRg st="3" end="3"/>
                                            </p:txEl>
                                          </p:spTgt>
                                        </p:tgtEl>
                                        <p:attrNameLst>
                                          <p:attrName>style.visibility</p:attrName>
                                        </p:attrNameLst>
                                      </p:cBhvr>
                                      <p:to>
                                        <p:strVal val="visible"/>
                                      </p:to>
                                    </p:set>
                                    <p:animEffect transition="in" filter="circle(in)">
                                      <p:cBhvr>
                                        <p:cTn id="27" dur="2000"/>
                                        <p:tgtEl>
                                          <p:spTgt spid="60421">
                                            <p:txEl>
                                              <p:pRg st="3" end="3"/>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60421">
                                            <p:txEl>
                                              <p:pRg st="4" end="4"/>
                                            </p:txEl>
                                          </p:spTgt>
                                        </p:tgtEl>
                                        <p:attrNameLst>
                                          <p:attrName>style.visibility</p:attrName>
                                        </p:attrNameLst>
                                      </p:cBhvr>
                                      <p:to>
                                        <p:strVal val="visible"/>
                                      </p:to>
                                    </p:set>
                                    <p:animEffect transition="in" filter="circle(in)">
                                      <p:cBhvr>
                                        <p:cTn id="30" dur="2000"/>
                                        <p:tgtEl>
                                          <p:spTgt spid="60421">
                                            <p:txEl>
                                              <p:pRg st="4" end="4"/>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60421">
                                            <p:txEl>
                                              <p:pRg st="5" end="5"/>
                                            </p:txEl>
                                          </p:spTgt>
                                        </p:tgtEl>
                                        <p:attrNameLst>
                                          <p:attrName>style.visibility</p:attrName>
                                        </p:attrNameLst>
                                      </p:cBhvr>
                                      <p:to>
                                        <p:strVal val="visible"/>
                                      </p:to>
                                    </p:set>
                                    <p:animEffect transition="in" filter="circle(in)">
                                      <p:cBhvr>
                                        <p:cTn id="33" dur="2000"/>
                                        <p:tgtEl>
                                          <p:spTgt spid="60421">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60442"/>
                                        </p:tgtEl>
                                        <p:attrNameLst>
                                          <p:attrName>style.visibility</p:attrName>
                                        </p:attrNameLst>
                                      </p:cBhvr>
                                      <p:to>
                                        <p:strVal val="visible"/>
                                      </p:to>
                                    </p:set>
                                    <p:animEffect transition="in" filter="checkerboard(across)">
                                      <p:cBhvr>
                                        <p:cTn id="38" dur="1000"/>
                                        <p:tgtEl>
                                          <p:spTgt spid="60442"/>
                                        </p:tgtEl>
                                      </p:cBhvr>
                                    </p:animEffect>
                                  </p:childTnLst>
                                  <p:subTnLst>
                                    <p:audio>
                                      <p:cMediaNode vol="0">
                                        <p:cTn display="0" masterRel="sameClick">
                                          <p:stCondLst>
                                            <p:cond evt="begin" delay="0">
                                              <p:tn val="36"/>
                                            </p:cond>
                                          </p:stCondLst>
                                          <p:endCondLst>
                                            <p:cond evt="onStopAudio" delay="0">
                                              <p:tgtEl>
                                                <p:sldTgt/>
                                              </p:tgtEl>
                                            </p:cond>
                                          </p:endCondLst>
                                        </p:cTn>
                                        <p:tgtEl>
                                          <p:sndTgt r:embed="rId3" name="REC04.wav"/>
                                        </p:tgtEl>
                                      </p:cMediaNode>
                                    </p:audio>
                                  </p:subTnLst>
                                </p:cTn>
                              </p:par>
                            </p:childTnLst>
                          </p:cTn>
                        </p:par>
                        <p:par>
                          <p:cTn id="39" fill="hold" nodeType="afterGroup">
                            <p:stCondLst>
                              <p:cond delay="1000"/>
                            </p:stCondLst>
                            <p:childTnLst>
                              <p:par>
                                <p:cTn id="40" presetID="5" presetClass="exit" presetSubtype="10" fill="hold" grpId="1" nodeType="afterEffect">
                                  <p:stCondLst>
                                    <p:cond delay="500"/>
                                  </p:stCondLst>
                                  <p:childTnLst>
                                    <p:animEffect transition="out" filter="checkerboard(across)">
                                      <p:cBhvr>
                                        <p:cTn id="41" dur="500"/>
                                        <p:tgtEl>
                                          <p:spTgt spid="60442"/>
                                        </p:tgtEl>
                                      </p:cBhvr>
                                    </p:animEffect>
                                    <p:set>
                                      <p:cBhvr>
                                        <p:cTn id="42" dur="1" fill="hold">
                                          <p:stCondLst>
                                            <p:cond delay="499"/>
                                          </p:stCondLst>
                                        </p:cTn>
                                        <p:tgtEl>
                                          <p:spTgt spid="60442"/>
                                        </p:tgtEl>
                                        <p:attrNameLst>
                                          <p:attrName>style.visibility</p:attrName>
                                        </p:attrNameLst>
                                      </p:cBhvr>
                                      <p:to>
                                        <p:strVal val="hidden"/>
                                      </p:to>
                                    </p:set>
                                  </p:childTnLst>
                                  <p:subTnLst>
                                    <p:audio>
                                      <p:cMediaNode vol="7000">
                                        <p:cTn display="0" masterRel="sameClick">
                                          <p:stCondLst>
                                            <p:cond evt="begin" delay="0">
                                              <p:tn val="40"/>
                                            </p:cond>
                                          </p:stCondLst>
                                          <p:endCondLst>
                                            <p:cond evt="onStopAudio" delay="0">
                                              <p:tgtEl>
                                                <p:sldTgt/>
                                              </p:tgtEl>
                                            </p:cond>
                                          </p:endCondLst>
                                        </p:cTn>
                                        <p:tgtEl>
                                          <p:sndTgt r:embed="rId3" name="REC04.wav"/>
                                        </p:tgtEl>
                                      </p:cMediaNode>
                                    </p:audio>
                                  </p:subTnLst>
                                </p:cTn>
                              </p:par>
                            </p:childTnLst>
                          </p:cTn>
                        </p:par>
                        <p:par>
                          <p:cTn id="43" fill="hold" nodeType="afterGroup">
                            <p:stCondLst>
                              <p:cond delay="2000"/>
                            </p:stCondLst>
                            <p:childTnLst>
                              <p:par>
                                <p:cTn id="44" presetID="1" presetClass="entr" presetSubtype="0" fill="hold" nodeType="afterEffect">
                                  <p:stCondLst>
                                    <p:cond delay="1000"/>
                                  </p:stCondLst>
                                  <p:childTnLst>
                                    <p:set>
                                      <p:cBhvr>
                                        <p:cTn id="45" dur="1" fill="hold">
                                          <p:stCondLst>
                                            <p:cond delay="0"/>
                                          </p:stCondLst>
                                        </p:cTn>
                                        <p:tgtEl>
                                          <p:spTgt spid="60443"/>
                                        </p:tgtEl>
                                        <p:attrNameLst>
                                          <p:attrName>style.visibility</p:attrName>
                                        </p:attrNameLst>
                                      </p:cBhvr>
                                      <p:to>
                                        <p:strVal val="visible"/>
                                      </p:to>
                                    </p:set>
                                  </p:childTnLst>
                                  <p:subTnLst>
                                    <p:audio>
                                      <p:cMediaNode vol="100000">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3000"/>
                            </p:stCondLst>
                            <p:childTnLst>
                              <p:par>
                                <p:cTn id="47" presetID="1" presetClass="entr" presetSubtype="0" fill="hold" nodeType="afterEffect">
                                  <p:stCondLst>
                                    <p:cond delay="1000"/>
                                  </p:stCondLst>
                                  <p:childTnLst>
                                    <p:set>
                                      <p:cBhvr>
                                        <p:cTn id="48" dur="1" fill="hold">
                                          <p:stCondLst>
                                            <p:cond delay="0"/>
                                          </p:stCondLst>
                                        </p:cTn>
                                        <p:tgtEl>
                                          <p:spTgt spid="60446"/>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4000"/>
                            </p:stCondLst>
                            <p:childTnLst>
                              <p:par>
                                <p:cTn id="50" presetID="1" presetClass="entr" presetSubtype="0" fill="hold" nodeType="afterEffect">
                                  <p:stCondLst>
                                    <p:cond delay="1000"/>
                                  </p:stCondLst>
                                  <p:childTnLst>
                                    <p:set>
                                      <p:cBhvr>
                                        <p:cTn id="51" dur="1" fill="hold">
                                          <p:stCondLst>
                                            <p:cond delay="0"/>
                                          </p:stCondLst>
                                        </p:cTn>
                                        <p:tgtEl>
                                          <p:spTgt spid="60449"/>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5000"/>
                            </p:stCondLst>
                            <p:childTnLst>
                              <p:par>
                                <p:cTn id="53" presetID="1" presetClass="entr" presetSubtype="0" fill="hold" nodeType="afterEffect">
                                  <p:stCondLst>
                                    <p:cond delay="1000"/>
                                  </p:stCondLst>
                                  <p:childTnLst>
                                    <p:set>
                                      <p:cBhvr>
                                        <p:cTn id="54" dur="1" fill="hold">
                                          <p:stCondLst>
                                            <p:cond delay="0"/>
                                          </p:stCondLst>
                                        </p:cTn>
                                        <p:tgtEl>
                                          <p:spTgt spid="60452"/>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6000"/>
                            </p:stCondLst>
                            <p:childTnLst>
                              <p:par>
                                <p:cTn id="56" presetID="1" presetClass="entr" presetSubtype="0" fill="hold" nodeType="afterEffect">
                                  <p:stCondLst>
                                    <p:cond delay="1000"/>
                                  </p:stCondLst>
                                  <p:childTnLst>
                                    <p:set>
                                      <p:cBhvr>
                                        <p:cTn id="57" dur="1" fill="hold">
                                          <p:stCondLst>
                                            <p:cond delay="0"/>
                                          </p:stCondLst>
                                        </p:cTn>
                                        <p:tgtEl>
                                          <p:spTgt spid="60455"/>
                                        </p:tgtEl>
                                        <p:attrNameLst>
                                          <p:attrName>style.visibility</p:attrName>
                                        </p:attrNameLst>
                                      </p:cBhvr>
                                      <p:to>
                                        <p:strVal val="visible"/>
                                      </p:to>
                                    </p:set>
                                  </p:childTnLst>
                                  <p:subTnLst>
                                    <p:audio>
                                      <p:cMediaNode vol="100000">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7000"/>
                            </p:stCondLst>
                            <p:childTnLst>
                              <p:par>
                                <p:cTn id="59" presetID="1" presetClass="entr" presetSubtype="0" fill="hold" nodeType="afterEffect">
                                  <p:stCondLst>
                                    <p:cond delay="1000"/>
                                  </p:stCondLst>
                                  <p:childTnLst>
                                    <p:set>
                                      <p:cBhvr>
                                        <p:cTn id="60" dur="1" fill="hold">
                                          <p:stCondLst>
                                            <p:cond delay="0"/>
                                          </p:stCondLst>
                                        </p:cTn>
                                        <p:tgtEl>
                                          <p:spTgt spid="6045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8000"/>
                            </p:stCondLst>
                            <p:childTnLst>
                              <p:par>
                                <p:cTn id="62" presetID="1" presetClass="entr" presetSubtype="0" fill="hold" nodeType="afterEffect">
                                  <p:stCondLst>
                                    <p:cond delay="1000"/>
                                  </p:stCondLst>
                                  <p:childTnLst>
                                    <p:set>
                                      <p:cBhvr>
                                        <p:cTn id="63" dur="1" fill="hold">
                                          <p:stCondLst>
                                            <p:cond delay="0"/>
                                          </p:stCondLst>
                                        </p:cTn>
                                        <p:tgtEl>
                                          <p:spTgt spid="6046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9000"/>
                            </p:stCondLst>
                            <p:childTnLst>
                              <p:par>
                                <p:cTn id="65" presetID="1" presetClass="entr" presetSubtype="0" fill="hold" nodeType="afterEffect">
                                  <p:stCondLst>
                                    <p:cond delay="1000"/>
                                  </p:stCondLst>
                                  <p:childTnLst>
                                    <p:set>
                                      <p:cBhvr>
                                        <p:cTn id="66" dur="1" fill="hold">
                                          <p:stCondLst>
                                            <p:cond delay="0"/>
                                          </p:stCondLst>
                                        </p:cTn>
                                        <p:tgtEl>
                                          <p:spTgt spid="6046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0000"/>
                            </p:stCondLst>
                            <p:childTnLst>
                              <p:par>
                                <p:cTn id="68" presetID="1" presetClass="entr" presetSubtype="0" fill="hold" nodeType="afterEffect">
                                  <p:stCondLst>
                                    <p:cond delay="1000"/>
                                  </p:stCondLst>
                                  <p:childTnLst>
                                    <p:set>
                                      <p:cBhvr>
                                        <p:cTn id="69" dur="1" fill="hold">
                                          <p:stCondLst>
                                            <p:cond delay="0"/>
                                          </p:stCondLst>
                                        </p:cTn>
                                        <p:tgtEl>
                                          <p:spTgt spid="6046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1000"/>
                            </p:stCondLst>
                            <p:childTnLst>
                              <p:par>
                                <p:cTn id="71" presetID="1" presetClass="entr" presetSubtype="0" fill="hold" nodeType="afterEffect">
                                  <p:stCondLst>
                                    <p:cond delay="1000"/>
                                  </p:stCondLst>
                                  <p:childTnLst>
                                    <p:set>
                                      <p:cBhvr>
                                        <p:cTn id="72" dur="1" fill="hold">
                                          <p:stCondLst>
                                            <p:cond delay="0"/>
                                          </p:stCondLst>
                                        </p:cTn>
                                        <p:tgtEl>
                                          <p:spTgt spid="6047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2000"/>
                            </p:stCondLst>
                            <p:childTnLst>
                              <p:par>
                                <p:cTn id="74" presetID="1" presetClass="entr" presetSubtype="0" fill="hold" nodeType="afterEffect">
                                  <p:stCondLst>
                                    <p:cond delay="1000"/>
                                  </p:stCondLst>
                                  <p:childTnLst>
                                    <p:set>
                                      <p:cBhvr>
                                        <p:cTn id="75" dur="1" fill="hold">
                                          <p:stCondLst>
                                            <p:cond delay="0"/>
                                          </p:stCondLst>
                                        </p:cTn>
                                        <p:tgtEl>
                                          <p:spTgt spid="6047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3000"/>
                            </p:stCondLst>
                            <p:childTnLst>
                              <p:par>
                                <p:cTn id="77" presetID="1" presetClass="entr" presetSubtype="0" fill="hold" nodeType="afterEffect">
                                  <p:stCondLst>
                                    <p:cond delay="1000"/>
                                  </p:stCondLst>
                                  <p:childTnLst>
                                    <p:set>
                                      <p:cBhvr>
                                        <p:cTn id="78" dur="1" fill="hold">
                                          <p:stCondLst>
                                            <p:cond delay="0"/>
                                          </p:stCondLst>
                                        </p:cTn>
                                        <p:tgtEl>
                                          <p:spTgt spid="6047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4000"/>
                            </p:stCondLst>
                            <p:childTnLst>
                              <p:par>
                                <p:cTn id="80" presetID="1" presetClass="entr" presetSubtype="0" fill="hold" nodeType="afterEffect">
                                  <p:stCondLst>
                                    <p:cond delay="1000"/>
                                  </p:stCondLst>
                                  <p:childTnLst>
                                    <p:set>
                                      <p:cBhvr>
                                        <p:cTn id="81" dur="1" fill="hold">
                                          <p:stCondLst>
                                            <p:cond delay="0"/>
                                          </p:stCondLst>
                                        </p:cTn>
                                        <p:tgtEl>
                                          <p:spTgt spid="60479"/>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5000"/>
                            </p:stCondLst>
                            <p:childTnLst>
                              <p:par>
                                <p:cTn id="83" presetID="1" presetClass="entr" presetSubtype="0" fill="hold" nodeType="afterEffect">
                                  <p:stCondLst>
                                    <p:cond delay="1000"/>
                                  </p:stCondLst>
                                  <p:childTnLst>
                                    <p:set>
                                      <p:cBhvr>
                                        <p:cTn id="84" dur="1" fill="hold">
                                          <p:stCondLst>
                                            <p:cond delay="0"/>
                                          </p:stCondLst>
                                        </p:cTn>
                                        <p:tgtEl>
                                          <p:spTgt spid="60482"/>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16000"/>
                            </p:stCondLst>
                            <p:childTnLst>
                              <p:par>
                                <p:cTn id="86" presetID="1" presetClass="entr" presetSubtype="0" fill="hold" nodeType="afterEffect">
                                  <p:stCondLst>
                                    <p:cond delay="1000"/>
                                  </p:stCondLst>
                                  <p:childTnLst>
                                    <p:set>
                                      <p:cBhvr>
                                        <p:cTn id="87" dur="1" fill="hold">
                                          <p:stCondLst>
                                            <p:cond delay="0"/>
                                          </p:stCondLst>
                                        </p:cTn>
                                        <p:tgtEl>
                                          <p:spTgt spid="6048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7000"/>
                            </p:stCondLst>
                            <p:childTnLst>
                              <p:par>
                                <p:cTn id="89" presetID="5" presetClass="entr" presetSubtype="10" fill="hold" grpId="0" nodeType="afterEffect">
                                  <p:stCondLst>
                                    <p:cond delay="0"/>
                                  </p:stCondLst>
                                  <p:childTnLst>
                                    <p:set>
                                      <p:cBhvr>
                                        <p:cTn id="90" dur="1" fill="hold">
                                          <p:stCondLst>
                                            <p:cond delay="0"/>
                                          </p:stCondLst>
                                        </p:cTn>
                                        <p:tgtEl>
                                          <p:spTgt spid="60488"/>
                                        </p:tgtEl>
                                        <p:attrNameLst>
                                          <p:attrName>style.visibility</p:attrName>
                                        </p:attrNameLst>
                                      </p:cBhvr>
                                      <p:to>
                                        <p:strVal val="visible"/>
                                      </p:to>
                                    </p:set>
                                    <p:animEffect transition="in" filter="checkerboard(across)">
                                      <p:cBhvr>
                                        <p:cTn id="91" dur="1000"/>
                                        <p:tgtEl>
                                          <p:spTgt spid="60488"/>
                                        </p:tgtEl>
                                      </p:cBhvr>
                                    </p:animEffect>
                                  </p:childTnLst>
                                  <p:subTnLst>
                                    <p:audio>
                                      <p:cMediaNode>
                                        <p:cTn display="0" masterRel="sameClick">
                                          <p:stCondLst>
                                            <p:cond evt="begin" delay="0">
                                              <p:tn val="89"/>
                                            </p:cond>
                                          </p:stCondLst>
                                          <p:endCondLst>
                                            <p:cond evt="onStopAudio" delay="0">
                                              <p:tgtEl>
                                                <p:sldTgt/>
                                              </p:tgtEl>
                                            </p:cond>
                                          </p:endCondLst>
                                        </p:cTn>
                                        <p:tgtEl>
                                          <p:sndTgt r:embed="rId3" name="REC04.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35" presetClass="entr" presetSubtype="0" fill="hold" nodeType="clickEffect">
                                  <p:stCondLst>
                                    <p:cond delay="0"/>
                                  </p:stCondLst>
                                  <p:childTnLst>
                                    <p:set>
                                      <p:cBhvr>
                                        <p:cTn id="95" dur="1" fill="hold">
                                          <p:stCondLst>
                                            <p:cond delay="0"/>
                                          </p:stCondLst>
                                        </p:cTn>
                                        <p:tgtEl>
                                          <p:spTgt spid="60431">
                                            <p:txEl>
                                              <p:pRg st="0" end="0"/>
                                            </p:txEl>
                                          </p:spTgt>
                                        </p:tgtEl>
                                        <p:attrNameLst>
                                          <p:attrName>style.visibility</p:attrName>
                                        </p:attrNameLst>
                                      </p:cBhvr>
                                      <p:to>
                                        <p:strVal val="visible"/>
                                      </p:to>
                                    </p:set>
                                    <p:animEffect transition="in" filter="fade">
                                      <p:cBhvr>
                                        <p:cTn id="96" dur="500"/>
                                        <p:tgtEl>
                                          <p:spTgt spid="60431">
                                            <p:txEl>
                                              <p:pRg st="0" end="0"/>
                                            </p:txEl>
                                          </p:spTgt>
                                        </p:tgtEl>
                                      </p:cBhvr>
                                    </p:animEffect>
                                    <p:anim calcmode="lin" valueType="num">
                                      <p:cBhvr>
                                        <p:cTn id="97" dur="500" fill="hold"/>
                                        <p:tgtEl>
                                          <p:spTgt spid="60431">
                                            <p:txEl>
                                              <p:pRg st="0" end="0"/>
                                            </p:txEl>
                                          </p:spTgt>
                                        </p:tgtEl>
                                        <p:attrNameLst>
                                          <p:attrName>style.rotation</p:attrName>
                                        </p:attrNameLst>
                                      </p:cBhvr>
                                      <p:tavLst>
                                        <p:tav tm="0">
                                          <p:val>
                                            <p:fltVal val="720"/>
                                          </p:val>
                                        </p:tav>
                                        <p:tav tm="100000">
                                          <p:val>
                                            <p:fltVal val="0"/>
                                          </p:val>
                                        </p:tav>
                                      </p:tavLst>
                                    </p:anim>
                                    <p:anim calcmode="lin" valueType="num">
                                      <p:cBhvr>
                                        <p:cTn id="98" dur="500" fill="hold"/>
                                        <p:tgtEl>
                                          <p:spTgt spid="60431">
                                            <p:txEl>
                                              <p:pRg st="0" end="0"/>
                                            </p:txEl>
                                          </p:spTgt>
                                        </p:tgtEl>
                                        <p:attrNameLst>
                                          <p:attrName>ppt_h</p:attrName>
                                        </p:attrNameLst>
                                      </p:cBhvr>
                                      <p:tavLst>
                                        <p:tav tm="0">
                                          <p:val>
                                            <p:fltVal val="0"/>
                                          </p:val>
                                        </p:tav>
                                        <p:tav tm="100000">
                                          <p:val>
                                            <p:strVal val="#ppt_h"/>
                                          </p:val>
                                        </p:tav>
                                      </p:tavLst>
                                    </p:anim>
                                    <p:anim calcmode="lin" valueType="num">
                                      <p:cBhvr>
                                        <p:cTn id="99" dur="500" fill="hold"/>
                                        <p:tgtEl>
                                          <p:spTgt spid="6043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4"/>
                                            </p:cond>
                                          </p:stCondLst>
                                          <p:endCondLst>
                                            <p:cond evt="onStopAudio" delay="0">
                                              <p:tgtEl>
                                                <p:sldTgt/>
                                              </p:tgtEl>
                                            </p:cond>
                                          </p:endCondLst>
                                        </p:cTn>
                                        <p:tgtEl>
                                          <p:sndTgt r:embed="rId4" name="DING.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5" name="FELIZ2.WAV"/>
                                        </p:tgtEl>
                                      </p:cMediaNode>
                                    </p:audio>
                                  </p:subTnLst>
                                </p:cTn>
                              </p:par>
                              <p:par>
                                <p:cTn id="104" presetID="22" presetClass="emph" presetSubtype="0" repeatCount="10000" fill="remove" grpId="1" nodeType="withEffect">
                                  <p:stCondLst>
                                    <p:cond delay="0"/>
                                  </p:stCondLst>
                                  <p:childTnLst>
                                    <p:animClr clrSpc="hsl" dir="cw">
                                      <p:cBhvr override="childStyle">
                                        <p:cTn id="105" dur="500" fill="hold"/>
                                        <p:tgtEl>
                                          <p:spTgt spid="57356"/>
                                        </p:tgtEl>
                                        <p:attrNameLst>
                                          <p:attrName>style.color</p:attrName>
                                        </p:attrNameLst>
                                      </p:cBhvr>
                                      <p:by>
                                        <p:hsl h="-7200000" s="0" l="0"/>
                                      </p:by>
                                    </p:animClr>
                                    <p:animClr clrSpc="hsl" dir="cw">
                                      <p:cBhvr>
                                        <p:cTn id="106" dur="500" fill="hold"/>
                                        <p:tgtEl>
                                          <p:spTgt spid="57356"/>
                                        </p:tgtEl>
                                        <p:attrNameLst>
                                          <p:attrName>fillcolor</p:attrName>
                                        </p:attrNameLst>
                                      </p:cBhvr>
                                      <p:by>
                                        <p:hsl h="-7200000" s="0" l="0"/>
                                      </p:by>
                                    </p:animClr>
                                    <p:animClr clrSpc="hsl" dir="cw">
                                      <p:cBhvr>
                                        <p:cTn id="107" dur="500" fill="hold"/>
                                        <p:tgtEl>
                                          <p:spTgt spid="57356"/>
                                        </p:tgtEl>
                                        <p:attrNameLst>
                                          <p:attrName>stroke.color</p:attrName>
                                        </p:attrNameLst>
                                      </p:cBhvr>
                                      <p:by>
                                        <p:hsl h="-7200000" s="0" l="0"/>
                                      </p:by>
                                    </p:animClr>
                                    <p:set>
                                      <p:cBhvr>
                                        <p:cTn id="108"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8" grpId="0"/>
      <p:bldP spid="60442" grpId="0" animBg="1"/>
      <p:bldP spid="60442" grpId="1" animBg="1"/>
      <p:bldP spid="60488" grpId="0" animBg="1"/>
      <p:bldP spid="57356" grpId="0" animBg="1"/>
      <p:bldP spid="5735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6628"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30725" name="Rectangle 54"/>
          <p:cNvSpPr>
            <a:spLocks noChangeArrowheads="1"/>
          </p:cNvSpPr>
          <p:nvPr/>
        </p:nvSpPr>
        <p:spPr bwMode="auto">
          <a:xfrm>
            <a:off x="1562100" y="2362200"/>
            <a:ext cx="7277100" cy="1143000"/>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en-US" sz="2400" b="1">
                <a:solidFill>
                  <a:schemeClr val="accent2"/>
                </a:solidFill>
                <a:latin typeface="Times New Roman" panose="02020603050405020304" pitchFamily="18" charset="0"/>
              </a:rPr>
              <a:t>Ngày, tháng, năm thành lập Đội TNTP Hồ Chí Minh?</a:t>
            </a:r>
            <a:endParaRPr lang="en-US" altLang="en-US" sz="2400" b="1">
              <a:solidFill>
                <a:schemeClr val="accent2"/>
              </a:solidFill>
              <a:latin typeface="Times New Roman" panose="02020603050405020304" pitchFamily="18" charset="0"/>
            </a:endParaRPr>
          </a:p>
        </p:txBody>
      </p:sp>
      <p:pic>
        <p:nvPicPr>
          <p:cNvPr id="26630" name="Picture 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AutoShape 10"/>
          <p:cNvSpPr>
            <a:spLocks noChangeArrowheads="1"/>
          </p:cNvSpPr>
          <p:nvPr/>
        </p:nvSpPr>
        <p:spPr bwMode="auto">
          <a:xfrm>
            <a:off x="2514600" y="1592263"/>
            <a:ext cx="48768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6632" name="AutoShape 11"/>
          <p:cNvSpPr>
            <a:spLocks noChangeArrowheads="1"/>
          </p:cNvSpPr>
          <p:nvPr/>
        </p:nvSpPr>
        <p:spPr bwMode="auto">
          <a:xfrm>
            <a:off x="2743200" y="1687513"/>
            <a:ext cx="4419600" cy="2651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6635" name="Picture 38" descr="mouse"/>
          <p:cNvPicPr>
            <a:picLocks noChangeAspect="1" noChangeArrowheads="1" noCrop="1"/>
          </p:cNvPicPr>
          <p:nvPr/>
        </p:nvPicPr>
        <p:blipFill>
          <a:blip r:embed="rId6">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6637"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30735"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77" name="Rectangle 76"/>
          <p:cNvSpPr/>
          <p:nvPr/>
        </p:nvSpPr>
        <p:spPr>
          <a:xfrm>
            <a:off x="1825625" y="404707"/>
            <a:ext cx="6524625" cy="1134588"/>
          </a:xfrm>
          <a:prstGeom prst="rect">
            <a:avLst/>
          </a:prstGeom>
          <a:noFill/>
          <a:ln>
            <a:noFill/>
          </a:ln>
          <a:effectLst>
            <a:outerShdw blurRad="50800" dist="38100" dir="2700000" algn="tl" rotWithShape="0">
              <a:srgbClr val="C00000">
                <a:alpha val="40000"/>
              </a:srgb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Rung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chuoâng</a:t>
            </a: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vaøng</a:t>
            </a:r>
            <a:endPar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endParaRPr>
          </a:p>
        </p:txBody>
      </p:sp>
      <p:sp>
        <p:nvSpPr>
          <p:cNvPr id="26640" name="AutoShape 11" descr="img24">
            <a:hlinkClick r:id="rId7"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26641" name="AutoShape 12" descr="img24">
            <a:hlinkClick r:id="rId9"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26642" name="AutoShape 13" descr="img24">
            <a:hlinkClick r:id="rId11"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26643" name="AutoShape 14" descr="img24">
            <a:hlinkClick r:id="rId12"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26644" name="AutoShape 15" descr="img24">
            <a:hlinkClick r:id="rId13"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26645" name="AutoShape 16" descr="img24">
            <a:hlinkClick r:id="rId14"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26646" name="AutoShape 17" descr="img24">
            <a:hlinkClick r:id="rId15"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26647" name="AutoShape 18" descr="img24">
            <a:hlinkClick r:id="rId16"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26648" name="AutoShape 19" descr="img24">
            <a:hlinkClick r:id="rId17"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26649" name="AutoShape 20" descr="img24">
            <a:hlinkClick r:id="rId18"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26650" name="AutoShape 21" descr="img24">
            <a:hlinkClick r:id="rId19"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26651" name="AutoShape 22" descr="img24">
            <a:hlinkClick r:id="rId20"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6652" name="AutoShape 23" descr="img24">
            <a:hlinkClick r:id="rId21"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pic>
        <p:nvPicPr>
          <p:cNvPr id="26653" name="Picture 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4" name="Picture 40" descr="atom">
            <a:hlinkClick r:id="" action="ppaction://noaction"/>
          </p:cNvPr>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1" name="AutoShape 41"/>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0762" name="Group 42"/>
          <p:cNvGrpSpPr>
            <a:grpSpLocks/>
          </p:cNvGrpSpPr>
          <p:nvPr/>
        </p:nvGrpSpPr>
        <p:grpSpPr bwMode="auto">
          <a:xfrm>
            <a:off x="1562100" y="4038600"/>
            <a:ext cx="1774825" cy="1371600"/>
            <a:chOff x="4450" y="0"/>
            <a:chExt cx="1118" cy="1104"/>
          </a:xfrm>
        </p:grpSpPr>
        <p:pic>
          <p:nvPicPr>
            <p:cNvPr id="26716" name="Picture 43"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17"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0765" name="Group 45"/>
          <p:cNvGrpSpPr>
            <a:grpSpLocks/>
          </p:cNvGrpSpPr>
          <p:nvPr/>
        </p:nvGrpSpPr>
        <p:grpSpPr bwMode="auto">
          <a:xfrm>
            <a:off x="1539875" y="4038600"/>
            <a:ext cx="1774825" cy="1371600"/>
            <a:chOff x="4450" y="0"/>
            <a:chExt cx="1118" cy="1104"/>
          </a:xfrm>
        </p:grpSpPr>
        <p:pic>
          <p:nvPicPr>
            <p:cNvPr id="26714" name="Picture 46"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15"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0768" name="Group 48"/>
          <p:cNvGrpSpPr>
            <a:grpSpLocks/>
          </p:cNvGrpSpPr>
          <p:nvPr/>
        </p:nvGrpSpPr>
        <p:grpSpPr bwMode="auto">
          <a:xfrm>
            <a:off x="1562100" y="4038600"/>
            <a:ext cx="1774825" cy="1371600"/>
            <a:chOff x="4450" y="0"/>
            <a:chExt cx="1118" cy="1104"/>
          </a:xfrm>
        </p:grpSpPr>
        <p:pic>
          <p:nvPicPr>
            <p:cNvPr id="26712" name="Picture 49"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13"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0771" name="Group 51"/>
          <p:cNvGrpSpPr>
            <a:grpSpLocks/>
          </p:cNvGrpSpPr>
          <p:nvPr/>
        </p:nvGrpSpPr>
        <p:grpSpPr bwMode="auto">
          <a:xfrm>
            <a:off x="1562100" y="4038600"/>
            <a:ext cx="1774825" cy="1371600"/>
            <a:chOff x="4450" y="0"/>
            <a:chExt cx="1118" cy="1104"/>
          </a:xfrm>
        </p:grpSpPr>
        <p:pic>
          <p:nvPicPr>
            <p:cNvPr id="26710" name="Picture 52"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11"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0774" name="Group 54"/>
          <p:cNvGrpSpPr>
            <a:grpSpLocks/>
          </p:cNvGrpSpPr>
          <p:nvPr/>
        </p:nvGrpSpPr>
        <p:grpSpPr bwMode="auto">
          <a:xfrm>
            <a:off x="1539875" y="4038600"/>
            <a:ext cx="1774825" cy="1371600"/>
            <a:chOff x="4450" y="0"/>
            <a:chExt cx="1118" cy="1104"/>
          </a:xfrm>
        </p:grpSpPr>
        <p:pic>
          <p:nvPicPr>
            <p:cNvPr id="26708" name="Picture 55"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9"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0777" name="Group 57"/>
          <p:cNvGrpSpPr>
            <a:grpSpLocks/>
          </p:cNvGrpSpPr>
          <p:nvPr/>
        </p:nvGrpSpPr>
        <p:grpSpPr bwMode="auto">
          <a:xfrm>
            <a:off x="1562100" y="4038600"/>
            <a:ext cx="1774825" cy="1371600"/>
            <a:chOff x="4450" y="0"/>
            <a:chExt cx="1118" cy="1104"/>
          </a:xfrm>
        </p:grpSpPr>
        <p:pic>
          <p:nvPicPr>
            <p:cNvPr id="26706" name="Picture 58"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7"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0780" name="Group 60"/>
          <p:cNvGrpSpPr>
            <a:grpSpLocks/>
          </p:cNvGrpSpPr>
          <p:nvPr/>
        </p:nvGrpSpPr>
        <p:grpSpPr bwMode="auto">
          <a:xfrm>
            <a:off x="1562100" y="4038600"/>
            <a:ext cx="1774825" cy="1371600"/>
            <a:chOff x="4450" y="0"/>
            <a:chExt cx="1118" cy="1104"/>
          </a:xfrm>
        </p:grpSpPr>
        <p:pic>
          <p:nvPicPr>
            <p:cNvPr id="26704" name="Picture 61"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5"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0783" name="Group 63"/>
          <p:cNvGrpSpPr>
            <a:grpSpLocks/>
          </p:cNvGrpSpPr>
          <p:nvPr/>
        </p:nvGrpSpPr>
        <p:grpSpPr bwMode="auto">
          <a:xfrm>
            <a:off x="1562100" y="4038600"/>
            <a:ext cx="1774825" cy="1371600"/>
            <a:chOff x="4450" y="0"/>
            <a:chExt cx="1118" cy="1104"/>
          </a:xfrm>
        </p:grpSpPr>
        <p:pic>
          <p:nvPicPr>
            <p:cNvPr id="26702" name="Picture 64"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3"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0786" name="Group 66"/>
          <p:cNvGrpSpPr>
            <a:grpSpLocks/>
          </p:cNvGrpSpPr>
          <p:nvPr/>
        </p:nvGrpSpPr>
        <p:grpSpPr bwMode="auto">
          <a:xfrm>
            <a:off x="1524000" y="4025900"/>
            <a:ext cx="1774825" cy="1371600"/>
            <a:chOff x="4450" y="0"/>
            <a:chExt cx="1118" cy="1104"/>
          </a:xfrm>
        </p:grpSpPr>
        <p:pic>
          <p:nvPicPr>
            <p:cNvPr id="26700" name="Picture 67"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1"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0789" name="Group 69"/>
          <p:cNvGrpSpPr>
            <a:grpSpLocks/>
          </p:cNvGrpSpPr>
          <p:nvPr/>
        </p:nvGrpSpPr>
        <p:grpSpPr bwMode="auto">
          <a:xfrm>
            <a:off x="1562100" y="4038600"/>
            <a:ext cx="1774825" cy="1371600"/>
            <a:chOff x="4450" y="0"/>
            <a:chExt cx="1118" cy="1104"/>
          </a:xfrm>
        </p:grpSpPr>
        <p:pic>
          <p:nvPicPr>
            <p:cNvPr id="26698" name="Picture 70"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9"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0792" name="Group 72"/>
          <p:cNvGrpSpPr>
            <a:grpSpLocks/>
          </p:cNvGrpSpPr>
          <p:nvPr/>
        </p:nvGrpSpPr>
        <p:grpSpPr bwMode="auto">
          <a:xfrm>
            <a:off x="1539875" y="4038600"/>
            <a:ext cx="1774825" cy="1371600"/>
            <a:chOff x="4450" y="0"/>
            <a:chExt cx="1118" cy="1104"/>
          </a:xfrm>
        </p:grpSpPr>
        <p:pic>
          <p:nvPicPr>
            <p:cNvPr id="26696" name="Picture 73"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7"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0795" name="Group 75"/>
          <p:cNvGrpSpPr>
            <a:grpSpLocks/>
          </p:cNvGrpSpPr>
          <p:nvPr/>
        </p:nvGrpSpPr>
        <p:grpSpPr bwMode="auto">
          <a:xfrm>
            <a:off x="1562100" y="4038600"/>
            <a:ext cx="1774825" cy="1371600"/>
            <a:chOff x="4450" y="0"/>
            <a:chExt cx="1118" cy="1104"/>
          </a:xfrm>
        </p:grpSpPr>
        <p:pic>
          <p:nvPicPr>
            <p:cNvPr id="26694" name="Picture 76"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5"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0798" name="Group 78"/>
          <p:cNvGrpSpPr>
            <a:grpSpLocks/>
          </p:cNvGrpSpPr>
          <p:nvPr/>
        </p:nvGrpSpPr>
        <p:grpSpPr bwMode="auto">
          <a:xfrm>
            <a:off x="1539875" y="4038600"/>
            <a:ext cx="1774825" cy="1371600"/>
            <a:chOff x="4450" y="0"/>
            <a:chExt cx="1118" cy="1104"/>
          </a:xfrm>
        </p:grpSpPr>
        <p:pic>
          <p:nvPicPr>
            <p:cNvPr id="26692" name="Picture 79"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3"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0801" name="Group 81"/>
          <p:cNvGrpSpPr>
            <a:grpSpLocks/>
          </p:cNvGrpSpPr>
          <p:nvPr/>
        </p:nvGrpSpPr>
        <p:grpSpPr bwMode="auto">
          <a:xfrm>
            <a:off x="1539875" y="4038600"/>
            <a:ext cx="1774825" cy="1371600"/>
            <a:chOff x="4450" y="0"/>
            <a:chExt cx="1118" cy="1104"/>
          </a:xfrm>
        </p:grpSpPr>
        <p:pic>
          <p:nvPicPr>
            <p:cNvPr id="26690" name="Picture 82"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1"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0804" name="Group 84"/>
          <p:cNvGrpSpPr>
            <a:grpSpLocks/>
          </p:cNvGrpSpPr>
          <p:nvPr/>
        </p:nvGrpSpPr>
        <p:grpSpPr bwMode="auto">
          <a:xfrm>
            <a:off x="1562100" y="4038600"/>
            <a:ext cx="1774825" cy="1371600"/>
            <a:chOff x="4450" y="0"/>
            <a:chExt cx="1118" cy="1104"/>
          </a:xfrm>
        </p:grpSpPr>
        <p:pic>
          <p:nvPicPr>
            <p:cNvPr id="26688" name="Picture 85"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9"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0807" name="AutoShape 87"/>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6672" name="Picture 88" descr="Hoa27"/>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3" name="Picture 89" descr="Buombay"/>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4" name="Picture 90"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5" name="Picture 91" descr="690739pesbqr6dqw"/>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6" name="Picture 92" descr="690739pesbqr6dqw"/>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7" name="Picture 93" descr="690739pesbqr6dqw"/>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8" name="Picture 94" descr="690739pesbqr6dqw"/>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79" name="Group 95"/>
          <p:cNvGrpSpPr>
            <a:grpSpLocks/>
          </p:cNvGrpSpPr>
          <p:nvPr/>
        </p:nvGrpSpPr>
        <p:grpSpPr bwMode="auto">
          <a:xfrm>
            <a:off x="7162800" y="5867400"/>
            <a:ext cx="2057400" cy="1066800"/>
            <a:chOff x="0" y="3552"/>
            <a:chExt cx="1392" cy="768"/>
          </a:xfrm>
        </p:grpSpPr>
        <p:pic>
          <p:nvPicPr>
            <p:cNvPr id="26686" name="Picture 96" descr="671691"/>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7" name="Picture 97" descr="671691"/>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80" name="Group 98"/>
          <p:cNvGrpSpPr>
            <a:grpSpLocks/>
          </p:cNvGrpSpPr>
          <p:nvPr/>
        </p:nvGrpSpPr>
        <p:grpSpPr bwMode="auto">
          <a:xfrm>
            <a:off x="1295400" y="5867400"/>
            <a:ext cx="1752600" cy="990600"/>
            <a:chOff x="0" y="3552"/>
            <a:chExt cx="1392" cy="768"/>
          </a:xfrm>
        </p:grpSpPr>
        <p:pic>
          <p:nvPicPr>
            <p:cNvPr id="26684" name="Picture 99" descr="671691"/>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5" name="Picture 100" descr="671691"/>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81" name="Picture 101"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2" name="Picture 102"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429000" y="4495800"/>
            <a:ext cx="4038600" cy="11430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2060"/>
                </a:solidFill>
              </a:rPr>
              <a:t>15/5/1941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0725">
                                            <p:txEl>
                                              <p:pRg st="0" end="0"/>
                                            </p:txEl>
                                          </p:spTgt>
                                        </p:tgtEl>
                                        <p:attrNameLst>
                                          <p:attrName>style.visibility</p:attrName>
                                        </p:attrNameLst>
                                      </p:cBhvr>
                                      <p:to>
                                        <p:strVal val="visible"/>
                                      </p:to>
                                    </p:set>
                                    <p:anim calcmode="lin" valueType="num">
                                      <p:cBhvr>
                                        <p:cTn id="7" dur="500" fill="hold"/>
                                        <p:tgtEl>
                                          <p:spTgt spid="307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2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7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2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0761"/>
                                        </p:tgtEl>
                                        <p:attrNameLst>
                                          <p:attrName>style.visibility</p:attrName>
                                        </p:attrNameLst>
                                      </p:cBhvr>
                                      <p:to>
                                        <p:strVal val="visible"/>
                                      </p:to>
                                    </p:set>
                                    <p:animEffect transition="in" filter="checkerboard(across)">
                                      <p:cBhvr>
                                        <p:cTn id="16" dur="1000"/>
                                        <p:tgtEl>
                                          <p:spTgt spid="30761"/>
                                        </p:tgtEl>
                                      </p:cBhvr>
                                    </p:animEffect>
                                  </p:childTnLst>
                                  <p:subTnLst>
                                    <p:audio>
                                      <p:cMediaNode vol="0">
                                        <p:cTn display="0" masterRel="sameClick">
                                          <p:stCondLst>
                                            <p:cond evt="begin" delay="0">
                                              <p:tn val="14"/>
                                            </p:cond>
                                          </p:stCondLst>
                                          <p:endCondLst>
                                            <p:cond evt="onStopAudio" delay="0">
                                              <p:tgtEl>
                                                <p:sldTgt/>
                                              </p:tgtEl>
                                            </p:cond>
                                          </p:endCondLst>
                                        </p:cTn>
                                        <p:tgtEl>
                                          <p:sndTgt r:embed="rId2" name="REC04.wav"/>
                                        </p:tgtEl>
                                      </p:cMediaNode>
                                    </p:audio>
                                  </p:subTnLst>
                                </p:cTn>
                              </p:par>
                            </p:childTnLst>
                          </p:cTn>
                        </p:par>
                        <p:par>
                          <p:cTn id="17" fill="hold" nodeType="afterGroup">
                            <p:stCondLst>
                              <p:cond delay="1000"/>
                            </p:stCondLst>
                            <p:childTnLst>
                              <p:par>
                                <p:cTn id="18" presetID="5" presetClass="exit" presetSubtype="10" fill="hold" grpId="1" nodeType="afterEffect">
                                  <p:stCondLst>
                                    <p:cond delay="500"/>
                                  </p:stCondLst>
                                  <p:childTnLst>
                                    <p:animEffect transition="out" filter="checkerboard(across)">
                                      <p:cBhvr>
                                        <p:cTn id="19" dur="500"/>
                                        <p:tgtEl>
                                          <p:spTgt spid="30761"/>
                                        </p:tgtEl>
                                      </p:cBhvr>
                                    </p:animEffect>
                                    <p:set>
                                      <p:cBhvr>
                                        <p:cTn id="20" dur="1" fill="hold">
                                          <p:stCondLst>
                                            <p:cond delay="499"/>
                                          </p:stCondLst>
                                        </p:cTn>
                                        <p:tgtEl>
                                          <p:spTgt spid="30761"/>
                                        </p:tgtEl>
                                        <p:attrNameLst>
                                          <p:attrName>style.visibility</p:attrName>
                                        </p:attrNameLst>
                                      </p:cBhvr>
                                      <p:to>
                                        <p:strVal val="hidden"/>
                                      </p:to>
                                    </p:set>
                                  </p:childTnLst>
                                  <p:subTnLst>
                                    <p:audio>
                                      <p:cMediaNode vol="7000">
                                        <p:cTn display="0" masterRel="sameClick">
                                          <p:stCondLst>
                                            <p:cond evt="begin" delay="0">
                                              <p:tn val="18"/>
                                            </p:cond>
                                          </p:stCondLst>
                                          <p:endCondLst>
                                            <p:cond evt="onStopAudio" delay="0">
                                              <p:tgtEl>
                                                <p:sldTgt/>
                                              </p:tgtEl>
                                            </p:cond>
                                          </p:endCondLst>
                                        </p:cTn>
                                        <p:tgtEl>
                                          <p:sndTgt r:embed="rId2" name="REC04.wav"/>
                                        </p:tgtEl>
                                      </p:cMediaNode>
                                    </p:audio>
                                  </p:subTnLst>
                                </p:cTn>
                              </p:par>
                            </p:childTnLst>
                          </p:cTn>
                        </p:par>
                        <p:par>
                          <p:cTn id="21" fill="hold" nodeType="afterGroup">
                            <p:stCondLst>
                              <p:cond delay="2000"/>
                            </p:stCondLst>
                            <p:childTnLst>
                              <p:par>
                                <p:cTn id="22" presetID="1" presetClass="entr" presetSubtype="0" fill="hold" nodeType="afterEffect">
                                  <p:stCondLst>
                                    <p:cond delay="1000"/>
                                  </p:stCondLst>
                                  <p:childTnLst>
                                    <p:set>
                                      <p:cBhvr>
                                        <p:cTn id="23" dur="1" fill="hold">
                                          <p:stCondLst>
                                            <p:cond delay="0"/>
                                          </p:stCondLst>
                                        </p:cTn>
                                        <p:tgtEl>
                                          <p:spTgt spid="30762"/>
                                        </p:tgtEl>
                                        <p:attrNameLst>
                                          <p:attrName>style.visibility</p:attrName>
                                        </p:attrNameLst>
                                      </p:cBhvr>
                                      <p:to>
                                        <p:strVal val="visible"/>
                                      </p:to>
                                    </p:set>
                                  </p:childTnLst>
                                  <p:subTnLst>
                                    <p:audio>
                                      <p:cMediaNode vol="100000">
                                        <p:cTn display="0" masterRel="sameClick">
                                          <p:stCondLst>
                                            <p:cond evt="begin" delay="0">
                                              <p:tn val="22"/>
                                            </p:cond>
                                          </p:stCondLst>
                                          <p:endCondLst>
                                            <p:cond evt="onStopAudio" delay="0">
                                              <p:tgtEl>
                                                <p:sldTgt/>
                                              </p:tgtEl>
                                            </p:cond>
                                          </p:endCondLst>
                                        </p:cTn>
                                        <p:tgtEl>
                                          <p:sndTgt r:embed="rId3" name="DING.WAV"/>
                                        </p:tgtEl>
                                      </p:cMediaNode>
                                    </p:audio>
                                  </p:subTnLst>
                                </p:cTn>
                              </p:par>
                            </p:childTnLst>
                          </p:cTn>
                        </p:par>
                        <p:par>
                          <p:cTn id="24" fill="hold" nodeType="afterGroup">
                            <p:stCondLst>
                              <p:cond delay="3000"/>
                            </p:stCondLst>
                            <p:childTnLst>
                              <p:par>
                                <p:cTn id="25" presetID="1" presetClass="entr" presetSubtype="0" fill="hold" nodeType="afterEffect">
                                  <p:stCondLst>
                                    <p:cond delay="1000"/>
                                  </p:stCondLst>
                                  <p:childTnLst>
                                    <p:set>
                                      <p:cBhvr>
                                        <p:cTn id="26" dur="1" fill="hold">
                                          <p:stCondLst>
                                            <p:cond delay="0"/>
                                          </p:stCondLst>
                                        </p:cTn>
                                        <p:tgtEl>
                                          <p:spTgt spid="30765"/>
                                        </p:tgtEl>
                                        <p:attrNameLst>
                                          <p:attrName>style.visibility</p:attrName>
                                        </p:attrNameLst>
                                      </p:cBhvr>
                                      <p:to>
                                        <p:strVal val="visible"/>
                                      </p:to>
                                    </p:set>
                                  </p:childTnLst>
                                  <p:subTnLst>
                                    <p:audio>
                                      <p:cMediaNode vol="100000">
                                        <p:cTn display="0" masterRel="sameClick">
                                          <p:stCondLst>
                                            <p:cond evt="begin" delay="0">
                                              <p:tn val="25"/>
                                            </p:cond>
                                          </p:stCondLst>
                                          <p:endCondLst>
                                            <p:cond evt="onStopAudio" delay="0">
                                              <p:tgtEl>
                                                <p:sldTgt/>
                                              </p:tgtEl>
                                            </p:cond>
                                          </p:endCondLst>
                                        </p:cTn>
                                        <p:tgtEl>
                                          <p:sndTgt r:embed="rId3" name="DING.WAV"/>
                                        </p:tgtEl>
                                      </p:cMediaNode>
                                    </p:audio>
                                  </p:subTnLst>
                                </p:cTn>
                              </p:par>
                            </p:childTnLst>
                          </p:cTn>
                        </p:par>
                        <p:par>
                          <p:cTn id="27" fill="hold" nodeType="afterGroup">
                            <p:stCondLst>
                              <p:cond delay="4000"/>
                            </p:stCondLst>
                            <p:childTnLst>
                              <p:par>
                                <p:cTn id="28" presetID="1" presetClass="entr" presetSubtype="0" fill="hold" nodeType="afterEffect">
                                  <p:stCondLst>
                                    <p:cond delay="1000"/>
                                  </p:stCondLst>
                                  <p:childTnLst>
                                    <p:set>
                                      <p:cBhvr>
                                        <p:cTn id="29" dur="1" fill="hold">
                                          <p:stCondLst>
                                            <p:cond delay="0"/>
                                          </p:stCondLst>
                                        </p:cTn>
                                        <p:tgtEl>
                                          <p:spTgt spid="30768"/>
                                        </p:tgtEl>
                                        <p:attrNameLst>
                                          <p:attrName>style.visibility</p:attrName>
                                        </p:attrNameLst>
                                      </p:cBhvr>
                                      <p:to>
                                        <p:strVal val="visible"/>
                                      </p:to>
                                    </p:set>
                                  </p:childTnLst>
                                  <p:subTnLst>
                                    <p:audio>
                                      <p:cMediaNode vol="100000">
                                        <p:cTn display="0" masterRel="sameClick">
                                          <p:stCondLst>
                                            <p:cond evt="begin" delay="0">
                                              <p:tn val="28"/>
                                            </p:cond>
                                          </p:stCondLst>
                                          <p:endCondLst>
                                            <p:cond evt="onStopAudio" delay="0">
                                              <p:tgtEl>
                                                <p:sldTgt/>
                                              </p:tgtEl>
                                            </p:cond>
                                          </p:endCondLst>
                                        </p:cTn>
                                        <p:tgtEl>
                                          <p:sndTgt r:embed="rId3" name="DING.WAV"/>
                                        </p:tgtEl>
                                      </p:cMediaNode>
                                    </p:audio>
                                  </p:subTnLst>
                                </p:cTn>
                              </p:par>
                            </p:childTnLst>
                          </p:cTn>
                        </p:par>
                        <p:par>
                          <p:cTn id="30" fill="hold" nodeType="afterGroup">
                            <p:stCondLst>
                              <p:cond delay="5000"/>
                            </p:stCondLst>
                            <p:childTnLst>
                              <p:par>
                                <p:cTn id="31" presetID="1" presetClass="entr" presetSubtype="0" fill="hold" nodeType="afterEffect">
                                  <p:stCondLst>
                                    <p:cond delay="1000"/>
                                  </p:stCondLst>
                                  <p:childTnLst>
                                    <p:set>
                                      <p:cBhvr>
                                        <p:cTn id="32" dur="1" fill="hold">
                                          <p:stCondLst>
                                            <p:cond delay="0"/>
                                          </p:stCondLst>
                                        </p:cTn>
                                        <p:tgtEl>
                                          <p:spTgt spid="30771"/>
                                        </p:tgtEl>
                                        <p:attrNameLst>
                                          <p:attrName>style.visibility</p:attrName>
                                        </p:attrNameLst>
                                      </p:cBhvr>
                                      <p:to>
                                        <p:strVal val="visible"/>
                                      </p:to>
                                    </p:set>
                                  </p:childTnLst>
                                  <p:subTnLst>
                                    <p:audio>
                                      <p:cMediaNode vol="100000">
                                        <p:cTn display="0" masterRel="sameClick">
                                          <p:stCondLst>
                                            <p:cond evt="begin" delay="0">
                                              <p:tn val="31"/>
                                            </p:cond>
                                          </p:stCondLst>
                                          <p:endCondLst>
                                            <p:cond evt="onStopAudio" delay="0">
                                              <p:tgtEl>
                                                <p:sldTgt/>
                                              </p:tgtEl>
                                            </p:cond>
                                          </p:endCondLst>
                                        </p:cTn>
                                        <p:tgtEl>
                                          <p:sndTgt r:embed="rId3" name="DING.WAV"/>
                                        </p:tgtEl>
                                      </p:cMediaNode>
                                    </p:audio>
                                  </p:subTnLst>
                                </p:cTn>
                              </p:par>
                            </p:childTnLst>
                          </p:cTn>
                        </p:par>
                        <p:par>
                          <p:cTn id="33" fill="hold" nodeType="afterGroup">
                            <p:stCondLst>
                              <p:cond delay="6000"/>
                            </p:stCondLst>
                            <p:childTnLst>
                              <p:par>
                                <p:cTn id="34" presetID="1" presetClass="entr" presetSubtype="0" fill="hold" nodeType="afterEffect">
                                  <p:stCondLst>
                                    <p:cond delay="1000"/>
                                  </p:stCondLst>
                                  <p:childTnLst>
                                    <p:set>
                                      <p:cBhvr>
                                        <p:cTn id="35" dur="1" fill="hold">
                                          <p:stCondLst>
                                            <p:cond delay="0"/>
                                          </p:stCondLst>
                                        </p:cTn>
                                        <p:tgtEl>
                                          <p:spTgt spid="30774"/>
                                        </p:tgtEl>
                                        <p:attrNameLst>
                                          <p:attrName>style.visibility</p:attrName>
                                        </p:attrNameLst>
                                      </p:cBhvr>
                                      <p:to>
                                        <p:strVal val="visible"/>
                                      </p:to>
                                    </p:set>
                                  </p:childTnLst>
                                  <p:subTnLst>
                                    <p:audio>
                                      <p:cMediaNode vol="100000">
                                        <p:cTn display="0" masterRel="sameClick">
                                          <p:stCondLst>
                                            <p:cond evt="begin" delay="0">
                                              <p:tn val="34"/>
                                            </p:cond>
                                          </p:stCondLst>
                                          <p:endCondLst>
                                            <p:cond evt="onStopAudio" delay="0">
                                              <p:tgtEl>
                                                <p:sldTgt/>
                                              </p:tgtEl>
                                            </p:cond>
                                          </p:endCondLst>
                                        </p:cTn>
                                        <p:tgtEl>
                                          <p:sndTgt r:embed="rId3" name="DING.WAV"/>
                                        </p:tgtEl>
                                      </p:cMediaNode>
                                    </p:audio>
                                  </p:subTnLst>
                                </p:cTn>
                              </p:par>
                            </p:childTnLst>
                          </p:cTn>
                        </p:par>
                        <p:par>
                          <p:cTn id="36" fill="hold" nodeType="afterGroup">
                            <p:stCondLst>
                              <p:cond delay="7000"/>
                            </p:stCondLst>
                            <p:childTnLst>
                              <p:par>
                                <p:cTn id="37" presetID="1" presetClass="entr" presetSubtype="0" fill="hold" nodeType="afterEffect">
                                  <p:stCondLst>
                                    <p:cond delay="1000"/>
                                  </p:stCondLst>
                                  <p:childTnLst>
                                    <p:set>
                                      <p:cBhvr>
                                        <p:cTn id="38" dur="1" fill="hold">
                                          <p:stCondLst>
                                            <p:cond delay="0"/>
                                          </p:stCondLst>
                                        </p:cTn>
                                        <p:tgtEl>
                                          <p:spTgt spid="3077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DING.WAV"/>
                                        </p:tgtEl>
                                      </p:cMediaNode>
                                    </p:audio>
                                  </p:subTnLst>
                                </p:cTn>
                              </p:par>
                            </p:childTnLst>
                          </p:cTn>
                        </p:par>
                        <p:par>
                          <p:cTn id="39" fill="hold" nodeType="afterGroup">
                            <p:stCondLst>
                              <p:cond delay="8000"/>
                            </p:stCondLst>
                            <p:childTnLst>
                              <p:par>
                                <p:cTn id="40" presetID="1" presetClass="entr" presetSubtype="0" fill="hold" nodeType="afterEffect">
                                  <p:stCondLst>
                                    <p:cond delay="1000"/>
                                  </p:stCondLst>
                                  <p:childTnLst>
                                    <p:set>
                                      <p:cBhvr>
                                        <p:cTn id="41" dur="1" fill="hold">
                                          <p:stCondLst>
                                            <p:cond delay="0"/>
                                          </p:stCondLst>
                                        </p:cTn>
                                        <p:tgtEl>
                                          <p:spTgt spid="30780"/>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DING.WAV"/>
                                        </p:tgtEl>
                                      </p:cMediaNode>
                                    </p:audio>
                                  </p:subTnLst>
                                </p:cTn>
                              </p:par>
                            </p:childTnLst>
                          </p:cTn>
                        </p:par>
                        <p:par>
                          <p:cTn id="42" fill="hold" nodeType="afterGroup">
                            <p:stCondLst>
                              <p:cond delay="9000"/>
                            </p:stCondLst>
                            <p:childTnLst>
                              <p:par>
                                <p:cTn id="43" presetID="1" presetClass="entr" presetSubtype="0" fill="hold" nodeType="afterEffect">
                                  <p:stCondLst>
                                    <p:cond delay="1000"/>
                                  </p:stCondLst>
                                  <p:childTnLst>
                                    <p:set>
                                      <p:cBhvr>
                                        <p:cTn id="44" dur="1" fill="hold">
                                          <p:stCondLst>
                                            <p:cond delay="0"/>
                                          </p:stCondLst>
                                        </p:cTn>
                                        <p:tgtEl>
                                          <p:spTgt spid="30783"/>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DING.WAV"/>
                                        </p:tgtEl>
                                      </p:cMediaNode>
                                    </p:audio>
                                  </p:subTnLst>
                                </p:cTn>
                              </p:par>
                            </p:childTnLst>
                          </p:cTn>
                        </p:par>
                        <p:par>
                          <p:cTn id="45" fill="hold" nodeType="afterGroup">
                            <p:stCondLst>
                              <p:cond delay="10000"/>
                            </p:stCondLst>
                            <p:childTnLst>
                              <p:par>
                                <p:cTn id="46" presetID="1" presetClass="entr" presetSubtype="0" fill="hold" nodeType="afterEffect">
                                  <p:stCondLst>
                                    <p:cond delay="1000"/>
                                  </p:stCondLst>
                                  <p:childTnLst>
                                    <p:set>
                                      <p:cBhvr>
                                        <p:cTn id="47" dur="1" fill="hold">
                                          <p:stCondLst>
                                            <p:cond delay="0"/>
                                          </p:stCondLst>
                                        </p:cTn>
                                        <p:tgtEl>
                                          <p:spTgt spid="3078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DING.WAV"/>
                                        </p:tgtEl>
                                      </p:cMediaNode>
                                    </p:audio>
                                  </p:subTnLst>
                                </p:cTn>
                              </p:par>
                            </p:childTnLst>
                          </p:cTn>
                        </p:par>
                        <p:par>
                          <p:cTn id="48" fill="hold" nodeType="afterGroup">
                            <p:stCondLst>
                              <p:cond delay="11000"/>
                            </p:stCondLst>
                            <p:childTnLst>
                              <p:par>
                                <p:cTn id="49" presetID="1" presetClass="entr" presetSubtype="0" fill="hold" nodeType="afterEffect">
                                  <p:stCondLst>
                                    <p:cond delay="1000"/>
                                  </p:stCondLst>
                                  <p:childTnLst>
                                    <p:set>
                                      <p:cBhvr>
                                        <p:cTn id="50" dur="1" fill="hold">
                                          <p:stCondLst>
                                            <p:cond delay="0"/>
                                          </p:stCondLst>
                                        </p:cTn>
                                        <p:tgtEl>
                                          <p:spTgt spid="3078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DING.WAV"/>
                                        </p:tgtEl>
                                      </p:cMediaNode>
                                    </p:audio>
                                  </p:subTnLst>
                                </p:cTn>
                              </p:par>
                            </p:childTnLst>
                          </p:cTn>
                        </p:par>
                        <p:par>
                          <p:cTn id="51" fill="hold" nodeType="afterGroup">
                            <p:stCondLst>
                              <p:cond delay="12000"/>
                            </p:stCondLst>
                            <p:childTnLst>
                              <p:par>
                                <p:cTn id="52" presetID="1" presetClass="entr" presetSubtype="0" fill="hold" nodeType="afterEffect">
                                  <p:stCondLst>
                                    <p:cond delay="1000"/>
                                  </p:stCondLst>
                                  <p:childTnLst>
                                    <p:set>
                                      <p:cBhvr>
                                        <p:cTn id="53" dur="1" fill="hold">
                                          <p:stCondLst>
                                            <p:cond delay="0"/>
                                          </p:stCondLst>
                                        </p:cTn>
                                        <p:tgtEl>
                                          <p:spTgt spid="3079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DING.WAV"/>
                                        </p:tgtEl>
                                      </p:cMediaNode>
                                    </p:audio>
                                  </p:subTnLst>
                                </p:cTn>
                              </p:par>
                            </p:childTnLst>
                          </p:cTn>
                        </p:par>
                        <p:par>
                          <p:cTn id="54" fill="hold" nodeType="afterGroup">
                            <p:stCondLst>
                              <p:cond delay="13000"/>
                            </p:stCondLst>
                            <p:childTnLst>
                              <p:par>
                                <p:cTn id="55" presetID="1" presetClass="entr" presetSubtype="0" fill="hold" nodeType="afterEffect">
                                  <p:stCondLst>
                                    <p:cond delay="1000"/>
                                  </p:stCondLst>
                                  <p:childTnLst>
                                    <p:set>
                                      <p:cBhvr>
                                        <p:cTn id="56" dur="1" fill="hold">
                                          <p:stCondLst>
                                            <p:cond delay="0"/>
                                          </p:stCondLst>
                                        </p:cTn>
                                        <p:tgtEl>
                                          <p:spTgt spid="3079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DING.WAV"/>
                                        </p:tgtEl>
                                      </p:cMediaNode>
                                    </p:audio>
                                  </p:subTnLst>
                                </p:cTn>
                              </p:par>
                            </p:childTnLst>
                          </p:cTn>
                        </p:par>
                        <p:par>
                          <p:cTn id="57" fill="hold" nodeType="afterGroup">
                            <p:stCondLst>
                              <p:cond delay="14000"/>
                            </p:stCondLst>
                            <p:childTnLst>
                              <p:par>
                                <p:cTn id="58" presetID="1" presetClass="entr" presetSubtype="0" fill="hold" nodeType="afterEffect">
                                  <p:stCondLst>
                                    <p:cond delay="1000"/>
                                  </p:stCondLst>
                                  <p:childTnLst>
                                    <p:set>
                                      <p:cBhvr>
                                        <p:cTn id="59" dur="1" fill="hold">
                                          <p:stCondLst>
                                            <p:cond delay="0"/>
                                          </p:stCondLst>
                                        </p:cTn>
                                        <p:tgtEl>
                                          <p:spTgt spid="30798"/>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DING.WAV"/>
                                        </p:tgtEl>
                                      </p:cMediaNode>
                                    </p:audio>
                                  </p:subTnLst>
                                </p:cTn>
                              </p:par>
                            </p:childTnLst>
                          </p:cTn>
                        </p:par>
                        <p:par>
                          <p:cTn id="60" fill="hold" nodeType="afterGroup">
                            <p:stCondLst>
                              <p:cond delay="15000"/>
                            </p:stCondLst>
                            <p:childTnLst>
                              <p:par>
                                <p:cTn id="61" presetID="1" presetClass="entr" presetSubtype="0" fill="hold" nodeType="afterEffect">
                                  <p:stCondLst>
                                    <p:cond delay="1000"/>
                                  </p:stCondLst>
                                  <p:childTnLst>
                                    <p:set>
                                      <p:cBhvr>
                                        <p:cTn id="62" dur="1" fill="hold">
                                          <p:stCondLst>
                                            <p:cond delay="0"/>
                                          </p:stCondLst>
                                        </p:cTn>
                                        <p:tgtEl>
                                          <p:spTgt spid="30801"/>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DING.WAV"/>
                                        </p:tgtEl>
                                      </p:cMediaNode>
                                    </p:audio>
                                  </p:subTnLst>
                                </p:cTn>
                              </p:par>
                            </p:childTnLst>
                          </p:cTn>
                        </p:par>
                        <p:par>
                          <p:cTn id="63" fill="hold" nodeType="afterGroup">
                            <p:stCondLst>
                              <p:cond delay="16000"/>
                            </p:stCondLst>
                            <p:childTnLst>
                              <p:par>
                                <p:cTn id="64" presetID="1" presetClass="entr" presetSubtype="0" fill="hold" nodeType="afterEffect">
                                  <p:stCondLst>
                                    <p:cond delay="1000"/>
                                  </p:stCondLst>
                                  <p:childTnLst>
                                    <p:set>
                                      <p:cBhvr>
                                        <p:cTn id="65" dur="1" fill="hold">
                                          <p:stCondLst>
                                            <p:cond delay="0"/>
                                          </p:stCondLst>
                                        </p:cTn>
                                        <p:tgtEl>
                                          <p:spTgt spid="30804"/>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DING.WAV"/>
                                        </p:tgtEl>
                                      </p:cMediaNode>
                                    </p:audio>
                                  </p:subTnLst>
                                </p:cTn>
                              </p:par>
                            </p:childTnLst>
                          </p:cTn>
                        </p:par>
                        <p:par>
                          <p:cTn id="66" fill="hold" nodeType="afterGroup">
                            <p:stCondLst>
                              <p:cond delay="17000"/>
                            </p:stCondLst>
                            <p:childTnLst>
                              <p:par>
                                <p:cTn id="67" presetID="5" presetClass="entr" presetSubtype="10" fill="hold" grpId="0" nodeType="afterEffect">
                                  <p:stCondLst>
                                    <p:cond delay="0"/>
                                  </p:stCondLst>
                                  <p:childTnLst>
                                    <p:set>
                                      <p:cBhvr>
                                        <p:cTn id="68" dur="1" fill="hold">
                                          <p:stCondLst>
                                            <p:cond delay="0"/>
                                          </p:stCondLst>
                                        </p:cTn>
                                        <p:tgtEl>
                                          <p:spTgt spid="30807"/>
                                        </p:tgtEl>
                                        <p:attrNameLst>
                                          <p:attrName>style.visibility</p:attrName>
                                        </p:attrNameLst>
                                      </p:cBhvr>
                                      <p:to>
                                        <p:strVal val="visible"/>
                                      </p:to>
                                    </p:set>
                                    <p:animEffect transition="in" filter="checkerboard(across)">
                                      <p:cBhvr>
                                        <p:cTn id="69" dur="1000"/>
                                        <p:tgtEl>
                                          <p:spTgt spid="30807"/>
                                        </p:tgtEl>
                                      </p:cBhvr>
                                    </p:animEffect>
                                  </p:childTnLst>
                                  <p:subTnLst>
                                    <p:audio>
                                      <p:cMediaNode>
                                        <p:cTn display="0" masterRel="sameClick">
                                          <p:stCondLst>
                                            <p:cond evt="begin" delay="0">
                                              <p:tn val="67"/>
                                            </p:cond>
                                          </p:stCondLst>
                                          <p:endCondLst>
                                            <p:cond evt="onStopAudio" delay="0">
                                              <p:tgtEl>
                                                <p:sldTgt/>
                                              </p:tgtEl>
                                            </p:cond>
                                          </p:endCondLst>
                                        </p:cTn>
                                        <p:tgtEl>
                                          <p:sndTgt r:embed="rId2" name="REC04.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35" presetClass="entr" presetSubtype="0" fill="hold" nodeType="clickEffect">
                                  <p:stCondLst>
                                    <p:cond delay="0"/>
                                  </p:stCondLst>
                                  <p:childTnLst>
                                    <p:set>
                                      <p:cBhvr>
                                        <p:cTn id="73" dur="1" fill="hold">
                                          <p:stCondLst>
                                            <p:cond delay="0"/>
                                          </p:stCondLst>
                                        </p:cTn>
                                        <p:tgtEl>
                                          <p:spTgt spid="30735">
                                            <p:txEl>
                                              <p:pRg st="0" end="0"/>
                                            </p:txEl>
                                          </p:spTgt>
                                        </p:tgtEl>
                                        <p:attrNameLst>
                                          <p:attrName>style.visibility</p:attrName>
                                        </p:attrNameLst>
                                      </p:cBhvr>
                                      <p:to>
                                        <p:strVal val="visible"/>
                                      </p:to>
                                    </p:set>
                                    <p:animEffect transition="in" filter="fade">
                                      <p:cBhvr>
                                        <p:cTn id="74" dur="500"/>
                                        <p:tgtEl>
                                          <p:spTgt spid="30735">
                                            <p:txEl>
                                              <p:pRg st="0" end="0"/>
                                            </p:txEl>
                                          </p:spTgt>
                                        </p:tgtEl>
                                      </p:cBhvr>
                                    </p:animEffect>
                                    <p:anim calcmode="lin" valueType="num">
                                      <p:cBhvr>
                                        <p:cTn id="75" dur="500" fill="hold"/>
                                        <p:tgtEl>
                                          <p:spTgt spid="30735">
                                            <p:txEl>
                                              <p:pRg st="0" end="0"/>
                                            </p:txEl>
                                          </p:spTgt>
                                        </p:tgtEl>
                                        <p:attrNameLst>
                                          <p:attrName>style.rotation</p:attrName>
                                        </p:attrNameLst>
                                      </p:cBhvr>
                                      <p:tavLst>
                                        <p:tav tm="0">
                                          <p:val>
                                            <p:fltVal val="720"/>
                                          </p:val>
                                        </p:tav>
                                        <p:tav tm="100000">
                                          <p:val>
                                            <p:fltVal val="0"/>
                                          </p:val>
                                        </p:tav>
                                      </p:tavLst>
                                    </p:anim>
                                    <p:anim calcmode="lin" valueType="num">
                                      <p:cBhvr>
                                        <p:cTn id="76" dur="500" fill="hold"/>
                                        <p:tgtEl>
                                          <p:spTgt spid="30735">
                                            <p:txEl>
                                              <p:pRg st="0" end="0"/>
                                            </p:txEl>
                                          </p:spTgt>
                                        </p:tgtEl>
                                        <p:attrNameLst>
                                          <p:attrName>ppt_h</p:attrName>
                                        </p:attrNameLst>
                                      </p:cBhvr>
                                      <p:tavLst>
                                        <p:tav tm="0">
                                          <p:val>
                                            <p:fltVal val="0"/>
                                          </p:val>
                                        </p:tav>
                                        <p:tav tm="100000">
                                          <p:val>
                                            <p:strVal val="#ppt_h"/>
                                          </p:val>
                                        </p:tav>
                                      </p:tavLst>
                                    </p:anim>
                                    <p:anim calcmode="lin" valueType="num">
                                      <p:cBhvr>
                                        <p:cTn id="77" dur="500" fill="hold"/>
                                        <p:tgtEl>
                                          <p:spTgt spid="3073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2"/>
                                            </p:cond>
                                          </p:stCondLst>
                                          <p:endCondLst>
                                            <p:cond evt="onStopAudio" delay="0">
                                              <p:tgtEl>
                                                <p:sldTgt/>
                                              </p:tgtEl>
                                            </p:cond>
                                          </p:endCondLst>
                                        </p:cTn>
                                        <p:tgtEl>
                                          <p:sndTgt r:embed="rId3" name="DING.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FELIZ2.WAV"/>
                                        </p:tgtEl>
                                      </p:cMediaNode>
                                    </p:audio>
                                  </p:subTnLst>
                                </p:cTn>
                              </p:par>
                              <p:par>
                                <p:cTn id="82" presetID="22" presetClass="emph" presetSubtype="0" repeatCount="10000" fill="remove" grpId="1" nodeType="withEffect">
                                  <p:stCondLst>
                                    <p:cond delay="0"/>
                                  </p:stCondLst>
                                  <p:childTnLst>
                                    <p:animClr clrSpc="hsl" dir="cw">
                                      <p:cBhvr override="childStyle">
                                        <p:cTn id="83" dur="500" fill="hold"/>
                                        <p:tgtEl>
                                          <p:spTgt spid="57356"/>
                                        </p:tgtEl>
                                        <p:attrNameLst>
                                          <p:attrName>style.color</p:attrName>
                                        </p:attrNameLst>
                                      </p:cBhvr>
                                      <p:by>
                                        <p:hsl h="-7200000" s="0" l="0"/>
                                      </p:by>
                                    </p:animClr>
                                    <p:animClr clrSpc="hsl" dir="cw">
                                      <p:cBhvr>
                                        <p:cTn id="84" dur="500" fill="hold"/>
                                        <p:tgtEl>
                                          <p:spTgt spid="57356"/>
                                        </p:tgtEl>
                                        <p:attrNameLst>
                                          <p:attrName>fillcolor</p:attrName>
                                        </p:attrNameLst>
                                      </p:cBhvr>
                                      <p:by>
                                        <p:hsl h="-7200000" s="0" l="0"/>
                                      </p:by>
                                    </p:animClr>
                                    <p:animClr clrSpc="hsl" dir="cw">
                                      <p:cBhvr>
                                        <p:cTn id="85" dur="500" fill="hold"/>
                                        <p:tgtEl>
                                          <p:spTgt spid="57356"/>
                                        </p:tgtEl>
                                        <p:attrNameLst>
                                          <p:attrName>stroke.color</p:attrName>
                                        </p:attrNameLst>
                                      </p:cBhvr>
                                      <p:by>
                                        <p:hsl h="-7200000" s="0" l="0"/>
                                      </p:by>
                                    </p:animClr>
                                    <p:set>
                                      <p:cBhvr>
                                        <p:cTn id="86"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1" grpId="0" animBg="1"/>
      <p:bldP spid="30761" grpId="1" animBg="1"/>
      <p:bldP spid="30807" grpId="0" animBg="1"/>
      <p:bldP spid="57356" grpId="0" animBg="1"/>
      <p:bldP spid="5735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7652" name="Rectangle 54"/>
          <p:cNvSpPr>
            <a:spLocks noChangeArrowheads="1"/>
          </p:cNvSpPr>
          <p:nvPr/>
        </p:nvSpPr>
        <p:spPr bwMode="auto">
          <a:xfrm>
            <a:off x="3352800" y="4833938"/>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27653" name="Rectangle 54"/>
          <p:cNvSpPr>
            <a:spLocks noChangeArrowheads="1"/>
          </p:cNvSpPr>
          <p:nvPr/>
        </p:nvSpPr>
        <p:spPr bwMode="auto">
          <a:xfrm>
            <a:off x="1447800" y="2286000"/>
            <a:ext cx="7391400" cy="914400"/>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000" b="1" i="1"/>
              <a:t>Trên thế giới có bao nhiêu châu lục và đại dương?</a:t>
            </a:r>
            <a:endParaRPr lang="en-US" altLang="en-US" sz="1600" b="1">
              <a:solidFill>
                <a:schemeClr val="accent2"/>
              </a:solidFill>
              <a:latin typeface="Times New Roman" panose="02020603050405020304" pitchFamily="18" charset="0"/>
            </a:endParaRPr>
          </a:p>
          <a:p>
            <a:pPr algn="ctr" eaLnBrk="1" hangingPunct="1">
              <a:spcBef>
                <a:spcPct val="0"/>
              </a:spcBef>
              <a:buFontTx/>
              <a:buNone/>
            </a:pPr>
            <a:endParaRPr lang="en-US" altLang="en-US" sz="2000" b="1">
              <a:solidFill>
                <a:schemeClr val="accent2"/>
              </a:solidFill>
              <a:latin typeface=".VnArabia" panose="020B7200000000000000" pitchFamily="34" charset="0"/>
            </a:endParaRPr>
          </a:p>
        </p:txBody>
      </p:sp>
      <p:pic>
        <p:nvPicPr>
          <p:cNvPr id="27654" name="Picture 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AutoShape 10"/>
          <p:cNvSpPr>
            <a:spLocks noChangeArrowheads="1"/>
          </p:cNvSpPr>
          <p:nvPr/>
        </p:nvSpPr>
        <p:spPr bwMode="auto">
          <a:xfrm>
            <a:off x="2514600" y="1592263"/>
            <a:ext cx="48768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7656" name="AutoShape 11"/>
          <p:cNvSpPr>
            <a:spLocks noChangeArrowheads="1"/>
          </p:cNvSpPr>
          <p:nvPr/>
        </p:nvSpPr>
        <p:spPr bwMode="auto">
          <a:xfrm>
            <a:off x="2743200" y="1687513"/>
            <a:ext cx="4419600" cy="2651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7659" name="Picture 38" descr="mouse"/>
          <p:cNvPicPr>
            <a:picLocks noChangeAspect="1" noChangeArrowheads="1" noCrop="1"/>
          </p:cNvPicPr>
          <p:nvPr/>
        </p:nvPicPr>
        <p:blipFill>
          <a:blip r:embed="rId6">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6"/>
          <p:cNvSpPr/>
          <p:nvPr/>
        </p:nvSpPr>
        <p:spPr>
          <a:xfrm>
            <a:off x="1673225" y="404707"/>
            <a:ext cx="6524625" cy="1134588"/>
          </a:xfrm>
          <a:prstGeom prst="rect">
            <a:avLst/>
          </a:prstGeom>
          <a:noFill/>
          <a:ln>
            <a:noFill/>
          </a:ln>
          <a:effectLst>
            <a:outerShdw blurRad="50800" dist="38100" dir="2700000" algn="tl" rotWithShape="0">
              <a:srgbClr val="C00000">
                <a:alpha val="40000"/>
              </a:srgb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Rung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chuoâng</a:t>
            </a:r>
            <a:r>
              <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 </a:t>
            </a:r>
            <a:r>
              <a:rPr lang="en-US" sz="60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vaøng</a:t>
            </a:r>
            <a:endParaRPr lang="en-US" sz="60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endParaRPr>
          </a:p>
        </p:txBody>
      </p:sp>
      <p:sp>
        <p:nvSpPr>
          <p:cNvPr id="27661" name="AutoShape 12" descr="img24">
            <a:hlinkClick r:id="rId7" action="ppaction://hlinksldjump"/>
            <a:hlinkHover r:id="" action="ppaction://noaction" highlightClick="1"/>
          </p:cNvPr>
          <p:cNvSpPr>
            <a:spLocks noChangeArrowheads="1"/>
          </p:cNvSpPr>
          <p:nvPr/>
        </p:nvSpPr>
        <p:spPr bwMode="auto">
          <a:xfrm>
            <a:off x="0" y="426720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27662" name="AutoShape 13" descr="img24">
            <a:hlinkClick r:id="rId9"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27663" name="AutoShape 14" descr="img24">
            <a:hlinkClick r:id="rId11"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27664" name="AutoShape 15" descr="img24">
            <a:hlinkClick r:id="rId12"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27665" name="AutoShape 16" descr="img24">
            <a:hlinkClick r:id="rId13"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27666" name="AutoShape 17" descr="img24">
            <a:hlinkClick r:id="rId14"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27667" name="AutoShape 18" descr="img24">
            <a:hlinkClick r:id="rId15"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27668" name="AutoShape 19" descr="img24">
            <a:hlinkClick r:id="rId16"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27669" name="AutoShape 20" descr="img24">
            <a:hlinkClick r:id="rId17"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27670" name="AutoShape 21" descr="img24">
            <a:hlinkClick r:id="rId18"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27671" name="AutoShape 22" descr="img24">
            <a:hlinkClick r:id="rId19"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7672" name="AutoShape 23" descr="img24">
            <a:hlinkClick r:id="rId20"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pic>
        <p:nvPicPr>
          <p:cNvPr id="27673" name="Picture 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Picture 38" descr="atom">
            <a:hlinkClick r:id="" action="ppaction://noaction"/>
          </p:cNvPr>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3" name="AutoShape 39"/>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1784" name="Group 40"/>
          <p:cNvGrpSpPr>
            <a:grpSpLocks/>
          </p:cNvGrpSpPr>
          <p:nvPr/>
        </p:nvGrpSpPr>
        <p:grpSpPr bwMode="auto">
          <a:xfrm>
            <a:off x="1562100" y="4038600"/>
            <a:ext cx="1774825" cy="1371600"/>
            <a:chOff x="4450" y="0"/>
            <a:chExt cx="1118" cy="1104"/>
          </a:xfrm>
        </p:grpSpPr>
        <p:pic>
          <p:nvPicPr>
            <p:cNvPr id="27737" name="Picture 41"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8" name="AutoShape 4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1787" name="Group 43"/>
          <p:cNvGrpSpPr>
            <a:grpSpLocks/>
          </p:cNvGrpSpPr>
          <p:nvPr/>
        </p:nvGrpSpPr>
        <p:grpSpPr bwMode="auto">
          <a:xfrm>
            <a:off x="1539875" y="4038600"/>
            <a:ext cx="1774825" cy="1371600"/>
            <a:chOff x="4450" y="0"/>
            <a:chExt cx="1118" cy="1104"/>
          </a:xfrm>
        </p:grpSpPr>
        <p:pic>
          <p:nvPicPr>
            <p:cNvPr id="27735" name="Picture 44"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6"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1790" name="Group 46"/>
          <p:cNvGrpSpPr>
            <a:grpSpLocks/>
          </p:cNvGrpSpPr>
          <p:nvPr/>
        </p:nvGrpSpPr>
        <p:grpSpPr bwMode="auto">
          <a:xfrm>
            <a:off x="1562100" y="4038600"/>
            <a:ext cx="1774825" cy="1371600"/>
            <a:chOff x="4450" y="0"/>
            <a:chExt cx="1118" cy="1104"/>
          </a:xfrm>
        </p:grpSpPr>
        <p:pic>
          <p:nvPicPr>
            <p:cNvPr id="27733" name="Picture 47"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4"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1793" name="Group 49"/>
          <p:cNvGrpSpPr>
            <a:grpSpLocks/>
          </p:cNvGrpSpPr>
          <p:nvPr/>
        </p:nvGrpSpPr>
        <p:grpSpPr bwMode="auto">
          <a:xfrm>
            <a:off x="1562100" y="4038600"/>
            <a:ext cx="1774825" cy="1371600"/>
            <a:chOff x="4450" y="0"/>
            <a:chExt cx="1118" cy="1104"/>
          </a:xfrm>
        </p:grpSpPr>
        <p:pic>
          <p:nvPicPr>
            <p:cNvPr id="27731" name="Picture 50"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2"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1796" name="Group 52"/>
          <p:cNvGrpSpPr>
            <a:grpSpLocks/>
          </p:cNvGrpSpPr>
          <p:nvPr/>
        </p:nvGrpSpPr>
        <p:grpSpPr bwMode="auto">
          <a:xfrm>
            <a:off x="1539875" y="4038600"/>
            <a:ext cx="1774825" cy="1371600"/>
            <a:chOff x="4450" y="0"/>
            <a:chExt cx="1118" cy="1104"/>
          </a:xfrm>
        </p:grpSpPr>
        <p:pic>
          <p:nvPicPr>
            <p:cNvPr id="27729" name="Picture 53"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0"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1799" name="Group 55"/>
          <p:cNvGrpSpPr>
            <a:grpSpLocks/>
          </p:cNvGrpSpPr>
          <p:nvPr/>
        </p:nvGrpSpPr>
        <p:grpSpPr bwMode="auto">
          <a:xfrm>
            <a:off x="1562100" y="4038600"/>
            <a:ext cx="1774825" cy="1371600"/>
            <a:chOff x="4450" y="0"/>
            <a:chExt cx="1118" cy="1104"/>
          </a:xfrm>
        </p:grpSpPr>
        <p:pic>
          <p:nvPicPr>
            <p:cNvPr id="27727" name="Picture 56"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8"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1802" name="Group 58"/>
          <p:cNvGrpSpPr>
            <a:grpSpLocks/>
          </p:cNvGrpSpPr>
          <p:nvPr/>
        </p:nvGrpSpPr>
        <p:grpSpPr bwMode="auto">
          <a:xfrm>
            <a:off x="1562100" y="4038600"/>
            <a:ext cx="1774825" cy="1371600"/>
            <a:chOff x="4450" y="0"/>
            <a:chExt cx="1118" cy="1104"/>
          </a:xfrm>
        </p:grpSpPr>
        <p:pic>
          <p:nvPicPr>
            <p:cNvPr id="27725" name="Picture 59"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6"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1805" name="Group 61"/>
          <p:cNvGrpSpPr>
            <a:grpSpLocks/>
          </p:cNvGrpSpPr>
          <p:nvPr/>
        </p:nvGrpSpPr>
        <p:grpSpPr bwMode="auto">
          <a:xfrm>
            <a:off x="1562100" y="4038600"/>
            <a:ext cx="1774825" cy="1371600"/>
            <a:chOff x="4450" y="0"/>
            <a:chExt cx="1118" cy="1104"/>
          </a:xfrm>
        </p:grpSpPr>
        <p:pic>
          <p:nvPicPr>
            <p:cNvPr id="27723" name="Picture 62"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4"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1808" name="Group 64"/>
          <p:cNvGrpSpPr>
            <a:grpSpLocks/>
          </p:cNvGrpSpPr>
          <p:nvPr/>
        </p:nvGrpSpPr>
        <p:grpSpPr bwMode="auto">
          <a:xfrm>
            <a:off x="1524000" y="4025900"/>
            <a:ext cx="1774825" cy="1371600"/>
            <a:chOff x="4450" y="0"/>
            <a:chExt cx="1118" cy="1104"/>
          </a:xfrm>
        </p:grpSpPr>
        <p:pic>
          <p:nvPicPr>
            <p:cNvPr id="27721" name="Picture 65"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2"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1811" name="Group 67"/>
          <p:cNvGrpSpPr>
            <a:grpSpLocks/>
          </p:cNvGrpSpPr>
          <p:nvPr/>
        </p:nvGrpSpPr>
        <p:grpSpPr bwMode="auto">
          <a:xfrm>
            <a:off x="1562100" y="4038600"/>
            <a:ext cx="1774825" cy="1371600"/>
            <a:chOff x="4450" y="0"/>
            <a:chExt cx="1118" cy="1104"/>
          </a:xfrm>
        </p:grpSpPr>
        <p:pic>
          <p:nvPicPr>
            <p:cNvPr id="27719" name="Picture 68"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0"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1814" name="Group 70"/>
          <p:cNvGrpSpPr>
            <a:grpSpLocks/>
          </p:cNvGrpSpPr>
          <p:nvPr/>
        </p:nvGrpSpPr>
        <p:grpSpPr bwMode="auto">
          <a:xfrm>
            <a:off x="1539875" y="4038600"/>
            <a:ext cx="1774825" cy="1371600"/>
            <a:chOff x="4450" y="0"/>
            <a:chExt cx="1118" cy="1104"/>
          </a:xfrm>
        </p:grpSpPr>
        <p:pic>
          <p:nvPicPr>
            <p:cNvPr id="27717" name="Picture 71"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8"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1817" name="Group 73"/>
          <p:cNvGrpSpPr>
            <a:grpSpLocks/>
          </p:cNvGrpSpPr>
          <p:nvPr/>
        </p:nvGrpSpPr>
        <p:grpSpPr bwMode="auto">
          <a:xfrm>
            <a:off x="1562100" y="4038600"/>
            <a:ext cx="1774825" cy="1371600"/>
            <a:chOff x="4450" y="0"/>
            <a:chExt cx="1118" cy="1104"/>
          </a:xfrm>
        </p:grpSpPr>
        <p:pic>
          <p:nvPicPr>
            <p:cNvPr id="27715" name="Picture 74"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6" name="AutoShape 7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1820" name="Group 76"/>
          <p:cNvGrpSpPr>
            <a:grpSpLocks/>
          </p:cNvGrpSpPr>
          <p:nvPr/>
        </p:nvGrpSpPr>
        <p:grpSpPr bwMode="auto">
          <a:xfrm>
            <a:off x="1539875" y="4038600"/>
            <a:ext cx="1774825" cy="1371600"/>
            <a:chOff x="4450" y="0"/>
            <a:chExt cx="1118" cy="1104"/>
          </a:xfrm>
        </p:grpSpPr>
        <p:pic>
          <p:nvPicPr>
            <p:cNvPr id="27713" name="Picture 77"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4" name="AutoShape 7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1823" name="Group 79"/>
          <p:cNvGrpSpPr>
            <a:grpSpLocks/>
          </p:cNvGrpSpPr>
          <p:nvPr/>
        </p:nvGrpSpPr>
        <p:grpSpPr bwMode="auto">
          <a:xfrm>
            <a:off x="1539875" y="4038600"/>
            <a:ext cx="1774825" cy="1371600"/>
            <a:chOff x="4450" y="0"/>
            <a:chExt cx="1118" cy="1104"/>
          </a:xfrm>
        </p:grpSpPr>
        <p:pic>
          <p:nvPicPr>
            <p:cNvPr id="27711" name="Picture 80"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2" name="AutoShape 8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1826" name="Group 82"/>
          <p:cNvGrpSpPr>
            <a:grpSpLocks/>
          </p:cNvGrpSpPr>
          <p:nvPr/>
        </p:nvGrpSpPr>
        <p:grpSpPr bwMode="auto">
          <a:xfrm>
            <a:off x="1562100" y="4038600"/>
            <a:ext cx="1774825" cy="1371600"/>
            <a:chOff x="4450" y="0"/>
            <a:chExt cx="1118" cy="1104"/>
          </a:xfrm>
        </p:grpSpPr>
        <p:pic>
          <p:nvPicPr>
            <p:cNvPr id="27709" name="Picture 83" descr="CL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0" name="AutoShape 8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1829" name="AutoShape 85"/>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7692" name="Picture 86" descr="Hoa27"/>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3" name="Picture 87" descr="Buombay"/>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362200" y="60198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4" name="Picture 88" descr="atom">
            <a:hlinkClick r:id="" action="ppaction://noaction"/>
          </p:cNvPr>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5" name="Picture 89"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6" name="Picture 90"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7" name="Picture 91"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8" name="Picture 92" descr="690739pesbqr6dqw"/>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99" name="Group 93"/>
          <p:cNvGrpSpPr>
            <a:grpSpLocks/>
          </p:cNvGrpSpPr>
          <p:nvPr/>
        </p:nvGrpSpPr>
        <p:grpSpPr bwMode="auto">
          <a:xfrm>
            <a:off x="7162800" y="5867400"/>
            <a:ext cx="2057400" cy="1066800"/>
            <a:chOff x="0" y="3552"/>
            <a:chExt cx="1392" cy="768"/>
          </a:xfrm>
        </p:grpSpPr>
        <p:pic>
          <p:nvPicPr>
            <p:cNvPr id="27707" name="Picture 94"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8" name="Picture 95"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700" name="Group 96"/>
          <p:cNvGrpSpPr>
            <a:grpSpLocks/>
          </p:cNvGrpSpPr>
          <p:nvPr/>
        </p:nvGrpSpPr>
        <p:grpSpPr bwMode="auto">
          <a:xfrm>
            <a:off x="1295400" y="5867400"/>
            <a:ext cx="1752600" cy="990600"/>
            <a:chOff x="0" y="3552"/>
            <a:chExt cx="1392" cy="768"/>
          </a:xfrm>
        </p:grpSpPr>
        <p:pic>
          <p:nvPicPr>
            <p:cNvPr id="27705" name="Picture 97"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6" name="Picture 98" descr="671691"/>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701" name="Picture 99" descr="atom">
            <a:hlinkClick r:id="" action="ppaction://noaction"/>
          </p:cNvPr>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2" name="Picture 100" descr="atom">
            <a:hlinkClick r:id="" action="ppaction://noaction"/>
          </p:cNvPr>
          <p:cNvPicPr>
            <a:picLocks noChangeAspect="1" noChangeArrowheads="1" noCrop="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581400" y="49530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vi-VN" altLang="en-US" sz="2800" b="1">
                <a:latin typeface="Times New Roman" panose="02020603050405020304" pitchFamily="18" charset="0"/>
                <a:cs typeface="Times New Roman" panose="02020603050405020304" pitchFamily="18" charset="0"/>
              </a:rPr>
              <a:t>6 châu lục, 4 đại dương</a:t>
            </a:r>
            <a:endParaRPr lang="vi-VN" altLang="en-US" sz="2000">
              <a:latin typeface="Times New Roman" panose="02020603050405020304" pitchFamily="18" charset="0"/>
              <a:cs typeface="Times New Roman" panose="02020603050405020304" pitchFamily="18" charset="0"/>
            </a:endParaRPr>
          </a:p>
        </p:txBody>
      </p:sp>
      <p:sp>
        <p:nvSpPr>
          <p:cNvPr id="27704" name="AutoShape 11" descr="img24">
            <a:hlinkClick r:id="rId27" action="ppaction://hlinksldjump"/>
            <a:hlinkHover r:id="" action="ppaction://noaction" highlightClick="1"/>
          </p:cNvPr>
          <p:cNvSpPr>
            <a:spLocks noChangeArrowheads="1"/>
          </p:cNvSpPr>
          <p:nvPr/>
        </p:nvSpPr>
        <p:spPr bwMode="auto">
          <a:xfrm>
            <a:off x="0" y="45720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83"/>
                                        </p:tgtEl>
                                        <p:attrNameLst>
                                          <p:attrName>style.visibility</p:attrName>
                                        </p:attrNameLst>
                                      </p:cBhvr>
                                      <p:to>
                                        <p:strVal val="visible"/>
                                      </p:to>
                                    </p:set>
                                    <p:animEffect transition="in" filter="checkerboard(across)">
                                      <p:cBhvr>
                                        <p:cTn id="7" dur="1000"/>
                                        <p:tgtEl>
                                          <p:spTgt spid="31783"/>
                                        </p:tgtEl>
                                      </p:cBhvr>
                                    </p:animEffect>
                                  </p:childTnLst>
                                  <p:subTnLst>
                                    <p:audio>
                                      <p:cMediaNode vol="0">
                                        <p:cTn display="0" masterRel="sameClick">
                                          <p:stCondLst>
                                            <p:cond evt="begin" delay="0">
                                              <p:tn val="5"/>
                                            </p:cond>
                                          </p:stCondLst>
                                          <p:endCondLst>
                                            <p:cond evt="onStopAudio" delay="0">
                                              <p:tgtEl>
                                                <p:sldTgt/>
                                              </p:tgtEl>
                                            </p:cond>
                                          </p:endCondLst>
                                        </p:cTn>
                                        <p:tgtEl>
                                          <p:sndTgt r:embed="rId2" name="REC04.wav"/>
                                        </p:tgtEl>
                                      </p:cMediaNode>
                                    </p:audio>
                                  </p:subTnLst>
                                </p:cTn>
                              </p:par>
                            </p:childTnLst>
                          </p:cTn>
                        </p:par>
                        <p:par>
                          <p:cTn id="8" fill="hold" nodeType="afterGroup">
                            <p:stCondLst>
                              <p:cond delay="1000"/>
                            </p:stCondLst>
                            <p:childTnLst>
                              <p:par>
                                <p:cTn id="9" presetID="5" presetClass="exit" presetSubtype="10" fill="hold" grpId="1" nodeType="afterEffect">
                                  <p:stCondLst>
                                    <p:cond delay="500"/>
                                  </p:stCondLst>
                                  <p:childTnLst>
                                    <p:animEffect transition="out" filter="checkerboard(across)">
                                      <p:cBhvr>
                                        <p:cTn id="10" dur="500"/>
                                        <p:tgtEl>
                                          <p:spTgt spid="31783"/>
                                        </p:tgtEl>
                                      </p:cBhvr>
                                    </p:animEffect>
                                    <p:set>
                                      <p:cBhvr>
                                        <p:cTn id="11" dur="1" fill="hold">
                                          <p:stCondLst>
                                            <p:cond delay="499"/>
                                          </p:stCondLst>
                                        </p:cTn>
                                        <p:tgtEl>
                                          <p:spTgt spid="31783"/>
                                        </p:tgtEl>
                                        <p:attrNameLst>
                                          <p:attrName>style.visibility</p:attrName>
                                        </p:attrNameLst>
                                      </p:cBhvr>
                                      <p:to>
                                        <p:strVal val="hidden"/>
                                      </p:to>
                                    </p:set>
                                  </p:childTnLst>
                                  <p:subTnLst>
                                    <p:audio>
                                      <p:cMediaNode vol="7000">
                                        <p:cTn display="0" masterRel="sameClick">
                                          <p:stCondLst>
                                            <p:cond evt="begin" delay="0">
                                              <p:tn val="9"/>
                                            </p:cond>
                                          </p:stCondLst>
                                          <p:endCondLst>
                                            <p:cond evt="onStopAudio" delay="0">
                                              <p:tgtEl>
                                                <p:sldTgt/>
                                              </p:tgtEl>
                                            </p:cond>
                                          </p:endCondLst>
                                        </p:cTn>
                                        <p:tgtEl>
                                          <p:sndTgt r:embed="rId2" name="REC04.wav"/>
                                        </p:tgtEl>
                                      </p:cMediaNode>
                                    </p:audio>
                                  </p:subTnLst>
                                </p:cTn>
                              </p:par>
                            </p:childTnLst>
                          </p:cTn>
                        </p:par>
                        <p:par>
                          <p:cTn id="12" fill="hold" nodeType="afterGroup">
                            <p:stCondLst>
                              <p:cond delay="2000"/>
                            </p:stCondLst>
                            <p:childTnLst>
                              <p:par>
                                <p:cTn id="13" presetID="1" presetClass="entr" presetSubtype="0" fill="hold" nodeType="afterEffect">
                                  <p:stCondLst>
                                    <p:cond delay="1000"/>
                                  </p:stCondLst>
                                  <p:childTnLst>
                                    <p:set>
                                      <p:cBhvr>
                                        <p:cTn id="14" dur="1" fill="hold">
                                          <p:stCondLst>
                                            <p:cond delay="0"/>
                                          </p:stCondLst>
                                        </p:cTn>
                                        <p:tgtEl>
                                          <p:spTgt spid="31784"/>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3" name="DING.WAV"/>
                                        </p:tgtEl>
                                      </p:cMediaNode>
                                    </p:audio>
                                  </p:subTnLst>
                                </p:cTn>
                              </p:par>
                            </p:childTnLst>
                          </p:cTn>
                        </p:par>
                        <p:par>
                          <p:cTn id="15" fill="hold" nodeType="afterGroup">
                            <p:stCondLst>
                              <p:cond delay="3000"/>
                            </p:stCondLst>
                            <p:childTnLst>
                              <p:par>
                                <p:cTn id="16" presetID="1" presetClass="entr" presetSubtype="0" fill="hold" nodeType="afterEffect">
                                  <p:stCondLst>
                                    <p:cond delay="1000"/>
                                  </p:stCondLst>
                                  <p:childTnLst>
                                    <p:set>
                                      <p:cBhvr>
                                        <p:cTn id="17" dur="1" fill="hold">
                                          <p:stCondLst>
                                            <p:cond delay="0"/>
                                          </p:stCondLst>
                                        </p:cTn>
                                        <p:tgtEl>
                                          <p:spTgt spid="31787"/>
                                        </p:tgtEl>
                                        <p:attrNameLst>
                                          <p:attrName>style.visibility</p:attrName>
                                        </p:attrNameLst>
                                      </p:cBhvr>
                                      <p:to>
                                        <p:strVal val="visible"/>
                                      </p:to>
                                    </p:set>
                                  </p:childTnLst>
                                  <p:subTnLst>
                                    <p:audio>
                                      <p:cMediaNode vol="100000">
                                        <p:cTn display="0" masterRel="sameClick">
                                          <p:stCondLst>
                                            <p:cond evt="begin" delay="0">
                                              <p:tn val="16"/>
                                            </p:cond>
                                          </p:stCondLst>
                                          <p:endCondLst>
                                            <p:cond evt="onStopAudio" delay="0">
                                              <p:tgtEl>
                                                <p:sldTgt/>
                                              </p:tgtEl>
                                            </p:cond>
                                          </p:endCondLst>
                                        </p:cTn>
                                        <p:tgtEl>
                                          <p:sndTgt r:embed="rId3" name="DING.WAV"/>
                                        </p:tgtEl>
                                      </p:cMediaNode>
                                    </p:audio>
                                  </p:subTnLst>
                                </p:cTn>
                              </p:par>
                            </p:childTnLst>
                          </p:cTn>
                        </p:par>
                        <p:par>
                          <p:cTn id="18" fill="hold" nodeType="afterGroup">
                            <p:stCondLst>
                              <p:cond delay="4000"/>
                            </p:stCondLst>
                            <p:childTnLst>
                              <p:par>
                                <p:cTn id="19" presetID="1" presetClass="entr" presetSubtype="0" fill="hold" nodeType="afterEffect">
                                  <p:stCondLst>
                                    <p:cond delay="1000"/>
                                  </p:stCondLst>
                                  <p:childTnLst>
                                    <p:set>
                                      <p:cBhvr>
                                        <p:cTn id="20" dur="1" fill="hold">
                                          <p:stCondLst>
                                            <p:cond delay="0"/>
                                          </p:stCondLst>
                                        </p:cTn>
                                        <p:tgtEl>
                                          <p:spTgt spid="31790"/>
                                        </p:tgtEl>
                                        <p:attrNameLst>
                                          <p:attrName>style.visibility</p:attrName>
                                        </p:attrNameLst>
                                      </p:cBhvr>
                                      <p:to>
                                        <p:strVal val="visible"/>
                                      </p:to>
                                    </p:set>
                                  </p:childTnLst>
                                  <p:subTnLst>
                                    <p:audio>
                                      <p:cMediaNode vol="100000">
                                        <p:cTn display="0" masterRel="sameClick">
                                          <p:stCondLst>
                                            <p:cond evt="begin" delay="0">
                                              <p:tn val="19"/>
                                            </p:cond>
                                          </p:stCondLst>
                                          <p:endCondLst>
                                            <p:cond evt="onStopAudio" delay="0">
                                              <p:tgtEl>
                                                <p:sldTgt/>
                                              </p:tgtEl>
                                            </p:cond>
                                          </p:endCondLst>
                                        </p:cTn>
                                        <p:tgtEl>
                                          <p:sndTgt r:embed="rId3" name="DING.WAV"/>
                                        </p:tgtEl>
                                      </p:cMediaNode>
                                    </p:audio>
                                  </p:subTnLst>
                                </p:cTn>
                              </p:par>
                            </p:childTnLst>
                          </p:cTn>
                        </p:par>
                        <p:par>
                          <p:cTn id="21" fill="hold" nodeType="afterGroup">
                            <p:stCondLst>
                              <p:cond delay="5000"/>
                            </p:stCondLst>
                            <p:childTnLst>
                              <p:par>
                                <p:cTn id="22" presetID="1" presetClass="entr" presetSubtype="0" fill="hold" nodeType="afterEffect">
                                  <p:stCondLst>
                                    <p:cond delay="1000"/>
                                  </p:stCondLst>
                                  <p:childTnLst>
                                    <p:set>
                                      <p:cBhvr>
                                        <p:cTn id="23" dur="1" fill="hold">
                                          <p:stCondLst>
                                            <p:cond delay="0"/>
                                          </p:stCondLst>
                                        </p:cTn>
                                        <p:tgtEl>
                                          <p:spTgt spid="31793"/>
                                        </p:tgtEl>
                                        <p:attrNameLst>
                                          <p:attrName>style.visibility</p:attrName>
                                        </p:attrNameLst>
                                      </p:cBhvr>
                                      <p:to>
                                        <p:strVal val="visible"/>
                                      </p:to>
                                    </p:set>
                                  </p:childTnLst>
                                  <p:subTnLst>
                                    <p:audio>
                                      <p:cMediaNode vol="100000">
                                        <p:cTn display="0" masterRel="sameClick">
                                          <p:stCondLst>
                                            <p:cond evt="begin" delay="0">
                                              <p:tn val="22"/>
                                            </p:cond>
                                          </p:stCondLst>
                                          <p:endCondLst>
                                            <p:cond evt="onStopAudio" delay="0">
                                              <p:tgtEl>
                                                <p:sldTgt/>
                                              </p:tgtEl>
                                            </p:cond>
                                          </p:endCondLst>
                                        </p:cTn>
                                        <p:tgtEl>
                                          <p:sndTgt r:embed="rId3" name="DING.WAV"/>
                                        </p:tgtEl>
                                      </p:cMediaNode>
                                    </p:audio>
                                  </p:subTnLst>
                                </p:cTn>
                              </p:par>
                            </p:childTnLst>
                          </p:cTn>
                        </p:par>
                        <p:par>
                          <p:cTn id="24" fill="hold" nodeType="afterGroup">
                            <p:stCondLst>
                              <p:cond delay="6000"/>
                            </p:stCondLst>
                            <p:childTnLst>
                              <p:par>
                                <p:cTn id="25" presetID="1" presetClass="entr" presetSubtype="0" fill="hold" nodeType="afterEffect">
                                  <p:stCondLst>
                                    <p:cond delay="1000"/>
                                  </p:stCondLst>
                                  <p:childTnLst>
                                    <p:set>
                                      <p:cBhvr>
                                        <p:cTn id="26" dur="1" fill="hold">
                                          <p:stCondLst>
                                            <p:cond delay="0"/>
                                          </p:stCondLst>
                                        </p:cTn>
                                        <p:tgtEl>
                                          <p:spTgt spid="31796"/>
                                        </p:tgtEl>
                                        <p:attrNameLst>
                                          <p:attrName>style.visibility</p:attrName>
                                        </p:attrNameLst>
                                      </p:cBhvr>
                                      <p:to>
                                        <p:strVal val="visible"/>
                                      </p:to>
                                    </p:set>
                                  </p:childTnLst>
                                  <p:subTnLst>
                                    <p:audio>
                                      <p:cMediaNode vol="100000">
                                        <p:cTn display="0" masterRel="sameClick">
                                          <p:stCondLst>
                                            <p:cond evt="begin" delay="0">
                                              <p:tn val="25"/>
                                            </p:cond>
                                          </p:stCondLst>
                                          <p:endCondLst>
                                            <p:cond evt="onStopAudio" delay="0">
                                              <p:tgtEl>
                                                <p:sldTgt/>
                                              </p:tgtEl>
                                            </p:cond>
                                          </p:endCondLst>
                                        </p:cTn>
                                        <p:tgtEl>
                                          <p:sndTgt r:embed="rId3" name="DING.WAV"/>
                                        </p:tgtEl>
                                      </p:cMediaNode>
                                    </p:audio>
                                  </p:subTnLst>
                                </p:cTn>
                              </p:par>
                            </p:childTnLst>
                          </p:cTn>
                        </p:par>
                        <p:par>
                          <p:cTn id="27" fill="hold" nodeType="afterGroup">
                            <p:stCondLst>
                              <p:cond delay="7000"/>
                            </p:stCondLst>
                            <p:childTnLst>
                              <p:par>
                                <p:cTn id="28" presetID="1" presetClass="entr" presetSubtype="0" fill="hold" nodeType="afterEffect">
                                  <p:stCondLst>
                                    <p:cond delay="1000"/>
                                  </p:stCondLst>
                                  <p:childTnLst>
                                    <p:set>
                                      <p:cBhvr>
                                        <p:cTn id="29" dur="1" fill="hold">
                                          <p:stCondLst>
                                            <p:cond delay="0"/>
                                          </p:stCondLst>
                                        </p:cTn>
                                        <p:tgtEl>
                                          <p:spTgt spid="31799"/>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DING.WAV"/>
                                        </p:tgtEl>
                                      </p:cMediaNode>
                                    </p:audio>
                                  </p:subTnLst>
                                </p:cTn>
                              </p:par>
                            </p:childTnLst>
                          </p:cTn>
                        </p:par>
                        <p:par>
                          <p:cTn id="30" fill="hold" nodeType="afterGroup">
                            <p:stCondLst>
                              <p:cond delay="8000"/>
                            </p:stCondLst>
                            <p:childTnLst>
                              <p:par>
                                <p:cTn id="31" presetID="1" presetClass="entr" presetSubtype="0" fill="hold" nodeType="afterEffect">
                                  <p:stCondLst>
                                    <p:cond delay="1000"/>
                                  </p:stCondLst>
                                  <p:childTnLst>
                                    <p:set>
                                      <p:cBhvr>
                                        <p:cTn id="32" dur="1" fill="hold">
                                          <p:stCondLst>
                                            <p:cond delay="0"/>
                                          </p:stCondLst>
                                        </p:cTn>
                                        <p:tgtEl>
                                          <p:spTgt spid="3180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DING.WAV"/>
                                        </p:tgtEl>
                                      </p:cMediaNode>
                                    </p:audio>
                                  </p:subTnLst>
                                </p:cTn>
                              </p:par>
                            </p:childTnLst>
                          </p:cTn>
                        </p:par>
                        <p:par>
                          <p:cTn id="33" fill="hold" nodeType="afterGroup">
                            <p:stCondLst>
                              <p:cond delay="9000"/>
                            </p:stCondLst>
                            <p:childTnLst>
                              <p:par>
                                <p:cTn id="34" presetID="1" presetClass="entr" presetSubtype="0" fill="hold" nodeType="afterEffect">
                                  <p:stCondLst>
                                    <p:cond delay="1000"/>
                                  </p:stCondLst>
                                  <p:childTnLst>
                                    <p:set>
                                      <p:cBhvr>
                                        <p:cTn id="35" dur="1" fill="hold">
                                          <p:stCondLst>
                                            <p:cond delay="0"/>
                                          </p:stCondLst>
                                        </p:cTn>
                                        <p:tgtEl>
                                          <p:spTgt spid="3180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DING.WAV"/>
                                        </p:tgtEl>
                                      </p:cMediaNode>
                                    </p:audio>
                                  </p:subTnLst>
                                </p:cTn>
                              </p:par>
                            </p:childTnLst>
                          </p:cTn>
                        </p:par>
                        <p:par>
                          <p:cTn id="36" fill="hold" nodeType="afterGroup">
                            <p:stCondLst>
                              <p:cond delay="10000"/>
                            </p:stCondLst>
                            <p:childTnLst>
                              <p:par>
                                <p:cTn id="37" presetID="1" presetClass="entr" presetSubtype="0" fill="hold" nodeType="afterEffect">
                                  <p:stCondLst>
                                    <p:cond delay="1000"/>
                                  </p:stCondLst>
                                  <p:childTnLst>
                                    <p:set>
                                      <p:cBhvr>
                                        <p:cTn id="38" dur="1" fill="hold">
                                          <p:stCondLst>
                                            <p:cond delay="0"/>
                                          </p:stCondLst>
                                        </p:cTn>
                                        <p:tgtEl>
                                          <p:spTgt spid="3180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DING.WAV"/>
                                        </p:tgtEl>
                                      </p:cMediaNode>
                                    </p:audio>
                                  </p:subTnLst>
                                </p:cTn>
                              </p:par>
                            </p:childTnLst>
                          </p:cTn>
                        </p:par>
                        <p:par>
                          <p:cTn id="39" fill="hold" nodeType="afterGroup">
                            <p:stCondLst>
                              <p:cond delay="11000"/>
                            </p:stCondLst>
                            <p:childTnLst>
                              <p:par>
                                <p:cTn id="40" presetID="1" presetClass="entr" presetSubtype="0" fill="hold" nodeType="afterEffect">
                                  <p:stCondLst>
                                    <p:cond delay="1000"/>
                                  </p:stCondLst>
                                  <p:childTnLst>
                                    <p:set>
                                      <p:cBhvr>
                                        <p:cTn id="41" dur="1" fill="hold">
                                          <p:stCondLst>
                                            <p:cond delay="0"/>
                                          </p:stCondLst>
                                        </p:cTn>
                                        <p:tgtEl>
                                          <p:spTgt spid="31811"/>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DING.WAV"/>
                                        </p:tgtEl>
                                      </p:cMediaNode>
                                    </p:audio>
                                  </p:subTnLst>
                                </p:cTn>
                              </p:par>
                            </p:childTnLst>
                          </p:cTn>
                        </p:par>
                        <p:par>
                          <p:cTn id="42" fill="hold" nodeType="afterGroup">
                            <p:stCondLst>
                              <p:cond delay="12000"/>
                            </p:stCondLst>
                            <p:childTnLst>
                              <p:par>
                                <p:cTn id="43" presetID="1" presetClass="entr" presetSubtype="0" fill="hold" nodeType="afterEffect">
                                  <p:stCondLst>
                                    <p:cond delay="1000"/>
                                  </p:stCondLst>
                                  <p:childTnLst>
                                    <p:set>
                                      <p:cBhvr>
                                        <p:cTn id="44" dur="1" fill="hold">
                                          <p:stCondLst>
                                            <p:cond delay="0"/>
                                          </p:stCondLst>
                                        </p:cTn>
                                        <p:tgtEl>
                                          <p:spTgt spid="31814"/>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DING.WAV"/>
                                        </p:tgtEl>
                                      </p:cMediaNode>
                                    </p:audio>
                                  </p:subTnLst>
                                </p:cTn>
                              </p:par>
                            </p:childTnLst>
                          </p:cTn>
                        </p:par>
                        <p:par>
                          <p:cTn id="45" fill="hold" nodeType="afterGroup">
                            <p:stCondLst>
                              <p:cond delay="13000"/>
                            </p:stCondLst>
                            <p:childTnLst>
                              <p:par>
                                <p:cTn id="46" presetID="1" presetClass="entr" presetSubtype="0" fill="hold" nodeType="afterEffect">
                                  <p:stCondLst>
                                    <p:cond delay="1000"/>
                                  </p:stCondLst>
                                  <p:childTnLst>
                                    <p:set>
                                      <p:cBhvr>
                                        <p:cTn id="47" dur="1" fill="hold">
                                          <p:stCondLst>
                                            <p:cond delay="0"/>
                                          </p:stCondLst>
                                        </p:cTn>
                                        <p:tgtEl>
                                          <p:spTgt spid="3181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DING.WAV"/>
                                        </p:tgtEl>
                                      </p:cMediaNode>
                                    </p:audio>
                                  </p:subTnLst>
                                </p:cTn>
                              </p:par>
                            </p:childTnLst>
                          </p:cTn>
                        </p:par>
                        <p:par>
                          <p:cTn id="48" fill="hold" nodeType="afterGroup">
                            <p:stCondLst>
                              <p:cond delay="14000"/>
                            </p:stCondLst>
                            <p:childTnLst>
                              <p:par>
                                <p:cTn id="49" presetID="1" presetClass="entr" presetSubtype="0" fill="hold" nodeType="afterEffect">
                                  <p:stCondLst>
                                    <p:cond delay="1000"/>
                                  </p:stCondLst>
                                  <p:childTnLst>
                                    <p:set>
                                      <p:cBhvr>
                                        <p:cTn id="50" dur="1" fill="hold">
                                          <p:stCondLst>
                                            <p:cond delay="0"/>
                                          </p:stCondLst>
                                        </p:cTn>
                                        <p:tgtEl>
                                          <p:spTgt spid="3182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DING.WAV"/>
                                        </p:tgtEl>
                                      </p:cMediaNode>
                                    </p:audio>
                                  </p:subTnLst>
                                </p:cTn>
                              </p:par>
                            </p:childTnLst>
                          </p:cTn>
                        </p:par>
                        <p:par>
                          <p:cTn id="51" fill="hold" nodeType="afterGroup">
                            <p:stCondLst>
                              <p:cond delay="15000"/>
                            </p:stCondLst>
                            <p:childTnLst>
                              <p:par>
                                <p:cTn id="52" presetID="1" presetClass="entr" presetSubtype="0" fill="hold" nodeType="afterEffect">
                                  <p:stCondLst>
                                    <p:cond delay="1000"/>
                                  </p:stCondLst>
                                  <p:childTnLst>
                                    <p:set>
                                      <p:cBhvr>
                                        <p:cTn id="53" dur="1" fill="hold">
                                          <p:stCondLst>
                                            <p:cond delay="0"/>
                                          </p:stCondLst>
                                        </p:cTn>
                                        <p:tgtEl>
                                          <p:spTgt spid="3182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DING.WAV"/>
                                        </p:tgtEl>
                                      </p:cMediaNode>
                                    </p:audio>
                                  </p:subTnLst>
                                </p:cTn>
                              </p:par>
                            </p:childTnLst>
                          </p:cTn>
                        </p:par>
                        <p:par>
                          <p:cTn id="54" fill="hold" nodeType="afterGroup">
                            <p:stCondLst>
                              <p:cond delay="16000"/>
                            </p:stCondLst>
                            <p:childTnLst>
                              <p:par>
                                <p:cTn id="55" presetID="1" presetClass="entr" presetSubtype="0" fill="hold" nodeType="afterEffect">
                                  <p:stCondLst>
                                    <p:cond delay="1000"/>
                                  </p:stCondLst>
                                  <p:childTnLst>
                                    <p:set>
                                      <p:cBhvr>
                                        <p:cTn id="56" dur="1" fill="hold">
                                          <p:stCondLst>
                                            <p:cond delay="0"/>
                                          </p:stCondLst>
                                        </p:cTn>
                                        <p:tgtEl>
                                          <p:spTgt spid="3182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DING.WAV"/>
                                        </p:tgtEl>
                                      </p:cMediaNode>
                                    </p:audio>
                                  </p:subTnLst>
                                </p:cTn>
                              </p:par>
                            </p:childTnLst>
                          </p:cTn>
                        </p:par>
                        <p:par>
                          <p:cTn id="57" fill="hold" nodeType="afterGroup">
                            <p:stCondLst>
                              <p:cond delay="17000"/>
                            </p:stCondLst>
                            <p:childTnLst>
                              <p:par>
                                <p:cTn id="58" presetID="5" presetClass="entr" presetSubtype="10" fill="hold" grpId="0" nodeType="afterEffect">
                                  <p:stCondLst>
                                    <p:cond delay="0"/>
                                  </p:stCondLst>
                                  <p:childTnLst>
                                    <p:set>
                                      <p:cBhvr>
                                        <p:cTn id="59" dur="1" fill="hold">
                                          <p:stCondLst>
                                            <p:cond delay="0"/>
                                          </p:stCondLst>
                                        </p:cTn>
                                        <p:tgtEl>
                                          <p:spTgt spid="31829"/>
                                        </p:tgtEl>
                                        <p:attrNameLst>
                                          <p:attrName>style.visibility</p:attrName>
                                        </p:attrNameLst>
                                      </p:cBhvr>
                                      <p:to>
                                        <p:strVal val="visible"/>
                                      </p:to>
                                    </p:set>
                                    <p:animEffect transition="in" filter="checkerboard(across)">
                                      <p:cBhvr>
                                        <p:cTn id="60" dur="1000"/>
                                        <p:tgtEl>
                                          <p:spTgt spid="31829"/>
                                        </p:tgtEl>
                                      </p:cBhvr>
                                    </p:animEffect>
                                  </p:childTnLst>
                                  <p:subTnLst>
                                    <p:audio>
                                      <p:cMediaNode>
                                        <p:cTn display="0" masterRel="sameClick">
                                          <p:stCondLst>
                                            <p:cond evt="begin" delay="0">
                                              <p:tn val="58"/>
                                            </p:cond>
                                          </p:stCondLst>
                                          <p:endCondLst>
                                            <p:cond evt="onStopAudio" delay="0">
                                              <p:tgtEl>
                                                <p:sldTgt/>
                                              </p:tgtEl>
                                            </p:cond>
                                          </p:endCondLst>
                                        </p:cTn>
                                        <p:tgtEl>
                                          <p:sndTgt r:embed="rId2" name="REC04.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FELIZ2.WAV"/>
                                        </p:tgtEl>
                                      </p:cMediaNode>
                                    </p:audio>
                                  </p:subTnLst>
                                </p:cTn>
                              </p:par>
                              <p:par>
                                <p:cTn id="65" presetID="22" presetClass="emph" presetSubtype="0" repeatCount="10000" fill="remove" grpId="1" nodeType="withEffect">
                                  <p:stCondLst>
                                    <p:cond delay="0"/>
                                  </p:stCondLst>
                                  <p:childTnLst>
                                    <p:animClr clrSpc="hsl" dir="cw">
                                      <p:cBhvr override="childStyle">
                                        <p:cTn id="66" dur="500" fill="hold"/>
                                        <p:tgtEl>
                                          <p:spTgt spid="57356"/>
                                        </p:tgtEl>
                                        <p:attrNameLst>
                                          <p:attrName>style.color</p:attrName>
                                        </p:attrNameLst>
                                      </p:cBhvr>
                                      <p:by>
                                        <p:hsl h="-7200000" s="0" l="0"/>
                                      </p:by>
                                    </p:animClr>
                                    <p:animClr clrSpc="hsl" dir="cw">
                                      <p:cBhvr>
                                        <p:cTn id="67" dur="500" fill="hold"/>
                                        <p:tgtEl>
                                          <p:spTgt spid="57356"/>
                                        </p:tgtEl>
                                        <p:attrNameLst>
                                          <p:attrName>fillcolor</p:attrName>
                                        </p:attrNameLst>
                                      </p:cBhvr>
                                      <p:by>
                                        <p:hsl h="-7200000" s="0" l="0"/>
                                      </p:by>
                                    </p:animClr>
                                    <p:animClr clrSpc="hsl" dir="cw">
                                      <p:cBhvr>
                                        <p:cTn id="68" dur="500" fill="hold"/>
                                        <p:tgtEl>
                                          <p:spTgt spid="57356"/>
                                        </p:tgtEl>
                                        <p:attrNameLst>
                                          <p:attrName>stroke.color</p:attrName>
                                        </p:attrNameLst>
                                      </p:cBhvr>
                                      <p:by>
                                        <p:hsl h="-7200000" s="0" l="0"/>
                                      </p:by>
                                    </p:animClr>
                                    <p:set>
                                      <p:cBhvr>
                                        <p:cTn id="69"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3" grpId="0" animBg="1"/>
      <p:bldP spid="31783" grpId="1" animBg="1"/>
      <p:bldP spid="31829" grpId="0" animBg="1"/>
      <p:bldP spid="57356" grpId="0" animBg="1"/>
      <p:bldP spid="5735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462463" y="11572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28676" name="Rectangle 54"/>
          <p:cNvSpPr>
            <a:spLocks noChangeArrowheads="1"/>
          </p:cNvSpPr>
          <p:nvPr/>
        </p:nvSpPr>
        <p:spPr bwMode="auto">
          <a:xfrm>
            <a:off x="3416300" y="4449763"/>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30725" name="Rectangle 54"/>
          <p:cNvSpPr>
            <a:spLocks noChangeArrowheads="1"/>
          </p:cNvSpPr>
          <p:nvPr/>
        </p:nvSpPr>
        <p:spPr bwMode="auto">
          <a:xfrm>
            <a:off x="1914525" y="1727200"/>
            <a:ext cx="6705600" cy="1849438"/>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2400"/>
              </a:lnSpc>
            </a:pPr>
            <a:r>
              <a:rPr lang="en-US" altLang="en-US" sz="2000" b="1">
                <a:solidFill>
                  <a:schemeClr val="accent2"/>
                </a:solidFill>
                <a:latin typeface="Times New Roman" panose="02020603050405020304" pitchFamily="18" charset="0"/>
              </a:rPr>
              <a:t>Em hãy điền từ còn thiếu vào chỗ chấm: </a:t>
            </a:r>
          </a:p>
          <a:p>
            <a:pPr algn="ctr" eaLnBrk="1" hangingPunct="1">
              <a:lnSpc>
                <a:spcPts val="2400"/>
              </a:lnSpc>
              <a:buFontTx/>
              <a:buNone/>
            </a:pPr>
            <a:r>
              <a:rPr lang="en-US" altLang="en-US" sz="2000" b="1">
                <a:solidFill>
                  <a:schemeClr val="accent2"/>
                </a:solidFill>
                <a:latin typeface="Times New Roman" panose="02020603050405020304" pitchFamily="18" charset="0"/>
                <a:cs typeface="Times New Roman" panose="02020603050405020304" pitchFamily="18" charset="0"/>
              </a:rPr>
              <a:t>Thiếu nhi Việt Nam</a:t>
            </a:r>
          </a:p>
          <a:p>
            <a:pPr algn="ctr" eaLnBrk="1" hangingPunct="1">
              <a:lnSpc>
                <a:spcPts val="2400"/>
              </a:lnSpc>
              <a:buFontTx/>
              <a:buNone/>
            </a:pPr>
            <a:r>
              <a:rPr lang="en-US" altLang="en-US" sz="2000" b="1">
                <a:solidFill>
                  <a:schemeClr val="accent2"/>
                </a:solidFill>
                <a:latin typeface="Times New Roman" panose="02020603050405020304" pitchFamily="18" charset="0"/>
                <a:cs typeface="Times New Roman" panose="02020603050405020304" pitchFamily="18" charset="0"/>
              </a:rPr>
              <a:t>Chăm ngoan, ……..</a:t>
            </a:r>
          </a:p>
          <a:p>
            <a:pPr algn="ctr" eaLnBrk="1" hangingPunct="1">
              <a:lnSpc>
                <a:spcPts val="2400"/>
              </a:lnSpc>
              <a:buFontTx/>
              <a:buNone/>
            </a:pPr>
            <a:r>
              <a:rPr lang="en-US" altLang="en-US" sz="2000" b="1">
                <a:solidFill>
                  <a:schemeClr val="accent2"/>
                </a:solidFill>
                <a:latin typeface="Times New Roman" panose="02020603050405020304" pitchFamily="18" charset="0"/>
                <a:cs typeface="Times New Roman" panose="02020603050405020304" pitchFamily="18" charset="0"/>
              </a:rPr>
              <a:t>………….cha anh</a:t>
            </a:r>
          </a:p>
          <a:p>
            <a:pPr algn="ctr" eaLnBrk="1" hangingPunct="1">
              <a:spcBef>
                <a:spcPct val="0"/>
              </a:spcBef>
              <a:buFontTx/>
              <a:buNone/>
            </a:pPr>
            <a:endParaRPr lang="en-US" altLang="en-US" sz="2400" b="1">
              <a:solidFill>
                <a:schemeClr val="accent2"/>
              </a:solidFill>
              <a:latin typeface="Times New Roman" panose="02020603050405020304" pitchFamily="18" charset="0"/>
            </a:endParaRPr>
          </a:p>
        </p:txBody>
      </p:sp>
      <p:pic>
        <p:nvPicPr>
          <p:cNvPr id="28678" name="Picture 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AutoShape 10"/>
          <p:cNvSpPr>
            <a:spLocks noChangeArrowheads="1"/>
          </p:cNvSpPr>
          <p:nvPr/>
        </p:nvSpPr>
        <p:spPr bwMode="auto">
          <a:xfrm>
            <a:off x="2476500" y="1287463"/>
            <a:ext cx="48768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8680" name="AutoShape 11"/>
          <p:cNvSpPr>
            <a:spLocks noChangeArrowheads="1"/>
          </p:cNvSpPr>
          <p:nvPr/>
        </p:nvSpPr>
        <p:spPr bwMode="auto">
          <a:xfrm>
            <a:off x="2693988" y="1368425"/>
            <a:ext cx="4419600" cy="2651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919163" y="1016000"/>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28683" name="Picture 38" descr="mouse"/>
          <p:cNvPicPr>
            <a:picLocks noChangeAspect="1" noChangeArrowheads="1" noCrop="1"/>
          </p:cNvPicPr>
          <p:nvPr/>
        </p:nvPicPr>
        <p:blipFill>
          <a:blip r:embed="rId6">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AutoShape 40"/>
          <p:cNvSpPr>
            <a:spLocks noChangeArrowheads="1"/>
          </p:cNvSpPr>
          <p:nvPr/>
        </p:nvSpPr>
        <p:spPr bwMode="auto">
          <a:xfrm>
            <a:off x="4568825" y="3851275"/>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28685" name="AutoShape 41"/>
          <p:cNvSpPr>
            <a:spLocks noChangeArrowheads="1"/>
          </p:cNvSpPr>
          <p:nvPr/>
        </p:nvSpPr>
        <p:spPr bwMode="auto">
          <a:xfrm>
            <a:off x="4687888" y="39004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30735" name="Text Box 42"/>
          <p:cNvSpPr txBox="1">
            <a:spLocks noChangeArrowheads="1"/>
          </p:cNvSpPr>
          <p:nvPr/>
        </p:nvSpPr>
        <p:spPr bwMode="auto">
          <a:xfrm>
            <a:off x="4641850" y="391953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77" name="Rectangle 76"/>
          <p:cNvSpPr/>
          <p:nvPr/>
        </p:nvSpPr>
        <p:spPr>
          <a:xfrm>
            <a:off x="1825625" y="404707"/>
            <a:ext cx="6524625" cy="584775"/>
          </a:xfrm>
          <a:prstGeom prst="rect">
            <a:avLst/>
          </a:prstGeom>
          <a:noFill/>
          <a:ln>
            <a:noFill/>
          </a:ln>
          <a:effectLst>
            <a:outerShdw blurRad="50800" dist="38100" dir="2700000" algn="tl" rotWithShape="0">
              <a:srgbClr val="C00000">
                <a:alpha val="40000"/>
              </a:srgbClr>
            </a:out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32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Rung </a:t>
            </a:r>
            <a:r>
              <a:rPr lang="en-US" sz="32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chuoâng</a:t>
            </a:r>
            <a:r>
              <a:rPr lang="en-US" sz="32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 </a:t>
            </a:r>
            <a:r>
              <a:rPr lang="en-US" sz="3200" b="1" spc="50" dirty="0" err="1">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rPr>
              <a:t>vaøng</a:t>
            </a:r>
            <a:endParaRPr lang="en-US" sz="3200" b="1" spc="50" dirty="0">
              <a:ln w="11430"/>
              <a:gradFill>
                <a:gsLst>
                  <a:gs pos="0">
                    <a:srgbClr val="FF3399"/>
                  </a:gs>
                  <a:gs pos="25000">
                    <a:srgbClr val="FF6633"/>
                  </a:gs>
                  <a:gs pos="50000">
                    <a:srgbClr val="FFFF00"/>
                  </a:gs>
                  <a:gs pos="75000">
                    <a:srgbClr val="01A78F"/>
                  </a:gs>
                  <a:gs pos="100000">
                    <a:srgbClr val="3366FF"/>
                  </a:gs>
                </a:gsLst>
                <a:lin ang="5400000" scaled="0"/>
              </a:gradFill>
              <a:effectLst>
                <a:outerShdw blurRad="76200" dist="50800" dir="5400000" algn="tl" rotWithShape="0">
                  <a:srgbClr val="CC3300">
                    <a:alpha val="65000"/>
                  </a:srgbClr>
                </a:outerShdw>
              </a:effectLst>
              <a:latin typeface="VNI-HLThuphap" pitchFamily="2" charset="0"/>
            </a:endParaRPr>
          </a:p>
        </p:txBody>
      </p:sp>
      <p:sp>
        <p:nvSpPr>
          <p:cNvPr id="28688" name="AutoShape 11" descr="img24">
            <a:hlinkClick r:id="rId7"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28689" name="AutoShape 12" descr="img24">
            <a:hlinkClick r:id="rId9"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28690" name="AutoShape 13" descr="img24">
            <a:hlinkClick r:id="rId11"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28691" name="AutoShape 14" descr="img24">
            <a:hlinkClick r:id="rId12"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28692" name="AutoShape 15" descr="img24">
            <a:hlinkClick r:id="rId13"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28693" name="AutoShape 16" descr="img24">
            <a:hlinkClick r:id="rId14"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28694" name="AutoShape 17" descr="img24">
            <a:hlinkClick r:id="rId15"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28695" name="AutoShape 18" descr="img24">
            <a:hlinkClick r:id="rId16"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28696" name="AutoShape 19" descr="img24">
            <a:hlinkClick r:id="rId17"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28697" name="AutoShape 20" descr="img24">
            <a:hlinkClick r:id="rId18"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28698" name="AutoShape 21" descr="img24">
            <a:hlinkClick r:id="rId19"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28699" name="AutoShape 22" descr="img24">
            <a:hlinkClick r:id="rId20"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28700" name="AutoShape 23" descr="img24">
            <a:hlinkClick r:id="rId21"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8"/>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pic>
        <p:nvPicPr>
          <p:cNvPr id="28701" name="Picture 9" descr="an3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28600"/>
            <a:ext cx="1143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2" name="Picture 40" descr="atom">
            <a:hlinkClick r:id="" action="ppaction://noaction"/>
          </p:cNvPr>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429125" y="1085850"/>
            <a:ext cx="838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1" name="AutoShape 41"/>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30762" name="Group 42"/>
          <p:cNvGrpSpPr>
            <a:grpSpLocks/>
          </p:cNvGrpSpPr>
          <p:nvPr/>
        </p:nvGrpSpPr>
        <p:grpSpPr bwMode="auto">
          <a:xfrm>
            <a:off x="1562100" y="4038600"/>
            <a:ext cx="1774825" cy="1371600"/>
            <a:chOff x="4450" y="0"/>
            <a:chExt cx="1118" cy="1104"/>
          </a:xfrm>
        </p:grpSpPr>
        <p:pic>
          <p:nvPicPr>
            <p:cNvPr id="28764" name="Picture 43"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65"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30765" name="Group 45"/>
          <p:cNvGrpSpPr>
            <a:grpSpLocks/>
          </p:cNvGrpSpPr>
          <p:nvPr/>
        </p:nvGrpSpPr>
        <p:grpSpPr bwMode="auto">
          <a:xfrm>
            <a:off x="1539875" y="4038600"/>
            <a:ext cx="1774825" cy="1371600"/>
            <a:chOff x="4450" y="0"/>
            <a:chExt cx="1118" cy="1104"/>
          </a:xfrm>
        </p:grpSpPr>
        <p:pic>
          <p:nvPicPr>
            <p:cNvPr id="28762" name="Picture 46"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63"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30768" name="Group 48"/>
          <p:cNvGrpSpPr>
            <a:grpSpLocks/>
          </p:cNvGrpSpPr>
          <p:nvPr/>
        </p:nvGrpSpPr>
        <p:grpSpPr bwMode="auto">
          <a:xfrm>
            <a:off x="1562100" y="4038600"/>
            <a:ext cx="1774825" cy="1371600"/>
            <a:chOff x="4450" y="0"/>
            <a:chExt cx="1118" cy="1104"/>
          </a:xfrm>
        </p:grpSpPr>
        <p:pic>
          <p:nvPicPr>
            <p:cNvPr id="28760" name="Picture 49"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61"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30771" name="Group 51"/>
          <p:cNvGrpSpPr>
            <a:grpSpLocks/>
          </p:cNvGrpSpPr>
          <p:nvPr/>
        </p:nvGrpSpPr>
        <p:grpSpPr bwMode="auto">
          <a:xfrm>
            <a:off x="1562100" y="4038600"/>
            <a:ext cx="1774825" cy="1371600"/>
            <a:chOff x="4450" y="0"/>
            <a:chExt cx="1118" cy="1104"/>
          </a:xfrm>
        </p:grpSpPr>
        <p:pic>
          <p:nvPicPr>
            <p:cNvPr id="28758" name="Picture 52"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59"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30774" name="Group 54"/>
          <p:cNvGrpSpPr>
            <a:grpSpLocks/>
          </p:cNvGrpSpPr>
          <p:nvPr/>
        </p:nvGrpSpPr>
        <p:grpSpPr bwMode="auto">
          <a:xfrm>
            <a:off x="1539875" y="4038600"/>
            <a:ext cx="1774825" cy="1371600"/>
            <a:chOff x="4450" y="0"/>
            <a:chExt cx="1118" cy="1104"/>
          </a:xfrm>
        </p:grpSpPr>
        <p:pic>
          <p:nvPicPr>
            <p:cNvPr id="28756" name="Picture 55"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57"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30777" name="Group 57"/>
          <p:cNvGrpSpPr>
            <a:grpSpLocks/>
          </p:cNvGrpSpPr>
          <p:nvPr/>
        </p:nvGrpSpPr>
        <p:grpSpPr bwMode="auto">
          <a:xfrm>
            <a:off x="1562100" y="4038600"/>
            <a:ext cx="1774825" cy="1371600"/>
            <a:chOff x="4450" y="0"/>
            <a:chExt cx="1118" cy="1104"/>
          </a:xfrm>
        </p:grpSpPr>
        <p:pic>
          <p:nvPicPr>
            <p:cNvPr id="28754" name="Picture 58"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55"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30780" name="Group 60"/>
          <p:cNvGrpSpPr>
            <a:grpSpLocks/>
          </p:cNvGrpSpPr>
          <p:nvPr/>
        </p:nvGrpSpPr>
        <p:grpSpPr bwMode="auto">
          <a:xfrm>
            <a:off x="1562100" y="4038600"/>
            <a:ext cx="1774825" cy="1371600"/>
            <a:chOff x="4450" y="0"/>
            <a:chExt cx="1118" cy="1104"/>
          </a:xfrm>
        </p:grpSpPr>
        <p:pic>
          <p:nvPicPr>
            <p:cNvPr id="28752" name="Picture 61"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53"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30783" name="Group 63"/>
          <p:cNvGrpSpPr>
            <a:grpSpLocks/>
          </p:cNvGrpSpPr>
          <p:nvPr/>
        </p:nvGrpSpPr>
        <p:grpSpPr bwMode="auto">
          <a:xfrm>
            <a:off x="1562100" y="4038600"/>
            <a:ext cx="1774825" cy="1371600"/>
            <a:chOff x="4450" y="0"/>
            <a:chExt cx="1118" cy="1104"/>
          </a:xfrm>
        </p:grpSpPr>
        <p:pic>
          <p:nvPicPr>
            <p:cNvPr id="28750" name="Picture 64"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51"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30786" name="Group 66"/>
          <p:cNvGrpSpPr>
            <a:grpSpLocks/>
          </p:cNvGrpSpPr>
          <p:nvPr/>
        </p:nvGrpSpPr>
        <p:grpSpPr bwMode="auto">
          <a:xfrm>
            <a:off x="1524000" y="4025900"/>
            <a:ext cx="1774825" cy="1371600"/>
            <a:chOff x="4450" y="0"/>
            <a:chExt cx="1118" cy="1104"/>
          </a:xfrm>
        </p:grpSpPr>
        <p:pic>
          <p:nvPicPr>
            <p:cNvPr id="28748" name="Picture 67"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9"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30789" name="Group 69"/>
          <p:cNvGrpSpPr>
            <a:grpSpLocks/>
          </p:cNvGrpSpPr>
          <p:nvPr/>
        </p:nvGrpSpPr>
        <p:grpSpPr bwMode="auto">
          <a:xfrm>
            <a:off x="1562100" y="4038600"/>
            <a:ext cx="1774825" cy="1371600"/>
            <a:chOff x="4450" y="0"/>
            <a:chExt cx="1118" cy="1104"/>
          </a:xfrm>
        </p:grpSpPr>
        <p:pic>
          <p:nvPicPr>
            <p:cNvPr id="28746" name="Picture 70"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7"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30792" name="Group 72"/>
          <p:cNvGrpSpPr>
            <a:grpSpLocks/>
          </p:cNvGrpSpPr>
          <p:nvPr/>
        </p:nvGrpSpPr>
        <p:grpSpPr bwMode="auto">
          <a:xfrm>
            <a:off x="1539875" y="4038600"/>
            <a:ext cx="1774825" cy="1371600"/>
            <a:chOff x="4450" y="0"/>
            <a:chExt cx="1118" cy="1104"/>
          </a:xfrm>
        </p:grpSpPr>
        <p:pic>
          <p:nvPicPr>
            <p:cNvPr id="28744" name="Picture 73"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5"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30795" name="Group 75"/>
          <p:cNvGrpSpPr>
            <a:grpSpLocks/>
          </p:cNvGrpSpPr>
          <p:nvPr/>
        </p:nvGrpSpPr>
        <p:grpSpPr bwMode="auto">
          <a:xfrm>
            <a:off x="1562100" y="4038600"/>
            <a:ext cx="1774825" cy="1371600"/>
            <a:chOff x="4450" y="0"/>
            <a:chExt cx="1118" cy="1104"/>
          </a:xfrm>
        </p:grpSpPr>
        <p:pic>
          <p:nvPicPr>
            <p:cNvPr id="28742" name="Picture 76"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3"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30798" name="Group 78"/>
          <p:cNvGrpSpPr>
            <a:grpSpLocks/>
          </p:cNvGrpSpPr>
          <p:nvPr/>
        </p:nvGrpSpPr>
        <p:grpSpPr bwMode="auto">
          <a:xfrm>
            <a:off x="1539875" y="4038600"/>
            <a:ext cx="1774825" cy="1371600"/>
            <a:chOff x="4450" y="0"/>
            <a:chExt cx="1118" cy="1104"/>
          </a:xfrm>
        </p:grpSpPr>
        <p:pic>
          <p:nvPicPr>
            <p:cNvPr id="28740" name="Picture 79"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1"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30801" name="Group 81"/>
          <p:cNvGrpSpPr>
            <a:grpSpLocks/>
          </p:cNvGrpSpPr>
          <p:nvPr/>
        </p:nvGrpSpPr>
        <p:grpSpPr bwMode="auto">
          <a:xfrm>
            <a:off x="1539875" y="4038600"/>
            <a:ext cx="1774825" cy="1371600"/>
            <a:chOff x="4450" y="0"/>
            <a:chExt cx="1118" cy="1104"/>
          </a:xfrm>
        </p:grpSpPr>
        <p:pic>
          <p:nvPicPr>
            <p:cNvPr id="28738" name="Picture 82"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39"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30804" name="Group 84"/>
          <p:cNvGrpSpPr>
            <a:grpSpLocks/>
          </p:cNvGrpSpPr>
          <p:nvPr/>
        </p:nvGrpSpPr>
        <p:grpSpPr bwMode="auto">
          <a:xfrm>
            <a:off x="1562100" y="4038600"/>
            <a:ext cx="1562100" cy="1371600"/>
            <a:chOff x="4450" y="0"/>
            <a:chExt cx="1118" cy="1104"/>
          </a:xfrm>
        </p:grpSpPr>
        <p:pic>
          <p:nvPicPr>
            <p:cNvPr id="28736" name="Picture 85" descr="CLOCK"/>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37"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30807" name="AutoShape 87"/>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28720" name="Picture 88" descr="Hoa27"/>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1" name="Picture 89" descr="Buombay"/>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2" name="Picture 90"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3" name="Picture 91" descr="690739pesbqr6dqw"/>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4" name="Picture 92" descr="690739pesbqr6dqw"/>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5" name="Picture 93" descr="690739pesbqr6dqw"/>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6" name="Picture 94" descr="690739pesbqr6dqw"/>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27" name="Group 95"/>
          <p:cNvGrpSpPr>
            <a:grpSpLocks/>
          </p:cNvGrpSpPr>
          <p:nvPr/>
        </p:nvGrpSpPr>
        <p:grpSpPr bwMode="auto">
          <a:xfrm>
            <a:off x="7162800" y="5867400"/>
            <a:ext cx="2057400" cy="1066800"/>
            <a:chOff x="0" y="3552"/>
            <a:chExt cx="1392" cy="768"/>
          </a:xfrm>
        </p:grpSpPr>
        <p:pic>
          <p:nvPicPr>
            <p:cNvPr id="28734" name="Picture 96" descr="671691"/>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5" name="Picture 97" descr="671691"/>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728" name="Group 98"/>
          <p:cNvGrpSpPr>
            <a:grpSpLocks/>
          </p:cNvGrpSpPr>
          <p:nvPr/>
        </p:nvGrpSpPr>
        <p:grpSpPr bwMode="auto">
          <a:xfrm>
            <a:off x="1295400" y="5867400"/>
            <a:ext cx="1752600" cy="990600"/>
            <a:chOff x="0" y="3552"/>
            <a:chExt cx="1392" cy="768"/>
          </a:xfrm>
        </p:grpSpPr>
        <p:pic>
          <p:nvPicPr>
            <p:cNvPr id="28732" name="Picture 99" descr="671691"/>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3" name="Picture 100" descr="671691"/>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729" name="Picture 101"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0" name="Picture 102" descr="atom">
            <a:hlinkClick r:id="" action="ppaction://noaction"/>
          </p:cNvPr>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298825" y="4495800"/>
            <a:ext cx="4321175" cy="11430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2400"/>
              </a:lnSpc>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Học tốt, tiếp bước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0725">
                                            <p:txEl>
                                              <p:pRg st="0" end="0"/>
                                            </p:txEl>
                                          </p:spTgt>
                                        </p:tgtEl>
                                        <p:attrNameLst>
                                          <p:attrName>style.visibility</p:attrName>
                                        </p:attrNameLst>
                                      </p:cBhvr>
                                      <p:to>
                                        <p:strVal val="visible"/>
                                      </p:to>
                                    </p:set>
                                    <p:anim calcmode="lin" valueType="num">
                                      <p:cBhvr>
                                        <p:cTn id="7" dur="500" fill="hold"/>
                                        <p:tgtEl>
                                          <p:spTgt spid="307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2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7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2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0725">
                                            <p:txEl>
                                              <p:pRg st="1" end="1"/>
                                            </p:txEl>
                                          </p:spTgt>
                                        </p:tgtEl>
                                        <p:attrNameLst>
                                          <p:attrName>style.visibility</p:attrName>
                                        </p:attrNameLst>
                                      </p:cBhvr>
                                      <p:to>
                                        <p:strVal val="visible"/>
                                      </p:to>
                                    </p:set>
                                    <p:anim calcmode="lin" valueType="num">
                                      <p:cBhvr>
                                        <p:cTn id="16" dur="500" fill="hold"/>
                                        <p:tgtEl>
                                          <p:spTgt spid="3072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2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072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2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2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0725">
                                            <p:txEl>
                                              <p:pRg st="2" end="2"/>
                                            </p:txEl>
                                          </p:spTgt>
                                        </p:tgtEl>
                                        <p:attrNameLst>
                                          <p:attrName>style.visibility</p:attrName>
                                        </p:attrNameLst>
                                      </p:cBhvr>
                                      <p:to>
                                        <p:strVal val="visible"/>
                                      </p:to>
                                    </p:set>
                                    <p:anim calcmode="lin" valueType="num">
                                      <p:cBhvr>
                                        <p:cTn id="25" dur="500" fill="hold"/>
                                        <p:tgtEl>
                                          <p:spTgt spid="3072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072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072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072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072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0725">
                                            <p:txEl>
                                              <p:pRg st="3" end="3"/>
                                            </p:txEl>
                                          </p:spTgt>
                                        </p:tgtEl>
                                        <p:attrNameLst>
                                          <p:attrName>style.visibility</p:attrName>
                                        </p:attrNameLst>
                                      </p:cBhvr>
                                      <p:to>
                                        <p:strVal val="visible"/>
                                      </p:to>
                                    </p:set>
                                    <p:anim calcmode="lin" valueType="num">
                                      <p:cBhvr>
                                        <p:cTn id="34" dur="500" fill="hold"/>
                                        <p:tgtEl>
                                          <p:spTgt spid="3072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0725">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072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072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0725">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0761"/>
                                        </p:tgtEl>
                                        <p:attrNameLst>
                                          <p:attrName>style.visibility</p:attrName>
                                        </p:attrNameLst>
                                      </p:cBhvr>
                                      <p:to>
                                        <p:strVal val="visible"/>
                                      </p:to>
                                    </p:set>
                                    <p:animEffect transition="in" filter="checkerboard(across)">
                                      <p:cBhvr>
                                        <p:cTn id="43" dur="1000"/>
                                        <p:tgtEl>
                                          <p:spTgt spid="30761"/>
                                        </p:tgtEl>
                                      </p:cBhvr>
                                    </p:animEffect>
                                  </p:childTnLst>
                                  <p:subTnLst>
                                    <p:audio>
                                      <p:cMediaNode vol="0">
                                        <p:cTn display="0" masterRel="sameClick">
                                          <p:stCondLst>
                                            <p:cond evt="begin" delay="0">
                                              <p:tn val="41"/>
                                            </p:cond>
                                          </p:stCondLst>
                                          <p:endCondLst>
                                            <p:cond evt="onStopAudio" delay="0">
                                              <p:tgtEl>
                                                <p:sldTgt/>
                                              </p:tgtEl>
                                            </p:cond>
                                          </p:endCondLst>
                                        </p:cTn>
                                        <p:tgtEl>
                                          <p:sndTgt r:embed="rId2" name="REC04.wav"/>
                                        </p:tgtEl>
                                      </p:cMediaNode>
                                    </p:audio>
                                  </p:subTnLst>
                                </p:cTn>
                              </p:par>
                            </p:childTnLst>
                          </p:cTn>
                        </p:par>
                        <p:par>
                          <p:cTn id="44" fill="hold" nodeType="afterGroup">
                            <p:stCondLst>
                              <p:cond delay="1000"/>
                            </p:stCondLst>
                            <p:childTnLst>
                              <p:par>
                                <p:cTn id="45" presetID="5" presetClass="exit" presetSubtype="10" fill="hold" grpId="1" nodeType="afterEffect">
                                  <p:stCondLst>
                                    <p:cond delay="500"/>
                                  </p:stCondLst>
                                  <p:childTnLst>
                                    <p:animEffect transition="out" filter="checkerboard(across)">
                                      <p:cBhvr>
                                        <p:cTn id="46" dur="500"/>
                                        <p:tgtEl>
                                          <p:spTgt spid="30761"/>
                                        </p:tgtEl>
                                      </p:cBhvr>
                                    </p:animEffect>
                                    <p:set>
                                      <p:cBhvr>
                                        <p:cTn id="47" dur="1" fill="hold">
                                          <p:stCondLst>
                                            <p:cond delay="499"/>
                                          </p:stCondLst>
                                        </p:cTn>
                                        <p:tgtEl>
                                          <p:spTgt spid="30761"/>
                                        </p:tgtEl>
                                        <p:attrNameLst>
                                          <p:attrName>style.visibility</p:attrName>
                                        </p:attrNameLst>
                                      </p:cBhvr>
                                      <p:to>
                                        <p:strVal val="hidden"/>
                                      </p:to>
                                    </p:set>
                                  </p:childTnLst>
                                  <p:subTnLst>
                                    <p:audio>
                                      <p:cMediaNode vol="7000">
                                        <p:cTn display="0" masterRel="sameClick">
                                          <p:stCondLst>
                                            <p:cond evt="begin" delay="0">
                                              <p:tn val="45"/>
                                            </p:cond>
                                          </p:stCondLst>
                                          <p:endCondLst>
                                            <p:cond evt="onStopAudio" delay="0">
                                              <p:tgtEl>
                                                <p:sldTgt/>
                                              </p:tgtEl>
                                            </p:cond>
                                          </p:endCondLst>
                                        </p:cTn>
                                        <p:tgtEl>
                                          <p:sndTgt r:embed="rId2" name="REC04.wav"/>
                                        </p:tgtEl>
                                      </p:cMediaNode>
                                    </p:audio>
                                  </p:subTnLst>
                                </p:cTn>
                              </p:par>
                            </p:childTnLst>
                          </p:cTn>
                        </p:par>
                        <p:par>
                          <p:cTn id="48" fill="hold" nodeType="afterGroup">
                            <p:stCondLst>
                              <p:cond delay="2000"/>
                            </p:stCondLst>
                            <p:childTnLst>
                              <p:par>
                                <p:cTn id="49" presetID="1" presetClass="entr" presetSubtype="0" fill="hold" nodeType="afterEffect">
                                  <p:stCondLst>
                                    <p:cond delay="1000"/>
                                  </p:stCondLst>
                                  <p:childTnLst>
                                    <p:set>
                                      <p:cBhvr>
                                        <p:cTn id="50" dur="1" fill="hold">
                                          <p:stCondLst>
                                            <p:cond delay="0"/>
                                          </p:stCondLst>
                                        </p:cTn>
                                        <p:tgtEl>
                                          <p:spTgt spid="30762"/>
                                        </p:tgtEl>
                                        <p:attrNameLst>
                                          <p:attrName>style.visibility</p:attrName>
                                        </p:attrNameLst>
                                      </p:cBhvr>
                                      <p:to>
                                        <p:strVal val="visible"/>
                                      </p:to>
                                    </p:set>
                                  </p:childTnLst>
                                  <p:subTnLst>
                                    <p:audio>
                                      <p:cMediaNode vol="100000">
                                        <p:cTn display="0" masterRel="sameClick">
                                          <p:stCondLst>
                                            <p:cond evt="begin" delay="0">
                                              <p:tn val="49"/>
                                            </p:cond>
                                          </p:stCondLst>
                                          <p:endCondLst>
                                            <p:cond evt="onStopAudio" delay="0">
                                              <p:tgtEl>
                                                <p:sldTgt/>
                                              </p:tgtEl>
                                            </p:cond>
                                          </p:endCondLst>
                                        </p:cTn>
                                        <p:tgtEl>
                                          <p:sndTgt r:embed="rId3" name="DING.WAV"/>
                                        </p:tgtEl>
                                      </p:cMediaNode>
                                    </p:audio>
                                  </p:subTnLst>
                                </p:cTn>
                              </p:par>
                            </p:childTnLst>
                          </p:cTn>
                        </p:par>
                        <p:par>
                          <p:cTn id="51" fill="hold" nodeType="afterGroup">
                            <p:stCondLst>
                              <p:cond delay="3000"/>
                            </p:stCondLst>
                            <p:childTnLst>
                              <p:par>
                                <p:cTn id="52" presetID="1" presetClass="entr" presetSubtype="0" fill="hold" nodeType="afterEffect">
                                  <p:stCondLst>
                                    <p:cond delay="1000"/>
                                  </p:stCondLst>
                                  <p:childTnLst>
                                    <p:set>
                                      <p:cBhvr>
                                        <p:cTn id="53" dur="1" fill="hold">
                                          <p:stCondLst>
                                            <p:cond delay="0"/>
                                          </p:stCondLst>
                                        </p:cTn>
                                        <p:tgtEl>
                                          <p:spTgt spid="30765"/>
                                        </p:tgtEl>
                                        <p:attrNameLst>
                                          <p:attrName>style.visibility</p:attrName>
                                        </p:attrNameLst>
                                      </p:cBhvr>
                                      <p:to>
                                        <p:strVal val="visible"/>
                                      </p:to>
                                    </p:set>
                                  </p:childTnLst>
                                  <p:subTnLst>
                                    <p:audio>
                                      <p:cMediaNode vol="100000">
                                        <p:cTn display="0" masterRel="sameClick">
                                          <p:stCondLst>
                                            <p:cond evt="begin" delay="0">
                                              <p:tn val="52"/>
                                            </p:cond>
                                          </p:stCondLst>
                                          <p:endCondLst>
                                            <p:cond evt="onStopAudio" delay="0">
                                              <p:tgtEl>
                                                <p:sldTgt/>
                                              </p:tgtEl>
                                            </p:cond>
                                          </p:endCondLst>
                                        </p:cTn>
                                        <p:tgtEl>
                                          <p:sndTgt r:embed="rId3" name="DING.WAV"/>
                                        </p:tgtEl>
                                      </p:cMediaNode>
                                    </p:audio>
                                  </p:subTnLst>
                                </p:cTn>
                              </p:par>
                            </p:childTnLst>
                          </p:cTn>
                        </p:par>
                        <p:par>
                          <p:cTn id="54" fill="hold" nodeType="afterGroup">
                            <p:stCondLst>
                              <p:cond delay="4000"/>
                            </p:stCondLst>
                            <p:childTnLst>
                              <p:par>
                                <p:cTn id="55" presetID="1" presetClass="entr" presetSubtype="0" fill="hold" nodeType="afterEffect">
                                  <p:stCondLst>
                                    <p:cond delay="1000"/>
                                  </p:stCondLst>
                                  <p:childTnLst>
                                    <p:set>
                                      <p:cBhvr>
                                        <p:cTn id="56" dur="1" fill="hold">
                                          <p:stCondLst>
                                            <p:cond delay="0"/>
                                          </p:stCondLst>
                                        </p:cTn>
                                        <p:tgtEl>
                                          <p:spTgt spid="30768"/>
                                        </p:tgtEl>
                                        <p:attrNameLst>
                                          <p:attrName>style.visibility</p:attrName>
                                        </p:attrNameLst>
                                      </p:cBhvr>
                                      <p:to>
                                        <p:strVal val="visible"/>
                                      </p:to>
                                    </p:set>
                                  </p:childTnLst>
                                  <p:subTnLst>
                                    <p:audio>
                                      <p:cMediaNode vol="100000">
                                        <p:cTn display="0" masterRel="sameClick">
                                          <p:stCondLst>
                                            <p:cond evt="begin" delay="0">
                                              <p:tn val="55"/>
                                            </p:cond>
                                          </p:stCondLst>
                                          <p:endCondLst>
                                            <p:cond evt="onStopAudio" delay="0">
                                              <p:tgtEl>
                                                <p:sldTgt/>
                                              </p:tgtEl>
                                            </p:cond>
                                          </p:endCondLst>
                                        </p:cTn>
                                        <p:tgtEl>
                                          <p:sndTgt r:embed="rId3" name="DING.WAV"/>
                                        </p:tgtEl>
                                      </p:cMediaNode>
                                    </p:audio>
                                  </p:subTnLst>
                                </p:cTn>
                              </p:par>
                            </p:childTnLst>
                          </p:cTn>
                        </p:par>
                        <p:par>
                          <p:cTn id="57" fill="hold" nodeType="afterGroup">
                            <p:stCondLst>
                              <p:cond delay="5000"/>
                            </p:stCondLst>
                            <p:childTnLst>
                              <p:par>
                                <p:cTn id="58" presetID="1" presetClass="entr" presetSubtype="0" fill="hold" nodeType="afterEffect">
                                  <p:stCondLst>
                                    <p:cond delay="1000"/>
                                  </p:stCondLst>
                                  <p:childTnLst>
                                    <p:set>
                                      <p:cBhvr>
                                        <p:cTn id="59" dur="1" fill="hold">
                                          <p:stCondLst>
                                            <p:cond delay="0"/>
                                          </p:stCondLst>
                                        </p:cTn>
                                        <p:tgtEl>
                                          <p:spTgt spid="30771"/>
                                        </p:tgtEl>
                                        <p:attrNameLst>
                                          <p:attrName>style.visibility</p:attrName>
                                        </p:attrNameLst>
                                      </p:cBhvr>
                                      <p:to>
                                        <p:strVal val="visible"/>
                                      </p:to>
                                    </p:set>
                                  </p:childTnLst>
                                  <p:subTnLst>
                                    <p:audio>
                                      <p:cMediaNode vol="100000">
                                        <p:cTn display="0" masterRel="sameClick">
                                          <p:stCondLst>
                                            <p:cond evt="begin" delay="0">
                                              <p:tn val="58"/>
                                            </p:cond>
                                          </p:stCondLst>
                                          <p:endCondLst>
                                            <p:cond evt="onStopAudio" delay="0">
                                              <p:tgtEl>
                                                <p:sldTgt/>
                                              </p:tgtEl>
                                            </p:cond>
                                          </p:endCondLst>
                                        </p:cTn>
                                        <p:tgtEl>
                                          <p:sndTgt r:embed="rId3" name="DING.WAV"/>
                                        </p:tgtEl>
                                      </p:cMediaNode>
                                    </p:audio>
                                  </p:subTnLst>
                                </p:cTn>
                              </p:par>
                            </p:childTnLst>
                          </p:cTn>
                        </p:par>
                        <p:par>
                          <p:cTn id="60" fill="hold" nodeType="afterGroup">
                            <p:stCondLst>
                              <p:cond delay="6000"/>
                            </p:stCondLst>
                            <p:childTnLst>
                              <p:par>
                                <p:cTn id="61" presetID="1" presetClass="entr" presetSubtype="0" fill="hold" nodeType="afterEffect">
                                  <p:stCondLst>
                                    <p:cond delay="1000"/>
                                  </p:stCondLst>
                                  <p:childTnLst>
                                    <p:set>
                                      <p:cBhvr>
                                        <p:cTn id="62" dur="1" fill="hold">
                                          <p:stCondLst>
                                            <p:cond delay="0"/>
                                          </p:stCondLst>
                                        </p:cTn>
                                        <p:tgtEl>
                                          <p:spTgt spid="30774"/>
                                        </p:tgtEl>
                                        <p:attrNameLst>
                                          <p:attrName>style.visibility</p:attrName>
                                        </p:attrNameLst>
                                      </p:cBhvr>
                                      <p:to>
                                        <p:strVal val="visible"/>
                                      </p:to>
                                    </p:set>
                                  </p:childTnLst>
                                  <p:subTnLst>
                                    <p:audio>
                                      <p:cMediaNode vol="100000">
                                        <p:cTn display="0" masterRel="sameClick">
                                          <p:stCondLst>
                                            <p:cond evt="begin" delay="0">
                                              <p:tn val="61"/>
                                            </p:cond>
                                          </p:stCondLst>
                                          <p:endCondLst>
                                            <p:cond evt="onStopAudio" delay="0">
                                              <p:tgtEl>
                                                <p:sldTgt/>
                                              </p:tgtEl>
                                            </p:cond>
                                          </p:endCondLst>
                                        </p:cTn>
                                        <p:tgtEl>
                                          <p:sndTgt r:embed="rId3" name="DING.WAV"/>
                                        </p:tgtEl>
                                      </p:cMediaNode>
                                    </p:audio>
                                  </p:subTnLst>
                                </p:cTn>
                              </p:par>
                            </p:childTnLst>
                          </p:cTn>
                        </p:par>
                        <p:par>
                          <p:cTn id="63" fill="hold" nodeType="afterGroup">
                            <p:stCondLst>
                              <p:cond delay="7000"/>
                            </p:stCondLst>
                            <p:childTnLst>
                              <p:par>
                                <p:cTn id="64" presetID="1" presetClass="entr" presetSubtype="0" fill="hold" nodeType="afterEffect">
                                  <p:stCondLst>
                                    <p:cond delay="1000"/>
                                  </p:stCondLst>
                                  <p:childTnLst>
                                    <p:set>
                                      <p:cBhvr>
                                        <p:cTn id="65" dur="1" fill="hold">
                                          <p:stCondLst>
                                            <p:cond delay="0"/>
                                          </p:stCondLst>
                                        </p:cTn>
                                        <p:tgtEl>
                                          <p:spTgt spid="30777"/>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DING.WAV"/>
                                        </p:tgtEl>
                                      </p:cMediaNode>
                                    </p:audio>
                                  </p:subTnLst>
                                </p:cTn>
                              </p:par>
                            </p:childTnLst>
                          </p:cTn>
                        </p:par>
                        <p:par>
                          <p:cTn id="66" fill="hold" nodeType="afterGroup">
                            <p:stCondLst>
                              <p:cond delay="8000"/>
                            </p:stCondLst>
                            <p:childTnLst>
                              <p:par>
                                <p:cTn id="67" presetID="1" presetClass="entr" presetSubtype="0" fill="hold" nodeType="afterEffect">
                                  <p:stCondLst>
                                    <p:cond delay="1000"/>
                                  </p:stCondLst>
                                  <p:childTnLst>
                                    <p:set>
                                      <p:cBhvr>
                                        <p:cTn id="68" dur="1" fill="hold">
                                          <p:stCondLst>
                                            <p:cond delay="0"/>
                                          </p:stCondLst>
                                        </p:cTn>
                                        <p:tgtEl>
                                          <p:spTgt spid="30780"/>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DING.WAV"/>
                                        </p:tgtEl>
                                      </p:cMediaNode>
                                    </p:audio>
                                  </p:subTnLst>
                                </p:cTn>
                              </p:par>
                            </p:childTnLst>
                          </p:cTn>
                        </p:par>
                        <p:par>
                          <p:cTn id="69" fill="hold" nodeType="afterGroup">
                            <p:stCondLst>
                              <p:cond delay="9000"/>
                            </p:stCondLst>
                            <p:childTnLst>
                              <p:par>
                                <p:cTn id="70" presetID="1" presetClass="entr" presetSubtype="0" fill="hold" nodeType="afterEffect">
                                  <p:stCondLst>
                                    <p:cond delay="1000"/>
                                  </p:stCondLst>
                                  <p:childTnLst>
                                    <p:set>
                                      <p:cBhvr>
                                        <p:cTn id="71" dur="1" fill="hold">
                                          <p:stCondLst>
                                            <p:cond delay="0"/>
                                          </p:stCondLst>
                                        </p:cTn>
                                        <p:tgtEl>
                                          <p:spTgt spid="30783"/>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DING.WAV"/>
                                        </p:tgtEl>
                                      </p:cMediaNode>
                                    </p:audio>
                                  </p:subTnLst>
                                </p:cTn>
                              </p:par>
                            </p:childTnLst>
                          </p:cTn>
                        </p:par>
                        <p:par>
                          <p:cTn id="72" fill="hold" nodeType="afterGroup">
                            <p:stCondLst>
                              <p:cond delay="10000"/>
                            </p:stCondLst>
                            <p:childTnLst>
                              <p:par>
                                <p:cTn id="73" presetID="1" presetClass="entr" presetSubtype="0" fill="hold" nodeType="afterEffect">
                                  <p:stCondLst>
                                    <p:cond delay="1000"/>
                                  </p:stCondLst>
                                  <p:childTnLst>
                                    <p:set>
                                      <p:cBhvr>
                                        <p:cTn id="74" dur="1" fill="hold">
                                          <p:stCondLst>
                                            <p:cond delay="0"/>
                                          </p:stCondLst>
                                        </p:cTn>
                                        <p:tgtEl>
                                          <p:spTgt spid="3078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DING.WAV"/>
                                        </p:tgtEl>
                                      </p:cMediaNode>
                                    </p:audio>
                                  </p:subTnLst>
                                </p:cTn>
                              </p:par>
                            </p:childTnLst>
                          </p:cTn>
                        </p:par>
                        <p:par>
                          <p:cTn id="75" fill="hold" nodeType="afterGroup">
                            <p:stCondLst>
                              <p:cond delay="11000"/>
                            </p:stCondLst>
                            <p:childTnLst>
                              <p:par>
                                <p:cTn id="76" presetID="1" presetClass="entr" presetSubtype="0" fill="hold" nodeType="afterEffect">
                                  <p:stCondLst>
                                    <p:cond delay="1000"/>
                                  </p:stCondLst>
                                  <p:childTnLst>
                                    <p:set>
                                      <p:cBhvr>
                                        <p:cTn id="77" dur="1" fill="hold">
                                          <p:stCondLst>
                                            <p:cond delay="0"/>
                                          </p:stCondLst>
                                        </p:cTn>
                                        <p:tgtEl>
                                          <p:spTgt spid="30789"/>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DING.WAV"/>
                                        </p:tgtEl>
                                      </p:cMediaNode>
                                    </p:audio>
                                  </p:subTnLst>
                                </p:cTn>
                              </p:par>
                            </p:childTnLst>
                          </p:cTn>
                        </p:par>
                        <p:par>
                          <p:cTn id="78" fill="hold" nodeType="afterGroup">
                            <p:stCondLst>
                              <p:cond delay="12000"/>
                            </p:stCondLst>
                            <p:childTnLst>
                              <p:par>
                                <p:cTn id="79" presetID="1" presetClass="entr" presetSubtype="0" fill="hold" nodeType="afterEffect">
                                  <p:stCondLst>
                                    <p:cond delay="1000"/>
                                  </p:stCondLst>
                                  <p:childTnLst>
                                    <p:set>
                                      <p:cBhvr>
                                        <p:cTn id="80" dur="1" fill="hold">
                                          <p:stCondLst>
                                            <p:cond delay="0"/>
                                          </p:stCondLst>
                                        </p:cTn>
                                        <p:tgtEl>
                                          <p:spTgt spid="30792"/>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DING.WAV"/>
                                        </p:tgtEl>
                                      </p:cMediaNode>
                                    </p:audio>
                                  </p:subTnLst>
                                </p:cTn>
                              </p:par>
                            </p:childTnLst>
                          </p:cTn>
                        </p:par>
                        <p:par>
                          <p:cTn id="81" fill="hold" nodeType="afterGroup">
                            <p:stCondLst>
                              <p:cond delay="13000"/>
                            </p:stCondLst>
                            <p:childTnLst>
                              <p:par>
                                <p:cTn id="82" presetID="1" presetClass="entr" presetSubtype="0" fill="hold" nodeType="afterEffect">
                                  <p:stCondLst>
                                    <p:cond delay="1000"/>
                                  </p:stCondLst>
                                  <p:childTnLst>
                                    <p:set>
                                      <p:cBhvr>
                                        <p:cTn id="83" dur="1" fill="hold">
                                          <p:stCondLst>
                                            <p:cond delay="0"/>
                                          </p:stCondLst>
                                        </p:cTn>
                                        <p:tgtEl>
                                          <p:spTgt spid="30795"/>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DING.WAV"/>
                                        </p:tgtEl>
                                      </p:cMediaNode>
                                    </p:audio>
                                  </p:subTnLst>
                                </p:cTn>
                              </p:par>
                            </p:childTnLst>
                          </p:cTn>
                        </p:par>
                        <p:par>
                          <p:cTn id="84" fill="hold" nodeType="afterGroup">
                            <p:stCondLst>
                              <p:cond delay="14000"/>
                            </p:stCondLst>
                            <p:childTnLst>
                              <p:par>
                                <p:cTn id="85" presetID="1" presetClass="entr" presetSubtype="0" fill="hold" nodeType="afterEffect">
                                  <p:stCondLst>
                                    <p:cond delay="1000"/>
                                  </p:stCondLst>
                                  <p:childTnLst>
                                    <p:set>
                                      <p:cBhvr>
                                        <p:cTn id="86" dur="1" fill="hold">
                                          <p:stCondLst>
                                            <p:cond delay="0"/>
                                          </p:stCondLst>
                                        </p:cTn>
                                        <p:tgtEl>
                                          <p:spTgt spid="30798"/>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DING.WAV"/>
                                        </p:tgtEl>
                                      </p:cMediaNode>
                                    </p:audio>
                                  </p:subTnLst>
                                </p:cTn>
                              </p:par>
                            </p:childTnLst>
                          </p:cTn>
                        </p:par>
                        <p:par>
                          <p:cTn id="87" fill="hold" nodeType="afterGroup">
                            <p:stCondLst>
                              <p:cond delay="15000"/>
                            </p:stCondLst>
                            <p:childTnLst>
                              <p:par>
                                <p:cTn id="88" presetID="1" presetClass="entr" presetSubtype="0" fill="hold" nodeType="afterEffect">
                                  <p:stCondLst>
                                    <p:cond delay="1000"/>
                                  </p:stCondLst>
                                  <p:childTnLst>
                                    <p:set>
                                      <p:cBhvr>
                                        <p:cTn id="89" dur="1" fill="hold">
                                          <p:stCondLst>
                                            <p:cond delay="0"/>
                                          </p:stCondLst>
                                        </p:cTn>
                                        <p:tgtEl>
                                          <p:spTgt spid="30801"/>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3" name="DING.WAV"/>
                                        </p:tgtEl>
                                      </p:cMediaNode>
                                    </p:audio>
                                  </p:subTnLst>
                                </p:cTn>
                              </p:par>
                            </p:childTnLst>
                          </p:cTn>
                        </p:par>
                        <p:par>
                          <p:cTn id="90" fill="hold" nodeType="afterGroup">
                            <p:stCondLst>
                              <p:cond delay="16000"/>
                            </p:stCondLst>
                            <p:childTnLst>
                              <p:par>
                                <p:cTn id="91" presetID="1" presetClass="entr" presetSubtype="0" fill="hold" nodeType="afterEffect">
                                  <p:stCondLst>
                                    <p:cond delay="1000"/>
                                  </p:stCondLst>
                                  <p:childTnLst>
                                    <p:set>
                                      <p:cBhvr>
                                        <p:cTn id="92" dur="1" fill="hold">
                                          <p:stCondLst>
                                            <p:cond delay="0"/>
                                          </p:stCondLst>
                                        </p:cTn>
                                        <p:tgtEl>
                                          <p:spTgt spid="30804"/>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3" name="DING.WAV"/>
                                        </p:tgtEl>
                                      </p:cMediaNode>
                                    </p:audio>
                                  </p:subTnLst>
                                </p:cTn>
                              </p:par>
                            </p:childTnLst>
                          </p:cTn>
                        </p:par>
                        <p:par>
                          <p:cTn id="93" fill="hold" nodeType="afterGroup">
                            <p:stCondLst>
                              <p:cond delay="17000"/>
                            </p:stCondLst>
                            <p:childTnLst>
                              <p:par>
                                <p:cTn id="94" presetID="5" presetClass="entr" presetSubtype="10" fill="hold" grpId="0" nodeType="afterEffect">
                                  <p:stCondLst>
                                    <p:cond delay="0"/>
                                  </p:stCondLst>
                                  <p:childTnLst>
                                    <p:set>
                                      <p:cBhvr>
                                        <p:cTn id="95" dur="1" fill="hold">
                                          <p:stCondLst>
                                            <p:cond delay="0"/>
                                          </p:stCondLst>
                                        </p:cTn>
                                        <p:tgtEl>
                                          <p:spTgt spid="30807"/>
                                        </p:tgtEl>
                                        <p:attrNameLst>
                                          <p:attrName>style.visibility</p:attrName>
                                        </p:attrNameLst>
                                      </p:cBhvr>
                                      <p:to>
                                        <p:strVal val="visible"/>
                                      </p:to>
                                    </p:set>
                                    <p:animEffect transition="in" filter="checkerboard(across)">
                                      <p:cBhvr>
                                        <p:cTn id="96" dur="1000"/>
                                        <p:tgtEl>
                                          <p:spTgt spid="30807"/>
                                        </p:tgtEl>
                                      </p:cBhvr>
                                    </p:animEffect>
                                  </p:childTnLst>
                                  <p:subTnLst>
                                    <p:audio>
                                      <p:cMediaNode>
                                        <p:cTn display="0" masterRel="sameClick">
                                          <p:stCondLst>
                                            <p:cond evt="begin" delay="0">
                                              <p:tn val="94"/>
                                            </p:cond>
                                          </p:stCondLst>
                                          <p:endCondLst>
                                            <p:cond evt="onStopAudio" delay="0">
                                              <p:tgtEl>
                                                <p:sldTgt/>
                                              </p:tgtEl>
                                            </p:cond>
                                          </p:endCondLst>
                                        </p:cTn>
                                        <p:tgtEl>
                                          <p:sndTgt r:embed="rId2" name="REC04.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35" presetClass="entr" presetSubtype="0" fill="hold" nodeType="clickEffect">
                                  <p:stCondLst>
                                    <p:cond delay="0"/>
                                  </p:stCondLst>
                                  <p:childTnLst>
                                    <p:set>
                                      <p:cBhvr>
                                        <p:cTn id="100" dur="1" fill="hold">
                                          <p:stCondLst>
                                            <p:cond delay="0"/>
                                          </p:stCondLst>
                                        </p:cTn>
                                        <p:tgtEl>
                                          <p:spTgt spid="30735">
                                            <p:txEl>
                                              <p:pRg st="0" end="0"/>
                                            </p:txEl>
                                          </p:spTgt>
                                        </p:tgtEl>
                                        <p:attrNameLst>
                                          <p:attrName>style.visibility</p:attrName>
                                        </p:attrNameLst>
                                      </p:cBhvr>
                                      <p:to>
                                        <p:strVal val="visible"/>
                                      </p:to>
                                    </p:set>
                                    <p:animEffect transition="in" filter="fade">
                                      <p:cBhvr>
                                        <p:cTn id="101" dur="500"/>
                                        <p:tgtEl>
                                          <p:spTgt spid="30735">
                                            <p:txEl>
                                              <p:pRg st="0" end="0"/>
                                            </p:txEl>
                                          </p:spTgt>
                                        </p:tgtEl>
                                      </p:cBhvr>
                                    </p:animEffect>
                                    <p:anim calcmode="lin" valueType="num">
                                      <p:cBhvr>
                                        <p:cTn id="102" dur="500" fill="hold"/>
                                        <p:tgtEl>
                                          <p:spTgt spid="30735">
                                            <p:txEl>
                                              <p:pRg st="0" end="0"/>
                                            </p:txEl>
                                          </p:spTgt>
                                        </p:tgtEl>
                                        <p:attrNameLst>
                                          <p:attrName>style.rotation</p:attrName>
                                        </p:attrNameLst>
                                      </p:cBhvr>
                                      <p:tavLst>
                                        <p:tav tm="0">
                                          <p:val>
                                            <p:fltVal val="720"/>
                                          </p:val>
                                        </p:tav>
                                        <p:tav tm="100000">
                                          <p:val>
                                            <p:fltVal val="0"/>
                                          </p:val>
                                        </p:tav>
                                      </p:tavLst>
                                    </p:anim>
                                    <p:anim calcmode="lin" valueType="num">
                                      <p:cBhvr>
                                        <p:cTn id="103" dur="500" fill="hold"/>
                                        <p:tgtEl>
                                          <p:spTgt spid="30735">
                                            <p:txEl>
                                              <p:pRg st="0" end="0"/>
                                            </p:txEl>
                                          </p:spTgt>
                                        </p:tgtEl>
                                        <p:attrNameLst>
                                          <p:attrName>ppt_h</p:attrName>
                                        </p:attrNameLst>
                                      </p:cBhvr>
                                      <p:tavLst>
                                        <p:tav tm="0">
                                          <p:val>
                                            <p:fltVal val="0"/>
                                          </p:val>
                                        </p:tav>
                                        <p:tav tm="100000">
                                          <p:val>
                                            <p:strVal val="#ppt_h"/>
                                          </p:val>
                                        </p:tav>
                                      </p:tavLst>
                                    </p:anim>
                                    <p:anim calcmode="lin" valueType="num">
                                      <p:cBhvr>
                                        <p:cTn id="104" dur="500" fill="hold"/>
                                        <p:tgtEl>
                                          <p:spTgt spid="30735">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9"/>
                                            </p:cond>
                                          </p:stCondLst>
                                          <p:endCondLst>
                                            <p:cond evt="onStopAudio" delay="0">
                                              <p:tgtEl>
                                                <p:sldTgt/>
                                              </p:tgtEl>
                                            </p:cond>
                                          </p:endCondLst>
                                        </p:cTn>
                                        <p:tgtEl>
                                          <p:sndTgt r:embed="rId3" name="DING.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FELIZ2.WAV"/>
                                        </p:tgtEl>
                                      </p:cMediaNode>
                                    </p:audio>
                                  </p:subTnLst>
                                </p:cTn>
                              </p:par>
                              <p:par>
                                <p:cTn id="109" presetID="22" presetClass="emph" presetSubtype="0" repeatCount="10000" fill="remove" grpId="1" nodeType="withEffect">
                                  <p:stCondLst>
                                    <p:cond delay="0"/>
                                  </p:stCondLst>
                                  <p:childTnLst>
                                    <p:animClr clrSpc="hsl" dir="cw">
                                      <p:cBhvr override="childStyle">
                                        <p:cTn id="110" dur="500" fill="hold"/>
                                        <p:tgtEl>
                                          <p:spTgt spid="57356"/>
                                        </p:tgtEl>
                                        <p:attrNameLst>
                                          <p:attrName>style.color</p:attrName>
                                        </p:attrNameLst>
                                      </p:cBhvr>
                                      <p:by>
                                        <p:hsl h="-7200000" s="0" l="0"/>
                                      </p:by>
                                    </p:animClr>
                                    <p:animClr clrSpc="hsl" dir="cw">
                                      <p:cBhvr>
                                        <p:cTn id="111" dur="500" fill="hold"/>
                                        <p:tgtEl>
                                          <p:spTgt spid="57356"/>
                                        </p:tgtEl>
                                        <p:attrNameLst>
                                          <p:attrName>fillcolor</p:attrName>
                                        </p:attrNameLst>
                                      </p:cBhvr>
                                      <p:by>
                                        <p:hsl h="-7200000" s="0" l="0"/>
                                      </p:by>
                                    </p:animClr>
                                    <p:animClr clrSpc="hsl" dir="cw">
                                      <p:cBhvr>
                                        <p:cTn id="112" dur="500" fill="hold"/>
                                        <p:tgtEl>
                                          <p:spTgt spid="57356"/>
                                        </p:tgtEl>
                                        <p:attrNameLst>
                                          <p:attrName>stroke.color</p:attrName>
                                        </p:attrNameLst>
                                      </p:cBhvr>
                                      <p:by>
                                        <p:hsl h="-7200000" s="0" l="0"/>
                                      </p:by>
                                    </p:animClr>
                                    <p:set>
                                      <p:cBhvr>
                                        <p:cTn id="113"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1" grpId="0" animBg="1"/>
      <p:bldP spid="30761" grpId="1" animBg="1"/>
      <p:bldP spid="30807" grpId="0" animBg="1"/>
      <p:bldP spid="57356" grpId="0" animBg="1"/>
      <p:bldP spid="5735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p:txBody>
          <a:bodyPr/>
          <a:lstStyle/>
          <a:p>
            <a:pPr eaLnBrk="1" hangingPunct="1"/>
            <a:endParaRPr lang="en-GB" altLang="en-US" smtClean="0"/>
          </a:p>
        </p:txBody>
      </p:sp>
      <p:pic>
        <p:nvPicPr>
          <p:cNvPr id="296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066800"/>
            <a:ext cx="51435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8674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810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334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1905000"/>
            <a:ext cx="68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2672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8768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phcanh 9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144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Bellcoll">
            <a:hlinkClick r:id="" action="ppaction://hlinkshowjump?jump=firs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244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descr="Bellcoll">
            <a:hlinkClick r:id="" action="ppaction://hlinkshowjump?jump=firs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7244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descr="Bellcoll">
            <a:hlinkClick r:id="" action="ppaction://hlinkshowjump?jump=firs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descr="kitt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0292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3" descr="kitt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4" descr="kitt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2672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5" descr="kitt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572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6" descr="kitt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59738" y="3048000"/>
            <a:ext cx="1084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AutoShape 17" descr="6832">
            <a:hlinkClick r:id="rId7" action="ppaction://hlinksldjump" highlightClick="1"/>
          </p:cNvPr>
          <p:cNvSpPr>
            <a:spLocks noChangeArrowheads="1"/>
          </p:cNvSpPr>
          <p:nvPr/>
        </p:nvSpPr>
        <p:spPr bwMode="auto">
          <a:xfrm>
            <a:off x="4419600" y="6096000"/>
            <a:ext cx="685800" cy="762000"/>
          </a:xfrm>
          <a:prstGeom prst="actionButtonHome">
            <a:avLst/>
          </a:prstGeom>
          <a:blipFill dpi="0" rotWithShape="0">
            <a:blip r:embed="rId8"/>
            <a:srcRect/>
            <a:stretch>
              <a:fillRect/>
            </a:stretch>
          </a:blipFill>
          <a:ln>
            <a:noFill/>
          </a:ln>
          <a:effectLst/>
          <a:extLst>
            <a:ext uri="{91240B29-F687-4F45-9708-019B960494DF}">
              <a14:hiddenLine xmlns:a14="http://schemas.microsoft.com/office/drawing/2010/main" w="9525">
                <a:solidFill>
                  <a:srgbClr val="FF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0738" name="WordArt 18"/>
          <p:cNvSpPr>
            <a:spLocks noChangeArrowheads="1" noChangeShapeType="1" noTextEdit="1"/>
          </p:cNvSpPr>
          <p:nvPr/>
        </p:nvSpPr>
        <p:spPr bwMode="auto">
          <a:xfrm>
            <a:off x="228600" y="1905000"/>
            <a:ext cx="8077200" cy="3227388"/>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effectLst>
                  <a:outerShdw dist="53882" dir="2700000" algn="ctr" rotWithShape="0">
                    <a:srgbClr val="9999FF">
                      <a:alpha val="79999"/>
                    </a:srgbClr>
                  </a:outerShdw>
                </a:effectLst>
                <a:latin typeface=".VnTime" panose="020B7200000000000000" pitchFamily="34" charset="0"/>
              </a:rPr>
              <a:t>Chóc mõng thÝ sinh rung ®­îc chu«ng vµng!</a:t>
            </a:r>
          </a:p>
          <a:p>
            <a:pPr algn="ctr"/>
            <a:endParaRPr lang="en-US" sz="3600" kern="10">
              <a:ln w="9525">
                <a:solidFill>
                  <a:srgbClr val="CC99FF"/>
                </a:solidFill>
                <a:round/>
                <a:headEnd/>
                <a:tailEnd/>
              </a:ln>
              <a:effectLst>
                <a:outerShdw dist="53882" dir="2700000" algn="ctr" rotWithShape="0">
                  <a:srgbClr val="9999FF">
                    <a:alpha val="79999"/>
                  </a:srgbClr>
                </a:outerShdw>
              </a:effectLst>
              <a:latin typeface=".VnTime" panose="020B7200000000000000" pitchFamily="34" charset="0"/>
            </a:endParaRPr>
          </a:p>
        </p:txBody>
      </p:sp>
      <p:sp>
        <p:nvSpPr>
          <p:cNvPr id="30739" name="Oval 19"/>
          <p:cNvSpPr>
            <a:spLocks noChangeArrowheads="1"/>
          </p:cNvSpPr>
          <p:nvPr/>
        </p:nvSpPr>
        <p:spPr bwMode="auto">
          <a:xfrm>
            <a:off x="0" y="6324600"/>
            <a:ext cx="685800" cy="533400"/>
          </a:xfrm>
          <a:prstGeom prst="ellipse">
            <a:avLst/>
          </a:prstGeom>
          <a:solidFill>
            <a:schemeClr val="accent1"/>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62484" name="Picture 20" descr="1495_7"/>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6467475"/>
            <a:ext cx="304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rung chuong vang chuan.mp3">
            <a:hlinkClick r:id="" action="ppaction://media"/>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62484"/>
                                        </p:tgtEl>
                                        <p:attrNameLst>
                                          <p:attrName>style.visibility</p:attrName>
                                        </p:attrNameLst>
                                      </p:cBhvr>
                                      <p:to>
                                        <p:strVal val="visible"/>
                                      </p:to>
                                    </p:set>
                                    <p:animEffect transition="in" filter="dissolve">
                                      <p:cBhvr>
                                        <p:cTn id="7" dur="100"/>
                                        <p:tgtEl>
                                          <p:spTgt spid="6248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248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283911" fill="hold"/>
                                        <p:tgtEl>
                                          <p:spTgt spid="62485"/>
                                        </p:tgtEl>
                                      </p:cBhvr>
                                    </p:cmd>
                                  </p:childTnLst>
                                </p:cTn>
                              </p:par>
                            </p:childTnLst>
                          </p:cTn>
                        </p:par>
                      </p:childTnLst>
                    </p:cTn>
                  </p:par>
                </p:childTnLst>
              </p:cTn>
              <p:nextCondLst>
                <p:cond evt="onClick" delay="0">
                  <p:tgtEl>
                    <p:spTgt spid="6248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248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old Texture Backgroun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a:extLst>
              <a:ext uri="{FF2B5EF4-FFF2-40B4-BE49-F238E27FC236}">
                <a16:creationId xmlns:a16="http://schemas.microsoft.com/office/drawing/2014/main" id="{747DD471-11AD-409F-8A0C-1B949AD388F6}"/>
              </a:ext>
            </a:extLst>
          </p:cNvPr>
          <p:cNvGrpSpPr/>
          <p:nvPr/>
        </p:nvGrpSpPr>
        <p:grpSpPr>
          <a:xfrm>
            <a:off x="-457200" y="869604"/>
            <a:ext cx="10058400" cy="5988396"/>
            <a:chOff x="333828" y="1584291"/>
            <a:chExt cx="11524343" cy="4847772"/>
          </a:xfrm>
          <a:effectLst>
            <a:outerShdw blurRad="63500" sx="102000" sy="102000" algn="ctr" rotWithShape="0">
              <a:prstClr val="black">
                <a:alpha val="80000"/>
              </a:prstClr>
            </a:outerShdw>
          </a:effectLst>
        </p:grpSpPr>
        <p:pic>
          <p:nvPicPr>
            <p:cNvPr id="15" name="Picture 14">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blip>
            <a:srcRect b="8917"/>
            <a:stretch/>
          </p:blipFill>
          <p:spPr>
            <a:xfrm>
              <a:off x="1482427" y="1858247"/>
              <a:ext cx="9349696" cy="4233063"/>
            </a:xfrm>
            <a:prstGeom prst="rect">
              <a:avLst/>
            </a:prstGeom>
          </p:spPr>
        </p:pic>
        <p:pic>
          <p:nvPicPr>
            <p:cNvPr id="16" name="Picture 15">
              <a:extLst>
                <a:ext uri="{FF2B5EF4-FFF2-40B4-BE49-F238E27FC236}">
                  <a16:creationId xmlns:a16="http://schemas.microsoft.com/office/drawing/2014/main" id="{21928E1C-C859-46F1-B44F-89F8C7FCE1B8}"/>
                </a:ext>
              </a:extLst>
            </p:cNvPr>
            <p:cNvPicPr>
              <a:picLocks noChangeAspect="1"/>
            </p:cNvPicPr>
            <p:nvPr/>
          </p:nvPicPr>
          <p:blipFill rotWithShape="1">
            <a:blip r:embed="rId4">
              <a:extLst/>
            </a:blip>
            <a:srcRect l="2619" t="21800" r="2857" b="7491"/>
            <a:stretch/>
          </p:blipFill>
          <p:spPr>
            <a:xfrm>
              <a:off x="333828" y="1584291"/>
              <a:ext cx="11524343" cy="4847772"/>
            </a:xfrm>
            <a:prstGeom prst="rect">
              <a:avLst/>
            </a:prstGeom>
          </p:spPr>
        </p:pic>
      </p:grpSp>
      <p:sp>
        <p:nvSpPr>
          <p:cNvPr id="6154" name="Text Box 10"/>
          <p:cNvSpPr txBox="1">
            <a:spLocks noChangeArrowheads="1"/>
          </p:cNvSpPr>
          <p:nvPr/>
        </p:nvSpPr>
        <p:spPr bwMode="auto">
          <a:xfrm>
            <a:off x="676275" y="1349375"/>
            <a:ext cx="77089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900"/>
              </a:lnSpc>
              <a:spcBef>
                <a:spcPct val="50000"/>
              </a:spcBef>
              <a:buFontTx/>
              <a:buNone/>
            </a:pPr>
            <a:r>
              <a:rPr lang="fi-FI" altLang="en-US" sz="2000">
                <a:solidFill>
                  <a:schemeClr val="bg1"/>
                </a:solidFill>
                <a:latin typeface="Times New Roman" panose="02020603050405020304" pitchFamily="18" charset="0"/>
                <a:cs typeface="Times New Roman" panose="02020603050405020304" pitchFamily="18" charset="0"/>
              </a:rPr>
              <a:t> + Sau khi nghe câu hỏi, mỗi thí sinh dự thi có 15 giây suy nghĩ và đưa ra đáp án (hoặc chọn đáp án đúng).</a:t>
            </a:r>
            <a:endParaRPr lang="en-US" altLang="en-US" sz="2000">
              <a:solidFill>
                <a:schemeClr val="bg1"/>
              </a:solidFill>
              <a:latin typeface="Times New Roman" panose="02020603050405020304" pitchFamily="18" charset="0"/>
              <a:cs typeface="Times New Roman" panose="02020603050405020304" pitchFamily="18" charset="0"/>
            </a:endParaRPr>
          </a:p>
        </p:txBody>
      </p:sp>
      <p:sp>
        <p:nvSpPr>
          <p:cNvPr id="6155" name="Text Box 11"/>
          <p:cNvSpPr txBox="1">
            <a:spLocks noChangeArrowheads="1"/>
          </p:cNvSpPr>
          <p:nvPr/>
        </p:nvSpPr>
        <p:spPr bwMode="auto">
          <a:xfrm>
            <a:off x="747713" y="1981200"/>
            <a:ext cx="772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900"/>
              </a:lnSpc>
              <a:spcBef>
                <a:spcPct val="50000"/>
              </a:spcBef>
              <a:buFontTx/>
              <a:buNone/>
            </a:pPr>
            <a:r>
              <a:rPr lang="en-US" altLang="en-US" sz="2000">
                <a:solidFill>
                  <a:schemeClr val="bg1"/>
                </a:solidFill>
                <a:latin typeface="Times New Roman" panose="02020603050405020304" pitchFamily="18" charset="0"/>
                <a:cs typeface="Times New Roman" panose="02020603050405020304" pitchFamily="18" charset="0"/>
              </a:rPr>
              <a:t>+ Hết 15 giây, các thí sinh đồng loạt nâng đáp án cho hội đồng trọng tài, nếu sai thì nhanh chóng tự giác rời khỏi sàn thi đấu.</a:t>
            </a:r>
          </a:p>
        </p:txBody>
      </p:sp>
      <p:sp>
        <p:nvSpPr>
          <p:cNvPr id="6156" name="Text Box 12"/>
          <p:cNvSpPr txBox="1">
            <a:spLocks noChangeArrowheads="1"/>
          </p:cNvSpPr>
          <p:nvPr/>
        </p:nvSpPr>
        <p:spPr bwMode="auto">
          <a:xfrm>
            <a:off x="719138" y="4600575"/>
            <a:ext cx="77073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900"/>
              </a:lnSpc>
              <a:spcBef>
                <a:spcPct val="50000"/>
              </a:spcBef>
              <a:buFontTx/>
              <a:buNone/>
            </a:pPr>
            <a:r>
              <a:rPr lang="en-US" altLang="en-US" sz="2000">
                <a:solidFill>
                  <a:schemeClr val="bg1"/>
                </a:solidFill>
                <a:latin typeface="Times New Roman" panose="02020603050405020304" pitchFamily="18" charset="0"/>
                <a:cs typeface="Times New Roman" panose="02020603050405020304" pitchFamily="18" charset="0"/>
              </a:rPr>
              <a:t>+ Nếu bị trọng tài phát hiện gian lận trong khi làm bài thì thí sinh đó bị huỷ bỏ đáp án và rời khỏi sàn đấu vĩnh viễn</a:t>
            </a:r>
          </a:p>
        </p:txBody>
      </p:sp>
      <p:sp>
        <p:nvSpPr>
          <p:cNvPr id="6157" name="Text Box 13"/>
          <p:cNvSpPr txBox="1">
            <a:spLocks noChangeArrowheads="1"/>
          </p:cNvSpPr>
          <p:nvPr/>
        </p:nvSpPr>
        <p:spPr bwMode="auto">
          <a:xfrm>
            <a:off x="747713" y="5268913"/>
            <a:ext cx="7707312"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800"/>
              </a:lnSpc>
              <a:spcBef>
                <a:spcPct val="0"/>
              </a:spcBef>
              <a:buFontTx/>
              <a:buNone/>
            </a:pPr>
            <a:r>
              <a:rPr lang="en-US" altLang="en-US" sz="2000">
                <a:solidFill>
                  <a:schemeClr val="bg1"/>
                </a:solidFill>
                <a:latin typeface="Times New Roman" panose="02020603050405020304" pitchFamily="18" charset="0"/>
                <a:cs typeface="Times New Roman" panose="02020603050405020304" pitchFamily="18" charset="0"/>
              </a:rPr>
              <a:t>+ Đối với khán giả thì phải tuyệt đối giữ trật tự trong thời gian 15 giây suy nghĩ và không được nhắc câu trả lời.</a:t>
            </a:r>
          </a:p>
        </p:txBody>
      </p:sp>
      <p:sp>
        <p:nvSpPr>
          <p:cNvPr id="6158" name="Text Box 14"/>
          <p:cNvSpPr txBox="1">
            <a:spLocks noChangeArrowheads="1"/>
          </p:cNvSpPr>
          <p:nvPr/>
        </p:nvSpPr>
        <p:spPr bwMode="auto">
          <a:xfrm>
            <a:off x="782638" y="2619375"/>
            <a:ext cx="77073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900"/>
              </a:lnSpc>
              <a:spcBef>
                <a:spcPct val="50000"/>
              </a:spcBef>
              <a:buFontTx/>
              <a:buNone/>
            </a:pPr>
            <a:r>
              <a:rPr lang="en-US" altLang="en-US" sz="2000">
                <a:solidFill>
                  <a:schemeClr val="bg1"/>
                </a:solidFill>
                <a:latin typeface="Times New Roman" panose="02020603050405020304" pitchFamily="18" charset="0"/>
                <a:cs typeface="Times New Roman" panose="02020603050405020304" pitchFamily="18" charset="0"/>
              </a:rPr>
              <a:t>+ Khi đến câu hỏi số 10, học sinh trên sân còn lại dưới 10 em thì sử dụng biện pháp cứu trợ.</a:t>
            </a:r>
          </a:p>
        </p:txBody>
      </p:sp>
      <p:sp>
        <p:nvSpPr>
          <p:cNvPr id="6159" name="Text Box 15"/>
          <p:cNvSpPr txBox="1">
            <a:spLocks noChangeArrowheads="1"/>
          </p:cNvSpPr>
          <p:nvPr/>
        </p:nvSpPr>
        <p:spPr bwMode="auto">
          <a:xfrm>
            <a:off x="741363" y="3263900"/>
            <a:ext cx="77073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1900"/>
              </a:lnSpc>
              <a:spcBef>
                <a:spcPct val="50000"/>
              </a:spcBef>
              <a:buFontTx/>
              <a:buNone/>
            </a:pPr>
            <a:r>
              <a:rPr lang="en-US" altLang="en-US" sz="2000">
                <a:solidFill>
                  <a:schemeClr val="bg1"/>
                </a:solidFill>
                <a:latin typeface="Times New Roman" panose="02020603050405020304" pitchFamily="18" charset="0"/>
                <a:cs typeface="Times New Roman" panose="02020603050405020304" pitchFamily="18" charset="0"/>
              </a:rPr>
              <a:t>+ Hình thức cứu trợ: Mỗi </a:t>
            </a:r>
            <a:r>
              <a:rPr lang="en-US" altLang="en-US" sz="2000" b="1">
                <a:solidFill>
                  <a:srgbClr val="FFFF00"/>
                </a:solidFill>
                <a:latin typeface="Times New Roman" panose="02020603050405020304" pitchFamily="18" charset="0"/>
                <a:cs typeface="Times New Roman" panose="02020603050405020304" pitchFamily="18" charset="0"/>
              </a:rPr>
              <a:t>Lớp trưởng </a:t>
            </a:r>
            <a:r>
              <a:rPr lang="en-US" altLang="en-US" sz="2000">
                <a:solidFill>
                  <a:schemeClr val="bg1"/>
                </a:solidFill>
                <a:latin typeface="Times New Roman" panose="02020603050405020304" pitchFamily="18" charset="0"/>
                <a:cs typeface="Times New Roman" panose="02020603050405020304" pitchFamily="18" charset="0"/>
              </a:rPr>
              <a:t>được ném 2 quả bóng, mỗi quả bóng được ném vào rổ thì cứu được 1 thí sinh quay lại sàn. Khi trên sàn thi đấu chỉ còn 1 thí sinh, mà thí sinh đó không trả lời được câu hỏi thì có quyền xin cứa trợ từ phao cứu trợ của cổ động viên do học sinh đó  tự chọn.</a:t>
            </a:r>
          </a:p>
        </p:txBody>
      </p:sp>
      <p:pic>
        <p:nvPicPr>
          <p:cNvPr id="17" name="Picture 16" descr="Logo&#10;&#10;Description automatically generate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1163" y="-180975"/>
            <a:ext cx="1624012"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2C57131F-C79D-4825-BD7B-1FBE387F303C}"/>
              </a:ext>
            </a:extLst>
          </p:cNvPr>
          <p:cNvSpPr txBox="1"/>
          <p:nvPr/>
        </p:nvSpPr>
        <p:spPr>
          <a:xfrm>
            <a:off x="2416143" y="157546"/>
            <a:ext cx="4089517" cy="954107"/>
          </a:xfrm>
          <a:prstGeom prst="rect">
            <a:avLst/>
          </a:prstGeom>
          <a:noFill/>
        </p:spPr>
        <p:txBody>
          <a:bodyPr wrap="none">
            <a:spAutoFit/>
            <a:scene3d>
              <a:camera prst="orthographicFront"/>
              <a:lightRig rig="threePt" dir="t"/>
            </a:scene3d>
            <a:sp3d extrusionH="57150">
              <a:bevelT w="38100" h="38100" prst="angle"/>
            </a:sp3d>
          </a:bodyPr>
          <a:lstStyle/>
          <a:p>
            <a:pPr algn="ctr" eaLnBrk="1" hangingPunct="1">
              <a:defRPr/>
            </a:pPr>
            <a:r>
              <a:rPr lang="fr-FR" sz="2800" b="1" dirty="0">
                <a:solidFill>
                  <a:srgbClr val="FFC000"/>
                </a:solidFill>
                <a:effectLst>
                  <a:glow rad="228600">
                    <a:schemeClr val="accent4">
                      <a:satMod val="175000"/>
                      <a:alpha val="40000"/>
                    </a:schemeClr>
                  </a:glow>
                </a:effectLst>
                <a:latin typeface="Times New Roman" panose="02020603050405020304" pitchFamily="18" charset="0"/>
                <a:ea typeface="Open Sans Extrabold" panose="020B0906030804020204" pitchFamily="34" charset="0"/>
                <a:cs typeface="Times New Roman" panose="02020603050405020304" pitchFamily="18" charset="0"/>
              </a:rPr>
              <a:t>RUNG CHUÔNG VÀNG</a:t>
            </a:r>
          </a:p>
          <a:p>
            <a:pPr algn="ctr" eaLnBrk="1" hangingPunct="1">
              <a:defRPr/>
            </a:pPr>
            <a:r>
              <a:rPr lang="fr-FR" sz="2800" b="1" dirty="0">
                <a:solidFill>
                  <a:srgbClr val="FFC000"/>
                </a:solidFill>
                <a:effectLst>
                  <a:glow rad="228600">
                    <a:schemeClr val="accent4">
                      <a:satMod val="175000"/>
                      <a:alpha val="40000"/>
                    </a:schemeClr>
                  </a:glow>
                </a:effectLst>
                <a:latin typeface="Times New Roman" panose="02020603050405020304" pitchFamily="18" charset="0"/>
                <a:ea typeface="Open Sans Extrabold" panose="020B0906030804020204" pitchFamily="34" charset="0"/>
                <a:cs typeface="Times New Roman" panose="02020603050405020304" pitchFamily="18" charset="0"/>
              </a:rPr>
              <a:t>LUẬT CHƠI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6154">
                                            <p:txEl>
                                              <p:pRg st="0" end="0"/>
                                            </p:txEl>
                                          </p:spTgt>
                                        </p:tgtEl>
                                        <p:attrNameLst>
                                          <p:attrName>style.visibility</p:attrName>
                                        </p:attrNameLst>
                                      </p:cBhvr>
                                      <p:to>
                                        <p:strVal val="visible"/>
                                      </p:to>
                                    </p:set>
                                    <p:anim calcmode="lin" valueType="num">
                                      <p:cBhvr additive="base">
                                        <p:cTn id="7" dur="500" fill="hold"/>
                                        <p:tgtEl>
                                          <p:spTgt spid="61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 calcmode="lin" valueType="num">
                                      <p:cBhvr additive="base">
                                        <p:cTn id="13" dur="500" fill="hold"/>
                                        <p:tgtEl>
                                          <p:spTgt spid="6155"/>
                                        </p:tgtEl>
                                        <p:attrNameLst>
                                          <p:attrName>ppt_x</p:attrName>
                                        </p:attrNameLst>
                                      </p:cBhvr>
                                      <p:tavLst>
                                        <p:tav tm="0">
                                          <p:val>
                                            <p:strVal val="#ppt_x"/>
                                          </p:val>
                                        </p:tav>
                                        <p:tav tm="100000">
                                          <p:val>
                                            <p:strVal val="#ppt_x"/>
                                          </p:val>
                                        </p:tav>
                                      </p:tavLst>
                                    </p:anim>
                                    <p:anim calcmode="lin" valueType="num">
                                      <p:cBhvr additive="base">
                                        <p:cTn id="14"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8"/>
                                        </p:tgtEl>
                                        <p:attrNameLst>
                                          <p:attrName>style.visibility</p:attrName>
                                        </p:attrNameLst>
                                      </p:cBhvr>
                                      <p:to>
                                        <p:strVal val="visible"/>
                                      </p:to>
                                    </p:set>
                                    <p:anim calcmode="lin" valueType="num">
                                      <p:cBhvr additive="base">
                                        <p:cTn id="19" dur="500" fill="hold"/>
                                        <p:tgtEl>
                                          <p:spTgt spid="6158"/>
                                        </p:tgtEl>
                                        <p:attrNameLst>
                                          <p:attrName>ppt_x</p:attrName>
                                        </p:attrNameLst>
                                      </p:cBhvr>
                                      <p:tavLst>
                                        <p:tav tm="0">
                                          <p:val>
                                            <p:strVal val="#ppt_x"/>
                                          </p:val>
                                        </p:tav>
                                        <p:tav tm="100000">
                                          <p:val>
                                            <p:strVal val="#ppt_x"/>
                                          </p:val>
                                        </p:tav>
                                      </p:tavLst>
                                    </p:anim>
                                    <p:anim calcmode="lin" valueType="num">
                                      <p:cBhvr additive="base">
                                        <p:cTn id="20"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59"/>
                                        </p:tgtEl>
                                        <p:attrNameLst>
                                          <p:attrName>style.visibility</p:attrName>
                                        </p:attrNameLst>
                                      </p:cBhvr>
                                      <p:to>
                                        <p:strVal val="visible"/>
                                      </p:to>
                                    </p:set>
                                    <p:anim calcmode="lin" valueType="num">
                                      <p:cBhvr additive="base">
                                        <p:cTn id="25" dur="500" fill="hold"/>
                                        <p:tgtEl>
                                          <p:spTgt spid="6159"/>
                                        </p:tgtEl>
                                        <p:attrNameLst>
                                          <p:attrName>ppt_x</p:attrName>
                                        </p:attrNameLst>
                                      </p:cBhvr>
                                      <p:tavLst>
                                        <p:tav tm="0">
                                          <p:val>
                                            <p:strVal val="#ppt_x"/>
                                          </p:val>
                                        </p:tav>
                                        <p:tav tm="100000">
                                          <p:val>
                                            <p:strVal val="#ppt_x"/>
                                          </p:val>
                                        </p:tav>
                                      </p:tavLst>
                                    </p:anim>
                                    <p:anim calcmode="lin" valueType="num">
                                      <p:cBhvr additive="base">
                                        <p:cTn id="26"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56"/>
                                        </p:tgtEl>
                                        <p:attrNameLst>
                                          <p:attrName>style.visibility</p:attrName>
                                        </p:attrNameLst>
                                      </p:cBhvr>
                                      <p:to>
                                        <p:strVal val="visible"/>
                                      </p:to>
                                    </p:set>
                                    <p:anim calcmode="lin" valueType="num">
                                      <p:cBhvr additive="base">
                                        <p:cTn id="31" dur="500" fill="hold"/>
                                        <p:tgtEl>
                                          <p:spTgt spid="6156"/>
                                        </p:tgtEl>
                                        <p:attrNameLst>
                                          <p:attrName>ppt_x</p:attrName>
                                        </p:attrNameLst>
                                      </p:cBhvr>
                                      <p:tavLst>
                                        <p:tav tm="0">
                                          <p:val>
                                            <p:strVal val="#ppt_x"/>
                                          </p:val>
                                        </p:tav>
                                        <p:tav tm="100000">
                                          <p:val>
                                            <p:strVal val="#ppt_x"/>
                                          </p:val>
                                        </p:tav>
                                      </p:tavLst>
                                    </p:anim>
                                    <p:anim calcmode="lin" valueType="num">
                                      <p:cBhvr additive="base">
                                        <p:cTn id="32"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57"/>
                                        </p:tgtEl>
                                        <p:attrNameLst>
                                          <p:attrName>style.visibility</p:attrName>
                                        </p:attrNameLst>
                                      </p:cBhvr>
                                      <p:to>
                                        <p:strVal val="visible"/>
                                      </p:to>
                                    </p:set>
                                    <p:anim calcmode="lin" valueType="num">
                                      <p:cBhvr additive="base">
                                        <p:cTn id="37" dur="500" fill="hold"/>
                                        <p:tgtEl>
                                          <p:spTgt spid="6157"/>
                                        </p:tgtEl>
                                        <p:attrNameLst>
                                          <p:attrName>ppt_x</p:attrName>
                                        </p:attrNameLst>
                                      </p:cBhvr>
                                      <p:tavLst>
                                        <p:tav tm="0">
                                          <p:val>
                                            <p:strVal val="#ppt_x"/>
                                          </p:val>
                                        </p:tav>
                                        <p:tav tm="100000">
                                          <p:val>
                                            <p:strVal val="#ppt_x"/>
                                          </p:val>
                                        </p:tav>
                                      </p:tavLst>
                                    </p:anim>
                                    <p:anim calcmode="lin" valueType="num">
                                      <p:cBhvr additive="base">
                                        <p:cTn id="38" dur="500" fill="hold"/>
                                        <p:tgtEl>
                                          <p:spTgt spid="6157"/>
                                        </p:tgtEl>
                                        <p:attrNameLst>
                                          <p:attrName>ppt_y</p:attrName>
                                        </p:attrNameLst>
                                      </p:cBhvr>
                                      <p:tavLst>
                                        <p:tav tm="0">
                                          <p:val>
                                            <p:strVal val="1+#ppt_h/2"/>
                                          </p:val>
                                        </p:tav>
                                        <p:tav tm="100000">
                                          <p:val>
                                            <p:strVal val="#ppt_y"/>
                                          </p:val>
                                        </p:tav>
                                      </p:tavLst>
                                    </p:anim>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7"/>
                                        </p:tgtEl>
                                        <p:attrNameLst>
                                          <p:attrName>r</p:attrName>
                                        </p:attrNameLst>
                                      </p:cBhvr>
                                    </p:animRot>
                                    <p:animRot by="-240000">
                                      <p:cBhvr>
                                        <p:cTn id="41" dur="200" fill="hold">
                                          <p:stCondLst>
                                            <p:cond delay="200"/>
                                          </p:stCondLst>
                                        </p:cTn>
                                        <p:tgtEl>
                                          <p:spTgt spid="17"/>
                                        </p:tgtEl>
                                        <p:attrNameLst>
                                          <p:attrName>r</p:attrName>
                                        </p:attrNameLst>
                                      </p:cBhvr>
                                    </p:animRot>
                                    <p:animRot by="240000">
                                      <p:cBhvr>
                                        <p:cTn id="42" dur="200" fill="hold">
                                          <p:stCondLst>
                                            <p:cond delay="400"/>
                                          </p:stCondLst>
                                        </p:cTn>
                                        <p:tgtEl>
                                          <p:spTgt spid="17"/>
                                        </p:tgtEl>
                                        <p:attrNameLst>
                                          <p:attrName>r</p:attrName>
                                        </p:attrNameLst>
                                      </p:cBhvr>
                                    </p:animRot>
                                    <p:animRot by="-240000">
                                      <p:cBhvr>
                                        <p:cTn id="43" dur="200" fill="hold">
                                          <p:stCondLst>
                                            <p:cond delay="600"/>
                                          </p:stCondLst>
                                        </p:cTn>
                                        <p:tgtEl>
                                          <p:spTgt spid="17"/>
                                        </p:tgtEl>
                                        <p:attrNameLst>
                                          <p:attrName>r</p:attrName>
                                        </p:attrNameLst>
                                      </p:cBhvr>
                                    </p:animRot>
                                    <p:animRot by="120000">
                                      <p:cBhvr>
                                        <p:cTn id="44" dur="200" fill="hold">
                                          <p:stCondLst>
                                            <p:cond delay="800"/>
                                          </p:stCondLst>
                                        </p:cTn>
                                        <p:tgtEl>
                                          <p:spTgt spid="17"/>
                                        </p:tgtEl>
                                        <p:attrNameLst>
                                          <p:attrName>r</p:attrName>
                                        </p:attrNameLst>
                                      </p:cBhvr>
                                    </p:animRot>
                                  </p:childTnLst>
                                </p:cTn>
                              </p:par>
                              <p:par>
                                <p:cTn id="45" presetID="22" presetClass="entr" presetSubtype="8" fill="hold" nodeType="withEffect">
                                  <p:stCondLst>
                                    <p:cond delay="0"/>
                                  </p:stCondLst>
                                  <p:iterate type="lt">
                                    <p:tmPct val="16923"/>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1000"/>
                                        <p:tgtEl>
                                          <p:spTgt spid="18">
                                            <p:txEl>
                                              <p:pRg st="0" end="0"/>
                                            </p:txEl>
                                          </p:spTgt>
                                        </p:tgtEl>
                                      </p:cBhvr>
                                    </p:animEffect>
                                  </p:childTnLst>
                                </p:cTn>
                              </p:par>
                              <p:par>
                                <p:cTn id="48" presetID="22" presetClass="entr" presetSubtype="8" fill="hold" nodeType="withEffect">
                                  <p:stCondLst>
                                    <p:cond delay="0"/>
                                  </p:stCondLst>
                                  <p:iterate type="lt">
                                    <p:tmPct val="16923"/>
                                  </p:iterate>
                                  <p:childTnLst>
                                    <p:set>
                                      <p:cBhvr>
                                        <p:cTn id="49" dur="1" fill="hold">
                                          <p:stCondLst>
                                            <p:cond delay="0"/>
                                          </p:stCondLst>
                                        </p:cTn>
                                        <p:tgtEl>
                                          <p:spTgt spid="18">
                                            <p:txEl>
                                              <p:pRg st="1" end="1"/>
                                            </p:txEl>
                                          </p:spTgt>
                                        </p:tgtEl>
                                        <p:attrNameLst>
                                          <p:attrName>style.visibility</p:attrName>
                                        </p:attrNameLst>
                                      </p:cBhvr>
                                      <p:to>
                                        <p:strVal val="visible"/>
                                      </p:to>
                                    </p:set>
                                    <p:animEffect transition="in" filter="wipe(left)">
                                      <p:cBhvr>
                                        <p:cTn id="50" dur="1000"/>
                                        <p:tgtEl>
                                          <p:spTgt spid="18">
                                            <p:txEl>
                                              <p:pRg st="1" end="1"/>
                                            </p:txEl>
                                          </p:spTgt>
                                        </p:tgtEl>
                                      </p:cBhvr>
                                    </p:animEffect>
                                  </p:childTnLst>
                                </p:cTn>
                              </p:par>
                              <p:par>
                                <p:cTn id="51" presetID="14" presetClass="entr" presetSubtype="10" repeatCount="5000" fill="hold" grpId="0" nodeType="withEffect">
                                  <p:stCondLst>
                                    <p:cond delay="3250"/>
                                  </p:stCondLst>
                                  <p:iterate type="lt">
                                    <p:tmPct val="0"/>
                                  </p:iterate>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53" dur="750"/>
                                        <p:tgtEl>
                                          <p:spTgt spid="18">
                                            <p:txEl>
                                              <p:pRg st="0" end="0"/>
                                            </p:txEl>
                                          </p:spTgt>
                                        </p:tgtEl>
                                      </p:cBhvr>
                                    </p:animEffect>
                                  </p:childTnLst>
                                </p:cTn>
                              </p:par>
                              <p:par>
                                <p:cTn id="54" presetID="14" presetClass="entr" presetSubtype="10" repeatCount="5000" fill="hold" grpId="0" nodeType="withEffect">
                                  <p:stCondLst>
                                    <p:cond delay="3250"/>
                                  </p:stCondLst>
                                  <p:iterate type="lt">
                                    <p:tmPct val="0"/>
                                  </p:iterate>
                                  <p:childTnLst>
                                    <p:set>
                                      <p:cBhvr>
                                        <p:cTn id="55"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56" dur="75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uild="allAtOnce"/>
      <p:bldP spid="6155" grpId="0"/>
      <p:bldP spid="6156" grpId="0"/>
      <p:bldP spid="6157" grpId="0"/>
      <p:bldP spid="6158" grpId="0"/>
      <p:bldP spid="6159" grpId="0"/>
      <p:bldP spid="18"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GB" altLang="en-US" smtClean="0"/>
          </a:p>
        </p:txBody>
      </p:sp>
      <p:sp>
        <p:nvSpPr>
          <p:cNvPr id="31747" name="Rectangle 3"/>
          <p:cNvSpPr>
            <a:spLocks noGrp="1" noChangeArrowheads="1"/>
          </p:cNvSpPr>
          <p:nvPr>
            <p:ph type="body" idx="1"/>
          </p:nvPr>
        </p:nvSpPr>
        <p:spPr>
          <a:xfrm>
            <a:off x="457200" y="2057400"/>
            <a:ext cx="8229600" cy="4525963"/>
          </a:xfrm>
        </p:spPr>
        <p:txBody>
          <a:bodyPr/>
          <a:lstStyle/>
          <a:p>
            <a:pPr eaLnBrk="1" hangingPunct="1"/>
            <a:endParaRPr lang="en-GB" altLang="en-US" smtClean="0"/>
          </a:p>
        </p:txBody>
      </p:sp>
      <p:pic>
        <p:nvPicPr>
          <p:cNvPr id="59396" name="Picture 4" descr="EARTH"/>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533400" y="4953000"/>
            <a:ext cx="457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AutoShape 5"/>
          <p:cNvSpPr>
            <a:spLocks noChangeArrowheads="1"/>
          </p:cNvSpPr>
          <p:nvPr/>
        </p:nvSpPr>
        <p:spPr bwMode="auto">
          <a:xfrm>
            <a:off x="0" y="-762000"/>
            <a:ext cx="8610600" cy="7010400"/>
          </a:xfrm>
          <a:prstGeom prst="horizontalScroll">
            <a:avLst>
              <a:gd name="adj" fmla="val 12500"/>
            </a:avLst>
          </a:prstGeom>
          <a:solidFill>
            <a:srgbClr val="0000FF"/>
          </a:solidFill>
          <a:ln w="5715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a:solidFill>
                <a:srgbClr val="0000CC"/>
              </a:solidFill>
            </a:endParaRPr>
          </a:p>
        </p:txBody>
      </p:sp>
      <p:sp>
        <p:nvSpPr>
          <p:cNvPr id="31750" name="Text Box 6"/>
          <p:cNvSpPr txBox="1">
            <a:spLocks noChangeArrowheads="1"/>
          </p:cNvSpPr>
          <p:nvPr/>
        </p:nvSpPr>
        <p:spPr bwMode="auto">
          <a:xfrm>
            <a:off x="0" y="228600"/>
            <a:ext cx="84582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u="sng">
                <a:solidFill>
                  <a:srgbClr val="FFFF66"/>
                </a:solidFill>
                <a:latin typeface="Times New Roman" panose="02020603050405020304" pitchFamily="18" charset="0"/>
              </a:rPr>
              <a:t>Câu 18</a:t>
            </a:r>
            <a:r>
              <a:rPr lang="en-US" altLang="en-US" b="1">
                <a:solidFill>
                  <a:srgbClr val="FFFF66"/>
                </a:solidFill>
                <a:latin typeface="Times New Roman" panose="02020603050405020304" pitchFamily="18" charset="0"/>
              </a:rPr>
              <a:t>:</a:t>
            </a:r>
          </a:p>
          <a:p>
            <a:pPr algn="just">
              <a:spcBef>
                <a:spcPct val="0"/>
              </a:spcBef>
              <a:buFontTx/>
              <a:buNone/>
            </a:pPr>
            <a:r>
              <a:rPr lang="en-US" altLang="en-US" b="1">
                <a:solidFill>
                  <a:schemeClr val="bg1"/>
                </a:solidFill>
                <a:latin typeface="Times New Roman" panose="02020603050405020304" pitchFamily="18" charset="0"/>
              </a:rPr>
              <a:t>           Điền từ còn thiếu vào chỗ ...... trong câu sau: </a:t>
            </a:r>
            <a:endParaRPr lang="en-US" altLang="en-US" b="1">
              <a:solidFill>
                <a:schemeClr val="bg1"/>
              </a:solidFill>
              <a:latin typeface=".VnTime" panose="020B7200000000000000" pitchFamily="34" charset="0"/>
            </a:endParaRPr>
          </a:p>
          <a:p>
            <a:pPr algn="just">
              <a:spcBef>
                <a:spcPct val="0"/>
              </a:spcBef>
              <a:buFontTx/>
              <a:buNone/>
            </a:pPr>
            <a:r>
              <a:rPr lang="en-US" altLang="en-US" b="1">
                <a:solidFill>
                  <a:srgbClr val="FFFF66"/>
                </a:solidFill>
                <a:latin typeface=".VnTime" panose="020B7200000000000000" pitchFamily="34" charset="0"/>
              </a:rPr>
              <a:t>           </a:t>
            </a:r>
            <a:r>
              <a:rPr lang="en-US" altLang="en-US" b="1" i="1">
                <a:solidFill>
                  <a:srgbClr val="FFFF66"/>
                </a:solidFill>
                <a:latin typeface="Times New Roman" panose="02020603050405020304" pitchFamily="18" charset="0"/>
              </a:rPr>
              <a:t>Khoảng 700 năm TCN, nhà nước đầu tiên</a:t>
            </a:r>
          </a:p>
          <a:p>
            <a:pPr algn="just">
              <a:spcBef>
                <a:spcPct val="0"/>
              </a:spcBef>
              <a:buFontTx/>
              <a:buNone/>
            </a:pPr>
            <a:r>
              <a:rPr lang="en-US" altLang="en-US" b="1" i="1">
                <a:solidFill>
                  <a:srgbClr val="FFFF66"/>
                </a:solidFill>
                <a:latin typeface="Times New Roman" panose="02020603050405020304" pitchFamily="18" charset="0"/>
              </a:rPr>
              <a:t>    của nước ta đã ra đời. Tên nước là Văn Lang. Vua được gọi là Hùng Vương. Người .... biết làm ruộng, đúc đồng làm vũ khí và công cụ sản suất .</a:t>
            </a:r>
            <a:endParaRPr lang="en-US" altLang="en-US" b="1" i="1">
              <a:solidFill>
                <a:schemeClr val="bg1"/>
              </a:solidFill>
              <a:latin typeface="Times New Roman" panose="02020603050405020304" pitchFamily="18" charset="0"/>
            </a:endParaRPr>
          </a:p>
        </p:txBody>
      </p:sp>
      <p:pic>
        <p:nvPicPr>
          <p:cNvPr id="31751" name="Picture 7" descr="flora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EARTH"/>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8001000" y="-609600"/>
            <a:ext cx="457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Bellcoll">
            <a:hlinkClick r:id="" action="ppaction://hlinkshowjump?jump=firstslide"/>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35814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dongho"/>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4876800"/>
            <a:ext cx="10795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Rectangle 11"/>
          <p:cNvSpPr>
            <a:spLocks noChangeArrowheads="1"/>
          </p:cNvSpPr>
          <p:nvPr/>
        </p:nvSpPr>
        <p:spPr bwMode="auto">
          <a:xfrm>
            <a:off x="762000" y="5486400"/>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1</a:t>
            </a:r>
          </a:p>
        </p:txBody>
      </p:sp>
      <p:sp>
        <p:nvSpPr>
          <p:cNvPr id="59404" name="Rectangle 12"/>
          <p:cNvSpPr>
            <a:spLocks noChangeArrowheads="1"/>
          </p:cNvSpPr>
          <p:nvPr/>
        </p:nvSpPr>
        <p:spPr bwMode="auto">
          <a:xfrm>
            <a:off x="15240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2</a:t>
            </a:r>
          </a:p>
        </p:txBody>
      </p:sp>
      <p:sp>
        <p:nvSpPr>
          <p:cNvPr id="59405" name="Rectangle 13"/>
          <p:cNvSpPr>
            <a:spLocks noChangeArrowheads="1"/>
          </p:cNvSpPr>
          <p:nvPr/>
        </p:nvSpPr>
        <p:spPr bwMode="auto">
          <a:xfrm>
            <a:off x="23622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3</a:t>
            </a:r>
          </a:p>
        </p:txBody>
      </p:sp>
      <p:sp>
        <p:nvSpPr>
          <p:cNvPr id="59406" name="Rectangle 14"/>
          <p:cNvSpPr>
            <a:spLocks noChangeArrowheads="1"/>
          </p:cNvSpPr>
          <p:nvPr/>
        </p:nvSpPr>
        <p:spPr bwMode="auto">
          <a:xfrm>
            <a:off x="32004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4</a:t>
            </a:r>
          </a:p>
        </p:txBody>
      </p:sp>
      <p:sp>
        <p:nvSpPr>
          <p:cNvPr id="59407" name="Rectangle 15"/>
          <p:cNvSpPr>
            <a:spLocks noChangeArrowheads="1"/>
          </p:cNvSpPr>
          <p:nvPr/>
        </p:nvSpPr>
        <p:spPr bwMode="auto">
          <a:xfrm>
            <a:off x="40386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5</a:t>
            </a:r>
          </a:p>
        </p:txBody>
      </p:sp>
      <p:sp>
        <p:nvSpPr>
          <p:cNvPr id="59408" name="Rectangle 16"/>
          <p:cNvSpPr>
            <a:spLocks noChangeArrowheads="1"/>
          </p:cNvSpPr>
          <p:nvPr/>
        </p:nvSpPr>
        <p:spPr bwMode="auto">
          <a:xfrm>
            <a:off x="48768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6</a:t>
            </a:r>
          </a:p>
        </p:txBody>
      </p:sp>
      <p:sp>
        <p:nvSpPr>
          <p:cNvPr id="59409" name="Rectangle 17"/>
          <p:cNvSpPr>
            <a:spLocks noChangeArrowheads="1"/>
          </p:cNvSpPr>
          <p:nvPr/>
        </p:nvSpPr>
        <p:spPr bwMode="auto">
          <a:xfrm>
            <a:off x="57150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7</a:t>
            </a:r>
          </a:p>
        </p:txBody>
      </p:sp>
      <p:sp>
        <p:nvSpPr>
          <p:cNvPr id="59410" name="Rectangle 18"/>
          <p:cNvSpPr>
            <a:spLocks noChangeArrowheads="1"/>
          </p:cNvSpPr>
          <p:nvPr/>
        </p:nvSpPr>
        <p:spPr bwMode="auto">
          <a:xfrm>
            <a:off x="65532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8</a:t>
            </a:r>
          </a:p>
        </p:txBody>
      </p:sp>
      <p:sp>
        <p:nvSpPr>
          <p:cNvPr id="59411" name="Rectangle 19"/>
          <p:cNvSpPr>
            <a:spLocks noChangeArrowheads="1"/>
          </p:cNvSpPr>
          <p:nvPr/>
        </p:nvSpPr>
        <p:spPr bwMode="auto">
          <a:xfrm>
            <a:off x="73914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9</a:t>
            </a:r>
          </a:p>
        </p:txBody>
      </p:sp>
      <p:sp>
        <p:nvSpPr>
          <p:cNvPr id="59412" name="Rectangle 20"/>
          <p:cNvSpPr>
            <a:spLocks noChangeArrowheads="1"/>
          </p:cNvSpPr>
          <p:nvPr/>
        </p:nvSpPr>
        <p:spPr bwMode="auto">
          <a:xfrm>
            <a:off x="8153400" y="5486400"/>
            <a:ext cx="838200" cy="457200"/>
          </a:xfrm>
          <a:prstGeom prst="rect">
            <a:avLst/>
          </a:prstGeom>
          <a:gradFill rotWithShape="1">
            <a:gsLst>
              <a:gs pos="0">
                <a:srgbClr val="FF00FF"/>
              </a:gs>
              <a:gs pos="50000">
                <a:srgbClr val="000000"/>
              </a:gs>
              <a:gs pos="100000">
                <a:srgbClr val="FF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Arial" panose="020B0604020202020204" pitchFamily="34" charset="0"/>
              </a:rPr>
              <a:t>10</a:t>
            </a:r>
          </a:p>
        </p:txBody>
      </p:sp>
      <p:sp>
        <p:nvSpPr>
          <p:cNvPr id="59413" name="AutoShape 21"/>
          <p:cNvSpPr>
            <a:spLocks noChangeArrowheads="1"/>
          </p:cNvSpPr>
          <p:nvPr/>
        </p:nvSpPr>
        <p:spPr bwMode="auto">
          <a:xfrm>
            <a:off x="7391400" y="3810000"/>
            <a:ext cx="1752600" cy="1752600"/>
          </a:xfrm>
          <a:prstGeom prst="cloudCallout">
            <a:avLst>
              <a:gd name="adj1" fmla="val 35144"/>
              <a:gd name="adj2" fmla="val -28986"/>
            </a:avLst>
          </a:prstGeom>
          <a:solidFill>
            <a:srgbClr val="FFFF99"/>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3600" b="1">
                <a:solidFill>
                  <a:srgbClr val="FF0000"/>
                </a:solidFill>
                <a:effectLst>
                  <a:outerShdw blurRad="38100" dist="38100" dir="2700000" algn="tl">
                    <a:srgbClr val="000000"/>
                  </a:outerShdw>
                </a:effectLst>
                <a:latin typeface=".VnTime" pitchFamily="34" charset="0"/>
              </a:rPr>
              <a:t>Hết giờ</a:t>
            </a:r>
          </a:p>
        </p:txBody>
      </p:sp>
      <p:pic>
        <p:nvPicPr>
          <p:cNvPr id="59414" name="Picture 22" descr="1495_7"/>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391400" y="5867400"/>
            <a:ext cx="1752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Text Box 23"/>
          <p:cNvSpPr txBox="1">
            <a:spLocks noChangeArrowheads="1"/>
          </p:cNvSpPr>
          <p:nvPr/>
        </p:nvSpPr>
        <p:spPr bwMode="auto">
          <a:xfrm>
            <a:off x="2743200" y="5867400"/>
            <a:ext cx="44196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400" b="1">
                <a:solidFill>
                  <a:srgbClr val="FF0000"/>
                </a:solidFill>
                <a:latin typeface=".VnTime" panose="020B7200000000000000" pitchFamily="34" charset="0"/>
              </a:rPr>
              <a:t>     Lạc Việt</a:t>
            </a:r>
            <a:endParaRPr lang="en-US" altLang="en-US" sz="4400" b="1">
              <a:solidFill>
                <a:srgbClr val="FF0000"/>
              </a:solidFill>
              <a:latin typeface=".VnVogue" panose="020B7200000000000000" pitchFamily="34" charset="0"/>
            </a:endParaRPr>
          </a:p>
        </p:txBody>
      </p:sp>
      <p:sp>
        <p:nvSpPr>
          <p:cNvPr id="59417" name="AutoShape 25"/>
          <p:cNvSpPr>
            <a:spLocks noChangeArrowheads="1"/>
          </p:cNvSpPr>
          <p:nvPr/>
        </p:nvSpPr>
        <p:spPr bwMode="auto">
          <a:xfrm>
            <a:off x="0" y="5410200"/>
            <a:ext cx="2590800" cy="1676400"/>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0066"/>
                </a:solidFill>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10000"/>
                                  </p:stCondLst>
                                  <p:childTnLst>
                                    <p:set>
                                      <p:cBhvr>
                                        <p:cTn id="6" dur="1" fill="hold">
                                          <p:stCondLst>
                                            <p:cond delay="0"/>
                                          </p:stCondLst>
                                        </p:cTn>
                                        <p:tgtEl>
                                          <p:spTgt spid="59396"/>
                                        </p:tgtEl>
                                        <p:attrNameLst>
                                          <p:attrName>style.visibility</p:attrName>
                                        </p:attrNameLst>
                                      </p:cBhvr>
                                      <p:to>
                                        <p:strVal val="visible"/>
                                      </p:to>
                                    </p:set>
                                    <p:animEffect transition="in" filter="wipe(left)">
                                      <p:cBhvr>
                                        <p:cTn id="7" dur="3000"/>
                                        <p:tgtEl>
                                          <p:spTgt spid="59396"/>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par>
                                <p:cTn id="8" presetID="1" presetClass="entr" presetSubtype="0" fill="hold" nodeType="withEffect">
                                  <p:stCondLst>
                                    <p:cond delay="10000"/>
                                  </p:stCondLst>
                                  <p:childTnLst>
                                    <p:set>
                                      <p:cBhvr>
                                        <p:cTn id="9" dur="1" fill="hold">
                                          <p:stCondLst>
                                            <p:cond delay="0"/>
                                          </p:stCondLst>
                                        </p:cTn>
                                        <p:tgtEl>
                                          <p:spTgt spid="5939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xit" presetSubtype="0" fill="hold" nodeType="clickEffect">
                                  <p:stCondLst>
                                    <p:cond delay="0"/>
                                  </p:stCondLst>
                                  <p:childTnLst>
                                    <p:animEffect transition="out" filter="dissolve">
                                      <p:cBhvr>
                                        <p:cTn id="13" dur="2000"/>
                                        <p:tgtEl>
                                          <p:spTgt spid="59412"/>
                                        </p:tgtEl>
                                      </p:cBhvr>
                                    </p:animEffect>
                                    <p:set>
                                      <p:cBhvr>
                                        <p:cTn id="14" dur="1" fill="hold">
                                          <p:stCondLst>
                                            <p:cond delay="1999"/>
                                          </p:stCondLst>
                                        </p:cTn>
                                        <p:tgtEl>
                                          <p:spTgt spid="5941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hammer.wav"/>
                                        </p:tgtEl>
                                      </p:cMediaNode>
                                    </p:audio>
                                  </p:subTnLst>
                                </p:cTn>
                              </p:par>
                            </p:childTnLst>
                          </p:cTn>
                        </p:par>
                        <p:par>
                          <p:cTn id="15" fill="hold" nodeType="afterGroup">
                            <p:stCondLst>
                              <p:cond delay="2000"/>
                            </p:stCondLst>
                            <p:childTnLst>
                              <p:par>
                                <p:cTn id="16" presetID="9" presetClass="exit" presetSubtype="0" fill="hold" grpId="0" nodeType="afterEffect">
                                  <p:stCondLst>
                                    <p:cond delay="0"/>
                                  </p:stCondLst>
                                  <p:childTnLst>
                                    <p:animEffect transition="out" filter="dissolve">
                                      <p:cBhvr>
                                        <p:cTn id="17" dur="2000"/>
                                        <p:tgtEl>
                                          <p:spTgt spid="59411"/>
                                        </p:tgtEl>
                                      </p:cBhvr>
                                    </p:animEffect>
                                    <p:set>
                                      <p:cBhvr>
                                        <p:cTn id="18" dur="1" fill="hold">
                                          <p:stCondLst>
                                            <p:cond delay="1999"/>
                                          </p:stCondLst>
                                        </p:cTn>
                                        <p:tgtEl>
                                          <p:spTgt spid="59411"/>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hammer.wav"/>
                                        </p:tgtEl>
                                      </p:cMediaNode>
                                    </p:audio>
                                  </p:subTnLst>
                                </p:cTn>
                              </p:par>
                            </p:childTnLst>
                          </p:cTn>
                        </p:par>
                        <p:par>
                          <p:cTn id="19" fill="hold" nodeType="afterGroup">
                            <p:stCondLst>
                              <p:cond delay="4000"/>
                            </p:stCondLst>
                            <p:childTnLst>
                              <p:par>
                                <p:cTn id="20" presetID="9" presetClass="exit" presetSubtype="0" fill="hold" grpId="0" nodeType="afterEffect">
                                  <p:stCondLst>
                                    <p:cond delay="0"/>
                                  </p:stCondLst>
                                  <p:childTnLst>
                                    <p:animEffect transition="out" filter="dissolve">
                                      <p:cBhvr>
                                        <p:cTn id="21" dur="2000"/>
                                        <p:tgtEl>
                                          <p:spTgt spid="59410"/>
                                        </p:tgtEl>
                                      </p:cBhvr>
                                    </p:animEffect>
                                    <p:set>
                                      <p:cBhvr>
                                        <p:cTn id="22" dur="1" fill="hold">
                                          <p:stCondLst>
                                            <p:cond delay="1999"/>
                                          </p:stCondLst>
                                        </p:cTn>
                                        <p:tgtEl>
                                          <p:spTgt spid="5941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par>
                          <p:cTn id="23" fill="hold" nodeType="afterGroup">
                            <p:stCondLst>
                              <p:cond delay="6000"/>
                            </p:stCondLst>
                            <p:childTnLst>
                              <p:par>
                                <p:cTn id="24" presetID="9" presetClass="exit" presetSubtype="0" fill="hold" grpId="0" nodeType="afterEffect">
                                  <p:stCondLst>
                                    <p:cond delay="0"/>
                                  </p:stCondLst>
                                  <p:childTnLst>
                                    <p:animEffect transition="out" filter="dissolve">
                                      <p:cBhvr>
                                        <p:cTn id="25" dur="2000"/>
                                        <p:tgtEl>
                                          <p:spTgt spid="59409"/>
                                        </p:tgtEl>
                                      </p:cBhvr>
                                    </p:animEffect>
                                    <p:set>
                                      <p:cBhvr>
                                        <p:cTn id="26" dur="1" fill="hold">
                                          <p:stCondLst>
                                            <p:cond delay="1999"/>
                                          </p:stCondLst>
                                        </p:cTn>
                                        <p:tgtEl>
                                          <p:spTgt spid="5940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childTnLst>
                          </p:cTn>
                        </p:par>
                        <p:par>
                          <p:cTn id="27" fill="hold" nodeType="afterGroup">
                            <p:stCondLst>
                              <p:cond delay="8000"/>
                            </p:stCondLst>
                            <p:childTnLst>
                              <p:par>
                                <p:cTn id="28" presetID="9" presetClass="exit" presetSubtype="0" fill="hold" grpId="0" nodeType="afterEffect">
                                  <p:stCondLst>
                                    <p:cond delay="0"/>
                                  </p:stCondLst>
                                  <p:childTnLst>
                                    <p:animEffect transition="out" filter="dissolve">
                                      <p:cBhvr>
                                        <p:cTn id="29" dur="2000"/>
                                        <p:tgtEl>
                                          <p:spTgt spid="59408"/>
                                        </p:tgtEl>
                                      </p:cBhvr>
                                    </p:animEffect>
                                    <p:set>
                                      <p:cBhvr>
                                        <p:cTn id="30" dur="1" fill="hold">
                                          <p:stCondLst>
                                            <p:cond delay="1999"/>
                                          </p:stCondLst>
                                        </p:cTn>
                                        <p:tgtEl>
                                          <p:spTgt spid="59408"/>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childTnLst>
                          </p:cTn>
                        </p:par>
                        <p:par>
                          <p:cTn id="31" fill="hold" nodeType="afterGroup">
                            <p:stCondLst>
                              <p:cond delay="10000"/>
                            </p:stCondLst>
                            <p:childTnLst>
                              <p:par>
                                <p:cTn id="32" presetID="9" presetClass="exit" presetSubtype="0" fill="hold" grpId="0" nodeType="afterEffect">
                                  <p:stCondLst>
                                    <p:cond delay="0"/>
                                  </p:stCondLst>
                                  <p:childTnLst>
                                    <p:animEffect transition="out" filter="dissolve">
                                      <p:cBhvr>
                                        <p:cTn id="33" dur="2000"/>
                                        <p:tgtEl>
                                          <p:spTgt spid="59407"/>
                                        </p:tgtEl>
                                      </p:cBhvr>
                                    </p:animEffect>
                                    <p:set>
                                      <p:cBhvr>
                                        <p:cTn id="34" dur="1" fill="hold">
                                          <p:stCondLst>
                                            <p:cond delay="1999"/>
                                          </p:stCondLst>
                                        </p:cTn>
                                        <p:tgtEl>
                                          <p:spTgt spid="59407"/>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hammer.wav"/>
                                        </p:tgtEl>
                                      </p:cMediaNode>
                                    </p:audio>
                                  </p:subTnLst>
                                </p:cTn>
                              </p:par>
                            </p:childTnLst>
                          </p:cTn>
                        </p:par>
                        <p:par>
                          <p:cTn id="35" fill="hold" nodeType="afterGroup">
                            <p:stCondLst>
                              <p:cond delay="12000"/>
                            </p:stCondLst>
                            <p:childTnLst>
                              <p:par>
                                <p:cTn id="36" presetID="9" presetClass="exit" presetSubtype="0" fill="hold" grpId="0" nodeType="afterEffect">
                                  <p:stCondLst>
                                    <p:cond delay="0"/>
                                  </p:stCondLst>
                                  <p:childTnLst>
                                    <p:animEffect transition="out" filter="dissolve">
                                      <p:cBhvr>
                                        <p:cTn id="37" dur="2000"/>
                                        <p:tgtEl>
                                          <p:spTgt spid="59406"/>
                                        </p:tgtEl>
                                      </p:cBhvr>
                                    </p:animEffect>
                                    <p:set>
                                      <p:cBhvr>
                                        <p:cTn id="38" dur="1" fill="hold">
                                          <p:stCondLst>
                                            <p:cond delay="1999"/>
                                          </p:stCondLst>
                                        </p:cTn>
                                        <p:tgtEl>
                                          <p:spTgt spid="59406"/>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childTnLst>
                          </p:cTn>
                        </p:par>
                        <p:par>
                          <p:cTn id="39" fill="hold" nodeType="afterGroup">
                            <p:stCondLst>
                              <p:cond delay="14000"/>
                            </p:stCondLst>
                            <p:childTnLst>
                              <p:par>
                                <p:cTn id="40" presetID="9" presetClass="exit" presetSubtype="0" fill="hold" grpId="0" nodeType="afterEffect">
                                  <p:stCondLst>
                                    <p:cond delay="0"/>
                                  </p:stCondLst>
                                  <p:childTnLst>
                                    <p:animEffect transition="out" filter="dissolve">
                                      <p:cBhvr>
                                        <p:cTn id="41" dur="2000"/>
                                        <p:tgtEl>
                                          <p:spTgt spid="59405"/>
                                        </p:tgtEl>
                                      </p:cBhvr>
                                    </p:animEffect>
                                    <p:set>
                                      <p:cBhvr>
                                        <p:cTn id="42" dur="1" fill="hold">
                                          <p:stCondLst>
                                            <p:cond delay="1999"/>
                                          </p:stCondLst>
                                        </p:cTn>
                                        <p:tgtEl>
                                          <p:spTgt spid="59405"/>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childTnLst>
                          </p:cTn>
                        </p:par>
                        <p:par>
                          <p:cTn id="43" fill="hold" nodeType="afterGroup">
                            <p:stCondLst>
                              <p:cond delay="16000"/>
                            </p:stCondLst>
                            <p:childTnLst>
                              <p:par>
                                <p:cTn id="44" presetID="9" presetClass="exit" presetSubtype="0" fill="hold" grpId="0" nodeType="afterEffect">
                                  <p:stCondLst>
                                    <p:cond delay="0"/>
                                  </p:stCondLst>
                                  <p:childTnLst>
                                    <p:animEffect transition="out" filter="dissolve">
                                      <p:cBhvr>
                                        <p:cTn id="45" dur="2000"/>
                                        <p:tgtEl>
                                          <p:spTgt spid="59404"/>
                                        </p:tgtEl>
                                      </p:cBhvr>
                                    </p:animEffect>
                                    <p:set>
                                      <p:cBhvr>
                                        <p:cTn id="46" dur="1" fill="hold">
                                          <p:stCondLst>
                                            <p:cond delay="1999"/>
                                          </p:stCondLst>
                                        </p:cTn>
                                        <p:tgtEl>
                                          <p:spTgt spid="5940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hammer.wav"/>
                                        </p:tgtEl>
                                      </p:cMediaNode>
                                    </p:audio>
                                  </p:subTnLst>
                                </p:cTn>
                              </p:par>
                            </p:childTnLst>
                          </p:cTn>
                        </p:par>
                        <p:par>
                          <p:cTn id="47" fill="hold" nodeType="afterGroup">
                            <p:stCondLst>
                              <p:cond delay="18000"/>
                            </p:stCondLst>
                            <p:childTnLst>
                              <p:par>
                                <p:cTn id="48" presetID="9" presetClass="exit" presetSubtype="0" fill="hold" grpId="0" nodeType="afterEffect">
                                  <p:stCondLst>
                                    <p:cond delay="0"/>
                                  </p:stCondLst>
                                  <p:childTnLst>
                                    <p:animEffect transition="out" filter="dissolve">
                                      <p:cBhvr>
                                        <p:cTn id="49" dur="2000"/>
                                        <p:tgtEl>
                                          <p:spTgt spid="59403"/>
                                        </p:tgtEl>
                                      </p:cBhvr>
                                    </p:animEffect>
                                    <p:set>
                                      <p:cBhvr>
                                        <p:cTn id="50" dur="1" fill="hold">
                                          <p:stCondLst>
                                            <p:cond delay="1999"/>
                                          </p:stCondLst>
                                        </p:cTn>
                                        <p:tgtEl>
                                          <p:spTgt spid="59403"/>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explode.wav"/>
                                        </p:tgtEl>
                                      </p:cMediaNode>
                                    </p:audio>
                                  </p:subTnLst>
                                </p:cTn>
                              </p:par>
                            </p:childTnLst>
                          </p:cTn>
                        </p:par>
                        <p:par>
                          <p:cTn id="51" fill="hold" nodeType="afterGroup">
                            <p:stCondLst>
                              <p:cond delay="20000"/>
                            </p:stCondLst>
                            <p:childTnLst>
                              <p:par>
                                <p:cTn id="52" presetID="5" presetClass="entr" presetSubtype="10" fill="hold" grpId="0" nodeType="afterEffect">
                                  <p:stCondLst>
                                    <p:cond delay="0"/>
                                  </p:stCondLst>
                                  <p:childTnLst>
                                    <p:set>
                                      <p:cBhvr>
                                        <p:cTn id="53" dur="1" fill="hold">
                                          <p:stCondLst>
                                            <p:cond delay="0"/>
                                          </p:stCondLst>
                                        </p:cTn>
                                        <p:tgtEl>
                                          <p:spTgt spid="59413"/>
                                        </p:tgtEl>
                                        <p:attrNameLst>
                                          <p:attrName>style.visibility</p:attrName>
                                        </p:attrNameLst>
                                      </p:cBhvr>
                                      <p:to>
                                        <p:strVal val="visible"/>
                                      </p:to>
                                    </p:set>
                                    <p:animEffect transition="in" filter="checkerboard(across)">
                                      <p:cBhvr>
                                        <p:cTn id="54" dur="1000"/>
                                        <p:tgtEl>
                                          <p:spTgt spid="59413"/>
                                        </p:tgtEl>
                                      </p:cBhvr>
                                    </p:animEffect>
                                  </p:childTnLst>
                                  <p:subTnLst>
                                    <p:audio>
                                      <p:cMediaNode>
                                        <p:cTn display="0" masterRel="sameClick">
                                          <p:stCondLst>
                                            <p:cond evt="begin" delay="0">
                                              <p:tn val="52"/>
                                            </p:cond>
                                          </p:stCondLst>
                                          <p:endCondLst>
                                            <p:cond evt="onStopAudio" delay="0">
                                              <p:tgtEl>
                                                <p:sldTgt/>
                                              </p:tgtEl>
                                            </p:cond>
                                          </p:endCondLst>
                                        </p:cTn>
                                        <p:tgtEl>
                                          <p:sndTgt r:embed="rId5" name="REC04.wav"/>
                                        </p:tgtEl>
                                      </p:cMediaNode>
                                    </p:audio>
                                  </p:subTnLst>
                                </p:cTn>
                              </p:par>
                              <p:par>
                                <p:cTn id="55" presetID="9" presetClass="entr" presetSubtype="0" fill="hold" nodeType="withEffect">
                                  <p:stCondLst>
                                    <p:cond delay="0"/>
                                  </p:stCondLst>
                                  <p:childTnLst>
                                    <p:set>
                                      <p:cBhvr>
                                        <p:cTn id="56" dur="1" fill="hold">
                                          <p:stCondLst>
                                            <p:cond delay="0"/>
                                          </p:stCondLst>
                                        </p:cTn>
                                        <p:tgtEl>
                                          <p:spTgt spid="59414"/>
                                        </p:tgtEl>
                                        <p:attrNameLst>
                                          <p:attrName>style.visibility</p:attrName>
                                        </p:attrNameLst>
                                      </p:cBhvr>
                                      <p:to>
                                        <p:strVal val="visible"/>
                                      </p:to>
                                    </p:set>
                                    <p:animEffect transition="in" filter="dissolve">
                                      <p:cBhvr>
                                        <p:cTn id="57" dur="100"/>
                                        <p:tgtEl>
                                          <p:spTgt spid="59414"/>
                                        </p:tgtEl>
                                      </p:cBhvr>
                                    </p:animEffect>
                                  </p:childTnLst>
                                  <p:subTnLst>
                                    <p:audio>
                                      <p:cMediaNode>
                                        <p:cTn display="0" masterRel="sameClick">
                                          <p:stCondLst>
                                            <p:cond evt="begin" delay="0">
                                              <p:tn val="55"/>
                                            </p:cond>
                                          </p:stCondLst>
                                          <p:endCondLst>
                                            <p:cond evt="onStopAudio" delay="0">
                                              <p:tgtEl>
                                                <p:sldTgt/>
                                              </p:tgtEl>
                                            </p:cond>
                                          </p:endCondLst>
                                        </p:cTn>
                                        <p:tgtEl>
                                          <p:sndTgt r:embed="rId6" name="applause.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35" presetClass="entr" presetSubtype="0" fill="hold" grpId="0" nodeType="clickEffect">
                                  <p:stCondLst>
                                    <p:cond delay="0"/>
                                  </p:stCondLst>
                                  <p:childTnLst>
                                    <p:set>
                                      <p:cBhvr>
                                        <p:cTn id="61" dur="1" fill="hold">
                                          <p:stCondLst>
                                            <p:cond delay="0"/>
                                          </p:stCondLst>
                                        </p:cTn>
                                        <p:tgtEl>
                                          <p:spTgt spid="59417"/>
                                        </p:tgtEl>
                                        <p:attrNameLst>
                                          <p:attrName>style.visibility</p:attrName>
                                        </p:attrNameLst>
                                      </p:cBhvr>
                                      <p:to>
                                        <p:strVal val="visible"/>
                                      </p:to>
                                    </p:set>
                                    <p:animEffect transition="in" filter="fade">
                                      <p:cBhvr>
                                        <p:cTn id="62" dur="2000"/>
                                        <p:tgtEl>
                                          <p:spTgt spid="59417"/>
                                        </p:tgtEl>
                                      </p:cBhvr>
                                    </p:animEffect>
                                    <p:anim calcmode="lin" valueType="num">
                                      <p:cBhvr>
                                        <p:cTn id="63" dur="2000" fill="hold"/>
                                        <p:tgtEl>
                                          <p:spTgt spid="59417"/>
                                        </p:tgtEl>
                                        <p:attrNameLst>
                                          <p:attrName>style.rotation</p:attrName>
                                        </p:attrNameLst>
                                      </p:cBhvr>
                                      <p:tavLst>
                                        <p:tav tm="0">
                                          <p:val>
                                            <p:fltVal val="720"/>
                                          </p:val>
                                        </p:tav>
                                        <p:tav tm="100000">
                                          <p:val>
                                            <p:fltVal val="0"/>
                                          </p:val>
                                        </p:tav>
                                      </p:tavLst>
                                    </p:anim>
                                    <p:anim calcmode="lin" valueType="num">
                                      <p:cBhvr>
                                        <p:cTn id="64" dur="2000" fill="hold"/>
                                        <p:tgtEl>
                                          <p:spTgt spid="59417"/>
                                        </p:tgtEl>
                                        <p:attrNameLst>
                                          <p:attrName>ppt_h</p:attrName>
                                        </p:attrNameLst>
                                      </p:cBhvr>
                                      <p:tavLst>
                                        <p:tav tm="0">
                                          <p:val>
                                            <p:fltVal val="0"/>
                                          </p:val>
                                        </p:tav>
                                        <p:tav tm="100000">
                                          <p:val>
                                            <p:strVal val="#ppt_h"/>
                                          </p:val>
                                        </p:tav>
                                      </p:tavLst>
                                    </p:anim>
                                    <p:anim calcmode="lin" valueType="num">
                                      <p:cBhvr>
                                        <p:cTn id="65" dur="2000" fill="hold"/>
                                        <p:tgtEl>
                                          <p:spTgt spid="59417"/>
                                        </p:tgtEl>
                                        <p:attrNameLst>
                                          <p:attrName>ppt_w</p:attrName>
                                        </p:attrNameLst>
                                      </p:cBhvr>
                                      <p:tavLst>
                                        <p:tav tm="0">
                                          <p:val>
                                            <p:fltVal val="0"/>
                                          </p:val>
                                        </p:tav>
                                        <p:tav tm="100000">
                                          <p:val>
                                            <p:strVal val="#ppt_w"/>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59415"/>
                                        </p:tgtEl>
                                        <p:attrNameLst>
                                          <p:attrName>style.visibility</p:attrName>
                                        </p:attrNameLst>
                                      </p:cBhvr>
                                      <p:to>
                                        <p:strVal val="visible"/>
                                      </p:to>
                                    </p:set>
                                    <p:anim calcmode="lin" valueType="num">
                                      <p:cBhvr>
                                        <p:cTn id="70" dur="500" fill="hold"/>
                                        <p:tgtEl>
                                          <p:spTgt spid="59415"/>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59415"/>
                                        </p:tgtEl>
                                        <p:attrNameLst>
                                          <p:attrName>ppt_y</p:attrName>
                                        </p:attrNameLst>
                                      </p:cBhvr>
                                      <p:tavLst>
                                        <p:tav tm="0">
                                          <p:val>
                                            <p:strVal val="#ppt_y"/>
                                          </p:val>
                                        </p:tav>
                                        <p:tav tm="100000">
                                          <p:val>
                                            <p:strVal val="#ppt_y"/>
                                          </p:val>
                                        </p:tav>
                                      </p:tavLst>
                                    </p:anim>
                                    <p:anim calcmode="lin" valueType="num">
                                      <p:cBhvr>
                                        <p:cTn id="72" dur="500" fill="hold"/>
                                        <p:tgtEl>
                                          <p:spTgt spid="59415"/>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5941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59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3" grpId="0" animBg="1"/>
      <p:bldP spid="59404" grpId="0" animBg="1"/>
      <p:bldP spid="59405" grpId="0" animBg="1"/>
      <p:bldP spid="59406" grpId="0" animBg="1"/>
      <p:bldP spid="59407" grpId="0" animBg="1"/>
      <p:bldP spid="59408" grpId="0" animBg="1"/>
      <p:bldP spid="59409" grpId="0" animBg="1"/>
      <p:bldP spid="59410" grpId="0" animBg="1"/>
      <p:bldP spid="59411" grpId="0" animBg="1"/>
      <p:bldP spid="59413" grpId="0" animBg="1"/>
      <p:bldP spid="59415" grpId="0"/>
      <p:bldP spid="5941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6248400"/>
            <a:ext cx="9372600" cy="609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Trường THCS Sơn Lộc – Sơn Lộc – Bố Trạch – Quảng Bình</a:t>
            </a:r>
          </a:p>
        </p:txBody>
      </p:sp>
      <p:sp>
        <p:nvSpPr>
          <p:cNvPr id="64515" name="Text Box 3"/>
          <p:cNvSpPr txBox="1">
            <a:spLocks noChangeArrowheads="1"/>
          </p:cNvSpPr>
          <p:nvPr/>
        </p:nvSpPr>
        <p:spPr bwMode="auto">
          <a:xfrm>
            <a:off x="-7448550" y="6278563"/>
            <a:ext cx="15449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a:latin typeface=".VnAristote" panose="020B7200000000000000" pitchFamily="34" charset="0"/>
            </a:endParaRPr>
          </a:p>
        </p:txBody>
      </p:sp>
      <p:pic>
        <p:nvPicPr>
          <p:cNvPr id="32772" name="Picture 5" descr="16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4062">
            <a:off x="4343400" y="5029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rung chuong vang chuan.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286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0" descr="Hoa lan toa sa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p:cNvSpPr txBox="1">
            <a:spLocks noChangeArrowheads="1"/>
          </p:cNvSpPr>
          <p:nvPr/>
        </p:nvSpPr>
        <p:spPr bwMode="auto">
          <a:xfrm>
            <a:off x="1524000" y="1828800"/>
            <a:ext cx="5791200"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7200" b="1">
                <a:solidFill>
                  <a:srgbClr val="FFFF00"/>
                </a:solidFill>
                <a:latin typeface=".VnAristote" panose="020B7200000000000000" pitchFamily="34" charset="0"/>
              </a:rPr>
              <a:t>Xin t¹m biÖt</a:t>
            </a:r>
          </a:p>
          <a:p>
            <a:pPr algn="ctr">
              <a:spcBef>
                <a:spcPct val="50000"/>
              </a:spcBef>
              <a:buFontTx/>
              <a:buNone/>
            </a:pPr>
            <a:r>
              <a:rPr lang="en-US" altLang="en-US" sz="7200" b="1">
                <a:solidFill>
                  <a:srgbClr val="FFFF00"/>
                </a:solidFill>
                <a:latin typeface=".VnAristote" panose="020B7200000000000000" pitchFamily="34" charset="0"/>
              </a:rPr>
              <a:t>HÑn gÆp l¹i</a:t>
            </a:r>
          </a:p>
          <a:p>
            <a:pPr algn="ctr">
              <a:spcBef>
                <a:spcPct val="50000"/>
              </a:spcBef>
              <a:buFontTx/>
              <a:buNone/>
            </a:pPr>
            <a:r>
              <a:rPr lang="en-US" altLang="en-US" sz="7200" b="1">
                <a:solidFill>
                  <a:srgbClr val="FFFF00"/>
                </a:solidFill>
                <a:latin typeface=".VnAristote" panose="020B7200000000000000" pitchFamily="34" charset="0"/>
              </a:rPr>
              <a:t>Vµo lÇn sau</a:t>
            </a:r>
          </a:p>
        </p:txBody>
      </p:sp>
      <p:sp>
        <p:nvSpPr>
          <p:cNvPr id="32776" name="WordArt 8"/>
          <p:cNvSpPr>
            <a:spLocks noChangeArrowheads="1" noChangeShapeType="1" noTextEdit="1"/>
          </p:cNvSpPr>
          <p:nvPr/>
        </p:nvSpPr>
        <p:spPr bwMode="auto">
          <a:xfrm>
            <a:off x="609600" y="1066800"/>
            <a:ext cx="7924800" cy="922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41559"/>
              </a:avLst>
            </a:prstTxWarp>
          </a:bodyPr>
          <a:lstStyle/>
          <a:p>
            <a:pPr algn="ctr"/>
            <a:r>
              <a:rPr lang="en-GB" sz="4000" b="1" kern="10">
                <a:solidFill>
                  <a:srgbClr val="0000FF"/>
                </a:solidFill>
                <a:effectLst>
                  <a:outerShdw dist="35921" dir="2700000" algn="ctr" rotWithShape="0">
                    <a:srgbClr val="C0C0C0">
                      <a:alpha val="79999"/>
                    </a:srgbClr>
                  </a:outerShdw>
                </a:effectLst>
                <a:latin typeface=".VnTimeH" panose="020B7200000000000000" pitchFamily="34" charset="0"/>
              </a:rPr>
              <a:t>TRß CH¥I RUNG CHU¤NG VµNG</a:t>
            </a:r>
            <a:endParaRPr lang="en-US" sz="4000" b="1" kern="10">
              <a:solidFill>
                <a:srgbClr val="0000FF"/>
              </a:solidFill>
              <a:effectLst>
                <a:outerShdw dist="35921" dir="2700000" algn="ctr" rotWithShape="0">
                  <a:srgbClr val="C0C0C0">
                    <a:alpha val="79999"/>
                  </a:srgbClr>
                </a:outerShdw>
              </a:effectLst>
              <a:latin typeface=".VnTimeH" panose="020B7200000000000000"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10000" fill="hold" grpId="0" nodeType="withEffect" nodePh="1">
                                  <p:stCondLst>
                                    <p:cond delay="0"/>
                                  </p:stCondLst>
                                  <p:endCondLst>
                                    <p:cond evt="begin" delay="0">
                                      <p:tn val="5"/>
                                    </p:cond>
                                  </p:endCondLst>
                                  <p:childTnLst>
                                    <p:set>
                                      <p:cBhvr>
                                        <p:cTn id="6" dur="1" fill="hold">
                                          <p:stCondLst>
                                            <p:cond delay="0"/>
                                          </p:stCondLst>
                                        </p:cTn>
                                        <p:tgtEl>
                                          <p:spTgt spid="64515"/>
                                        </p:tgtEl>
                                        <p:attrNameLst>
                                          <p:attrName>style.visibility</p:attrName>
                                        </p:attrNameLst>
                                      </p:cBhvr>
                                      <p:to>
                                        <p:strVal val="visible"/>
                                      </p:to>
                                    </p:set>
                                    <p:anim calcmode="lin" valueType="num">
                                      <p:cBhvr additive="base">
                                        <p:cTn id="7" dur="25000" fill="hold"/>
                                        <p:tgtEl>
                                          <p:spTgt spid="64515"/>
                                        </p:tgtEl>
                                        <p:attrNameLst>
                                          <p:attrName>ppt_x</p:attrName>
                                        </p:attrNameLst>
                                      </p:cBhvr>
                                      <p:tavLst>
                                        <p:tav tm="0">
                                          <p:val>
                                            <p:strVal val="1+#ppt_w/2"/>
                                          </p:val>
                                        </p:tav>
                                        <p:tav tm="100000">
                                          <p:val>
                                            <p:strVal val="#ppt_x"/>
                                          </p:val>
                                        </p:tav>
                                      </p:tavLst>
                                    </p:anim>
                                    <p:anim calcmode="lin" valueType="num">
                                      <p:cBhvr additive="base">
                                        <p:cTn id="8" dur="25000" fill="hold"/>
                                        <p:tgtEl>
                                          <p:spTgt spid="64515"/>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1000"/>
                                  </p:stCondLst>
                                  <p:childTnLst>
                                    <p:cmd type="call" cmd="playFrom(0.0)">
                                      <p:cBhvr>
                                        <p:cTn id="10" dur="283899" fill="hold"/>
                                        <p:tgtEl>
                                          <p:spTgt spid="64521"/>
                                        </p:tgtEl>
                                      </p:cBhvr>
                                    </p:cmd>
                                  </p:childTnLst>
                                </p:cTn>
                              </p:par>
                              <p:par>
                                <p:cTn id="11" presetID="55" presetClass="entr" presetSubtype="0" fill="hold" grpId="0" nodeType="withEffect">
                                  <p:stCondLst>
                                    <p:cond delay="1000"/>
                                  </p:stCondLst>
                                  <p:childTnLst>
                                    <p:set>
                                      <p:cBhvr>
                                        <p:cTn id="12" dur="1" fill="hold">
                                          <p:stCondLst>
                                            <p:cond delay="0"/>
                                          </p:stCondLst>
                                        </p:cTn>
                                        <p:tgtEl>
                                          <p:spTgt spid="64519"/>
                                        </p:tgtEl>
                                        <p:attrNameLst>
                                          <p:attrName>style.visibility</p:attrName>
                                        </p:attrNameLst>
                                      </p:cBhvr>
                                      <p:to>
                                        <p:strVal val="visible"/>
                                      </p:to>
                                    </p:set>
                                    <p:anim calcmode="lin" valueType="num">
                                      <p:cBhvr>
                                        <p:cTn id="13" dur="2000" fill="hold"/>
                                        <p:tgtEl>
                                          <p:spTgt spid="64519"/>
                                        </p:tgtEl>
                                        <p:attrNameLst>
                                          <p:attrName>ppt_w</p:attrName>
                                        </p:attrNameLst>
                                      </p:cBhvr>
                                      <p:tavLst>
                                        <p:tav tm="0">
                                          <p:val>
                                            <p:strVal val="#ppt_w*0.70"/>
                                          </p:val>
                                        </p:tav>
                                        <p:tav tm="100000">
                                          <p:val>
                                            <p:strVal val="#ppt_w"/>
                                          </p:val>
                                        </p:tav>
                                      </p:tavLst>
                                    </p:anim>
                                    <p:anim calcmode="lin" valueType="num">
                                      <p:cBhvr>
                                        <p:cTn id="14" dur="2000" fill="hold"/>
                                        <p:tgtEl>
                                          <p:spTgt spid="64519"/>
                                        </p:tgtEl>
                                        <p:attrNameLst>
                                          <p:attrName>ppt_h</p:attrName>
                                        </p:attrNameLst>
                                      </p:cBhvr>
                                      <p:tavLst>
                                        <p:tav tm="0">
                                          <p:val>
                                            <p:strVal val="#ppt_h"/>
                                          </p:val>
                                        </p:tav>
                                        <p:tav tm="100000">
                                          <p:val>
                                            <p:strVal val="#ppt_h"/>
                                          </p:val>
                                        </p:tav>
                                      </p:tavLst>
                                    </p:anim>
                                    <p:animEffect transition="in" filter="fade">
                                      <p:cBhvr>
                                        <p:cTn id="15" dur="20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4521"/>
                </p:tgtEl>
              </p:cMediaNode>
            </p:audio>
          </p:childTnLst>
        </p:cTn>
      </p:par>
    </p:tnLst>
    <p:bldLst>
      <p:bldP spid="64515" grpId="0"/>
      <p:bldP spid="645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0" y="4572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773" name="Text Box 5"/>
          <p:cNvSpPr txBox="1">
            <a:spLocks noChangeArrowheads="1"/>
          </p:cNvSpPr>
          <p:nvPr/>
        </p:nvSpPr>
        <p:spPr bwMode="auto">
          <a:xfrm>
            <a:off x="914400" y="457200"/>
            <a:ext cx="67945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774" name="Text Box 6"/>
          <p:cNvSpPr txBox="1">
            <a:spLocks noChangeArrowheads="1"/>
          </p:cNvSpPr>
          <p:nvPr/>
        </p:nvSpPr>
        <p:spPr bwMode="auto">
          <a:xfrm>
            <a:off x="1905000" y="457200"/>
            <a:ext cx="684213"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775" name="Text Box 7"/>
          <p:cNvSpPr txBox="1">
            <a:spLocks noChangeArrowheads="1"/>
          </p:cNvSpPr>
          <p:nvPr/>
        </p:nvSpPr>
        <p:spPr bwMode="auto">
          <a:xfrm>
            <a:off x="2819400" y="457200"/>
            <a:ext cx="70643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776" name="Text Box 8"/>
          <p:cNvSpPr txBox="1">
            <a:spLocks noChangeArrowheads="1"/>
          </p:cNvSpPr>
          <p:nvPr/>
        </p:nvSpPr>
        <p:spPr bwMode="auto">
          <a:xfrm>
            <a:off x="3733800" y="457200"/>
            <a:ext cx="671513"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777" name="Text Box 9"/>
          <p:cNvSpPr txBox="1">
            <a:spLocks noChangeArrowheads="1"/>
          </p:cNvSpPr>
          <p:nvPr/>
        </p:nvSpPr>
        <p:spPr bwMode="auto">
          <a:xfrm>
            <a:off x="4648200" y="457200"/>
            <a:ext cx="600075"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778" name="Text Box 10"/>
          <p:cNvSpPr txBox="1">
            <a:spLocks noChangeArrowheads="1"/>
          </p:cNvSpPr>
          <p:nvPr/>
        </p:nvSpPr>
        <p:spPr bwMode="auto">
          <a:xfrm>
            <a:off x="5410200" y="4572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779" name="Text Box 11"/>
          <p:cNvSpPr txBox="1">
            <a:spLocks noChangeArrowheads="1"/>
          </p:cNvSpPr>
          <p:nvPr/>
        </p:nvSpPr>
        <p:spPr bwMode="auto">
          <a:xfrm>
            <a:off x="6324600" y="4572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780" name="Text Box 12"/>
          <p:cNvSpPr txBox="1">
            <a:spLocks noChangeArrowheads="1"/>
          </p:cNvSpPr>
          <p:nvPr/>
        </p:nvSpPr>
        <p:spPr bwMode="auto">
          <a:xfrm>
            <a:off x="7315200" y="4572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781" name="Text Box 13"/>
          <p:cNvSpPr txBox="1">
            <a:spLocks noChangeArrowheads="1"/>
          </p:cNvSpPr>
          <p:nvPr/>
        </p:nvSpPr>
        <p:spPr bwMode="auto">
          <a:xfrm>
            <a:off x="8229600" y="4572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782" name="Text Box 14"/>
          <p:cNvSpPr txBox="1">
            <a:spLocks noChangeArrowheads="1"/>
          </p:cNvSpPr>
          <p:nvPr/>
        </p:nvSpPr>
        <p:spPr bwMode="auto">
          <a:xfrm>
            <a:off x="0" y="1676400"/>
            <a:ext cx="74295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783" name="Text Box 15"/>
          <p:cNvSpPr txBox="1">
            <a:spLocks noChangeArrowheads="1"/>
          </p:cNvSpPr>
          <p:nvPr/>
        </p:nvSpPr>
        <p:spPr bwMode="auto">
          <a:xfrm>
            <a:off x="990600" y="1676400"/>
            <a:ext cx="644525"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784" name="Text Box 16"/>
          <p:cNvSpPr txBox="1">
            <a:spLocks noChangeArrowheads="1"/>
          </p:cNvSpPr>
          <p:nvPr/>
        </p:nvSpPr>
        <p:spPr bwMode="auto">
          <a:xfrm>
            <a:off x="19050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785" name="Text Box 17"/>
          <p:cNvSpPr txBox="1">
            <a:spLocks noChangeArrowheads="1"/>
          </p:cNvSpPr>
          <p:nvPr/>
        </p:nvSpPr>
        <p:spPr bwMode="auto">
          <a:xfrm>
            <a:off x="28194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786" name="Text Box 18"/>
          <p:cNvSpPr txBox="1">
            <a:spLocks noChangeArrowheads="1"/>
          </p:cNvSpPr>
          <p:nvPr/>
        </p:nvSpPr>
        <p:spPr bwMode="auto">
          <a:xfrm>
            <a:off x="37338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787" name="Text Box 19"/>
          <p:cNvSpPr txBox="1">
            <a:spLocks noChangeArrowheads="1"/>
          </p:cNvSpPr>
          <p:nvPr/>
        </p:nvSpPr>
        <p:spPr bwMode="auto">
          <a:xfrm>
            <a:off x="46482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788" name="Text Box 20"/>
          <p:cNvSpPr txBox="1">
            <a:spLocks noChangeArrowheads="1"/>
          </p:cNvSpPr>
          <p:nvPr/>
        </p:nvSpPr>
        <p:spPr bwMode="auto">
          <a:xfrm>
            <a:off x="54864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789" name="Text Box 21"/>
          <p:cNvSpPr txBox="1">
            <a:spLocks noChangeArrowheads="1"/>
          </p:cNvSpPr>
          <p:nvPr/>
        </p:nvSpPr>
        <p:spPr bwMode="auto">
          <a:xfrm>
            <a:off x="8305800" y="5410200"/>
            <a:ext cx="62865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790" name="Text Box 22"/>
          <p:cNvSpPr txBox="1">
            <a:spLocks noChangeArrowheads="1"/>
          </p:cNvSpPr>
          <p:nvPr/>
        </p:nvSpPr>
        <p:spPr bwMode="auto">
          <a:xfrm>
            <a:off x="73152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791" name="Text Box 23"/>
          <p:cNvSpPr txBox="1">
            <a:spLocks noChangeArrowheads="1"/>
          </p:cNvSpPr>
          <p:nvPr/>
        </p:nvSpPr>
        <p:spPr bwMode="auto">
          <a:xfrm>
            <a:off x="82296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792" name="Text Box 24"/>
          <p:cNvSpPr txBox="1">
            <a:spLocks noChangeArrowheads="1"/>
          </p:cNvSpPr>
          <p:nvPr/>
        </p:nvSpPr>
        <p:spPr bwMode="auto">
          <a:xfrm>
            <a:off x="0" y="2819400"/>
            <a:ext cx="74295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793" name="Text Box 25"/>
          <p:cNvSpPr txBox="1">
            <a:spLocks noChangeArrowheads="1"/>
          </p:cNvSpPr>
          <p:nvPr/>
        </p:nvSpPr>
        <p:spPr bwMode="auto">
          <a:xfrm>
            <a:off x="9906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794" name="Text Box 26"/>
          <p:cNvSpPr txBox="1">
            <a:spLocks noChangeArrowheads="1"/>
          </p:cNvSpPr>
          <p:nvPr/>
        </p:nvSpPr>
        <p:spPr bwMode="auto">
          <a:xfrm>
            <a:off x="19812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795" name="Text Box 27"/>
          <p:cNvSpPr txBox="1">
            <a:spLocks noChangeArrowheads="1"/>
          </p:cNvSpPr>
          <p:nvPr/>
        </p:nvSpPr>
        <p:spPr bwMode="auto">
          <a:xfrm>
            <a:off x="28956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796" name="Text Box 28"/>
          <p:cNvSpPr txBox="1">
            <a:spLocks noChangeArrowheads="1"/>
          </p:cNvSpPr>
          <p:nvPr/>
        </p:nvSpPr>
        <p:spPr bwMode="auto">
          <a:xfrm>
            <a:off x="36576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797" name="Text Box 29"/>
          <p:cNvSpPr txBox="1">
            <a:spLocks noChangeArrowheads="1"/>
          </p:cNvSpPr>
          <p:nvPr/>
        </p:nvSpPr>
        <p:spPr bwMode="auto">
          <a:xfrm>
            <a:off x="45720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798" name="Text Box 30"/>
          <p:cNvSpPr txBox="1">
            <a:spLocks noChangeArrowheads="1"/>
          </p:cNvSpPr>
          <p:nvPr/>
        </p:nvSpPr>
        <p:spPr bwMode="auto">
          <a:xfrm>
            <a:off x="54864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799" name="Text Box 31"/>
          <p:cNvSpPr txBox="1">
            <a:spLocks noChangeArrowheads="1"/>
          </p:cNvSpPr>
          <p:nvPr/>
        </p:nvSpPr>
        <p:spPr bwMode="auto">
          <a:xfrm>
            <a:off x="64008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800" name="Text Box 32"/>
          <p:cNvSpPr txBox="1">
            <a:spLocks noChangeArrowheads="1"/>
          </p:cNvSpPr>
          <p:nvPr/>
        </p:nvSpPr>
        <p:spPr bwMode="auto">
          <a:xfrm>
            <a:off x="73152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801" name="Text Box 33"/>
          <p:cNvSpPr txBox="1">
            <a:spLocks noChangeArrowheads="1"/>
          </p:cNvSpPr>
          <p:nvPr/>
        </p:nvSpPr>
        <p:spPr bwMode="auto">
          <a:xfrm>
            <a:off x="8229600" y="2819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802" name="Text Box 34"/>
          <p:cNvSpPr txBox="1">
            <a:spLocks noChangeArrowheads="1"/>
          </p:cNvSpPr>
          <p:nvPr/>
        </p:nvSpPr>
        <p:spPr bwMode="auto">
          <a:xfrm>
            <a:off x="0" y="4038600"/>
            <a:ext cx="73818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803" name="Text Box 35"/>
          <p:cNvSpPr txBox="1">
            <a:spLocks noChangeArrowheads="1"/>
          </p:cNvSpPr>
          <p:nvPr/>
        </p:nvSpPr>
        <p:spPr bwMode="auto">
          <a:xfrm>
            <a:off x="990600" y="4038600"/>
            <a:ext cx="73818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804" name="Text Box 36"/>
          <p:cNvSpPr txBox="1">
            <a:spLocks noChangeArrowheads="1"/>
          </p:cNvSpPr>
          <p:nvPr/>
        </p:nvSpPr>
        <p:spPr bwMode="auto">
          <a:xfrm>
            <a:off x="1981200" y="4038600"/>
            <a:ext cx="682625"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805" name="Text Box 37"/>
          <p:cNvSpPr txBox="1">
            <a:spLocks noChangeArrowheads="1"/>
          </p:cNvSpPr>
          <p:nvPr/>
        </p:nvSpPr>
        <p:spPr bwMode="auto">
          <a:xfrm>
            <a:off x="2895600" y="4038600"/>
            <a:ext cx="68103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806" name="Text Box 38"/>
          <p:cNvSpPr txBox="1">
            <a:spLocks noChangeArrowheads="1"/>
          </p:cNvSpPr>
          <p:nvPr/>
        </p:nvSpPr>
        <p:spPr bwMode="auto">
          <a:xfrm>
            <a:off x="3733800" y="4038600"/>
            <a:ext cx="64293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807" name="Text Box 39"/>
          <p:cNvSpPr txBox="1">
            <a:spLocks noChangeArrowheads="1"/>
          </p:cNvSpPr>
          <p:nvPr/>
        </p:nvSpPr>
        <p:spPr bwMode="auto">
          <a:xfrm>
            <a:off x="4572000" y="40386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808" name="Text Box 40"/>
          <p:cNvSpPr txBox="1">
            <a:spLocks noChangeArrowheads="1"/>
          </p:cNvSpPr>
          <p:nvPr/>
        </p:nvSpPr>
        <p:spPr bwMode="auto">
          <a:xfrm>
            <a:off x="5486400" y="4038600"/>
            <a:ext cx="73183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809" name="Text Box 41"/>
          <p:cNvSpPr txBox="1">
            <a:spLocks noChangeArrowheads="1"/>
          </p:cNvSpPr>
          <p:nvPr/>
        </p:nvSpPr>
        <p:spPr bwMode="auto">
          <a:xfrm>
            <a:off x="6477000" y="4038600"/>
            <a:ext cx="62388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32810" name="Text Box 42"/>
          <p:cNvSpPr txBox="1">
            <a:spLocks noChangeArrowheads="1"/>
          </p:cNvSpPr>
          <p:nvPr/>
        </p:nvSpPr>
        <p:spPr bwMode="auto">
          <a:xfrm>
            <a:off x="7315200" y="4038600"/>
            <a:ext cx="649288"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811" name="Text Box 43"/>
          <p:cNvSpPr txBox="1">
            <a:spLocks noChangeArrowheads="1"/>
          </p:cNvSpPr>
          <p:nvPr/>
        </p:nvSpPr>
        <p:spPr bwMode="auto">
          <a:xfrm>
            <a:off x="8229600" y="40386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32812" name="Text Box 44"/>
          <p:cNvSpPr txBox="1">
            <a:spLocks noChangeArrowheads="1"/>
          </p:cNvSpPr>
          <p:nvPr/>
        </p:nvSpPr>
        <p:spPr bwMode="auto">
          <a:xfrm>
            <a:off x="0" y="5410200"/>
            <a:ext cx="62865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32813" name="Text Box 45"/>
          <p:cNvSpPr txBox="1">
            <a:spLocks noChangeArrowheads="1"/>
          </p:cNvSpPr>
          <p:nvPr/>
        </p:nvSpPr>
        <p:spPr bwMode="auto">
          <a:xfrm>
            <a:off x="990600" y="5410200"/>
            <a:ext cx="677863"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32814" name="Text Box 46"/>
          <p:cNvSpPr txBox="1">
            <a:spLocks noChangeArrowheads="1"/>
          </p:cNvSpPr>
          <p:nvPr/>
        </p:nvSpPr>
        <p:spPr bwMode="auto">
          <a:xfrm>
            <a:off x="6400800" y="1676400"/>
            <a:ext cx="6858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5165" name="Text Box 47"/>
          <p:cNvSpPr txBox="1">
            <a:spLocks noChangeArrowheads="1"/>
          </p:cNvSpPr>
          <p:nvPr/>
        </p:nvSpPr>
        <p:spPr bwMode="auto">
          <a:xfrm>
            <a:off x="1905000" y="5427663"/>
            <a:ext cx="660400" cy="592137"/>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5166" name="Text Box 48"/>
          <p:cNvSpPr txBox="1">
            <a:spLocks noChangeArrowheads="1"/>
          </p:cNvSpPr>
          <p:nvPr/>
        </p:nvSpPr>
        <p:spPr bwMode="auto">
          <a:xfrm>
            <a:off x="2881313" y="5394325"/>
            <a:ext cx="6604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5167" name="Text Box 49"/>
          <p:cNvSpPr txBox="1">
            <a:spLocks noChangeArrowheads="1"/>
          </p:cNvSpPr>
          <p:nvPr/>
        </p:nvSpPr>
        <p:spPr bwMode="auto">
          <a:xfrm>
            <a:off x="3733800" y="5410200"/>
            <a:ext cx="6604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E</a:t>
            </a:r>
          </a:p>
        </p:txBody>
      </p:sp>
      <p:sp>
        <p:nvSpPr>
          <p:cNvPr id="5168" name="Text Box 50"/>
          <p:cNvSpPr txBox="1">
            <a:spLocks noChangeArrowheads="1"/>
          </p:cNvSpPr>
          <p:nvPr/>
        </p:nvSpPr>
        <p:spPr bwMode="auto">
          <a:xfrm>
            <a:off x="4648200" y="5410200"/>
            <a:ext cx="6604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A</a:t>
            </a:r>
          </a:p>
        </p:txBody>
      </p:sp>
      <p:sp>
        <p:nvSpPr>
          <p:cNvPr id="5169" name="Text Box 51"/>
          <p:cNvSpPr txBox="1">
            <a:spLocks noChangeArrowheads="1"/>
          </p:cNvSpPr>
          <p:nvPr/>
        </p:nvSpPr>
        <p:spPr bwMode="auto">
          <a:xfrm>
            <a:off x="5562600" y="5410200"/>
            <a:ext cx="6604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B</a:t>
            </a:r>
          </a:p>
        </p:txBody>
      </p:sp>
      <p:sp>
        <p:nvSpPr>
          <p:cNvPr id="5170" name="Text Box 52"/>
          <p:cNvSpPr txBox="1">
            <a:spLocks noChangeArrowheads="1"/>
          </p:cNvSpPr>
          <p:nvPr/>
        </p:nvSpPr>
        <p:spPr bwMode="auto">
          <a:xfrm>
            <a:off x="6477000" y="5410200"/>
            <a:ext cx="6604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C</a:t>
            </a:r>
          </a:p>
        </p:txBody>
      </p:sp>
      <p:sp>
        <p:nvSpPr>
          <p:cNvPr id="5171" name="Text Box 53"/>
          <p:cNvSpPr txBox="1">
            <a:spLocks noChangeArrowheads="1"/>
          </p:cNvSpPr>
          <p:nvPr/>
        </p:nvSpPr>
        <p:spPr bwMode="auto">
          <a:xfrm>
            <a:off x="7391400" y="5410200"/>
            <a:ext cx="660400" cy="592138"/>
          </a:xfrm>
          <a:prstGeom prst="rect">
            <a:avLst/>
          </a:prstGeom>
          <a:solidFill>
            <a:srgbClr val="800000"/>
          </a:solidFill>
          <a:ln w="2857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66"/>
                </a:solidFill>
                <a:latin typeface="VNI-Duff" pitchFamily="2" charset="0"/>
                <a:cs typeface="Arial" panose="020B0604020202020204" pitchFamily="34" charset="0"/>
              </a:rPr>
              <a:t>D</a:t>
            </a:r>
          </a:p>
        </p:txBody>
      </p:sp>
      <p:sp>
        <p:nvSpPr>
          <p:cNvPr id="32822" name="AutoShape 54"/>
          <p:cNvSpPr>
            <a:spLocks noChangeArrowheads="1"/>
          </p:cNvSpPr>
          <p:nvPr/>
        </p:nvSpPr>
        <p:spPr bwMode="auto">
          <a:xfrm>
            <a:off x="1524000" y="1066800"/>
            <a:ext cx="5943600" cy="4267200"/>
          </a:xfrm>
          <a:prstGeom prst="irregularSeal1">
            <a:avLst/>
          </a:prstGeom>
          <a:solidFill>
            <a:srgbClr val="FFFF00"/>
          </a:solidFill>
          <a:ln w="57150" cmpd="thinThick">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a:solidFill>
                  <a:srgbClr val="FF0000"/>
                </a:solidFill>
                <a:latin typeface="VNI-Duff" pitchFamily="2" charset="0"/>
                <a:cs typeface="Arial" panose="020B0604020202020204" pitchFamily="34" charset="0"/>
              </a:rPr>
              <a:t>S</a:t>
            </a:r>
            <a:r>
              <a:rPr lang="en-US" altLang="en-US" sz="5400" b="1">
                <a:solidFill>
                  <a:srgbClr val="FF0000"/>
                </a:solidFill>
                <a:cs typeface="Arial" panose="020B0604020202020204" pitchFamily="34" charset="0"/>
              </a:rPr>
              <a:t>ẵn sàng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7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7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7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7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7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7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7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7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7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79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7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7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79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7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79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79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79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7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8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80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80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80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80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80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80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80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80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280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8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28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812"/>
                                        </p:tgtEl>
                                        <p:attrNameLst>
                                          <p:attrName>style.visibility</p:attrName>
                                        </p:attrNameLst>
                                      </p:cBhvr>
                                      <p:to>
                                        <p:strVal val="visible"/>
                                      </p:to>
                                    </p:set>
                                  </p:childTnLst>
                                </p:cTn>
                              </p:par>
                            </p:childTnLst>
                          </p:cTn>
                        </p:par>
                        <p:par>
                          <p:cTn id="87" fill="hold" nodeType="afterGroup">
                            <p:stCondLst>
                              <p:cond delay="0"/>
                            </p:stCondLst>
                            <p:childTnLst>
                              <p:par>
                                <p:cTn id="88" presetID="1" presetClass="entr" presetSubtype="0" fill="hold" grpId="0" nodeType="afterEffect">
                                  <p:stCondLst>
                                    <p:cond delay="0"/>
                                  </p:stCondLst>
                                  <p:childTnLst>
                                    <p:set>
                                      <p:cBhvr>
                                        <p:cTn id="89" dur="1" fill="hold">
                                          <p:stCondLst>
                                            <p:cond delay="0"/>
                                          </p:stCondLst>
                                        </p:cTn>
                                        <p:tgtEl>
                                          <p:spTgt spid="32813"/>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2814"/>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mph" presetSubtype="2" accel="50000" decel="50000" autoRev="1" fill="hold" nodeType="clickEffect">
                                  <p:stCondLst>
                                    <p:cond delay="0"/>
                                  </p:stCondLst>
                                  <p:childTnLst>
                                    <p:animClr clrSpc="rgb" dir="cw">
                                      <p:cBhvr>
                                        <p:cTn id="95" dur="500" fill="hold"/>
                                        <p:tgtEl>
                                          <p:spTgt spid="32772"/>
                                        </p:tgtEl>
                                        <p:attrNameLst>
                                          <p:attrName>fillcolor</p:attrName>
                                        </p:attrNameLst>
                                      </p:cBhvr>
                                      <p:to>
                                        <a:srgbClr val="FFFF00"/>
                                      </p:to>
                                    </p:animClr>
                                    <p:set>
                                      <p:cBhvr>
                                        <p:cTn id="96" dur="500" fill="hold"/>
                                        <p:tgtEl>
                                          <p:spTgt spid="32772"/>
                                        </p:tgtEl>
                                        <p:attrNameLst>
                                          <p:attrName>fill.type</p:attrName>
                                        </p:attrNameLst>
                                      </p:cBhvr>
                                      <p:to>
                                        <p:strVal val="solid"/>
                                      </p:to>
                                    </p:set>
                                    <p:set>
                                      <p:cBhvr>
                                        <p:cTn id="97" dur="500" fill="hold"/>
                                        <p:tgtEl>
                                          <p:spTgt spid="32772"/>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2" name="hammer.wav"/>
                                        </p:tgtEl>
                                      </p:cMediaNode>
                                    </p:audio>
                                  </p:subTnLst>
                                </p:cTn>
                              </p:par>
                            </p:childTnLst>
                          </p:cTn>
                        </p:par>
                        <p:par>
                          <p:cTn id="98" fill="hold" nodeType="afterGroup">
                            <p:stCondLst>
                              <p:cond delay="1000"/>
                            </p:stCondLst>
                            <p:childTnLst>
                              <p:par>
                                <p:cTn id="99" presetID="1" presetClass="emph" presetSubtype="2" accel="50000" decel="50000" autoRev="1" fill="hold" nodeType="afterEffect">
                                  <p:stCondLst>
                                    <p:cond delay="0"/>
                                  </p:stCondLst>
                                  <p:childTnLst>
                                    <p:animClr clrSpc="rgb" dir="cw">
                                      <p:cBhvr>
                                        <p:cTn id="100" dur="50" fill="hold"/>
                                        <p:tgtEl>
                                          <p:spTgt spid="32773"/>
                                        </p:tgtEl>
                                        <p:attrNameLst>
                                          <p:attrName>fillcolor</p:attrName>
                                        </p:attrNameLst>
                                      </p:cBhvr>
                                      <p:to>
                                        <a:srgbClr val="FFFF00"/>
                                      </p:to>
                                    </p:animClr>
                                    <p:set>
                                      <p:cBhvr>
                                        <p:cTn id="101" dur="50" fill="hold"/>
                                        <p:tgtEl>
                                          <p:spTgt spid="32773"/>
                                        </p:tgtEl>
                                        <p:attrNameLst>
                                          <p:attrName>fill.type</p:attrName>
                                        </p:attrNameLst>
                                      </p:cBhvr>
                                      <p:to>
                                        <p:strVal val="solid"/>
                                      </p:to>
                                    </p:set>
                                    <p:set>
                                      <p:cBhvr>
                                        <p:cTn id="102" dur="50" fill="hold"/>
                                        <p:tgtEl>
                                          <p:spTgt spid="32773"/>
                                        </p:tgtEl>
                                        <p:attrNameLst>
                                          <p:attrName>fill.on</p:attrName>
                                        </p:attrNameLst>
                                      </p:cBhvr>
                                      <p:to>
                                        <p:strVal val="true"/>
                                      </p:to>
                                    </p:set>
                                  </p:childTnLst>
                                  <p:subTnLst>
                                    <p:audio>
                                      <p:cMediaNode>
                                        <p:cTn display="0" masterRel="sameClick">
                                          <p:stCondLst>
                                            <p:cond evt="begin" delay="0">
                                              <p:tn val="99"/>
                                            </p:cond>
                                          </p:stCondLst>
                                          <p:endCondLst>
                                            <p:cond evt="onStopAudio" delay="0">
                                              <p:tgtEl>
                                                <p:sldTgt/>
                                              </p:tgtEl>
                                            </p:cond>
                                          </p:endCondLst>
                                        </p:cTn>
                                        <p:tgtEl>
                                          <p:sndTgt r:embed="rId2" name="hammer.wav"/>
                                        </p:tgtEl>
                                      </p:cMediaNode>
                                    </p:audio>
                                  </p:subTnLst>
                                </p:cTn>
                              </p:par>
                            </p:childTnLst>
                          </p:cTn>
                        </p:par>
                        <p:par>
                          <p:cTn id="103" fill="hold" nodeType="afterGroup">
                            <p:stCondLst>
                              <p:cond delay="1100"/>
                            </p:stCondLst>
                            <p:childTnLst>
                              <p:par>
                                <p:cTn id="104" presetID="1" presetClass="emph" presetSubtype="2" accel="50000" decel="50000" autoRev="1" fill="hold" nodeType="afterEffect">
                                  <p:stCondLst>
                                    <p:cond delay="0"/>
                                  </p:stCondLst>
                                  <p:childTnLst>
                                    <p:animClr clrSpc="rgb" dir="cw">
                                      <p:cBhvr>
                                        <p:cTn id="105" dur="50" fill="hold"/>
                                        <p:tgtEl>
                                          <p:spTgt spid="32774"/>
                                        </p:tgtEl>
                                        <p:attrNameLst>
                                          <p:attrName>fillcolor</p:attrName>
                                        </p:attrNameLst>
                                      </p:cBhvr>
                                      <p:to>
                                        <a:srgbClr val="FFFF00"/>
                                      </p:to>
                                    </p:animClr>
                                    <p:set>
                                      <p:cBhvr>
                                        <p:cTn id="106" dur="50" fill="hold"/>
                                        <p:tgtEl>
                                          <p:spTgt spid="32774"/>
                                        </p:tgtEl>
                                        <p:attrNameLst>
                                          <p:attrName>fill.type</p:attrName>
                                        </p:attrNameLst>
                                      </p:cBhvr>
                                      <p:to>
                                        <p:strVal val="solid"/>
                                      </p:to>
                                    </p:set>
                                    <p:set>
                                      <p:cBhvr>
                                        <p:cTn id="107" dur="50" fill="hold"/>
                                        <p:tgtEl>
                                          <p:spTgt spid="32774"/>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2" name="hammer.wav"/>
                                        </p:tgtEl>
                                      </p:cMediaNode>
                                    </p:audio>
                                  </p:subTnLst>
                                </p:cTn>
                              </p:par>
                            </p:childTnLst>
                          </p:cTn>
                        </p:par>
                        <p:par>
                          <p:cTn id="108" fill="hold" nodeType="afterGroup">
                            <p:stCondLst>
                              <p:cond delay="1200"/>
                            </p:stCondLst>
                            <p:childTnLst>
                              <p:par>
                                <p:cTn id="109" presetID="1" presetClass="emph" presetSubtype="2" accel="50000" decel="50000" autoRev="1" fill="hold" nodeType="afterEffect">
                                  <p:stCondLst>
                                    <p:cond delay="0"/>
                                  </p:stCondLst>
                                  <p:childTnLst>
                                    <p:animClr clrSpc="rgb" dir="cw">
                                      <p:cBhvr>
                                        <p:cTn id="110" dur="50" fill="hold"/>
                                        <p:tgtEl>
                                          <p:spTgt spid="32775"/>
                                        </p:tgtEl>
                                        <p:attrNameLst>
                                          <p:attrName>fillcolor</p:attrName>
                                        </p:attrNameLst>
                                      </p:cBhvr>
                                      <p:to>
                                        <a:srgbClr val="FFFF00"/>
                                      </p:to>
                                    </p:animClr>
                                    <p:set>
                                      <p:cBhvr>
                                        <p:cTn id="111" dur="50" fill="hold"/>
                                        <p:tgtEl>
                                          <p:spTgt spid="32775"/>
                                        </p:tgtEl>
                                        <p:attrNameLst>
                                          <p:attrName>fill.type</p:attrName>
                                        </p:attrNameLst>
                                      </p:cBhvr>
                                      <p:to>
                                        <p:strVal val="solid"/>
                                      </p:to>
                                    </p:set>
                                    <p:set>
                                      <p:cBhvr>
                                        <p:cTn id="112" dur="50" fill="hold"/>
                                        <p:tgtEl>
                                          <p:spTgt spid="32775"/>
                                        </p:tgtEl>
                                        <p:attrNameLst>
                                          <p:attrName>fill.on</p:attrName>
                                        </p:attrNameLst>
                                      </p:cBhvr>
                                      <p:to>
                                        <p:strVal val="true"/>
                                      </p:to>
                                    </p:set>
                                  </p:childTnLst>
                                  <p:subTnLst>
                                    <p:audio>
                                      <p:cMediaNode>
                                        <p:cTn display="0" masterRel="sameClick">
                                          <p:stCondLst>
                                            <p:cond evt="begin" delay="0">
                                              <p:tn val="109"/>
                                            </p:cond>
                                          </p:stCondLst>
                                          <p:endCondLst>
                                            <p:cond evt="onStopAudio" delay="0">
                                              <p:tgtEl>
                                                <p:sldTgt/>
                                              </p:tgtEl>
                                            </p:cond>
                                          </p:endCondLst>
                                        </p:cTn>
                                        <p:tgtEl>
                                          <p:sndTgt r:embed="rId2" name="hammer.wav"/>
                                        </p:tgtEl>
                                      </p:cMediaNode>
                                    </p:audio>
                                  </p:subTnLst>
                                </p:cTn>
                              </p:par>
                            </p:childTnLst>
                          </p:cTn>
                        </p:par>
                        <p:par>
                          <p:cTn id="113" fill="hold" nodeType="afterGroup">
                            <p:stCondLst>
                              <p:cond delay="1300"/>
                            </p:stCondLst>
                            <p:childTnLst>
                              <p:par>
                                <p:cTn id="114" presetID="1" presetClass="emph" presetSubtype="2" accel="50000" decel="50000" autoRev="1" fill="hold" nodeType="afterEffect">
                                  <p:stCondLst>
                                    <p:cond delay="0"/>
                                  </p:stCondLst>
                                  <p:childTnLst>
                                    <p:animClr clrSpc="rgb" dir="cw">
                                      <p:cBhvr>
                                        <p:cTn id="115" dur="50" fill="hold"/>
                                        <p:tgtEl>
                                          <p:spTgt spid="32776"/>
                                        </p:tgtEl>
                                        <p:attrNameLst>
                                          <p:attrName>fillcolor</p:attrName>
                                        </p:attrNameLst>
                                      </p:cBhvr>
                                      <p:to>
                                        <a:srgbClr val="FFFF00"/>
                                      </p:to>
                                    </p:animClr>
                                    <p:set>
                                      <p:cBhvr>
                                        <p:cTn id="116" dur="50" fill="hold"/>
                                        <p:tgtEl>
                                          <p:spTgt spid="32776"/>
                                        </p:tgtEl>
                                        <p:attrNameLst>
                                          <p:attrName>fill.type</p:attrName>
                                        </p:attrNameLst>
                                      </p:cBhvr>
                                      <p:to>
                                        <p:strVal val="solid"/>
                                      </p:to>
                                    </p:set>
                                    <p:set>
                                      <p:cBhvr>
                                        <p:cTn id="117" dur="50" fill="hold"/>
                                        <p:tgtEl>
                                          <p:spTgt spid="32776"/>
                                        </p:tgtEl>
                                        <p:attrNameLst>
                                          <p:attrName>fill.on</p:attrName>
                                        </p:attrNameLst>
                                      </p:cBhvr>
                                      <p:to>
                                        <p:strVal val="true"/>
                                      </p:to>
                                    </p:set>
                                  </p:childTnLst>
                                  <p:subTnLst>
                                    <p:audio>
                                      <p:cMediaNode>
                                        <p:cTn display="0" masterRel="sameClick">
                                          <p:stCondLst>
                                            <p:cond evt="begin" delay="0">
                                              <p:tn val="114"/>
                                            </p:cond>
                                          </p:stCondLst>
                                          <p:endCondLst>
                                            <p:cond evt="onStopAudio" delay="0">
                                              <p:tgtEl>
                                                <p:sldTgt/>
                                              </p:tgtEl>
                                            </p:cond>
                                          </p:endCondLst>
                                        </p:cTn>
                                        <p:tgtEl>
                                          <p:sndTgt r:embed="rId2" name="hammer.wav"/>
                                        </p:tgtEl>
                                      </p:cMediaNode>
                                    </p:audio>
                                  </p:subTnLst>
                                </p:cTn>
                              </p:par>
                            </p:childTnLst>
                          </p:cTn>
                        </p:par>
                        <p:par>
                          <p:cTn id="118" fill="hold" nodeType="afterGroup">
                            <p:stCondLst>
                              <p:cond delay="1400"/>
                            </p:stCondLst>
                            <p:childTnLst>
                              <p:par>
                                <p:cTn id="119" presetID="1" presetClass="emph" presetSubtype="2" accel="50000" decel="50000" autoRev="1" fill="hold" nodeType="afterEffect">
                                  <p:stCondLst>
                                    <p:cond delay="0"/>
                                  </p:stCondLst>
                                  <p:childTnLst>
                                    <p:animClr clrSpc="rgb" dir="cw">
                                      <p:cBhvr>
                                        <p:cTn id="120" dur="50" fill="hold"/>
                                        <p:tgtEl>
                                          <p:spTgt spid="32777"/>
                                        </p:tgtEl>
                                        <p:attrNameLst>
                                          <p:attrName>fillcolor</p:attrName>
                                        </p:attrNameLst>
                                      </p:cBhvr>
                                      <p:to>
                                        <a:srgbClr val="FFFF00"/>
                                      </p:to>
                                    </p:animClr>
                                    <p:set>
                                      <p:cBhvr>
                                        <p:cTn id="121" dur="50" fill="hold"/>
                                        <p:tgtEl>
                                          <p:spTgt spid="32777"/>
                                        </p:tgtEl>
                                        <p:attrNameLst>
                                          <p:attrName>fill.type</p:attrName>
                                        </p:attrNameLst>
                                      </p:cBhvr>
                                      <p:to>
                                        <p:strVal val="solid"/>
                                      </p:to>
                                    </p:set>
                                    <p:set>
                                      <p:cBhvr>
                                        <p:cTn id="122" dur="50" fill="hold"/>
                                        <p:tgtEl>
                                          <p:spTgt spid="32777"/>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2" name="hammer.wav"/>
                                        </p:tgtEl>
                                      </p:cMediaNode>
                                    </p:audio>
                                  </p:subTnLst>
                                </p:cTn>
                              </p:par>
                            </p:childTnLst>
                          </p:cTn>
                        </p:par>
                        <p:par>
                          <p:cTn id="123" fill="hold" nodeType="afterGroup">
                            <p:stCondLst>
                              <p:cond delay="1500"/>
                            </p:stCondLst>
                            <p:childTnLst>
                              <p:par>
                                <p:cTn id="124" presetID="1" presetClass="emph" presetSubtype="2" accel="50000" decel="50000" autoRev="1" fill="hold" nodeType="afterEffect">
                                  <p:stCondLst>
                                    <p:cond delay="0"/>
                                  </p:stCondLst>
                                  <p:childTnLst>
                                    <p:animClr clrSpc="rgb" dir="cw">
                                      <p:cBhvr>
                                        <p:cTn id="125" dur="50" fill="hold"/>
                                        <p:tgtEl>
                                          <p:spTgt spid="32778"/>
                                        </p:tgtEl>
                                        <p:attrNameLst>
                                          <p:attrName>fillcolor</p:attrName>
                                        </p:attrNameLst>
                                      </p:cBhvr>
                                      <p:to>
                                        <a:srgbClr val="FFFF00"/>
                                      </p:to>
                                    </p:animClr>
                                    <p:set>
                                      <p:cBhvr>
                                        <p:cTn id="126" dur="50" fill="hold"/>
                                        <p:tgtEl>
                                          <p:spTgt spid="32778"/>
                                        </p:tgtEl>
                                        <p:attrNameLst>
                                          <p:attrName>fill.type</p:attrName>
                                        </p:attrNameLst>
                                      </p:cBhvr>
                                      <p:to>
                                        <p:strVal val="solid"/>
                                      </p:to>
                                    </p:set>
                                    <p:set>
                                      <p:cBhvr>
                                        <p:cTn id="127" dur="50" fill="hold"/>
                                        <p:tgtEl>
                                          <p:spTgt spid="32778"/>
                                        </p:tgtEl>
                                        <p:attrNameLst>
                                          <p:attrName>fill.on</p:attrName>
                                        </p:attrNameLst>
                                      </p:cBhvr>
                                      <p:to>
                                        <p:strVal val="true"/>
                                      </p:to>
                                    </p:set>
                                  </p:childTnLst>
                                  <p:subTnLst>
                                    <p:audio>
                                      <p:cMediaNode>
                                        <p:cTn display="0" masterRel="sameClick">
                                          <p:stCondLst>
                                            <p:cond evt="begin" delay="0">
                                              <p:tn val="124"/>
                                            </p:cond>
                                          </p:stCondLst>
                                          <p:endCondLst>
                                            <p:cond evt="onStopAudio" delay="0">
                                              <p:tgtEl>
                                                <p:sldTgt/>
                                              </p:tgtEl>
                                            </p:cond>
                                          </p:endCondLst>
                                        </p:cTn>
                                        <p:tgtEl>
                                          <p:sndTgt r:embed="rId2" name="hammer.wav"/>
                                        </p:tgtEl>
                                      </p:cMediaNode>
                                    </p:audio>
                                  </p:subTnLst>
                                </p:cTn>
                              </p:par>
                            </p:childTnLst>
                          </p:cTn>
                        </p:par>
                        <p:par>
                          <p:cTn id="128" fill="hold" nodeType="afterGroup">
                            <p:stCondLst>
                              <p:cond delay="1600"/>
                            </p:stCondLst>
                            <p:childTnLst>
                              <p:par>
                                <p:cTn id="129" presetID="1" presetClass="emph" presetSubtype="2" accel="50000" decel="50000" autoRev="1" fill="hold" nodeType="afterEffect">
                                  <p:stCondLst>
                                    <p:cond delay="0"/>
                                  </p:stCondLst>
                                  <p:childTnLst>
                                    <p:animClr clrSpc="rgb" dir="cw">
                                      <p:cBhvr>
                                        <p:cTn id="130" dur="50" fill="hold"/>
                                        <p:tgtEl>
                                          <p:spTgt spid="32779"/>
                                        </p:tgtEl>
                                        <p:attrNameLst>
                                          <p:attrName>fillcolor</p:attrName>
                                        </p:attrNameLst>
                                      </p:cBhvr>
                                      <p:to>
                                        <a:srgbClr val="FFFF00"/>
                                      </p:to>
                                    </p:animClr>
                                    <p:set>
                                      <p:cBhvr>
                                        <p:cTn id="131" dur="50" fill="hold"/>
                                        <p:tgtEl>
                                          <p:spTgt spid="32779"/>
                                        </p:tgtEl>
                                        <p:attrNameLst>
                                          <p:attrName>fill.type</p:attrName>
                                        </p:attrNameLst>
                                      </p:cBhvr>
                                      <p:to>
                                        <p:strVal val="solid"/>
                                      </p:to>
                                    </p:set>
                                    <p:set>
                                      <p:cBhvr>
                                        <p:cTn id="132" dur="50" fill="hold"/>
                                        <p:tgtEl>
                                          <p:spTgt spid="32779"/>
                                        </p:tgtEl>
                                        <p:attrNameLst>
                                          <p:attrName>fill.on</p:attrName>
                                        </p:attrNameLst>
                                      </p:cBhvr>
                                      <p:to>
                                        <p:strVal val="true"/>
                                      </p:to>
                                    </p:set>
                                  </p:childTnLst>
                                  <p:subTnLst>
                                    <p:audio>
                                      <p:cMediaNode>
                                        <p:cTn display="0" masterRel="sameClick">
                                          <p:stCondLst>
                                            <p:cond evt="begin" delay="0">
                                              <p:tn val="129"/>
                                            </p:cond>
                                          </p:stCondLst>
                                          <p:endCondLst>
                                            <p:cond evt="onStopAudio" delay="0">
                                              <p:tgtEl>
                                                <p:sldTgt/>
                                              </p:tgtEl>
                                            </p:cond>
                                          </p:endCondLst>
                                        </p:cTn>
                                        <p:tgtEl>
                                          <p:sndTgt r:embed="rId2" name="hammer.wav"/>
                                        </p:tgtEl>
                                      </p:cMediaNode>
                                    </p:audio>
                                  </p:subTnLst>
                                </p:cTn>
                              </p:par>
                            </p:childTnLst>
                          </p:cTn>
                        </p:par>
                        <p:par>
                          <p:cTn id="133" fill="hold" nodeType="afterGroup">
                            <p:stCondLst>
                              <p:cond delay="1700"/>
                            </p:stCondLst>
                            <p:childTnLst>
                              <p:par>
                                <p:cTn id="134" presetID="1" presetClass="emph" presetSubtype="2" accel="50000" decel="50000" autoRev="1" fill="hold" nodeType="afterEffect">
                                  <p:stCondLst>
                                    <p:cond delay="0"/>
                                  </p:stCondLst>
                                  <p:childTnLst>
                                    <p:animClr clrSpc="rgb" dir="cw">
                                      <p:cBhvr>
                                        <p:cTn id="135" dur="50" fill="hold"/>
                                        <p:tgtEl>
                                          <p:spTgt spid="32780"/>
                                        </p:tgtEl>
                                        <p:attrNameLst>
                                          <p:attrName>fillcolor</p:attrName>
                                        </p:attrNameLst>
                                      </p:cBhvr>
                                      <p:to>
                                        <a:srgbClr val="FFFF00"/>
                                      </p:to>
                                    </p:animClr>
                                    <p:set>
                                      <p:cBhvr>
                                        <p:cTn id="136" dur="50" fill="hold"/>
                                        <p:tgtEl>
                                          <p:spTgt spid="32780"/>
                                        </p:tgtEl>
                                        <p:attrNameLst>
                                          <p:attrName>fill.type</p:attrName>
                                        </p:attrNameLst>
                                      </p:cBhvr>
                                      <p:to>
                                        <p:strVal val="solid"/>
                                      </p:to>
                                    </p:set>
                                    <p:set>
                                      <p:cBhvr>
                                        <p:cTn id="137" dur="50" fill="hold"/>
                                        <p:tgtEl>
                                          <p:spTgt spid="32780"/>
                                        </p:tgtEl>
                                        <p:attrNameLst>
                                          <p:attrName>fill.on</p:attrName>
                                        </p:attrNameLst>
                                      </p:cBhvr>
                                      <p:to>
                                        <p:strVal val="true"/>
                                      </p:to>
                                    </p:set>
                                  </p:childTnLst>
                                  <p:subTnLst>
                                    <p:audio>
                                      <p:cMediaNode>
                                        <p:cTn display="0" masterRel="sameClick">
                                          <p:stCondLst>
                                            <p:cond evt="begin" delay="0">
                                              <p:tn val="134"/>
                                            </p:cond>
                                          </p:stCondLst>
                                          <p:endCondLst>
                                            <p:cond evt="onStopAudio" delay="0">
                                              <p:tgtEl>
                                                <p:sldTgt/>
                                              </p:tgtEl>
                                            </p:cond>
                                          </p:endCondLst>
                                        </p:cTn>
                                        <p:tgtEl>
                                          <p:sndTgt r:embed="rId2" name="hammer.wav"/>
                                        </p:tgtEl>
                                      </p:cMediaNode>
                                    </p:audio>
                                  </p:subTnLst>
                                </p:cTn>
                              </p:par>
                            </p:childTnLst>
                          </p:cTn>
                        </p:par>
                        <p:par>
                          <p:cTn id="138" fill="hold" nodeType="afterGroup">
                            <p:stCondLst>
                              <p:cond delay="1800"/>
                            </p:stCondLst>
                            <p:childTnLst>
                              <p:par>
                                <p:cTn id="139" presetID="1" presetClass="emph" presetSubtype="2" accel="50000" decel="50000" autoRev="1" fill="hold" nodeType="afterEffect">
                                  <p:stCondLst>
                                    <p:cond delay="0"/>
                                  </p:stCondLst>
                                  <p:childTnLst>
                                    <p:animClr clrSpc="rgb" dir="cw">
                                      <p:cBhvr>
                                        <p:cTn id="140" dur="50" fill="hold"/>
                                        <p:tgtEl>
                                          <p:spTgt spid="32781"/>
                                        </p:tgtEl>
                                        <p:attrNameLst>
                                          <p:attrName>fillcolor</p:attrName>
                                        </p:attrNameLst>
                                      </p:cBhvr>
                                      <p:to>
                                        <a:srgbClr val="FFFF00"/>
                                      </p:to>
                                    </p:animClr>
                                    <p:set>
                                      <p:cBhvr>
                                        <p:cTn id="141" dur="50" fill="hold"/>
                                        <p:tgtEl>
                                          <p:spTgt spid="32781"/>
                                        </p:tgtEl>
                                        <p:attrNameLst>
                                          <p:attrName>fill.type</p:attrName>
                                        </p:attrNameLst>
                                      </p:cBhvr>
                                      <p:to>
                                        <p:strVal val="solid"/>
                                      </p:to>
                                    </p:set>
                                    <p:set>
                                      <p:cBhvr>
                                        <p:cTn id="142" dur="50" fill="hold"/>
                                        <p:tgtEl>
                                          <p:spTgt spid="32781"/>
                                        </p:tgtEl>
                                        <p:attrNameLst>
                                          <p:attrName>fill.on</p:attrName>
                                        </p:attrNameLst>
                                      </p:cBhvr>
                                      <p:to>
                                        <p:strVal val="true"/>
                                      </p:to>
                                    </p:set>
                                  </p:childTnLst>
                                  <p:subTnLst>
                                    <p:audio>
                                      <p:cMediaNode>
                                        <p:cTn display="0" masterRel="sameClick">
                                          <p:stCondLst>
                                            <p:cond evt="begin" delay="0">
                                              <p:tn val="139"/>
                                            </p:cond>
                                          </p:stCondLst>
                                          <p:endCondLst>
                                            <p:cond evt="onStopAudio" delay="0">
                                              <p:tgtEl>
                                                <p:sldTgt/>
                                              </p:tgtEl>
                                            </p:cond>
                                          </p:endCondLst>
                                        </p:cTn>
                                        <p:tgtEl>
                                          <p:sndTgt r:embed="rId2" name="hammer.wav"/>
                                        </p:tgtEl>
                                      </p:cMediaNode>
                                    </p:audio>
                                  </p:subTnLst>
                                </p:cTn>
                              </p:par>
                            </p:childTnLst>
                          </p:cTn>
                        </p:par>
                        <p:par>
                          <p:cTn id="143" fill="hold" nodeType="afterGroup">
                            <p:stCondLst>
                              <p:cond delay="1900"/>
                            </p:stCondLst>
                            <p:childTnLst>
                              <p:par>
                                <p:cTn id="144" presetID="1" presetClass="emph" presetSubtype="2" accel="50000" decel="50000" autoRev="1" fill="hold" nodeType="afterEffect">
                                  <p:stCondLst>
                                    <p:cond delay="0"/>
                                  </p:stCondLst>
                                  <p:childTnLst>
                                    <p:animClr clrSpc="rgb" dir="cw">
                                      <p:cBhvr>
                                        <p:cTn id="145" dur="50" fill="hold"/>
                                        <p:tgtEl>
                                          <p:spTgt spid="32782"/>
                                        </p:tgtEl>
                                        <p:attrNameLst>
                                          <p:attrName>fillcolor</p:attrName>
                                        </p:attrNameLst>
                                      </p:cBhvr>
                                      <p:to>
                                        <a:srgbClr val="FFFF00"/>
                                      </p:to>
                                    </p:animClr>
                                    <p:set>
                                      <p:cBhvr>
                                        <p:cTn id="146" dur="50" fill="hold"/>
                                        <p:tgtEl>
                                          <p:spTgt spid="32782"/>
                                        </p:tgtEl>
                                        <p:attrNameLst>
                                          <p:attrName>fill.type</p:attrName>
                                        </p:attrNameLst>
                                      </p:cBhvr>
                                      <p:to>
                                        <p:strVal val="solid"/>
                                      </p:to>
                                    </p:set>
                                    <p:set>
                                      <p:cBhvr>
                                        <p:cTn id="147" dur="50" fill="hold"/>
                                        <p:tgtEl>
                                          <p:spTgt spid="32782"/>
                                        </p:tgtEl>
                                        <p:attrNameLst>
                                          <p:attrName>fill.on</p:attrName>
                                        </p:attrNameLst>
                                      </p:cBhvr>
                                      <p:to>
                                        <p:strVal val="true"/>
                                      </p:to>
                                    </p:set>
                                  </p:childTnLst>
                                  <p:subTnLst>
                                    <p:audio>
                                      <p:cMediaNode>
                                        <p:cTn display="0" masterRel="sameClick">
                                          <p:stCondLst>
                                            <p:cond evt="begin" delay="0">
                                              <p:tn val="144"/>
                                            </p:cond>
                                          </p:stCondLst>
                                          <p:endCondLst>
                                            <p:cond evt="onStopAudio" delay="0">
                                              <p:tgtEl>
                                                <p:sldTgt/>
                                              </p:tgtEl>
                                            </p:cond>
                                          </p:endCondLst>
                                        </p:cTn>
                                        <p:tgtEl>
                                          <p:sndTgt r:embed="rId2" name="hammer.wav"/>
                                        </p:tgtEl>
                                      </p:cMediaNode>
                                    </p:audio>
                                  </p:subTnLst>
                                </p:cTn>
                              </p:par>
                            </p:childTnLst>
                          </p:cTn>
                        </p:par>
                        <p:par>
                          <p:cTn id="148" fill="hold" nodeType="afterGroup">
                            <p:stCondLst>
                              <p:cond delay="2000"/>
                            </p:stCondLst>
                            <p:childTnLst>
                              <p:par>
                                <p:cTn id="149" presetID="1" presetClass="emph" presetSubtype="2" accel="50000" decel="50000" autoRev="1" fill="hold" nodeType="afterEffect">
                                  <p:stCondLst>
                                    <p:cond delay="0"/>
                                  </p:stCondLst>
                                  <p:childTnLst>
                                    <p:animClr clrSpc="rgb" dir="cw">
                                      <p:cBhvr>
                                        <p:cTn id="150" dur="50" fill="hold"/>
                                        <p:tgtEl>
                                          <p:spTgt spid="32783"/>
                                        </p:tgtEl>
                                        <p:attrNameLst>
                                          <p:attrName>fillcolor</p:attrName>
                                        </p:attrNameLst>
                                      </p:cBhvr>
                                      <p:to>
                                        <a:srgbClr val="FFFF00"/>
                                      </p:to>
                                    </p:animClr>
                                    <p:set>
                                      <p:cBhvr>
                                        <p:cTn id="151" dur="50" fill="hold"/>
                                        <p:tgtEl>
                                          <p:spTgt spid="32783"/>
                                        </p:tgtEl>
                                        <p:attrNameLst>
                                          <p:attrName>fill.type</p:attrName>
                                        </p:attrNameLst>
                                      </p:cBhvr>
                                      <p:to>
                                        <p:strVal val="solid"/>
                                      </p:to>
                                    </p:set>
                                    <p:set>
                                      <p:cBhvr>
                                        <p:cTn id="152" dur="50" fill="hold"/>
                                        <p:tgtEl>
                                          <p:spTgt spid="32783"/>
                                        </p:tgtEl>
                                        <p:attrNameLst>
                                          <p:attrName>fill.on</p:attrName>
                                        </p:attrNameLst>
                                      </p:cBhvr>
                                      <p:to>
                                        <p:strVal val="true"/>
                                      </p:to>
                                    </p:set>
                                  </p:childTnLst>
                                  <p:subTnLst>
                                    <p:audio>
                                      <p:cMediaNode>
                                        <p:cTn display="0" masterRel="sameClick">
                                          <p:stCondLst>
                                            <p:cond evt="begin" delay="0">
                                              <p:tn val="149"/>
                                            </p:cond>
                                          </p:stCondLst>
                                          <p:endCondLst>
                                            <p:cond evt="onStopAudio" delay="0">
                                              <p:tgtEl>
                                                <p:sldTgt/>
                                              </p:tgtEl>
                                            </p:cond>
                                          </p:endCondLst>
                                        </p:cTn>
                                        <p:tgtEl>
                                          <p:sndTgt r:embed="rId2" name="hammer.wav"/>
                                        </p:tgtEl>
                                      </p:cMediaNode>
                                    </p:audio>
                                  </p:subTnLst>
                                </p:cTn>
                              </p:par>
                            </p:childTnLst>
                          </p:cTn>
                        </p:par>
                        <p:par>
                          <p:cTn id="153" fill="hold" nodeType="afterGroup">
                            <p:stCondLst>
                              <p:cond delay="2100"/>
                            </p:stCondLst>
                            <p:childTnLst>
                              <p:par>
                                <p:cTn id="154" presetID="1" presetClass="emph" presetSubtype="2" accel="50000" decel="50000" autoRev="1" fill="hold" nodeType="afterEffect">
                                  <p:stCondLst>
                                    <p:cond delay="0"/>
                                  </p:stCondLst>
                                  <p:childTnLst>
                                    <p:animClr clrSpc="rgb" dir="cw">
                                      <p:cBhvr>
                                        <p:cTn id="155" dur="50" fill="hold"/>
                                        <p:tgtEl>
                                          <p:spTgt spid="32784"/>
                                        </p:tgtEl>
                                        <p:attrNameLst>
                                          <p:attrName>fillcolor</p:attrName>
                                        </p:attrNameLst>
                                      </p:cBhvr>
                                      <p:to>
                                        <a:srgbClr val="FFFF00"/>
                                      </p:to>
                                    </p:animClr>
                                    <p:set>
                                      <p:cBhvr>
                                        <p:cTn id="156" dur="50" fill="hold"/>
                                        <p:tgtEl>
                                          <p:spTgt spid="32784"/>
                                        </p:tgtEl>
                                        <p:attrNameLst>
                                          <p:attrName>fill.type</p:attrName>
                                        </p:attrNameLst>
                                      </p:cBhvr>
                                      <p:to>
                                        <p:strVal val="solid"/>
                                      </p:to>
                                    </p:set>
                                    <p:set>
                                      <p:cBhvr>
                                        <p:cTn id="157" dur="50" fill="hold"/>
                                        <p:tgtEl>
                                          <p:spTgt spid="32784"/>
                                        </p:tgtEl>
                                        <p:attrNameLst>
                                          <p:attrName>fill.on</p:attrName>
                                        </p:attrNameLst>
                                      </p:cBhvr>
                                      <p:to>
                                        <p:strVal val="true"/>
                                      </p:to>
                                    </p:set>
                                  </p:childTnLst>
                                  <p:subTnLst>
                                    <p:audio>
                                      <p:cMediaNode>
                                        <p:cTn display="0" masterRel="sameClick">
                                          <p:stCondLst>
                                            <p:cond evt="begin" delay="0">
                                              <p:tn val="154"/>
                                            </p:cond>
                                          </p:stCondLst>
                                          <p:endCondLst>
                                            <p:cond evt="onStopAudio" delay="0">
                                              <p:tgtEl>
                                                <p:sldTgt/>
                                              </p:tgtEl>
                                            </p:cond>
                                          </p:endCondLst>
                                        </p:cTn>
                                        <p:tgtEl>
                                          <p:sndTgt r:embed="rId2" name="hammer.wav"/>
                                        </p:tgtEl>
                                      </p:cMediaNode>
                                    </p:audio>
                                  </p:subTnLst>
                                </p:cTn>
                              </p:par>
                            </p:childTnLst>
                          </p:cTn>
                        </p:par>
                        <p:par>
                          <p:cTn id="158" fill="hold" nodeType="afterGroup">
                            <p:stCondLst>
                              <p:cond delay="2200"/>
                            </p:stCondLst>
                            <p:childTnLst>
                              <p:par>
                                <p:cTn id="159" presetID="1" presetClass="emph" presetSubtype="2" accel="50000" decel="50000" autoRev="1" fill="hold" nodeType="afterEffect">
                                  <p:stCondLst>
                                    <p:cond delay="0"/>
                                  </p:stCondLst>
                                  <p:childTnLst>
                                    <p:animClr clrSpc="rgb" dir="cw">
                                      <p:cBhvr>
                                        <p:cTn id="160" dur="50" fill="hold"/>
                                        <p:tgtEl>
                                          <p:spTgt spid="32785"/>
                                        </p:tgtEl>
                                        <p:attrNameLst>
                                          <p:attrName>fillcolor</p:attrName>
                                        </p:attrNameLst>
                                      </p:cBhvr>
                                      <p:to>
                                        <a:srgbClr val="FFFF00"/>
                                      </p:to>
                                    </p:animClr>
                                    <p:set>
                                      <p:cBhvr>
                                        <p:cTn id="161" dur="50" fill="hold"/>
                                        <p:tgtEl>
                                          <p:spTgt spid="32785"/>
                                        </p:tgtEl>
                                        <p:attrNameLst>
                                          <p:attrName>fill.type</p:attrName>
                                        </p:attrNameLst>
                                      </p:cBhvr>
                                      <p:to>
                                        <p:strVal val="solid"/>
                                      </p:to>
                                    </p:set>
                                    <p:set>
                                      <p:cBhvr>
                                        <p:cTn id="162" dur="50" fill="hold"/>
                                        <p:tgtEl>
                                          <p:spTgt spid="32785"/>
                                        </p:tgtEl>
                                        <p:attrNameLst>
                                          <p:attrName>fill.on</p:attrName>
                                        </p:attrNameLst>
                                      </p:cBhvr>
                                      <p:to>
                                        <p:strVal val="true"/>
                                      </p:to>
                                    </p:set>
                                  </p:childTnLst>
                                  <p:subTnLst>
                                    <p:audio>
                                      <p:cMediaNode>
                                        <p:cTn display="0" masterRel="sameClick">
                                          <p:stCondLst>
                                            <p:cond evt="begin" delay="0">
                                              <p:tn val="159"/>
                                            </p:cond>
                                          </p:stCondLst>
                                          <p:endCondLst>
                                            <p:cond evt="onStopAudio" delay="0">
                                              <p:tgtEl>
                                                <p:sldTgt/>
                                              </p:tgtEl>
                                            </p:cond>
                                          </p:endCondLst>
                                        </p:cTn>
                                        <p:tgtEl>
                                          <p:sndTgt r:embed="rId2" name="hammer.wav"/>
                                        </p:tgtEl>
                                      </p:cMediaNode>
                                    </p:audio>
                                  </p:subTnLst>
                                </p:cTn>
                              </p:par>
                            </p:childTnLst>
                          </p:cTn>
                        </p:par>
                        <p:par>
                          <p:cTn id="163" fill="hold" nodeType="afterGroup">
                            <p:stCondLst>
                              <p:cond delay="2300"/>
                            </p:stCondLst>
                            <p:childTnLst>
                              <p:par>
                                <p:cTn id="164" presetID="1" presetClass="emph" presetSubtype="2" accel="50000" decel="50000" autoRev="1" fill="hold" nodeType="afterEffect">
                                  <p:stCondLst>
                                    <p:cond delay="0"/>
                                  </p:stCondLst>
                                  <p:childTnLst>
                                    <p:animClr clrSpc="rgb" dir="cw">
                                      <p:cBhvr>
                                        <p:cTn id="165" dur="50" fill="hold"/>
                                        <p:tgtEl>
                                          <p:spTgt spid="32786"/>
                                        </p:tgtEl>
                                        <p:attrNameLst>
                                          <p:attrName>fillcolor</p:attrName>
                                        </p:attrNameLst>
                                      </p:cBhvr>
                                      <p:to>
                                        <a:srgbClr val="FFFF00"/>
                                      </p:to>
                                    </p:animClr>
                                    <p:set>
                                      <p:cBhvr>
                                        <p:cTn id="166" dur="50" fill="hold"/>
                                        <p:tgtEl>
                                          <p:spTgt spid="32786"/>
                                        </p:tgtEl>
                                        <p:attrNameLst>
                                          <p:attrName>fill.type</p:attrName>
                                        </p:attrNameLst>
                                      </p:cBhvr>
                                      <p:to>
                                        <p:strVal val="solid"/>
                                      </p:to>
                                    </p:set>
                                    <p:set>
                                      <p:cBhvr>
                                        <p:cTn id="167" dur="50" fill="hold"/>
                                        <p:tgtEl>
                                          <p:spTgt spid="32786"/>
                                        </p:tgtEl>
                                        <p:attrNameLst>
                                          <p:attrName>fill.on</p:attrName>
                                        </p:attrNameLst>
                                      </p:cBhvr>
                                      <p:to>
                                        <p:strVal val="true"/>
                                      </p:to>
                                    </p:set>
                                  </p:childTnLst>
                                  <p:subTnLst>
                                    <p:audio>
                                      <p:cMediaNode>
                                        <p:cTn display="0" masterRel="sameClick">
                                          <p:stCondLst>
                                            <p:cond evt="begin" delay="0">
                                              <p:tn val="164"/>
                                            </p:cond>
                                          </p:stCondLst>
                                          <p:endCondLst>
                                            <p:cond evt="onStopAudio" delay="0">
                                              <p:tgtEl>
                                                <p:sldTgt/>
                                              </p:tgtEl>
                                            </p:cond>
                                          </p:endCondLst>
                                        </p:cTn>
                                        <p:tgtEl>
                                          <p:sndTgt r:embed="rId2" name="hammer.wav"/>
                                        </p:tgtEl>
                                      </p:cMediaNode>
                                    </p:audio>
                                  </p:subTnLst>
                                </p:cTn>
                              </p:par>
                            </p:childTnLst>
                          </p:cTn>
                        </p:par>
                        <p:par>
                          <p:cTn id="168" fill="hold" nodeType="afterGroup">
                            <p:stCondLst>
                              <p:cond delay="2400"/>
                            </p:stCondLst>
                            <p:childTnLst>
                              <p:par>
                                <p:cTn id="169" presetID="1" presetClass="emph" presetSubtype="2" accel="50000" decel="50000" autoRev="1" fill="hold" nodeType="afterEffect">
                                  <p:stCondLst>
                                    <p:cond delay="0"/>
                                  </p:stCondLst>
                                  <p:childTnLst>
                                    <p:animClr clrSpc="rgb" dir="cw">
                                      <p:cBhvr>
                                        <p:cTn id="170" dur="50" fill="hold"/>
                                        <p:tgtEl>
                                          <p:spTgt spid="32787"/>
                                        </p:tgtEl>
                                        <p:attrNameLst>
                                          <p:attrName>fillcolor</p:attrName>
                                        </p:attrNameLst>
                                      </p:cBhvr>
                                      <p:to>
                                        <a:srgbClr val="FFFF00"/>
                                      </p:to>
                                    </p:animClr>
                                    <p:set>
                                      <p:cBhvr>
                                        <p:cTn id="171" dur="50" fill="hold"/>
                                        <p:tgtEl>
                                          <p:spTgt spid="32787"/>
                                        </p:tgtEl>
                                        <p:attrNameLst>
                                          <p:attrName>fill.type</p:attrName>
                                        </p:attrNameLst>
                                      </p:cBhvr>
                                      <p:to>
                                        <p:strVal val="solid"/>
                                      </p:to>
                                    </p:set>
                                    <p:set>
                                      <p:cBhvr>
                                        <p:cTn id="172" dur="50" fill="hold"/>
                                        <p:tgtEl>
                                          <p:spTgt spid="32787"/>
                                        </p:tgtEl>
                                        <p:attrNameLst>
                                          <p:attrName>fill.on</p:attrName>
                                        </p:attrNameLst>
                                      </p:cBhvr>
                                      <p:to>
                                        <p:strVal val="true"/>
                                      </p:to>
                                    </p:set>
                                  </p:childTnLst>
                                  <p:subTnLst>
                                    <p:audio>
                                      <p:cMediaNode>
                                        <p:cTn display="0" masterRel="sameClick">
                                          <p:stCondLst>
                                            <p:cond evt="begin" delay="0">
                                              <p:tn val="169"/>
                                            </p:cond>
                                          </p:stCondLst>
                                          <p:endCondLst>
                                            <p:cond evt="onStopAudio" delay="0">
                                              <p:tgtEl>
                                                <p:sldTgt/>
                                              </p:tgtEl>
                                            </p:cond>
                                          </p:endCondLst>
                                        </p:cTn>
                                        <p:tgtEl>
                                          <p:sndTgt r:embed="rId2" name="hammer.wav"/>
                                        </p:tgtEl>
                                      </p:cMediaNode>
                                    </p:audio>
                                  </p:subTnLst>
                                </p:cTn>
                              </p:par>
                            </p:childTnLst>
                          </p:cTn>
                        </p:par>
                        <p:par>
                          <p:cTn id="173" fill="hold" nodeType="afterGroup">
                            <p:stCondLst>
                              <p:cond delay="2500"/>
                            </p:stCondLst>
                            <p:childTnLst>
                              <p:par>
                                <p:cTn id="174" presetID="1" presetClass="emph" presetSubtype="2" accel="50000" decel="50000" autoRev="1" fill="hold" nodeType="afterEffect">
                                  <p:stCondLst>
                                    <p:cond delay="0"/>
                                  </p:stCondLst>
                                  <p:childTnLst>
                                    <p:animClr clrSpc="rgb" dir="cw">
                                      <p:cBhvr>
                                        <p:cTn id="175" dur="50" fill="hold"/>
                                        <p:tgtEl>
                                          <p:spTgt spid="32788"/>
                                        </p:tgtEl>
                                        <p:attrNameLst>
                                          <p:attrName>fillcolor</p:attrName>
                                        </p:attrNameLst>
                                      </p:cBhvr>
                                      <p:to>
                                        <a:srgbClr val="FFFF00"/>
                                      </p:to>
                                    </p:animClr>
                                    <p:set>
                                      <p:cBhvr>
                                        <p:cTn id="176" dur="50" fill="hold"/>
                                        <p:tgtEl>
                                          <p:spTgt spid="32788"/>
                                        </p:tgtEl>
                                        <p:attrNameLst>
                                          <p:attrName>fill.type</p:attrName>
                                        </p:attrNameLst>
                                      </p:cBhvr>
                                      <p:to>
                                        <p:strVal val="solid"/>
                                      </p:to>
                                    </p:set>
                                    <p:set>
                                      <p:cBhvr>
                                        <p:cTn id="177" dur="50" fill="hold"/>
                                        <p:tgtEl>
                                          <p:spTgt spid="32788"/>
                                        </p:tgtEl>
                                        <p:attrNameLst>
                                          <p:attrName>fill.on</p:attrName>
                                        </p:attrNameLst>
                                      </p:cBhvr>
                                      <p:to>
                                        <p:strVal val="true"/>
                                      </p:to>
                                    </p:set>
                                  </p:childTnLst>
                                  <p:subTnLst>
                                    <p:audio>
                                      <p:cMediaNode>
                                        <p:cTn display="0" masterRel="sameClick">
                                          <p:stCondLst>
                                            <p:cond evt="begin" delay="0">
                                              <p:tn val="174"/>
                                            </p:cond>
                                          </p:stCondLst>
                                          <p:endCondLst>
                                            <p:cond evt="onStopAudio" delay="0">
                                              <p:tgtEl>
                                                <p:sldTgt/>
                                              </p:tgtEl>
                                            </p:cond>
                                          </p:endCondLst>
                                        </p:cTn>
                                        <p:tgtEl>
                                          <p:sndTgt r:embed="rId2" name="hammer.wav"/>
                                        </p:tgtEl>
                                      </p:cMediaNode>
                                    </p:audio>
                                  </p:subTnLst>
                                </p:cTn>
                              </p:par>
                            </p:childTnLst>
                          </p:cTn>
                        </p:par>
                        <p:par>
                          <p:cTn id="178" fill="hold" nodeType="afterGroup">
                            <p:stCondLst>
                              <p:cond delay="2600"/>
                            </p:stCondLst>
                            <p:childTnLst>
                              <p:par>
                                <p:cTn id="179" presetID="1" presetClass="emph" presetSubtype="2" accel="50000" decel="50000" autoRev="1" fill="hold" nodeType="afterEffect">
                                  <p:stCondLst>
                                    <p:cond delay="0"/>
                                  </p:stCondLst>
                                  <p:childTnLst>
                                    <p:animClr clrSpc="rgb" dir="cw">
                                      <p:cBhvr>
                                        <p:cTn id="180" dur="50" fill="hold"/>
                                        <p:tgtEl>
                                          <p:spTgt spid="32790"/>
                                        </p:tgtEl>
                                        <p:attrNameLst>
                                          <p:attrName>fillcolor</p:attrName>
                                        </p:attrNameLst>
                                      </p:cBhvr>
                                      <p:to>
                                        <a:srgbClr val="FFFF00"/>
                                      </p:to>
                                    </p:animClr>
                                    <p:set>
                                      <p:cBhvr>
                                        <p:cTn id="181" dur="50" fill="hold"/>
                                        <p:tgtEl>
                                          <p:spTgt spid="32790"/>
                                        </p:tgtEl>
                                        <p:attrNameLst>
                                          <p:attrName>fill.type</p:attrName>
                                        </p:attrNameLst>
                                      </p:cBhvr>
                                      <p:to>
                                        <p:strVal val="solid"/>
                                      </p:to>
                                    </p:set>
                                    <p:set>
                                      <p:cBhvr>
                                        <p:cTn id="182" dur="50" fill="hold"/>
                                        <p:tgtEl>
                                          <p:spTgt spid="32790"/>
                                        </p:tgtEl>
                                        <p:attrNameLst>
                                          <p:attrName>fill.on</p:attrName>
                                        </p:attrNameLst>
                                      </p:cBhvr>
                                      <p:to>
                                        <p:strVal val="true"/>
                                      </p:to>
                                    </p:set>
                                  </p:childTnLst>
                                  <p:subTnLst>
                                    <p:audio>
                                      <p:cMediaNode>
                                        <p:cTn display="0" masterRel="sameClick">
                                          <p:stCondLst>
                                            <p:cond evt="begin" delay="0">
                                              <p:tn val="179"/>
                                            </p:cond>
                                          </p:stCondLst>
                                          <p:endCondLst>
                                            <p:cond evt="onStopAudio" delay="0">
                                              <p:tgtEl>
                                                <p:sldTgt/>
                                              </p:tgtEl>
                                            </p:cond>
                                          </p:endCondLst>
                                        </p:cTn>
                                        <p:tgtEl>
                                          <p:sndTgt r:embed="rId2" name="hammer.wav"/>
                                        </p:tgtEl>
                                      </p:cMediaNode>
                                    </p:audio>
                                  </p:subTnLst>
                                </p:cTn>
                              </p:par>
                            </p:childTnLst>
                          </p:cTn>
                        </p:par>
                        <p:par>
                          <p:cTn id="183" fill="hold" nodeType="afterGroup">
                            <p:stCondLst>
                              <p:cond delay="2700"/>
                            </p:stCondLst>
                            <p:childTnLst>
                              <p:par>
                                <p:cTn id="184" presetID="1" presetClass="emph" presetSubtype="2" accel="50000" decel="50000" autoRev="1" fill="hold" nodeType="afterEffect">
                                  <p:stCondLst>
                                    <p:cond delay="0"/>
                                  </p:stCondLst>
                                  <p:childTnLst>
                                    <p:animClr clrSpc="rgb" dir="cw">
                                      <p:cBhvr>
                                        <p:cTn id="185" dur="50" fill="hold"/>
                                        <p:tgtEl>
                                          <p:spTgt spid="32791"/>
                                        </p:tgtEl>
                                        <p:attrNameLst>
                                          <p:attrName>fillcolor</p:attrName>
                                        </p:attrNameLst>
                                      </p:cBhvr>
                                      <p:to>
                                        <a:srgbClr val="FFFF00"/>
                                      </p:to>
                                    </p:animClr>
                                    <p:set>
                                      <p:cBhvr>
                                        <p:cTn id="186" dur="50" fill="hold"/>
                                        <p:tgtEl>
                                          <p:spTgt spid="32791"/>
                                        </p:tgtEl>
                                        <p:attrNameLst>
                                          <p:attrName>fill.type</p:attrName>
                                        </p:attrNameLst>
                                      </p:cBhvr>
                                      <p:to>
                                        <p:strVal val="solid"/>
                                      </p:to>
                                    </p:set>
                                    <p:set>
                                      <p:cBhvr>
                                        <p:cTn id="187" dur="50" fill="hold"/>
                                        <p:tgtEl>
                                          <p:spTgt spid="32791"/>
                                        </p:tgtEl>
                                        <p:attrNameLst>
                                          <p:attrName>fill.on</p:attrName>
                                        </p:attrNameLst>
                                      </p:cBhvr>
                                      <p:to>
                                        <p:strVal val="true"/>
                                      </p:to>
                                    </p:set>
                                  </p:childTnLst>
                                  <p:subTnLst>
                                    <p:audio>
                                      <p:cMediaNode>
                                        <p:cTn display="0" masterRel="sameClick">
                                          <p:stCondLst>
                                            <p:cond evt="begin" delay="0">
                                              <p:tn val="184"/>
                                            </p:cond>
                                          </p:stCondLst>
                                          <p:endCondLst>
                                            <p:cond evt="onStopAudio" delay="0">
                                              <p:tgtEl>
                                                <p:sldTgt/>
                                              </p:tgtEl>
                                            </p:cond>
                                          </p:endCondLst>
                                        </p:cTn>
                                        <p:tgtEl>
                                          <p:sndTgt r:embed="rId2" name="hammer.wav"/>
                                        </p:tgtEl>
                                      </p:cMediaNode>
                                    </p:audio>
                                  </p:subTnLst>
                                </p:cTn>
                              </p:par>
                            </p:childTnLst>
                          </p:cTn>
                        </p:par>
                        <p:par>
                          <p:cTn id="188" fill="hold" nodeType="afterGroup">
                            <p:stCondLst>
                              <p:cond delay="2800"/>
                            </p:stCondLst>
                            <p:childTnLst>
                              <p:par>
                                <p:cTn id="189" presetID="1" presetClass="emph" presetSubtype="2" accel="50000" decel="50000" autoRev="1" fill="hold" nodeType="afterEffect">
                                  <p:stCondLst>
                                    <p:cond delay="0"/>
                                  </p:stCondLst>
                                  <p:childTnLst>
                                    <p:animClr clrSpc="rgb" dir="cw">
                                      <p:cBhvr>
                                        <p:cTn id="190" dur="50" fill="hold"/>
                                        <p:tgtEl>
                                          <p:spTgt spid="32792"/>
                                        </p:tgtEl>
                                        <p:attrNameLst>
                                          <p:attrName>fillcolor</p:attrName>
                                        </p:attrNameLst>
                                      </p:cBhvr>
                                      <p:to>
                                        <a:srgbClr val="FFFF00"/>
                                      </p:to>
                                    </p:animClr>
                                    <p:set>
                                      <p:cBhvr>
                                        <p:cTn id="191" dur="50" fill="hold"/>
                                        <p:tgtEl>
                                          <p:spTgt spid="32792"/>
                                        </p:tgtEl>
                                        <p:attrNameLst>
                                          <p:attrName>fill.type</p:attrName>
                                        </p:attrNameLst>
                                      </p:cBhvr>
                                      <p:to>
                                        <p:strVal val="solid"/>
                                      </p:to>
                                    </p:set>
                                    <p:set>
                                      <p:cBhvr>
                                        <p:cTn id="192" dur="50" fill="hold"/>
                                        <p:tgtEl>
                                          <p:spTgt spid="32792"/>
                                        </p:tgtEl>
                                        <p:attrNameLst>
                                          <p:attrName>fill.on</p:attrName>
                                        </p:attrNameLst>
                                      </p:cBhvr>
                                      <p:to>
                                        <p:strVal val="true"/>
                                      </p:to>
                                    </p:set>
                                  </p:childTnLst>
                                  <p:subTnLst>
                                    <p:audio>
                                      <p:cMediaNode>
                                        <p:cTn display="0" masterRel="sameClick">
                                          <p:stCondLst>
                                            <p:cond evt="begin" delay="0">
                                              <p:tn val="189"/>
                                            </p:cond>
                                          </p:stCondLst>
                                          <p:endCondLst>
                                            <p:cond evt="onStopAudio" delay="0">
                                              <p:tgtEl>
                                                <p:sldTgt/>
                                              </p:tgtEl>
                                            </p:cond>
                                          </p:endCondLst>
                                        </p:cTn>
                                        <p:tgtEl>
                                          <p:sndTgt r:embed="rId2" name="hammer.wav"/>
                                        </p:tgtEl>
                                      </p:cMediaNode>
                                    </p:audio>
                                  </p:subTnLst>
                                </p:cTn>
                              </p:par>
                            </p:childTnLst>
                          </p:cTn>
                        </p:par>
                        <p:par>
                          <p:cTn id="193" fill="hold" nodeType="afterGroup">
                            <p:stCondLst>
                              <p:cond delay="2900"/>
                            </p:stCondLst>
                            <p:childTnLst>
                              <p:par>
                                <p:cTn id="194" presetID="1" presetClass="emph" presetSubtype="2" accel="50000" decel="50000" autoRev="1" fill="hold" nodeType="afterEffect">
                                  <p:stCondLst>
                                    <p:cond delay="0"/>
                                  </p:stCondLst>
                                  <p:childTnLst>
                                    <p:animClr clrSpc="rgb" dir="cw">
                                      <p:cBhvr>
                                        <p:cTn id="195" dur="50" fill="hold"/>
                                        <p:tgtEl>
                                          <p:spTgt spid="32793"/>
                                        </p:tgtEl>
                                        <p:attrNameLst>
                                          <p:attrName>fillcolor</p:attrName>
                                        </p:attrNameLst>
                                      </p:cBhvr>
                                      <p:to>
                                        <a:srgbClr val="FFFF00"/>
                                      </p:to>
                                    </p:animClr>
                                    <p:set>
                                      <p:cBhvr>
                                        <p:cTn id="196" dur="50" fill="hold"/>
                                        <p:tgtEl>
                                          <p:spTgt spid="32793"/>
                                        </p:tgtEl>
                                        <p:attrNameLst>
                                          <p:attrName>fill.type</p:attrName>
                                        </p:attrNameLst>
                                      </p:cBhvr>
                                      <p:to>
                                        <p:strVal val="solid"/>
                                      </p:to>
                                    </p:set>
                                    <p:set>
                                      <p:cBhvr>
                                        <p:cTn id="197" dur="50" fill="hold"/>
                                        <p:tgtEl>
                                          <p:spTgt spid="32793"/>
                                        </p:tgtEl>
                                        <p:attrNameLst>
                                          <p:attrName>fill.on</p:attrName>
                                        </p:attrNameLst>
                                      </p:cBhvr>
                                      <p:to>
                                        <p:strVal val="true"/>
                                      </p:to>
                                    </p:set>
                                  </p:childTnLst>
                                  <p:subTnLst>
                                    <p:audio>
                                      <p:cMediaNode>
                                        <p:cTn display="0" masterRel="sameClick">
                                          <p:stCondLst>
                                            <p:cond evt="begin" delay="0">
                                              <p:tn val="194"/>
                                            </p:cond>
                                          </p:stCondLst>
                                          <p:endCondLst>
                                            <p:cond evt="onStopAudio" delay="0">
                                              <p:tgtEl>
                                                <p:sldTgt/>
                                              </p:tgtEl>
                                            </p:cond>
                                          </p:endCondLst>
                                        </p:cTn>
                                        <p:tgtEl>
                                          <p:sndTgt r:embed="rId2" name="hammer.wav"/>
                                        </p:tgtEl>
                                      </p:cMediaNode>
                                    </p:audio>
                                  </p:subTnLst>
                                </p:cTn>
                              </p:par>
                            </p:childTnLst>
                          </p:cTn>
                        </p:par>
                        <p:par>
                          <p:cTn id="198" fill="hold" nodeType="afterGroup">
                            <p:stCondLst>
                              <p:cond delay="3000"/>
                            </p:stCondLst>
                            <p:childTnLst>
                              <p:par>
                                <p:cTn id="199" presetID="1" presetClass="emph" presetSubtype="2" accel="50000" decel="50000" autoRev="1" fill="hold" nodeType="afterEffect">
                                  <p:stCondLst>
                                    <p:cond delay="0"/>
                                  </p:stCondLst>
                                  <p:childTnLst>
                                    <p:animClr clrSpc="rgb" dir="cw">
                                      <p:cBhvr>
                                        <p:cTn id="200" dur="50" fill="hold"/>
                                        <p:tgtEl>
                                          <p:spTgt spid="32794"/>
                                        </p:tgtEl>
                                        <p:attrNameLst>
                                          <p:attrName>fillcolor</p:attrName>
                                        </p:attrNameLst>
                                      </p:cBhvr>
                                      <p:to>
                                        <a:srgbClr val="FFFF00"/>
                                      </p:to>
                                    </p:animClr>
                                    <p:set>
                                      <p:cBhvr>
                                        <p:cTn id="201" dur="50" fill="hold"/>
                                        <p:tgtEl>
                                          <p:spTgt spid="32794"/>
                                        </p:tgtEl>
                                        <p:attrNameLst>
                                          <p:attrName>fill.type</p:attrName>
                                        </p:attrNameLst>
                                      </p:cBhvr>
                                      <p:to>
                                        <p:strVal val="solid"/>
                                      </p:to>
                                    </p:set>
                                    <p:set>
                                      <p:cBhvr>
                                        <p:cTn id="202" dur="50" fill="hold"/>
                                        <p:tgtEl>
                                          <p:spTgt spid="32794"/>
                                        </p:tgtEl>
                                        <p:attrNameLst>
                                          <p:attrName>fill.on</p:attrName>
                                        </p:attrNameLst>
                                      </p:cBhvr>
                                      <p:to>
                                        <p:strVal val="true"/>
                                      </p:to>
                                    </p:set>
                                  </p:childTnLst>
                                  <p:subTnLst>
                                    <p:audio>
                                      <p:cMediaNode>
                                        <p:cTn display="0" masterRel="sameClick">
                                          <p:stCondLst>
                                            <p:cond evt="begin" delay="0">
                                              <p:tn val="199"/>
                                            </p:cond>
                                          </p:stCondLst>
                                          <p:endCondLst>
                                            <p:cond evt="onStopAudio" delay="0">
                                              <p:tgtEl>
                                                <p:sldTgt/>
                                              </p:tgtEl>
                                            </p:cond>
                                          </p:endCondLst>
                                        </p:cTn>
                                        <p:tgtEl>
                                          <p:sndTgt r:embed="rId2" name="hammer.wav"/>
                                        </p:tgtEl>
                                      </p:cMediaNode>
                                    </p:audio>
                                  </p:subTnLst>
                                </p:cTn>
                              </p:par>
                            </p:childTnLst>
                          </p:cTn>
                        </p:par>
                        <p:par>
                          <p:cTn id="203" fill="hold" nodeType="afterGroup">
                            <p:stCondLst>
                              <p:cond delay="3100"/>
                            </p:stCondLst>
                            <p:childTnLst>
                              <p:par>
                                <p:cTn id="204" presetID="1" presetClass="emph" presetSubtype="2" accel="50000" decel="50000" autoRev="1" fill="hold" nodeType="afterEffect">
                                  <p:stCondLst>
                                    <p:cond delay="0"/>
                                  </p:stCondLst>
                                  <p:childTnLst>
                                    <p:animClr clrSpc="rgb" dir="cw">
                                      <p:cBhvr>
                                        <p:cTn id="205" dur="50" fill="hold"/>
                                        <p:tgtEl>
                                          <p:spTgt spid="32795"/>
                                        </p:tgtEl>
                                        <p:attrNameLst>
                                          <p:attrName>fillcolor</p:attrName>
                                        </p:attrNameLst>
                                      </p:cBhvr>
                                      <p:to>
                                        <a:srgbClr val="FFFF00"/>
                                      </p:to>
                                    </p:animClr>
                                    <p:set>
                                      <p:cBhvr>
                                        <p:cTn id="206" dur="50" fill="hold"/>
                                        <p:tgtEl>
                                          <p:spTgt spid="32795"/>
                                        </p:tgtEl>
                                        <p:attrNameLst>
                                          <p:attrName>fill.type</p:attrName>
                                        </p:attrNameLst>
                                      </p:cBhvr>
                                      <p:to>
                                        <p:strVal val="solid"/>
                                      </p:to>
                                    </p:set>
                                    <p:set>
                                      <p:cBhvr>
                                        <p:cTn id="207" dur="50" fill="hold"/>
                                        <p:tgtEl>
                                          <p:spTgt spid="32795"/>
                                        </p:tgtEl>
                                        <p:attrNameLst>
                                          <p:attrName>fill.on</p:attrName>
                                        </p:attrNameLst>
                                      </p:cBhvr>
                                      <p:to>
                                        <p:strVal val="true"/>
                                      </p:to>
                                    </p:set>
                                  </p:childTnLst>
                                  <p:subTnLst>
                                    <p:audio>
                                      <p:cMediaNode>
                                        <p:cTn display="0" masterRel="sameClick">
                                          <p:stCondLst>
                                            <p:cond evt="begin" delay="0">
                                              <p:tn val="204"/>
                                            </p:cond>
                                          </p:stCondLst>
                                          <p:endCondLst>
                                            <p:cond evt="onStopAudio" delay="0">
                                              <p:tgtEl>
                                                <p:sldTgt/>
                                              </p:tgtEl>
                                            </p:cond>
                                          </p:endCondLst>
                                        </p:cTn>
                                        <p:tgtEl>
                                          <p:sndTgt r:embed="rId2" name="hammer.wav"/>
                                        </p:tgtEl>
                                      </p:cMediaNode>
                                    </p:audio>
                                  </p:subTnLst>
                                </p:cTn>
                              </p:par>
                            </p:childTnLst>
                          </p:cTn>
                        </p:par>
                        <p:par>
                          <p:cTn id="208" fill="hold" nodeType="afterGroup">
                            <p:stCondLst>
                              <p:cond delay="3200"/>
                            </p:stCondLst>
                            <p:childTnLst>
                              <p:par>
                                <p:cTn id="209" presetID="1" presetClass="emph" presetSubtype="2" accel="50000" decel="50000" autoRev="1" fill="hold" nodeType="afterEffect">
                                  <p:stCondLst>
                                    <p:cond delay="0"/>
                                  </p:stCondLst>
                                  <p:childTnLst>
                                    <p:animClr clrSpc="rgb" dir="cw">
                                      <p:cBhvr>
                                        <p:cTn id="210" dur="50" fill="hold"/>
                                        <p:tgtEl>
                                          <p:spTgt spid="32796"/>
                                        </p:tgtEl>
                                        <p:attrNameLst>
                                          <p:attrName>fillcolor</p:attrName>
                                        </p:attrNameLst>
                                      </p:cBhvr>
                                      <p:to>
                                        <a:srgbClr val="FFFF00"/>
                                      </p:to>
                                    </p:animClr>
                                    <p:set>
                                      <p:cBhvr>
                                        <p:cTn id="211" dur="50" fill="hold"/>
                                        <p:tgtEl>
                                          <p:spTgt spid="32796"/>
                                        </p:tgtEl>
                                        <p:attrNameLst>
                                          <p:attrName>fill.type</p:attrName>
                                        </p:attrNameLst>
                                      </p:cBhvr>
                                      <p:to>
                                        <p:strVal val="solid"/>
                                      </p:to>
                                    </p:set>
                                    <p:set>
                                      <p:cBhvr>
                                        <p:cTn id="212" dur="50" fill="hold"/>
                                        <p:tgtEl>
                                          <p:spTgt spid="32796"/>
                                        </p:tgtEl>
                                        <p:attrNameLst>
                                          <p:attrName>fill.on</p:attrName>
                                        </p:attrNameLst>
                                      </p:cBhvr>
                                      <p:to>
                                        <p:strVal val="true"/>
                                      </p:to>
                                    </p:set>
                                  </p:childTnLst>
                                  <p:subTnLst>
                                    <p:audio>
                                      <p:cMediaNode>
                                        <p:cTn display="0" masterRel="sameClick">
                                          <p:stCondLst>
                                            <p:cond evt="begin" delay="0">
                                              <p:tn val="209"/>
                                            </p:cond>
                                          </p:stCondLst>
                                          <p:endCondLst>
                                            <p:cond evt="onStopAudio" delay="0">
                                              <p:tgtEl>
                                                <p:sldTgt/>
                                              </p:tgtEl>
                                            </p:cond>
                                          </p:endCondLst>
                                        </p:cTn>
                                        <p:tgtEl>
                                          <p:sndTgt r:embed="rId2" name="hammer.wav"/>
                                        </p:tgtEl>
                                      </p:cMediaNode>
                                    </p:audio>
                                  </p:subTnLst>
                                </p:cTn>
                              </p:par>
                            </p:childTnLst>
                          </p:cTn>
                        </p:par>
                        <p:par>
                          <p:cTn id="213" fill="hold" nodeType="afterGroup">
                            <p:stCondLst>
                              <p:cond delay="3300"/>
                            </p:stCondLst>
                            <p:childTnLst>
                              <p:par>
                                <p:cTn id="214" presetID="1" presetClass="emph" presetSubtype="2" accel="50000" decel="50000" autoRev="1" fill="hold" nodeType="afterEffect">
                                  <p:stCondLst>
                                    <p:cond delay="0"/>
                                  </p:stCondLst>
                                  <p:childTnLst>
                                    <p:animClr clrSpc="rgb" dir="cw">
                                      <p:cBhvr>
                                        <p:cTn id="215" dur="50" fill="hold"/>
                                        <p:tgtEl>
                                          <p:spTgt spid="32797"/>
                                        </p:tgtEl>
                                        <p:attrNameLst>
                                          <p:attrName>fillcolor</p:attrName>
                                        </p:attrNameLst>
                                      </p:cBhvr>
                                      <p:to>
                                        <a:srgbClr val="FFFF00"/>
                                      </p:to>
                                    </p:animClr>
                                    <p:set>
                                      <p:cBhvr>
                                        <p:cTn id="216" dur="50" fill="hold"/>
                                        <p:tgtEl>
                                          <p:spTgt spid="32797"/>
                                        </p:tgtEl>
                                        <p:attrNameLst>
                                          <p:attrName>fill.type</p:attrName>
                                        </p:attrNameLst>
                                      </p:cBhvr>
                                      <p:to>
                                        <p:strVal val="solid"/>
                                      </p:to>
                                    </p:set>
                                    <p:set>
                                      <p:cBhvr>
                                        <p:cTn id="217" dur="50" fill="hold"/>
                                        <p:tgtEl>
                                          <p:spTgt spid="32797"/>
                                        </p:tgtEl>
                                        <p:attrNameLst>
                                          <p:attrName>fill.on</p:attrName>
                                        </p:attrNameLst>
                                      </p:cBhvr>
                                      <p:to>
                                        <p:strVal val="true"/>
                                      </p:to>
                                    </p:set>
                                  </p:childTnLst>
                                  <p:subTnLst>
                                    <p:audio>
                                      <p:cMediaNode>
                                        <p:cTn display="0" masterRel="sameClick">
                                          <p:stCondLst>
                                            <p:cond evt="begin" delay="0">
                                              <p:tn val="214"/>
                                            </p:cond>
                                          </p:stCondLst>
                                          <p:endCondLst>
                                            <p:cond evt="onStopAudio" delay="0">
                                              <p:tgtEl>
                                                <p:sldTgt/>
                                              </p:tgtEl>
                                            </p:cond>
                                          </p:endCondLst>
                                        </p:cTn>
                                        <p:tgtEl>
                                          <p:sndTgt r:embed="rId2" name="hammer.wav"/>
                                        </p:tgtEl>
                                      </p:cMediaNode>
                                    </p:audio>
                                  </p:subTnLst>
                                </p:cTn>
                              </p:par>
                            </p:childTnLst>
                          </p:cTn>
                        </p:par>
                        <p:par>
                          <p:cTn id="218" fill="hold" nodeType="afterGroup">
                            <p:stCondLst>
                              <p:cond delay="3400"/>
                            </p:stCondLst>
                            <p:childTnLst>
                              <p:par>
                                <p:cTn id="219" presetID="1" presetClass="emph" presetSubtype="2" accel="50000" decel="50000" autoRev="1" fill="hold" nodeType="afterEffect">
                                  <p:stCondLst>
                                    <p:cond delay="0"/>
                                  </p:stCondLst>
                                  <p:childTnLst>
                                    <p:animClr clrSpc="rgb" dir="cw">
                                      <p:cBhvr>
                                        <p:cTn id="220" dur="50" fill="hold"/>
                                        <p:tgtEl>
                                          <p:spTgt spid="32798"/>
                                        </p:tgtEl>
                                        <p:attrNameLst>
                                          <p:attrName>fillcolor</p:attrName>
                                        </p:attrNameLst>
                                      </p:cBhvr>
                                      <p:to>
                                        <a:srgbClr val="FFFF00"/>
                                      </p:to>
                                    </p:animClr>
                                    <p:set>
                                      <p:cBhvr>
                                        <p:cTn id="221" dur="50" fill="hold"/>
                                        <p:tgtEl>
                                          <p:spTgt spid="32798"/>
                                        </p:tgtEl>
                                        <p:attrNameLst>
                                          <p:attrName>fill.type</p:attrName>
                                        </p:attrNameLst>
                                      </p:cBhvr>
                                      <p:to>
                                        <p:strVal val="solid"/>
                                      </p:to>
                                    </p:set>
                                    <p:set>
                                      <p:cBhvr>
                                        <p:cTn id="222" dur="50" fill="hold"/>
                                        <p:tgtEl>
                                          <p:spTgt spid="32798"/>
                                        </p:tgtEl>
                                        <p:attrNameLst>
                                          <p:attrName>fill.on</p:attrName>
                                        </p:attrNameLst>
                                      </p:cBhvr>
                                      <p:to>
                                        <p:strVal val="true"/>
                                      </p:to>
                                    </p:set>
                                  </p:childTnLst>
                                  <p:subTnLst>
                                    <p:audio>
                                      <p:cMediaNode>
                                        <p:cTn display="0" masterRel="sameClick">
                                          <p:stCondLst>
                                            <p:cond evt="begin" delay="0">
                                              <p:tn val="219"/>
                                            </p:cond>
                                          </p:stCondLst>
                                          <p:endCondLst>
                                            <p:cond evt="onStopAudio" delay="0">
                                              <p:tgtEl>
                                                <p:sldTgt/>
                                              </p:tgtEl>
                                            </p:cond>
                                          </p:endCondLst>
                                        </p:cTn>
                                        <p:tgtEl>
                                          <p:sndTgt r:embed="rId2" name="hammer.wav"/>
                                        </p:tgtEl>
                                      </p:cMediaNode>
                                    </p:audio>
                                  </p:subTnLst>
                                </p:cTn>
                              </p:par>
                            </p:childTnLst>
                          </p:cTn>
                        </p:par>
                        <p:par>
                          <p:cTn id="223" fill="hold" nodeType="afterGroup">
                            <p:stCondLst>
                              <p:cond delay="3500"/>
                            </p:stCondLst>
                            <p:childTnLst>
                              <p:par>
                                <p:cTn id="224" presetID="1" presetClass="emph" presetSubtype="2" accel="50000" decel="50000" autoRev="1" fill="hold" nodeType="afterEffect">
                                  <p:stCondLst>
                                    <p:cond delay="0"/>
                                  </p:stCondLst>
                                  <p:childTnLst>
                                    <p:animClr clrSpc="rgb" dir="cw">
                                      <p:cBhvr>
                                        <p:cTn id="225" dur="50" fill="hold"/>
                                        <p:tgtEl>
                                          <p:spTgt spid="32799"/>
                                        </p:tgtEl>
                                        <p:attrNameLst>
                                          <p:attrName>fillcolor</p:attrName>
                                        </p:attrNameLst>
                                      </p:cBhvr>
                                      <p:to>
                                        <a:srgbClr val="FFFF00"/>
                                      </p:to>
                                    </p:animClr>
                                    <p:set>
                                      <p:cBhvr>
                                        <p:cTn id="226" dur="50" fill="hold"/>
                                        <p:tgtEl>
                                          <p:spTgt spid="32799"/>
                                        </p:tgtEl>
                                        <p:attrNameLst>
                                          <p:attrName>fill.type</p:attrName>
                                        </p:attrNameLst>
                                      </p:cBhvr>
                                      <p:to>
                                        <p:strVal val="solid"/>
                                      </p:to>
                                    </p:set>
                                    <p:set>
                                      <p:cBhvr>
                                        <p:cTn id="227" dur="50" fill="hold"/>
                                        <p:tgtEl>
                                          <p:spTgt spid="32799"/>
                                        </p:tgtEl>
                                        <p:attrNameLst>
                                          <p:attrName>fill.on</p:attrName>
                                        </p:attrNameLst>
                                      </p:cBhvr>
                                      <p:to>
                                        <p:strVal val="true"/>
                                      </p:to>
                                    </p:set>
                                  </p:childTnLst>
                                  <p:subTnLst>
                                    <p:audio>
                                      <p:cMediaNode>
                                        <p:cTn display="0" masterRel="sameClick">
                                          <p:stCondLst>
                                            <p:cond evt="begin" delay="0">
                                              <p:tn val="224"/>
                                            </p:cond>
                                          </p:stCondLst>
                                          <p:endCondLst>
                                            <p:cond evt="onStopAudio" delay="0">
                                              <p:tgtEl>
                                                <p:sldTgt/>
                                              </p:tgtEl>
                                            </p:cond>
                                          </p:endCondLst>
                                        </p:cTn>
                                        <p:tgtEl>
                                          <p:sndTgt r:embed="rId2" name="hammer.wav"/>
                                        </p:tgtEl>
                                      </p:cMediaNode>
                                    </p:audio>
                                  </p:subTnLst>
                                </p:cTn>
                              </p:par>
                            </p:childTnLst>
                          </p:cTn>
                        </p:par>
                        <p:par>
                          <p:cTn id="228" fill="hold" nodeType="afterGroup">
                            <p:stCondLst>
                              <p:cond delay="3600"/>
                            </p:stCondLst>
                            <p:childTnLst>
                              <p:par>
                                <p:cTn id="229" presetID="1" presetClass="emph" presetSubtype="2" accel="50000" decel="50000" autoRev="1" fill="hold" nodeType="afterEffect">
                                  <p:stCondLst>
                                    <p:cond delay="0"/>
                                  </p:stCondLst>
                                  <p:childTnLst>
                                    <p:animClr clrSpc="rgb" dir="cw">
                                      <p:cBhvr>
                                        <p:cTn id="230" dur="50" fill="hold"/>
                                        <p:tgtEl>
                                          <p:spTgt spid="32800"/>
                                        </p:tgtEl>
                                        <p:attrNameLst>
                                          <p:attrName>fillcolor</p:attrName>
                                        </p:attrNameLst>
                                      </p:cBhvr>
                                      <p:to>
                                        <a:srgbClr val="FFFF00"/>
                                      </p:to>
                                    </p:animClr>
                                    <p:set>
                                      <p:cBhvr>
                                        <p:cTn id="231" dur="50" fill="hold"/>
                                        <p:tgtEl>
                                          <p:spTgt spid="32800"/>
                                        </p:tgtEl>
                                        <p:attrNameLst>
                                          <p:attrName>fill.type</p:attrName>
                                        </p:attrNameLst>
                                      </p:cBhvr>
                                      <p:to>
                                        <p:strVal val="solid"/>
                                      </p:to>
                                    </p:set>
                                    <p:set>
                                      <p:cBhvr>
                                        <p:cTn id="232" dur="50" fill="hold"/>
                                        <p:tgtEl>
                                          <p:spTgt spid="32800"/>
                                        </p:tgtEl>
                                        <p:attrNameLst>
                                          <p:attrName>fill.on</p:attrName>
                                        </p:attrNameLst>
                                      </p:cBhvr>
                                      <p:to>
                                        <p:strVal val="true"/>
                                      </p:to>
                                    </p:set>
                                  </p:childTnLst>
                                  <p:subTnLst>
                                    <p:audio>
                                      <p:cMediaNode>
                                        <p:cTn display="0" masterRel="sameClick">
                                          <p:stCondLst>
                                            <p:cond evt="begin" delay="0">
                                              <p:tn val="229"/>
                                            </p:cond>
                                          </p:stCondLst>
                                          <p:endCondLst>
                                            <p:cond evt="onStopAudio" delay="0">
                                              <p:tgtEl>
                                                <p:sldTgt/>
                                              </p:tgtEl>
                                            </p:cond>
                                          </p:endCondLst>
                                        </p:cTn>
                                        <p:tgtEl>
                                          <p:sndTgt r:embed="rId2" name="hammer.wav"/>
                                        </p:tgtEl>
                                      </p:cMediaNode>
                                    </p:audio>
                                  </p:subTnLst>
                                </p:cTn>
                              </p:par>
                            </p:childTnLst>
                          </p:cTn>
                        </p:par>
                        <p:par>
                          <p:cTn id="233" fill="hold" nodeType="afterGroup">
                            <p:stCondLst>
                              <p:cond delay="3700"/>
                            </p:stCondLst>
                            <p:childTnLst>
                              <p:par>
                                <p:cTn id="234" presetID="1" presetClass="emph" presetSubtype="2" accel="50000" decel="50000" autoRev="1" fill="hold" nodeType="afterEffect">
                                  <p:stCondLst>
                                    <p:cond delay="0"/>
                                  </p:stCondLst>
                                  <p:childTnLst>
                                    <p:animClr clrSpc="rgb" dir="cw">
                                      <p:cBhvr>
                                        <p:cTn id="235" dur="50" fill="hold"/>
                                        <p:tgtEl>
                                          <p:spTgt spid="32801"/>
                                        </p:tgtEl>
                                        <p:attrNameLst>
                                          <p:attrName>fillcolor</p:attrName>
                                        </p:attrNameLst>
                                      </p:cBhvr>
                                      <p:to>
                                        <a:srgbClr val="FFFF00"/>
                                      </p:to>
                                    </p:animClr>
                                    <p:set>
                                      <p:cBhvr>
                                        <p:cTn id="236" dur="50" fill="hold"/>
                                        <p:tgtEl>
                                          <p:spTgt spid="32801"/>
                                        </p:tgtEl>
                                        <p:attrNameLst>
                                          <p:attrName>fill.type</p:attrName>
                                        </p:attrNameLst>
                                      </p:cBhvr>
                                      <p:to>
                                        <p:strVal val="solid"/>
                                      </p:to>
                                    </p:set>
                                    <p:set>
                                      <p:cBhvr>
                                        <p:cTn id="237" dur="50" fill="hold"/>
                                        <p:tgtEl>
                                          <p:spTgt spid="32801"/>
                                        </p:tgtEl>
                                        <p:attrNameLst>
                                          <p:attrName>fill.on</p:attrName>
                                        </p:attrNameLst>
                                      </p:cBhvr>
                                      <p:to>
                                        <p:strVal val="true"/>
                                      </p:to>
                                    </p:set>
                                  </p:childTnLst>
                                  <p:subTnLst>
                                    <p:audio>
                                      <p:cMediaNode>
                                        <p:cTn display="0" masterRel="sameClick">
                                          <p:stCondLst>
                                            <p:cond evt="begin" delay="0">
                                              <p:tn val="234"/>
                                            </p:cond>
                                          </p:stCondLst>
                                          <p:endCondLst>
                                            <p:cond evt="onStopAudio" delay="0">
                                              <p:tgtEl>
                                                <p:sldTgt/>
                                              </p:tgtEl>
                                            </p:cond>
                                          </p:endCondLst>
                                        </p:cTn>
                                        <p:tgtEl>
                                          <p:sndTgt r:embed="rId2" name="hammer.wav"/>
                                        </p:tgtEl>
                                      </p:cMediaNode>
                                    </p:audio>
                                  </p:subTnLst>
                                </p:cTn>
                              </p:par>
                            </p:childTnLst>
                          </p:cTn>
                        </p:par>
                        <p:par>
                          <p:cTn id="238" fill="hold" nodeType="afterGroup">
                            <p:stCondLst>
                              <p:cond delay="3800"/>
                            </p:stCondLst>
                            <p:childTnLst>
                              <p:par>
                                <p:cTn id="239" presetID="1" presetClass="emph" presetSubtype="2" accel="50000" decel="50000" autoRev="1" fill="hold" nodeType="afterEffect">
                                  <p:stCondLst>
                                    <p:cond delay="0"/>
                                  </p:stCondLst>
                                  <p:childTnLst>
                                    <p:animClr clrSpc="rgb" dir="cw">
                                      <p:cBhvr>
                                        <p:cTn id="240" dur="50" fill="hold"/>
                                        <p:tgtEl>
                                          <p:spTgt spid="32802"/>
                                        </p:tgtEl>
                                        <p:attrNameLst>
                                          <p:attrName>fillcolor</p:attrName>
                                        </p:attrNameLst>
                                      </p:cBhvr>
                                      <p:to>
                                        <a:srgbClr val="FFFF00"/>
                                      </p:to>
                                    </p:animClr>
                                    <p:set>
                                      <p:cBhvr>
                                        <p:cTn id="241" dur="50" fill="hold"/>
                                        <p:tgtEl>
                                          <p:spTgt spid="32802"/>
                                        </p:tgtEl>
                                        <p:attrNameLst>
                                          <p:attrName>fill.type</p:attrName>
                                        </p:attrNameLst>
                                      </p:cBhvr>
                                      <p:to>
                                        <p:strVal val="solid"/>
                                      </p:to>
                                    </p:set>
                                    <p:set>
                                      <p:cBhvr>
                                        <p:cTn id="242" dur="50" fill="hold"/>
                                        <p:tgtEl>
                                          <p:spTgt spid="32802"/>
                                        </p:tgtEl>
                                        <p:attrNameLst>
                                          <p:attrName>fill.on</p:attrName>
                                        </p:attrNameLst>
                                      </p:cBhvr>
                                      <p:to>
                                        <p:strVal val="true"/>
                                      </p:to>
                                    </p:set>
                                  </p:childTnLst>
                                  <p:subTnLst>
                                    <p:audio>
                                      <p:cMediaNode>
                                        <p:cTn display="0" masterRel="sameClick">
                                          <p:stCondLst>
                                            <p:cond evt="begin" delay="0">
                                              <p:tn val="239"/>
                                            </p:cond>
                                          </p:stCondLst>
                                          <p:endCondLst>
                                            <p:cond evt="onStopAudio" delay="0">
                                              <p:tgtEl>
                                                <p:sldTgt/>
                                              </p:tgtEl>
                                            </p:cond>
                                          </p:endCondLst>
                                        </p:cTn>
                                        <p:tgtEl>
                                          <p:sndTgt r:embed="rId2" name="hammer.wav"/>
                                        </p:tgtEl>
                                      </p:cMediaNode>
                                    </p:audio>
                                  </p:subTnLst>
                                </p:cTn>
                              </p:par>
                            </p:childTnLst>
                          </p:cTn>
                        </p:par>
                        <p:par>
                          <p:cTn id="243" fill="hold" nodeType="afterGroup">
                            <p:stCondLst>
                              <p:cond delay="3900"/>
                            </p:stCondLst>
                            <p:childTnLst>
                              <p:par>
                                <p:cTn id="244" presetID="1" presetClass="emph" presetSubtype="2" accel="50000" decel="50000" autoRev="1" fill="hold" nodeType="afterEffect">
                                  <p:stCondLst>
                                    <p:cond delay="0"/>
                                  </p:stCondLst>
                                  <p:childTnLst>
                                    <p:animClr clrSpc="rgb" dir="cw">
                                      <p:cBhvr>
                                        <p:cTn id="245" dur="50" fill="hold"/>
                                        <p:tgtEl>
                                          <p:spTgt spid="32803"/>
                                        </p:tgtEl>
                                        <p:attrNameLst>
                                          <p:attrName>fillcolor</p:attrName>
                                        </p:attrNameLst>
                                      </p:cBhvr>
                                      <p:to>
                                        <a:srgbClr val="FFFF00"/>
                                      </p:to>
                                    </p:animClr>
                                    <p:set>
                                      <p:cBhvr>
                                        <p:cTn id="246" dur="50" fill="hold"/>
                                        <p:tgtEl>
                                          <p:spTgt spid="32803"/>
                                        </p:tgtEl>
                                        <p:attrNameLst>
                                          <p:attrName>fill.type</p:attrName>
                                        </p:attrNameLst>
                                      </p:cBhvr>
                                      <p:to>
                                        <p:strVal val="solid"/>
                                      </p:to>
                                    </p:set>
                                    <p:set>
                                      <p:cBhvr>
                                        <p:cTn id="247" dur="50" fill="hold"/>
                                        <p:tgtEl>
                                          <p:spTgt spid="32803"/>
                                        </p:tgtEl>
                                        <p:attrNameLst>
                                          <p:attrName>fill.on</p:attrName>
                                        </p:attrNameLst>
                                      </p:cBhvr>
                                      <p:to>
                                        <p:strVal val="true"/>
                                      </p:to>
                                    </p:set>
                                  </p:childTnLst>
                                  <p:subTnLst>
                                    <p:audio>
                                      <p:cMediaNode>
                                        <p:cTn display="0" masterRel="sameClick">
                                          <p:stCondLst>
                                            <p:cond evt="begin" delay="0">
                                              <p:tn val="244"/>
                                            </p:cond>
                                          </p:stCondLst>
                                          <p:endCondLst>
                                            <p:cond evt="onStopAudio" delay="0">
                                              <p:tgtEl>
                                                <p:sldTgt/>
                                              </p:tgtEl>
                                            </p:cond>
                                          </p:endCondLst>
                                        </p:cTn>
                                        <p:tgtEl>
                                          <p:sndTgt r:embed="rId2" name="hammer.wav"/>
                                        </p:tgtEl>
                                      </p:cMediaNode>
                                    </p:audio>
                                  </p:subTnLst>
                                </p:cTn>
                              </p:par>
                            </p:childTnLst>
                          </p:cTn>
                        </p:par>
                        <p:par>
                          <p:cTn id="248" fill="hold" nodeType="afterGroup">
                            <p:stCondLst>
                              <p:cond delay="4000"/>
                            </p:stCondLst>
                            <p:childTnLst>
                              <p:par>
                                <p:cTn id="249" presetID="1" presetClass="emph" presetSubtype="2" accel="50000" decel="50000" autoRev="1" fill="hold" nodeType="afterEffect">
                                  <p:stCondLst>
                                    <p:cond delay="0"/>
                                  </p:stCondLst>
                                  <p:childTnLst>
                                    <p:animClr clrSpc="rgb" dir="cw">
                                      <p:cBhvr>
                                        <p:cTn id="250" dur="50" fill="hold"/>
                                        <p:tgtEl>
                                          <p:spTgt spid="32804"/>
                                        </p:tgtEl>
                                        <p:attrNameLst>
                                          <p:attrName>fillcolor</p:attrName>
                                        </p:attrNameLst>
                                      </p:cBhvr>
                                      <p:to>
                                        <a:srgbClr val="FFFF00"/>
                                      </p:to>
                                    </p:animClr>
                                    <p:set>
                                      <p:cBhvr>
                                        <p:cTn id="251" dur="50" fill="hold"/>
                                        <p:tgtEl>
                                          <p:spTgt spid="32804"/>
                                        </p:tgtEl>
                                        <p:attrNameLst>
                                          <p:attrName>fill.type</p:attrName>
                                        </p:attrNameLst>
                                      </p:cBhvr>
                                      <p:to>
                                        <p:strVal val="solid"/>
                                      </p:to>
                                    </p:set>
                                    <p:set>
                                      <p:cBhvr>
                                        <p:cTn id="252" dur="50" fill="hold"/>
                                        <p:tgtEl>
                                          <p:spTgt spid="32804"/>
                                        </p:tgtEl>
                                        <p:attrNameLst>
                                          <p:attrName>fill.on</p:attrName>
                                        </p:attrNameLst>
                                      </p:cBhvr>
                                      <p:to>
                                        <p:strVal val="true"/>
                                      </p:to>
                                    </p:set>
                                  </p:childTnLst>
                                  <p:subTnLst>
                                    <p:audio>
                                      <p:cMediaNode>
                                        <p:cTn display="0" masterRel="sameClick">
                                          <p:stCondLst>
                                            <p:cond evt="begin" delay="0">
                                              <p:tn val="249"/>
                                            </p:cond>
                                          </p:stCondLst>
                                          <p:endCondLst>
                                            <p:cond evt="onStopAudio" delay="0">
                                              <p:tgtEl>
                                                <p:sldTgt/>
                                              </p:tgtEl>
                                            </p:cond>
                                          </p:endCondLst>
                                        </p:cTn>
                                        <p:tgtEl>
                                          <p:sndTgt r:embed="rId2" name="hammer.wav"/>
                                        </p:tgtEl>
                                      </p:cMediaNode>
                                    </p:audio>
                                  </p:subTnLst>
                                </p:cTn>
                              </p:par>
                            </p:childTnLst>
                          </p:cTn>
                        </p:par>
                        <p:par>
                          <p:cTn id="253" fill="hold" nodeType="afterGroup">
                            <p:stCondLst>
                              <p:cond delay="4100"/>
                            </p:stCondLst>
                            <p:childTnLst>
                              <p:par>
                                <p:cTn id="254" presetID="1" presetClass="emph" presetSubtype="2" accel="50000" decel="50000" autoRev="1" fill="hold" nodeType="afterEffect">
                                  <p:stCondLst>
                                    <p:cond delay="0"/>
                                  </p:stCondLst>
                                  <p:childTnLst>
                                    <p:animClr clrSpc="rgb" dir="cw">
                                      <p:cBhvr>
                                        <p:cTn id="255" dur="50" fill="hold"/>
                                        <p:tgtEl>
                                          <p:spTgt spid="32805"/>
                                        </p:tgtEl>
                                        <p:attrNameLst>
                                          <p:attrName>fillcolor</p:attrName>
                                        </p:attrNameLst>
                                      </p:cBhvr>
                                      <p:to>
                                        <a:srgbClr val="FFFF00"/>
                                      </p:to>
                                    </p:animClr>
                                    <p:set>
                                      <p:cBhvr>
                                        <p:cTn id="256" dur="50" fill="hold"/>
                                        <p:tgtEl>
                                          <p:spTgt spid="32805"/>
                                        </p:tgtEl>
                                        <p:attrNameLst>
                                          <p:attrName>fill.type</p:attrName>
                                        </p:attrNameLst>
                                      </p:cBhvr>
                                      <p:to>
                                        <p:strVal val="solid"/>
                                      </p:to>
                                    </p:set>
                                    <p:set>
                                      <p:cBhvr>
                                        <p:cTn id="257" dur="50" fill="hold"/>
                                        <p:tgtEl>
                                          <p:spTgt spid="32805"/>
                                        </p:tgtEl>
                                        <p:attrNameLst>
                                          <p:attrName>fill.on</p:attrName>
                                        </p:attrNameLst>
                                      </p:cBhvr>
                                      <p:to>
                                        <p:strVal val="true"/>
                                      </p:to>
                                    </p:set>
                                  </p:childTnLst>
                                  <p:subTnLst>
                                    <p:audio>
                                      <p:cMediaNode>
                                        <p:cTn display="0" masterRel="sameClick">
                                          <p:stCondLst>
                                            <p:cond evt="begin" delay="0">
                                              <p:tn val="254"/>
                                            </p:cond>
                                          </p:stCondLst>
                                          <p:endCondLst>
                                            <p:cond evt="onStopAudio" delay="0">
                                              <p:tgtEl>
                                                <p:sldTgt/>
                                              </p:tgtEl>
                                            </p:cond>
                                          </p:endCondLst>
                                        </p:cTn>
                                        <p:tgtEl>
                                          <p:sndTgt r:embed="rId2" name="hammer.wav"/>
                                        </p:tgtEl>
                                      </p:cMediaNode>
                                    </p:audio>
                                  </p:subTnLst>
                                </p:cTn>
                              </p:par>
                            </p:childTnLst>
                          </p:cTn>
                        </p:par>
                        <p:par>
                          <p:cTn id="258" fill="hold" nodeType="afterGroup">
                            <p:stCondLst>
                              <p:cond delay="4200"/>
                            </p:stCondLst>
                            <p:childTnLst>
                              <p:par>
                                <p:cTn id="259" presetID="1" presetClass="emph" presetSubtype="2" accel="50000" decel="50000" autoRev="1" fill="hold" nodeType="afterEffect">
                                  <p:stCondLst>
                                    <p:cond delay="0"/>
                                  </p:stCondLst>
                                  <p:childTnLst>
                                    <p:animClr clrSpc="rgb" dir="cw">
                                      <p:cBhvr>
                                        <p:cTn id="260" dur="50" fill="hold"/>
                                        <p:tgtEl>
                                          <p:spTgt spid="32806"/>
                                        </p:tgtEl>
                                        <p:attrNameLst>
                                          <p:attrName>fillcolor</p:attrName>
                                        </p:attrNameLst>
                                      </p:cBhvr>
                                      <p:to>
                                        <a:srgbClr val="FFFF00"/>
                                      </p:to>
                                    </p:animClr>
                                    <p:set>
                                      <p:cBhvr>
                                        <p:cTn id="261" dur="50" fill="hold"/>
                                        <p:tgtEl>
                                          <p:spTgt spid="32806"/>
                                        </p:tgtEl>
                                        <p:attrNameLst>
                                          <p:attrName>fill.type</p:attrName>
                                        </p:attrNameLst>
                                      </p:cBhvr>
                                      <p:to>
                                        <p:strVal val="solid"/>
                                      </p:to>
                                    </p:set>
                                    <p:set>
                                      <p:cBhvr>
                                        <p:cTn id="262" dur="50" fill="hold"/>
                                        <p:tgtEl>
                                          <p:spTgt spid="32806"/>
                                        </p:tgtEl>
                                        <p:attrNameLst>
                                          <p:attrName>fill.on</p:attrName>
                                        </p:attrNameLst>
                                      </p:cBhvr>
                                      <p:to>
                                        <p:strVal val="true"/>
                                      </p:to>
                                    </p:set>
                                  </p:childTnLst>
                                  <p:subTnLst>
                                    <p:audio>
                                      <p:cMediaNode>
                                        <p:cTn display="0" masterRel="sameClick">
                                          <p:stCondLst>
                                            <p:cond evt="begin" delay="0">
                                              <p:tn val="259"/>
                                            </p:cond>
                                          </p:stCondLst>
                                          <p:endCondLst>
                                            <p:cond evt="onStopAudio" delay="0">
                                              <p:tgtEl>
                                                <p:sldTgt/>
                                              </p:tgtEl>
                                            </p:cond>
                                          </p:endCondLst>
                                        </p:cTn>
                                        <p:tgtEl>
                                          <p:sndTgt r:embed="rId2" name="hammer.wav"/>
                                        </p:tgtEl>
                                      </p:cMediaNode>
                                    </p:audio>
                                  </p:subTnLst>
                                </p:cTn>
                              </p:par>
                            </p:childTnLst>
                          </p:cTn>
                        </p:par>
                        <p:par>
                          <p:cTn id="263" fill="hold" nodeType="afterGroup">
                            <p:stCondLst>
                              <p:cond delay="4300"/>
                            </p:stCondLst>
                            <p:childTnLst>
                              <p:par>
                                <p:cTn id="264" presetID="1" presetClass="emph" presetSubtype="2" accel="50000" decel="50000" autoRev="1" fill="hold" nodeType="afterEffect">
                                  <p:stCondLst>
                                    <p:cond delay="0"/>
                                  </p:stCondLst>
                                  <p:childTnLst>
                                    <p:animClr clrSpc="rgb" dir="cw">
                                      <p:cBhvr>
                                        <p:cTn id="265" dur="50" fill="hold"/>
                                        <p:tgtEl>
                                          <p:spTgt spid="32807"/>
                                        </p:tgtEl>
                                        <p:attrNameLst>
                                          <p:attrName>fillcolor</p:attrName>
                                        </p:attrNameLst>
                                      </p:cBhvr>
                                      <p:to>
                                        <a:srgbClr val="FFFF00"/>
                                      </p:to>
                                    </p:animClr>
                                    <p:set>
                                      <p:cBhvr>
                                        <p:cTn id="266" dur="50" fill="hold"/>
                                        <p:tgtEl>
                                          <p:spTgt spid="32807"/>
                                        </p:tgtEl>
                                        <p:attrNameLst>
                                          <p:attrName>fill.type</p:attrName>
                                        </p:attrNameLst>
                                      </p:cBhvr>
                                      <p:to>
                                        <p:strVal val="solid"/>
                                      </p:to>
                                    </p:set>
                                    <p:set>
                                      <p:cBhvr>
                                        <p:cTn id="267" dur="50" fill="hold"/>
                                        <p:tgtEl>
                                          <p:spTgt spid="32807"/>
                                        </p:tgtEl>
                                        <p:attrNameLst>
                                          <p:attrName>fill.on</p:attrName>
                                        </p:attrNameLst>
                                      </p:cBhvr>
                                      <p:to>
                                        <p:strVal val="true"/>
                                      </p:to>
                                    </p:set>
                                  </p:childTnLst>
                                  <p:subTnLst>
                                    <p:audio>
                                      <p:cMediaNode>
                                        <p:cTn display="0" masterRel="sameClick">
                                          <p:stCondLst>
                                            <p:cond evt="begin" delay="0">
                                              <p:tn val="264"/>
                                            </p:cond>
                                          </p:stCondLst>
                                          <p:endCondLst>
                                            <p:cond evt="onStopAudio" delay="0">
                                              <p:tgtEl>
                                                <p:sldTgt/>
                                              </p:tgtEl>
                                            </p:cond>
                                          </p:endCondLst>
                                        </p:cTn>
                                        <p:tgtEl>
                                          <p:sndTgt r:embed="rId2" name="hammer.wav"/>
                                        </p:tgtEl>
                                      </p:cMediaNode>
                                    </p:audio>
                                  </p:subTnLst>
                                </p:cTn>
                              </p:par>
                            </p:childTnLst>
                          </p:cTn>
                        </p:par>
                        <p:par>
                          <p:cTn id="268" fill="hold" nodeType="afterGroup">
                            <p:stCondLst>
                              <p:cond delay="4400"/>
                            </p:stCondLst>
                            <p:childTnLst>
                              <p:par>
                                <p:cTn id="269" presetID="1" presetClass="emph" presetSubtype="2" accel="50000" decel="50000" autoRev="1" fill="hold" nodeType="afterEffect">
                                  <p:stCondLst>
                                    <p:cond delay="0"/>
                                  </p:stCondLst>
                                  <p:childTnLst>
                                    <p:animClr clrSpc="rgb" dir="cw">
                                      <p:cBhvr>
                                        <p:cTn id="270" dur="50" fill="hold"/>
                                        <p:tgtEl>
                                          <p:spTgt spid="32808"/>
                                        </p:tgtEl>
                                        <p:attrNameLst>
                                          <p:attrName>fillcolor</p:attrName>
                                        </p:attrNameLst>
                                      </p:cBhvr>
                                      <p:to>
                                        <a:srgbClr val="FFFF00"/>
                                      </p:to>
                                    </p:animClr>
                                    <p:set>
                                      <p:cBhvr>
                                        <p:cTn id="271" dur="50" fill="hold"/>
                                        <p:tgtEl>
                                          <p:spTgt spid="32808"/>
                                        </p:tgtEl>
                                        <p:attrNameLst>
                                          <p:attrName>fill.type</p:attrName>
                                        </p:attrNameLst>
                                      </p:cBhvr>
                                      <p:to>
                                        <p:strVal val="solid"/>
                                      </p:to>
                                    </p:set>
                                    <p:set>
                                      <p:cBhvr>
                                        <p:cTn id="272" dur="50" fill="hold"/>
                                        <p:tgtEl>
                                          <p:spTgt spid="32808"/>
                                        </p:tgtEl>
                                        <p:attrNameLst>
                                          <p:attrName>fill.on</p:attrName>
                                        </p:attrNameLst>
                                      </p:cBhvr>
                                      <p:to>
                                        <p:strVal val="true"/>
                                      </p:to>
                                    </p:set>
                                  </p:childTnLst>
                                  <p:subTnLst>
                                    <p:audio>
                                      <p:cMediaNode>
                                        <p:cTn display="0" masterRel="sameClick">
                                          <p:stCondLst>
                                            <p:cond evt="begin" delay="0">
                                              <p:tn val="269"/>
                                            </p:cond>
                                          </p:stCondLst>
                                          <p:endCondLst>
                                            <p:cond evt="onStopAudio" delay="0">
                                              <p:tgtEl>
                                                <p:sldTgt/>
                                              </p:tgtEl>
                                            </p:cond>
                                          </p:endCondLst>
                                        </p:cTn>
                                        <p:tgtEl>
                                          <p:sndTgt r:embed="rId2" name="hammer.wav"/>
                                        </p:tgtEl>
                                      </p:cMediaNode>
                                    </p:audio>
                                  </p:subTnLst>
                                </p:cTn>
                              </p:par>
                            </p:childTnLst>
                          </p:cTn>
                        </p:par>
                        <p:par>
                          <p:cTn id="273" fill="hold" nodeType="afterGroup">
                            <p:stCondLst>
                              <p:cond delay="4500"/>
                            </p:stCondLst>
                            <p:childTnLst>
                              <p:par>
                                <p:cTn id="274" presetID="1" presetClass="emph" presetSubtype="2" accel="50000" decel="50000" autoRev="1" fill="hold" nodeType="afterEffect">
                                  <p:stCondLst>
                                    <p:cond delay="0"/>
                                  </p:stCondLst>
                                  <p:childTnLst>
                                    <p:animClr clrSpc="rgb" dir="cw">
                                      <p:cBhvr>
                                        <p:cTn id="275" dur="50" fill="hold"/>
                                        <p:tgtEl>
                                          <p:spTgt spid="32809"/>
                                        </p:tgtEl>
                                        <p:attrNameLst>
                                          <p:attrName>fillcolor</p:attrName>
                                        </p:attrNameLst>
                                      </p:cBhvr>
                                      <p:to>
                                        <a:srgbClr val="FFFF00"/>
                                      </p:to>
                                    </p:animClr>
                                    <p:set>
                                      <p:cBhvr>
                                        <p:cTn id="276" dur="50" fill="hold"/>
                                        <p:tgtEl>
                                          <p:spTgt spid="32809"/>
                                        </p:tgtEl>
                                        <p:attrNameLst>
                                          <p:attrName>fill.type</p:attrName>
                                        </p:attrNameLst>
                                      </p:cBhvr>
                                      <p:to>
                                        <p:strVal val="solid"/>
                                      </p:to>
                                    </p:set>
                                    <p:set>
                                      <p:cBhvr>
                                        <p:cTn id="277" dur="50" fill="hold"/>
                                        <p:tgtEl>
                                          <p:spTgt spid="32809"/>
                                        </p:tgtEl>
                                        <p:attrNameLst>
                                          <p:attrName>fill.on</p:attrName>
                                        </p:attrNameLst>
                                      </p:cBhvr>
                                      <p:to>
                                        <p:strVal val="true"/>
                                      </p:to>
                                    </p:set>
                                  </p:childTnLst>
                                  <p:subTnLst>
                                    <p:audio>
                                      <p:cMediaNode>
                                        <p:cTn display="0" masterRel="sameClick">
                                          <p:stCondLst>
                                            <p:cond evt="begin" delay="0">
                                              <p:tn val="274"/>
                                            </p:cond>
                                          </p:stCondLst>
                                          <p:endCondLst>
                                            <p:cond evt="onStopAudio" delay="0">
                                              <p:tgtEl>
                                                <p:sldTgt/>
                                              </p:tgtEl>
                                            </p:cond>
                                          </p:endCondLst>
                                        </p:cTn>
                                        <p:tgtEl>
                                          <p:sndTgt r:embed="rId2" name="hammer.wav"/>
                                        </p:tgtEl>
                                      </p:cMediaNode>
                                    </p:audio>
                                  </p:subTnLst>
                                </p:cTn>
                              </p:par>
                            </p:childTnLst>
                          </p:cTn>
                        </p:par>
                        <p:par>
                          <p:cTn id="278" fill="hold" nodeType="afterGroup">
                            <p:stCondLst>
                              <p:cond delay="4600"/>
                            </p:stCondLst>
                            <p:childTnLst>
                              <p:par>
                                <p:cTn id="279" presetID="1" presetClass="emph" presetSubtype="2" accel="50000" decel="50000" autoRev="1" fill="hold" nodeType="afterEffect">
                                  <p:stCondLst>
                                    <p:cond delay="0"/>
                                  </p:stCondLst>
                                  <p:childTnLst>
                                    <p:animClr clrSpc="rgb" dir="cw">
                                      <p:cBhvr>
                                        <p:cTn id="280" dur="50" fill="hold"/>
                                        <p:tgtEl>
                                          <p:spTgt spid="32810"/>
                                        </p:tgtEl>
                                        <p:attrNameLst>
                                          <p:attrName>fillcolor</p:attrName>
                                        </p:attrNameLst>
                                      </p:cBhvr>
                                      <p:to>
                                        <a:srgbClr val="FFFF00"/>
                                      </p:to>
                                    </p:animClr>
                                    <p:set>
                                      <p:cBhvr>
                                        <p:cTn id="281" dur="50" fill="hold"/>
                                        <p:tgtEl>
                                          <p:spTgt spid="32810"/>
                                        </p:tgtEl>
                                        <p:attrNameLst>
                                          <p:attrName>fill.type</p:attrName>
                                        </p:attrNameLst>
                                      </p:cBhvr>
                                      <p:to>
                                        <p:strVal val="solid"/>
                                      </p:to>
                                    </p:set>
                                    <p:set>
                                      <p:cBhvr>
                                        <p:cTn id="282" dur="50" fill="hold"/>
                                        <p:tgtEl>
                                          <p:spTgt spid="32810"/>
                                        </p:tgtEl>
                                        <p:attrNameLst>
                                          <p:attrName>fill.on</p:attrName>
                                        </p:attrNameLst>
                                      </p:cBhvr>
                                      <p:to>
                                        <p:strVal val="true"/>
                                      </p:to>
                                    </p:set>
                                  </p:childTnLst>
                                  <p:subTnLst>
                                    <p:audio>
                                      <p:cMediaNode>
                                        <p:cTn display="0" masterRel="sameClick">
                                          <p:stCondLst>
                                            <p:cond evt="begin" delay="0">
                                              <p:tn val="279"/>
                                            </p:cond>
                                          </p:stCondLst>
                                          <p:endCondLst>
                                            <p:cond evt="onStopAudio" delay="0">
                                              <p:tgtEl>
                                                <p:sldTgt/>
                                              </p:tgtEl>
                                            </p:cond>
                                          </p:endCondLst>
                                        </p:cTn>
                                        <p:tgtEl>
                                          <p:sndTgt r:embed="rId2" name="hammer.wav"/>
                                        </p:tgtEl>
                                      </p:cMediaNode>
                                    </p:audio>
                                  </p:subTnLst>
                                </p:cTn>
                              </p:par>
                            </p:childTnLst>
                          </p:cTn>
                        </p:par>
                        <p:par>
                          <p:cTn id="283" fill="hold" nodeType="afterGroup">
                            <p:stCondLst>
                              <p:cond delay="4700"/>
                            </p:stCondLst>
                            <p:childTnLst>
                              <p:par>
                                <p:cTn id="284" presetID="1" presetClass="emph" presetSubtype="2" accel="50000" decel="50000" autoRev="1" fill="hold" nodeType="afterEffect">
                                  <p:stCondLst>
                                    <p:cond delay="0"/>
                                  </p:stCondLst>
                                  <p:childTnLst>
                                    <p:animClr clrSpc="rgb" dir="cw">
                                      <p:cBhvr>
                                        <p:cTn id="285" dur="50" fill="hold"/>
                                        <p:tgtEl>
                                          <p:spTgt spid="32811"/>
                                        </p:tgtEl>
                                        <p:attrNameLst>
                                          <p:attrName>fillcolor</p:attrName>
                                        </p:attrNameLst>
                                      </p:cBhvr>
                                      <p:to>
                                        <a:srgbClr val="FFFF00"/>
                                      </p:to>
                                    </p:animClr>
                                    <p:set>
                                      <p:cBhvr>
                                        <p:cTn id="286" dur="50" fill="hold"/>
                                        <p:tgtEl>
                                          <p:spTgt spid="32811"/>
                                        </p:tgtEl>
                                        <p:attrNameLst>
                                          <p:attrName>fill.type</p:attrName>
                                        </p:attrNameLst>
                                      </p:cBhvr>
                                      <p:to>
                                        <p:strVal val="solid"/>
                                      </p:to>
                                    </p:set>
                                    <p:set>
                                      <p:cBhvr>
                                        <p:cTn id="287" dur="50" fill="hold"/>
                                        <p:tgtEl>
                                          <p:spTgt spid="32811"/>
                                        </p:tgtEl>
                                        <p:attrNameLst>
                                          <p:attrName>fill.on</p:attrName>
                                        </p:attrNameLst>
                                      </p:cBhvr>
                                      <p:to>
                                        <p:strVal val="true"/>
                                      </p:to>
                                    </p:set>
                                  </p:childTnLst>
                                  <p:subTnLst>
                                    <p:audio>
                                      <p:cMediaNode>
                                        <p:cTn display="0" masterRel="sameClick">
                                          <p:stCondLst>
                                            <p:cond evt="begin" delay="0">
                                              <p:tn val="284"/>
                                            </p:cond>
                                          </p:stCondLst>
                                          <p:endCondLst>
                                            <p:cond evt="onStopAudio" delay="0">
                                              <p:tgtEl>
                                                <p:sldTgt/>
                                              </p:tgtEl>
                                            </p:cond>
                                          </p:endCondLst>
                                        </p:cTn>
                                        <p:tgtEl>
                                          <p:sndTgt r:embed="rId2" name="hammer.wav"/>
                                        </p:tgtEl>
                                      </p:cMediaNode>
                                    </p:audio>
                                  </p:subTnLst>
                                </p:cTn>
                              </p:par>
                            </p:childTnLst>
                          </p:cTn>
                        </p:par>
                        <p:par>
                          <p:cTn id="288" fill="hold" nodeType="afterGroup">
                            <p:stCondLst>
                              <p:cond delay="4800"/>
                            </p:stCondLst>
                            <p:childTnLst>
                              <p:par>
                                <p:cTn id="289" presetID="1" presetClass="emph" presetSubtype="2" accel="50000" decel="50000" autoRev="1" fill="hold" nodeType="afterEffect">
                                  <p:stCondLst>
                                    <p:cond delay="0"/>
                                  </p:stCondLst>
                                  <p:childTnLst>
                                    <p:animClr clrSpc="rgb" dir="cw">
                                      <p:cBhvr>
                                        <p:cTn id="290" dur="50" fill="hold"/>
                                        <p:tgtEl>
                                          <p:spTgt spid="32812"/>
                                        </p:tgtEl>
                                        <p:attrNameLst>
                                          <p:attrName>fillcolor</p:attrName>
                                        </p:attrNameLst>
                                      </p:cBhvr>
                                      <p:to>
                                        <a:srgbClr val="FFFF00"/>
                                      </p:to>
                                    </p:animClr>
                                    <p:set>
                                      <p:cBhvr>
                                        <p:cTn id="291" dur="50" fill="hold"/>
                                        <p:tgtEl>
                                          <p:spTgt spid="32812"/>
                                        </p:tgtEl>
                                        <p:attrNameLst>
                                          <p:attrName>fill.type</p:attrName>
                                        </p:attrNameLst>
                                      </p:cBhvr>
                                      <p:to>
                                        <p:strVal val="solid"/>
                                      </p:to>
                                    </p:set>
                                    <p:set>
                                      <p:cBhvr>
                                        <p:cTn id="292" dur="50" fill="hold"/>
                                        <p:tgtEl>
                                          <p:spTgt spid="32812"/>
                                        </p:tgtEl>
                                        <p:attrNameLst>
                                          <p:attrName>fill.on</p:attrName>
                                        </p:attrNameLst>
                                      </p:cBhvr>
                                      <p:to>
                                        <p:strVal val="true"/>
                                      </p:to>
                                    </p:set>
                                  </p:childTnLst>
                                  <p:subTnLst>
                                    <p:audio>
                                      <p:cMediaNode>
                                        <p:cTn display="0" masterRel="sameClick">
                                          <p:stCondLst>
                                            <p:cond evt="begin" delay="0">
                                              <p:tn val="289"/>
                                            </p:cond>
                                          </p:stCondLst>
                                          <p:endCondLst>
                                            <p:cond evt="onStopAudio" delay="0">
                                              <p:tgtEl>
                                                <p:sldTgt/>
                                              </p:tgtEl>
                                            </p:cond>
                                          </p:endCondLst>
                                        </p:cTn>
                                        <p:tgtEl>
                                          <p:sndTgt r:embed="rId2" name="hammer.wav"/>
                                        </p:tgtEl>
                                      </p:cMediaNode>
                                    </p:audio>
                                  </p:subTnLst>
                                </p:cTn>
                              </p:par>
                            </p:childTnLst>
                          </p:cTn>
                        </p:par>
                        <p:par>
                          <p:cTn id="293" fill="hold" nodeType="afterGroup">
                            <p:stCondLst>
                              <p:cond delay="4900"/>
                            </p:stCondLst>
                            <p:childTnLst>
                              <p:par>
                                <p:cTn id="294" presetID="1" presetClass="emph" presetSubtype="2" accel="50000" decel="50000" autoRev="1" fill="hold" nodeType="afterEffect">
                                  <p:stCondLst>
                                    <p:cond delay="0"/>
                                  </p:stCondLst>
                                  <p:childTnLst>
                                    <p:animClr clrSpc="rgb" dir="cw">
                                      <p:cBhvr>
                                        <p:cTn id="295" dur="50" fill="hold"/>
                                        <p:tgtEl>
                                          <p:spTgt spid="32813"/>
                                        </p:tgtEl>
                                        <p:attrNameLst>
                                          <p:attrName>fillcolor</p:attrName>
                                        </p:attrNameLst>
                                      </p:cBhvr>
                                      <p:to>
                                        <a:srgbClr val="FFFF00"/>
                                      </p:to>
                                    </p:animClr>
                                    <p:set>
                                      <p:cBhvr>
                                        <p:cTn id="296" dur="50" fill="hold"/>
                                        <p:tgtEl>
                                          <p:spTgt spid="32813"/>
                                        </p:tgtEl>
                                        <p:attrNameLst>
                                          <p:attrName>fill.type</p:attrName>
                                        </p:attrNameLst>
                                      </p:cBhvr>
                                      <p:to>
                                        <p:strVal val="solid"/>
                                      </p:to>
                                    </p:set>
                                    <p:set>
                                      <p:cBhvr>
                                        <p:cTn id="297" dur="50" fill="hold"/>
                                        <p:tgtEl>
                                          <p:spTgt spid="32813"/>
                                        </p:tgtEl>
                                        <p:attrNameLst>
                                          <p:attrName>fill.on</p:attrName>
                                        </p:attrNameLst>
                                      </p:cBhvr>
                                      <p:to>
                                        <p:strVal val="true"/>
                                      </p:to>
                                    </p:set>
                                  </p:childTnLst>
                                  <p:subTnLst>
                                    <p:audio>
                                      <p:cMediaNode>
                                        <p:cTn display="0" masterRel="sameClick">
                                          <p:stCondLst>
                                            <p:cond evt="begin" delay="0">
                                              <p:tn val="294"/>
                                            </p:cond>
                                          </p:stCondLst>
                                          <p:endCondLst>
                                            <p:cond evt="onStopAudio" delay="0">
                                              <p:tgtEl>
                                                <p:sldTgt/>
                                              </p:tgtEl>
                                            </p:cond>
                                          </p:endCondLst>
                                        </p:cTn>
                                        <p:tgtEl>
                                          <p:sndTgt r:embed="rId2" name="hammer.wav"/>
                                        </p:tgtEl>
                                      </p:cMediaNode>
                                    </p:audio>
                                  </p:subTnLst>
                                </p:cTn>
                              </p:par>
                            </p:childTnLst>
                          </p:cTn>
                        </p:par>
                        <p:par>
                          <p:cTn id="298" fill="hold" nodeType="afterGroup">
                            <p:stCondLst>
                              <p:cond delay="5000"/>
                            </p:stCondLst>
                            <p:childTnLst>
                              <p:par>
                                <p:cTn id="299" presetID="1" presetClass="emph" presetSubtype="2" accel="50000" decel="50000" autoRev="1" fill="hold" nodeType="afterEffect">
                                  <p:stCondLst>
                                    <p:cond delay="0"/>
                                  </p:stCondLst>
                                  <p:childTnLst>
                                    <p:animClr clrSpc="rgb" dir="cw">
                                      <p:cBhvr>
                                        <p:cTn id="300" dur="50" fill="hold"/>
                                        <p:tgtEl>
                                          <p:spTgt spid="32814"/>
                                        </p:tgtEl>
                                        <p:attrNameLst>
                                          <p:attrName>fillcolor</p:attrName>
                                        </p:attrNameLst>
                                      </p:cBhvr>
                                      <p:to>
                                        <a:srgbClr val="FFFF00"/>
                                      </p:to>
                                    </p:animClr>
                                    <p:set>
                                      <p:cBhvr>
                                        <p:cTn id="301" dur="50" fill="hold"/>
                                        <p:tgtEl>
                                          <p:spTgt spid="32814"/>
                                        </p:tgtEl>
                                        <p:attrNameLst>
                                          <p:attrName>fill.type</p:attrName>
                                        </p:attrNameLst>
                                      </p:cBhvr>
                                      <p:to>
                                        <p:strVal val="solid"/>
                                      </p:to>
                                    </p:set>
                                    <p:set>
                                      <p:cBhvr>
                                        <p:cTn id="302" dur="50" fill="hold"/>
                                        <p:tgtEl>
                                          <p:spTgt spid="32814"/>
                                        </p:tgtEl>
                                        <p:attrNameLst>
                                          <p:attrName>fill.on</p:attrName>
                                        </p:attrNameLst>
                                      </p:cBhvr>
                                      <p:to>
                                        <p:strVal val="true"/>
                                      </p:to>
                                    </p:set>
                                  </p:childTnLst>
                                  <p:subTnLst>
                                    <p:audio>
                                      <p:cMediaNode>
                                        <p:cTn display="0" masterRel="sameClick">
                                          <p:stCondLst>
                                            <p:cond evt="begin" delay="0">
                                              <p:tn val="299"/>
                                            </p:cond>
                                          </p:stCondLst>
                                          <p:endCondLst>
                                            <p:cond evt="onStopAudio" delay="0">
                                              <p:tgtEl>
                                                <p:sldTgt/>
                                              </p:tgtEl>
                                            </p:cond>
                                          </p:endCondLst>
                                        </p:cTn>
                                        <p:tgtEl>
                                          <p:sndTgt r:embed="rId2" name="hammer.wav"/>
                                        </p:tgtEl>
                                      </p:cMediaNode>
                                    </p:audio>
                                  </p:subTnLst>
                                </p:cTn>
                              </p:par>
                            </p:childTnLst>
                          </p:cTn>
                        </p:par>
                        <p:par>
                          <p:cTn id="303" fill="hold" nodeType="afterGroup">
                            <p:stCondLst>
                              <p:cond delay="5100"/>
                            </p:stCondLst>
                            <p:childTnLst>
                              <p:par>
                                <p:cTn id="304" presetID="1" presetClass="emph" presetSubtype="2" accel="50000" decel="50000" autoRev="1" fill="hold" nodeType="afterEffect">
                                  <p:stCondLst>
                                    <p:cond delay="0"/>
                                  </p:stCondLst>
                                  <p:childTnLst>
                                    <p:animClr clrSpc="rgb" dir="cw">
                                      <p:cBhvr>
                                        <p:cTn id="305" dur="50" fill="hold"/>
                                        <p:tgtEl>
                                          <p:spTgt spid="32772"/>
                                        </p:tgtEl>
                                        <p:attrNameLst>
                                          <p:attrName>fillcolor</p:attrName>
                                        </p:attrNameLst>
                                      </p:cBhvr>
                                      <p:to>
                                        <a:srgbClr val="FFFF00"/>
                                      </p:to>
                                    </p:animClr>
                                    <p:set>
                                      <p:cBhvr>
                                        <p:cTn id="306" dur="50" fill="hold"/>
                                        <p:tgtEl>
                                          <p:spTgt spid="32772"/>
                                        </p:tgtEl>
                                        <p:attrNameLst>
                                          <p:attrName>fill.type</p:attrName>
                                        </p:attrNameLst>
                                      </p:cBhvr>
                                      <p:to>
                                        <p:strVal val="solid"/>
                                      </p:to>
                                    </p:set>
                                    <p:set>
                                      <p:cBhvr>
                                        <p:cTn id="307" dur="50" fill="hold"/>
                                        <p:tgtEl>
                                          <p:spTgt spid="32772"/>
                                        </p:tgtEl>
                                        <p:attrNameLst>
                                          <p:attrName>fill.on</p:attrName>
                                        </p:attrNameLst>
                                      </p:cBhvr>
                                      <p:to>
                                        <p:strVal val="true"/>
                                      </p:to>
                                    </p:set>
                                  </p:childTnLst>
                                  <p:subTnLst>
                                    <p:audio>
                                      <p:cMediaNode>
                                        <p:cTn display="0" masterRel="sameClick">
                                          <p:stCondLst>
                                            <p:cond evt="begin" delay="0">
                                              <p:tn val="304"/>
                                            </p:cond>
                                          </p:stCondLst>
                                          <p:endCondLst>
                                            <p:cond evt="onStopAudio" delay="0">
                                              <p:tgtEl>
                                                <p:sldTgt/>
                                              </p:tgtEl>
                                            </p:cond>
                                          </p:endCondLst>
                                        </p:cTn>
                                        <p:tgtEl>
                                          <p:sndTgt r:embed="rId2" name="hammer.wav"/>
                                        </p:tgtEl>
                                      </p:cMediaNode>
                                    </p:audio>
                                  </p:subTnLst>
                                </p:cTn>
                              </p:par>
                            </p:childTnLst>
                          </p:cTn>
                        </p:par>
                        <p:par>
                          <p:cTn id="308" fill="hold" nodeType="afterGroup">
                            <p:stCondLst>
                              <p:cond delay="5200"/>
                            </p:stCondLst>
                            <p:childTnLst>
                              <p:par>
                                <p:cTn id="309" presetID="1" presetClass="emph" presetSubtype="2" accel="50000" decel="50000" autoRev="1" fill="hold" nodeType="afterEffect">
                                  <p:stCondLst>
                                    <p:cond delay="0"/>
                                  </p:stCondLst>
                                  <p:childTnLst>
                                    <p:animClr clrSpc="rgb" dir="cw">
                                      <p:cBhvr>
                                        <p:cTn id="310" dur="50" fill="hold"/>
                                        <p:tgtEl>
                                          <p:spTgt spid="32773"/>
                                        </p:tgtEl>
                                        <p:attrNameLst>
                                          <p:attrName>fillcolor</p:attrName>
                                        </p:attrNameLst>
                                      </p:cBhvr>
                                      <p:to>
                                        <a:srgbClr val="FFFF00"/>
                                      </p:to>
                                    </p:animClr>
                                    <p:set>
                                      <p:cBhvr>
                                        <p:cTn id="311" dur="50" fill="hold"/>
                                        <p:tgtEl>
                                          <p:spTgt spid="32773"/>
                                        </p:tgtEl>
                                        <p:attrNameLst>
                                          <p:attrName>fill.type</p:attrName>
                                        </p:attrNameLst>
                                      </p:cBhvr>
                                      <p:to>
                                        <p:strVal val="solid"/>
                                      </p:to>
                                    </p:set>
                                    <p:set>
                                      <p:cBhvr>
                                        <p:cTn id="312" dur="50" fill="hold"/>
                                        <p:tgtEl>
                                          <p:spTgt spid="32773"/>
                                        </p:tgtEl>
                                        <p:attrNameLst>
                                          <p:attrName>fill.on</p:attrName>
                                        </p:attrNameLst>
                                      </p:cBhvr>
                                      <p:to>
                                        <p:strVal val="true"/>
                                      </p:to>
                                    </p:set>
                                  </p:childTnLst>
                                  <p:subTnLst>
                                    <p:audio>
                                      <p:cMediaNode>
                                        <p:cTn display="0" masterRel="sameClick">
                                          <p:stCondLst>
                                            <p:cond evt="begin" delay="0">
                                              <p:tn val="309"/>
                                            </p:cond>
                                          </p:stCondLst>
                                          <p:endCondLst>
                                            <p:cond evt="onStopAudio" delay="0">
                                              <p:tgtEl>
                                                <p:sldTgt/>
                                              </p:tgtEl>
                                            </p:cond>
                                          </p:endCondLst>
                                        </p:cTn>
                                        <p:tgtEl>
                                          <p:sndTgt r:embed="rId2" name="hammer.wav"/>
                                        </p:tgtEl>
                                      </p:cMediaNode>
                                    </p:audio>
                                  </p:subTnLst>
                                </p:cTn>
                              </p:par>
                            </p:childTnLst>
                          </p:cTn>
                        </p:par>
                        <p:par>
                          <p:cTn id="313" fill="hold" nodeType="afterGroup">
                            <p:stCondLst>
                              <p:cond delay="5300"/>
                            </p:stCondLst>
                            <p:childTnLst>
                              <p:par>
                                <p:cTn id="314" presetID="1" presetClass="emph" presetSubtype="2" accel="50000" decel="50000" autoRev="1" fill="hold" nodeType="afterEffect">
                                  <p:stCondLst>
                                    <p:cond delay="0"/>
                                  </p:stCondLst>
                                  <p:childTnLst>
                                    <p:animClr clrSpc="rgb" dir="cw">
                                      <p:cBhvr>
                                        <p:cTn id="315" dur="50" fill="hold"/>
                                        <p:tgtEl>
                                          <p:spTgt spid="32774"/>
                                        </p:tgtEl>
                                        <p:attrNameLst>
                                          <p:attrName>fillcolor</p:attrName>
                                        </p:attrNameLst>
                                      </p:cBhvr>
                                      <p:to>
                                        <a:srgbClr val="FFFF00"/>
                                      </p:to>
                                    </p:animClr>
                                    <p:set>
                                      <p:cBhvr>
                                        <p:cTn id="316" dur="50" fill="hold"/>
                                        <p:tgtEl>
                                          <p:spTgt spid="32774"/>
                                        </p:tgtEl>
                                        <p:attrNameLst>
                                          <p:attrName>fill.type</p:attrName>
                                        </p:attrNameLst>
                                      </p:cBhvr>
                                      <p:to>
                                        <p:strVal val="solid"/>
                                      </p:to>
                                    </p:set>
                                    <p:set>
                                      <p:cBhvr>
                                        <p:cTn id="317" dur="50" fill="hold"/>
                                        <p:tgtEl>
                                          <p:spTgt spid="32774"/>
                                        </p:tgtEl>
                                        <p:attrNameLst>
                                          <p:attrName>fill.on</p:attrName>
                                        </p:attrNameLst>
                                      </p:cBhvr>
                                      <p:to>
                                        <p:strVal val="true"/>
                                      </p:to>
                                    </p:set>
                                  </p:childTnLst>
                                  <p:subTnLst>
                                    <p:audio>
                                      <p:cMediaNode>
                                        <p:cTn display="0" masterRel="sameClick">
                                          <p:stCondLst>
                                            <p:cond evt="begin" delay="0">
                                              <p:tn val="314"/>
                                            </p:cond>
                                          </p:stCondLst>
                                          <p:endCondLst>
                                            <p:cond evt="onStopAudio" delay="0">
                                              <p:tgtEl>
                                                <p:sldTgt/>
                                              </p:tgtEl>
                                            </p:cond>
                                          </p:endCondLst>
                                        </p:cTn>
                                        <p:tgtEl>
                                          <p:sndTgt r:embed="rId2" name="hammer.wav"/>
                                        </p:tgtEl>
                                      </p:cMediaNode>
                                    </p:audio>
                                  </p:subTnLst>
                                </p:cTn>
                              </p:par>
                            </p:childTnLst>
                          </p:cTn>
                        </p:par>
                        <p:par>
                          <p:cTn id="318" fill="hold" nodeType="afterGroup">
                            <p:stCondLst>
                              <p:cond delay="5400"/>
                            </p:stCondLst>
                            <p:childTnLst>
                              <p:par>
                                <p:cTn id="319" presetID="1" presetClass="emph" presetSubtype="2" accel="50000" decel="50000" autoRev="1" fill="hold" nodeType="afterEffect">
                                  <p:stCondLst>
                                    <p:cond delay="0"/>
                                  </p:stCondLst>
                                  <p:childTnLst>
                                    <p:animClr clrSpc="rgb" dir="cw">
                                      <p:cBhvr>
                                        <p:cTn id="320" dur="50" fill="hold"/>
                                        <p:tgtEl>
                                          <p:spTgt spid="32775"/>
                                        </p:tgtEl>
                                        <p:attrNameLst>
                                          <p:attrName>fillcolor</p:attrName>
                                        </p:attrNameLst>
                                      </p:cBhvr>
                                      <p:to>
                                        <a:srgbClr val="FFFF00"/>
                                      </p:to>
                                    </p:animClr>
                                    <p:set>
                                      <p:cBhvr>
                                        <p:cTn id="321" dur="50" fill="hold"/>
                                        <p:tgtEl>
                                          <p:spTgt spid="32775"/>
                                        </p:tgtEl>
                                        <p:attrNameLst>
                                          <p:attrName>fill.type</p:attrName>
                                        </p:attrNameLst>
                                      </p:cBhvr>
                                      <p:to>
                                        <p:strVal val="solid"/>
                                      </p:to>
                                    </p:set>
                                    <p:set>
                                      <p:cBhvr>
                                        <p:cTn id="322" dur="50" fill="hold"/>
                                        <p:tgtEl>
                                          <p:spTgt spid="32775"/>
                                        </p:tgtEl>
                                        <p:attrNameLst>
                                          <p:attrName>fill.on</p:attrName>
                                        </p:attrNameLst>
                                      </p:cBhvr>
                                      <p:to>
                                        <p:strVal val="true"/>
                                      </p:to>
                                    </p:set>
                                  </p:childTnLst>
                                  <p:subTnLst>
                                    <p:audio>
                                      <p:cMediaNode>
                                        <p:cTn display="0" masterRel="sameClick">
                                          <p:stCondLst>
                                            <p:cond evt="begin" delay="0">
                                              <p:tn val="319"/>
                                            </p:cond>
                                          </p:stCondLst>
                                          <p:endCondLst>
                                            <p:cond evt="onStopAudio" delay="0">
                                              <p:tgtEl>
                                                <p:sldTgt/>
                                              </p:tgtEl>
                                            </p:cond>
                                          </p:endCondLst>
                                        </p:cTn>
                                        <p:tgtEl>
                                          <p:sndTgt r:embed="rId2" name="hammer.wav"/>
                                        </p:tgtEl>
                                      </p:cMediaNode>
                                    </p:audio>
                                  </p:subTnLst>
                                </p:cTn>
                              </p:par>
                            </p:childTnLst>
                          </p:cTn>
                        </p:par>
                        <p:par>
                          <p:cTn id="323" fill="hold" nodeType="afterGroup">
                            <p:stCondLst>
                              <p:cond delay="5500"/>
                            </p:stCondLst>
                            <p:childTnLst>
                              <p:par>
                                <p:cTn id="324" presetID="1" presetClass="emph" presetSubtype="2" accel="50000" decel="50000" autoRev="1" fill="hold" nodeType="afterEffect">
                                  <p:stCondLst>
                                    <p:cond delay="0"/>
                                  </p:stCondLst>
                                  <p:childTnLst>
                                    <p:animClr clrSpc="rgb" dir="cw">
                                      <p:cBhvr>
                                        <p:cTn id="325" dur="50" fill="hold"/>
                                        <p:tgtEl>
                                          <p:spTgt spid="32776"/>
                                        </p:tgtEl>
                                        <p:attrNameLst>
                                          <p:attrName>fillcolor</p:attrName>
                                        </p:attrNameLst>
                                      </p:cBhvr>
                                      <p:to>
                                        <a:srgbClr val="FFFF00"/>
                                      </p:to>
                                    </p:animClr>
                                    <p:set>
                                      <p:cBhvr>
                                        <p:cTn id="326" dur="50" fill="hold"/>
                                        <p:tgtEl>
                                          <p:spTgt spid="32776"/>
                                        </p:tgtEl>
                                        <p:attrNameLst>
                                          <p:attrName>fill.type</p:attrName>
                                        </p:attrNameLst>
                                      </p:cBhvr>
                                      <p:to>
                                        <p:strVal val="solid"/>
                                      </p:to>
                                    </p:set>
                                    <p:set>
                                      <p:cBhvr>
                                        <p:cTn id="327" dur="50" fill="hold"/>
                                        <p:tgtEl>
                                          <p:spTgt spid="32776"/>
                                        </p:tgtEl>
                                        <p:attrNameLst>
                                          <p:attrName>fill.on</p:attrName>
                                        </p:attrNameLst>
                                      </p:cBhvr>
                                      <p:to>
                                        <p:strVal val="true"/>
                                      </p:to>
                                    </p:set>
                                  </p:childTnLst>
                                  <p:subTnLst>
                                    <p:audio>
                                      <p:cMediaNode>
                                        <p:cTn display="0" masterRel="sameClick">
                                          <p:stCondLst>
                                            <p:cond evt="begin" delay="0">
                                              <p:tn val="324"/>
                                            </p:cond>
                                          </p:stCondLst>
                                          <p:endCondLst>
                                            <p:cond evt="onStopAudio" delay="0">
                                              <p:tgtEl>
                                                <p:sldTgt/>
                                              </p:tgtEl>
                                            </p:cond>
                                          </p:endCondLst>
                                        </p:cTn>
                                        <p:tgtEl>
                                          <p:sndTgt r:embed="rId2" name="hammer.wav"/>
                                        </p:tgtEl>
                                      </p:cMediaNode>
                                    </p:audio>
                                  </p:subTnLst>
                                </p:cTn>
                              </p:par>
                            </p:childTnLst>
                          </p:cTn>
                        </p:par>
                        <p:par>
                          <p:cTn id="328" fill="hold" nodeType="afterGroup">
                            <p:stCondLst>
                              <p:cond delay="5600"/>
                            </p:stCondLst>
                            <p:childTnLst>
                              <p:par>
                                <p:cTn id="329" presetID="1" presetClass="emph" presetSubtype="2" accel="50000" decel="50000" autoRev="1" fill="hold" nodeType="afterEffect">
                                  <p:stCondLst>
                                    <p:cond delay="0"/>
                                  </p:stCondLst>
                                  <p:childTnLst>
                                    <p:animClr clrSpc="rgb" dir="cw">
                                      <p:cBhvr>
                                        <p:cTn id="330" dur="50" fill="hold"/>
                                        <p:tgtEl>
                                          <p:spTgt spid="32777"/>
                                        </p:tgtEl>
                                        <p:attrNameLst>
                                          <p:attrName>fillcolor</p:attrName>
                                        </p:attrNameLst>
                                      </p:cBhvr>
                                      <p:to>
                                        <a:srgbClr val="FFFF00"/>
                                      </p:to>
                                    </p:animClr>
                                    <p:set>
                                      <p:cBhvr>
                                        <p:cTn id="331" dur="50" fill="hold"/>
                                        <p:tgtEl>
                                          <p:spTgt spid="32777"/>
                                        </p:tgtEl>
                                        <p:attrNameLst>
                                          <p:attrName>fill.type</p:attrName>
                                        </p:attrNameLst>
                                      </p:cBhvr>
                                      <p:to>
                                        <p:strVal val="solid"/>
                                      </p:to>
                                    </p:set>
                                    <p:set>
                                      <p:cBhvr>
                                        <p:cTn id="332" dur="50" fill="hold"/>
                                        <p:tgtEl>
                                          <p:spTgt spid="32777"/>
                                        </p:tgtEl>
                                        <p:attrNameLst>
                                          <p:attrName>fill.on</p:attrName>
                                        </p:attrNameLst>
                                      </p:cBhvr>
                                      <p:to>
                                        <p:strVal val="true"/>
                                      </p:to>
                                    </p:set>
                                  </p:childTnLst>
                                  <p:subTnLst>
                                    <p:audio>
                                      <p:cMediaNode>
                                        <p:cTn display="0" masterRel="sameClick">
                                          <p:stCondLst>
                                            <p:cond evt="begin" delay="0">
                                              <p:tn val="329"/>
                                            </p:cond>
                                          </p:stCondLst>
                                          <p:endCondLst>
                                            <p:cond evt="onStopAudio" delay="0">
                                              <p:tgtEl>
                                                <p:sldTgt/>
                                              </p:tgtEl>
                                            </p:cond>
                                          </p:endCondLst>
                                        </p:cTn>
                                        <p:tgtEl>
                                          <p:sndTgt r:embed="rId2" name="hammer.wav"/>
                                        </p:tgtEl>
                                      </p:cMediaNode>
                                    </p:audio>
                                  </p:subTnLst>
                                </p:cTn>
                              </p:par>
                            </p:childTnLst>
                          </p:cTn>
                        </p:par>
                        <p:par>
                          <p:cTn id="333" fill="hold" nodeType="afterGroup">
                            <p:stCondLst>
                              <p:cond delay="5700"/>
                            </p:stCondLst>
                            <p:childTnLst>
                              <p:par>
                                <p:cTn id="334" presetID="1" presetClass="emph" presetSubtype="2" accel="50000" decel="50000" autoRev="1" fill="hold" nodeType="afterEffect">
                                  <p:stCondLst>
                                    <p:cond delay="0"/>
                                  </p:stCondLst>
                                  <p:childTnLst>
                                    <p:animClr clrSpc="rgb" dir="cw">
                                      <p:cBhvr>
                                        <p:cTn id="335" dur="50" fill="hold"/>
                                        <p:tgtEl>
                                          <p:spTgt spid="32778"/>
                                        </p:tgtEl>
                                        <p:attrNameLst>
                                          <p:attrName>fillcolor</p:attrName>
                                        </p:attrNameLst>
                                      </p:cBhvr>
                                      <p:to>
                                        <a:srgbClr val="FFFF00"/>
                                      </p:to>
                                    </p:animClr>
                                    <p:set>
                                      <p:cBhvr>
                                        <p:cTn id="336" dur="50" fill="hold"/>
                                        <p:tgtEl>
                                          <p:spTgt spid="32778"/>
                                        </p:tgtEl>
                                        <p:attrNameLst>
                                          <p:attrName>fill.type</p:attrName>
                                        </p:attrNameLst>
                                      </p:cBhvr>
                                      <p:to>
                                        <p:strVal val="solid"/>
                                      </p:to>
                                    </p:set>
                                    <p:set>
                                      <p:cBhvr>
                                        <p:cTn id="337" dur="50" fill="hold"/>
                                        <p:tgtEl>
                                          <p:spTgt spid="32778"/>
                                        </p:tgtEl>
                                        <p:attrNameLst>
                                          <p:attrName>fill.on</p:attrName>
                                        </p:attrNameLst>
                                      </p:cBhvr>
                                      <p:to>
                                        <p:strVal val="true"/>
                                      </p:to>
                                    </p:set>
                                  </p:childTnLst>
                                  <p:subTnLst>
                                    <p:audio>
                                      <p:cMediaNode>
                                        <p:cTn display="0" masterRel="sameClick">
                                          <p:stCondLst>
                                            <p:cond evt="begin" delay="0">
                                              <p:tn val="334"/>
                                            </p:cond>
                                          </p:stCondLst>
                                          <p:endCondLst>
                                            <p:cond evt="onStopAudio" delay="0">
                                              <p:tgtEl>
                                                <p:sldTgt/>
                                              </p:tgtEl>
                                            </p:cond>
                                          </p:endCondLst>
                                        </p:cTn>
                                        <p:tgtEl>
                                          <p:sndTgt r:embed="rId2" name="hammer.wav"/>
                                        </p:tgtEl>
                                      </p:cMediaNode>
                                    </p:audio>
                                  </p:subTnLst>
                                </p:cTn>
                              </p:par>
                            </p:childTnLst>
                          </p:cTn>
                        </p:par>
                        <p:par>
                          <p:cTn id="338" fill="hold" nodeType="afterGroup">
                            <p:stCondLst>
                              <p:cond delay="5800"/>
                            </p:stCondLst>
                            <p:childTnLst>
                              <p:par>
                                <p:cTn id="339" presetID="1" presetClass="emph" presetSubtype="2" accel="50000" decel="50000" autoRev="1" fill="hold" nodeType="afterEffect">
                                  <p:stCondLst>
                                    <p:cond delay="0"/>
                                  </p:stCondLst>
                                  <p:childTnLst>
                                    <p:animClr clrSpc="rgb" dir="cw">
                                      <p:cBhvr>
                                        <p:cTn id="340" dur="50" fill="hold"/>
                                        <p:tgtEl>
                                          <p:spTgt spid="32789"/>
                                        </p:tgtEl>
                                        <p:attrNameLst>
                                          <p:attrName>fillcolor</p:attrName>
                                        </p:attrNameLst>
                                      </p:cBhvr>
                                      <p:to>
                                        <a:srgbClr val="FFFF00"/>
                                      </p:to>
                                    </p:animClr>
                                    <p:set>
                                      <p:cBhvr>
                                        <p:cTn id="341" dur="50" fill="hold"/>
                                        <p:tgtEl>
                                          <p:spTgt spid="32789"/>
                                        </p:tgtEl>
                                        <p:attrNameLst>
                                          <p:attrName>fill.type</p:attrName>
                                        </p:attrNameLst>
                                      </p:cBhvr>
                                      <p:to>
                                        <p:strVal val="solid"/>
                                      </p:to>
                                    </p:set>
                                    <p:set>
                                      <p:cBhvr>
                                        <p:cTn id="342" dur="50" fill="hold"/>
                                        <p:tgtEl>
                                          <p:spTgt spid="32789"/>
                                        </p:tgtEl>
                                        <p:attrNameLst>
                                          <p:attrName>fill.on</p:attrName>
                                        </p:attrNameLst>
                                      </p:cBhvr>
                                      <p:to>
                                        <p:strVal val="true"/>
                                      </p:to>
                                    </p:set>
                                  </p:childTnLst>
                                  <p:subTnLst>
                                    <p:audio>
                                      <p:cMediaNode>
                                        <p:cTn display="0" masterRel="sameClick">
                                          <p:stCondLst>
                                            <p:cond evt="begin" delay="0">
                                              <p:tn val="339"/>
                                            </p:cond>
                                          </p:stCondLst>
                                          <p:endCondLst>
                                            <p:cond evt="onStopAudio" delay="0">
                                              <p:tgtEl>
                                                <p:sldTgt/>
                                              </p:tgtEl>
                                            </p:cond>
                                          </p:endCondLst>
                                        </p:cTn>
                                        <p:tgtEl>
                                          <p:sndTgt r:embed="rId2" name="hammer.wav"/>
                                        </p:tgtEl>
                                      </p:cMediaNode>
                                    </p:audio>
                                  </p:subTnLst>
                                </p:cTn>
                              </p:par>
                            </p:childTnLst>
                          </p:cTn>
                        </p:par>
                        <p:par>
                          <p:cTn id="343" fill="hold" nodeType="afterGroup">
                            <p:stCondLst>
                              <p:cond delay="5900"/>
                            </p:stCondLst>
                            <p:childTnLst>
                              <p:par>
                                <p:cTn id="344" presetID="1" presetClass="entr" presetSubtype="0" fill="hold" grpId="0" nodeType="afterEffect">
                                  <p:stCondLst>
                                    <p:cond delay="0"/>
                                  </p:stCondLst>
                                  <p:childTnLst>
                                    <p:set>
                                      <p:cBhvr>
                                        <p:cTn id="345" dur="1" fill="hold">
                                          <p:stCondLst>
                                            <p:cond delay="0"/>
                                          </p:stCondLst>
                                        </p:cTn>
                                        <p:tgtEl>
                                          <p:spTgt spid="32822"/>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P spid="32774" grpId="0" animBg="1"/>
      <p:bldP spid="32775" grpId="0" animBg="1"/>
      <p:bldP spid="32776" grpId="0" animBg="1"/>
      <p:bldP spid="32777" grpId="0" animBg="1"/>
      <p:bldP spid="32778" grpId="0" animBg="1"/>
      <p:bldP spid="32779" grpId="0" animBg="1"/>
      <p:bldP spid="32780" grpId="0" animBg="1"/>
      <p:bldP spid="32781" grpId="0" animBg="1"/>
      <p:bldP spid="32782" grpId="0" animBg="1"/>
      <p:bldP spid="32783" grpId="0" animBg="1"/>
      <p:bldP spid="32784" grpId="0" animBg="1"/>
      <p:bldP spid="32785" grpId="0" animBg="1"/>
      <p:bldP spid="32786" grpId="0" animBg="1"/>
      <p:bldP spid="32787" grpId="0" animBg="1"/>
      <p:bldP spid="32788" grpId="0" animBg="1"/>
      <p:bldP spid="32789" grpId="0" animBg="1"/>
      <p:bldP spid="32790" grpId="0" animBg="1"/>
      <p:bldP spid="32791" grpId="0" animBg="1"/>
      <p:bldP spid="32792" grpId="0" animBg="1"/>
      <p:bldP spid="32793" grpId="0" animBg="1"/>
      <p:bldP spid="32794" grpId="0" animBg="1"/>
      <p:bldP spid="32795" grpId="0" animBg="1"/>
      <p:bldP spid="32796" grpId="0" animBg="1"/>
      <p:bldP spid="32797" grpId="0" animBg="1"/>
      <p:bldP spid="32798" grpId="0" animBg="1"/>
      <p:bldP spid="32799" grpId="0" animBg="1"/>
      <p:bldP spid="32800" grpId="0" animBg="1"/>
      <p:bldP spid="32801" grpId="0" animBg="1"/>
      <p:bldP spid="32802" grpId="0" animBg="1"/>
      <p:bldP spid="32803" grpId="0" animBg="1"/>
      <p:bldP spid="32804" grpId="0" animBg="1"/>
      <p:bldP spid="32805" grpId="0" animBg="1"/>
      <p:bldP spid="32806" grpId="0" animBg="1"/>
      <p:bldP spid="32807" grpId="0" animBg="1"/>
      <p:bldP spid="32808" grpId="0" animBg="1"/>
      <p:bldP spid="32809" grpId="0" animBg="1"/>
      <p:bldP spid="32810" grpId="0" animBg="1"/>
      <p:bldP spid="32811" grpId="0" animBg="1"/>
      <p:bldP spid="32812" grpId="0" animBg="1"/>
      <p:bldP spid="32813" grpId="0" animBg="1"/>
      <p:bldP spid="32814" grpId="0" animBg="1"/>
      <p:bldP spid="328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6150" name="Rectangle 54"/>
          <p:cNvSpPr>
            <a:spLocks noChangeArrowheads="1"/>
          </p:cNvSpPr>
          <p:nvPr/>
        </p:nvSpPr>
        <p:spPr bwMode="auto">
          <a:xfrm>
            <a:off x="3429000" y="41910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12293" name="Rectangle 54"/>
          <p:cNvSpPr>
            <a:spLocks noChangeArrowheads="1"/>
          </p:cNvSpPr>
          <p:nvPr/>
        </p:nvSpPr>
        <p:spPr bwMode="auto">
          <a:xfrm>
            <a:off x="1676400" y="2286000"/>
            <a:ext cx="7086600" cy="1219200"/>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u="sng">
                <a:latin typeface="Times New Roman" panose="02020603050405020304" pitchFamily="18" charset="0"/>
                <a:cs typeface="Times New Roman" panose="02020603050405020304" pitchFamily="18" charset="0"/>
              </a:rPr>
              <a:t>Câu1</a:t>
            </a:r>
            <a:r>
              <a:rPr lang="vi-VN" altLang="en-US" sz="2400" b="1">
                <a:latin typeface="Times New Roman" panose="02020603050405020304" pitchFamily="18" charset="0"/>
                <a:cs typeface="Times New Roman" panose="02020603050405020304" pitchFamily="18" charset="0"/>
              </a:rPr>
              <a:t>: Họ và tên đầy đủ của </a:t>
            </a:r>
            <a:r>
              <a:rPr lang="en-US" altLang="en-US" sz="2400" b="1">
                <a:latin typeface="Times New Roman" panose="02020603050405020304" pitchFamily="18" charset="0"/>
                <a:cs typeface="Times New Roman" panose="02020603050405020304" pitchFamily="18" charset="0"/>
              </a:rPr>
              <a:t>cô</a:t>
            </a:r>
            <a:r>
              <a:rPr lang="vi-VN" altLang="en-US" sz="2400" b="1">
                <a:latin typeface="Times New Roman" panose="02020603050405020304" pitchFamily="18" charset="0"/>
                <a:cs typeface="Times New Roman" panose="02020603050405020304" pitchFamily="18" charset="0"/>
              </a:rPr>
              <a:t> hiệu trưởng</a:t>
            </a:r>
            <a:endParaRPr lang="en-US" altLang="en-US" sz="2400" b="1">
              <a:latin typeface="Times New Roman" panose="02020603050405020304" pitchFamily="18" charset="0"/>
              <a:cs typeface="Times New Roman" panose="02020603050405020304" pitchFamily="18" charset="0"/>
            </a:endParaRPr>
          </a:p>
          <a:p>
            <a:pPr algn="ctr" eaLnBrk="1" hangingPunct="1">
              <a:spcBef>
                <a:spcPct val="0"/>
              </a:spcBef>
              <a:buFontTx/>
              <a:buNone/>
            </a:pPr>
            <a:r>
              <a:rPr lang="vi-VN" altLang="en-US" sz="2400" b="1">
                <a:latin typeface="Times New Roman" panose="02020603050405020304" pitchFamily="18" charset="0"/>
                <a:cs typeface="Times New Roman" panose="02020603050405020304" pitchFamily="18" charset="0"/>
              </a:rPr>
              <a:t> Trường </a:t>
            </a:r>
            <a:r>
              <a:rPr lang="en-US" altLang="en-US" sz="2400" b="1">
                <a:latin typeface="Times New Roman" panose="02020603050405020304" pitchFamily="18" charset="0"/>
                <a:cs typeface="Times New Roman" panose="02020603050405020304" pitchFamily="18" charset="0"/>
              </a:rPr>
              <a:t>TH Quỳnh Phú </a:t>
            </a:r>
            <a:r>
              <a:rPr lang="vi-VN" altLang="en-US" sz="2400" b="1">
                <a:latin typeface="Times New Roman" panose="02020603050405020304" pitchFamily="18" charset="0"/>
                <a:cs typeface="Times New Roman" panose="02020603050405020304" pitchFamily="18" charset="0"/>
              </a:rPr>
              <a:t>là gì</a:t>
            </a:r>
            <a:endParaRPr lang="en-US" altLang="en-US" sz="2400" b="1">
              <a:solidFill>
                <a:schemeClr val="accent2"/>
              </a:solidFill>
              <a:latin typeface="Times New Roman" panose="02020603050405020304" pitchFamily="18" charset="0"/>
              <a:cs typeface="Times New Roman" panose="02020603050405020304" pitchFamily="18" charset="0"/>
            </a:endParaRPr>
          </a:p>
        </p:txBody>
      </p:sp>
      <p:pic>
        <p:nvPicPr>
          <p:cNvPr id="6152"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154"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6157"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39"/>
          <p:cNvSpPr txBox="1">
            <a:spLocks noChangeArrowheads="1"/>
          </p:cNvSpPr>
          <p:nvPr/>
        </p:nvSpPr>
        <p:spPr bwMode="auto">
          <a:xfrm>
            <a:off x="396240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1</a:t>
            </a:r>
          </a:p>
        </p:txBody>
      </p:sp>
      <p:sp>
        <p:nvSpPr>
          <p:cNvPr id="6159" name="AutoShape 40"/>
          <p:cNvSpPr>
            <a:spLocks noChangeArrowheads="1"/>
          </p:cNvSpPr>
          <p:nvPr/>
        </p:nvSpPr>
        <p:spPr bwMode="auto">
          <a:xfrm>
            <a:off x="4568825" y="3524250"/>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160" name="AutoShape 41"/>
          <p:cNvSpPr>
            <a:spLocks noChangeArrowheads="1"/>
          </p:cNvSpPr>
          <p:nvPr/>
        </p:nvSpPr>
        <p:spPr bwMode="auto">
          <a:xfrm>
            <a:off x="4645025" y="357663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2303" name="Text Box 42"/>
          <p:cNvSpPr txBox="1">
            <a:spLocks noChangeArrowheads="1"/>
          </p:cNvSpPr>
          <p:nvPr/>
        </p:nvSpPr>
        <p:spPr bwMode="auto">
          <a:xfrm>
            <a:off x="4645025" y="353695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6162" name="AutoShape 4" descr="img24">
            <a:hlinkClick r:id="rId9" action="ppaction://hlinksldjump"/>
            <a:hlinkHover r:id="" action="ppaction://noaction" highlightClick="1"/>
          </p:cNvPr>
          <p:cNvSpPr>
            <a:spLocks noChangeArrowheads="1"/>
          </p:cNvSpPr>
          <p:nvPr/>
        </p:nvSpPr>
        <p:spPr bwMode="auto">
          <a:xfrm>
            <a:off x="0" y="6410325"/>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a:t>
            </a:r>
            <a:endParaRPr lang="vi-VN" altLang="en-US" sz="1800" b="1" i="1">
              <a:solidFill>
                <a:srgbClr val="FFFFFF"/>
              </a:solidFill>
              <a:latin typeface="Times New Roman" panose="02020603050405020304" pitchFamily="18" charset="0"/>
            </a:endParaRPr>
          </a:p>
        </p:txBody>
      </p:sp>
      <p:sp>
        <p:nvSpPr>
          <p:cNvPr id="6163" name="AutoShape 5" descr="img24">
            <a:hlinkClick r:id="rId11" action="ppaction://hlinksldjump"/>
            <a:hlinkHover r:id="" action="ppaction://noaction" highlightClick="1"/>
          </p:cNvPr>
          <p:cNvSpPr>
            <a:spLocks noChangeArrowheads="1"/>
          </p:cNvSpPr>
          <p:nvPr/>
        </p:nvSpPr>
        <p:spPr bwMode="auto">
          <a:xfrm>
            <a:off x="0" y="6162675"/>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a:t>
            </a:r>
            <a:endParaRPr lang="vi-VN" altLang="en-US" sz="1800" b="1" i="1">
              <a:solidFill>
                <a:srgbClr val="FFFFFF"/>
              </a:solidFill>
              <a:latin typeface="Times New Roman" panose="02020603050405020304" pitchFamily="18" charset="0"/>
            </a:endParaRPr>
          </a:p>
        </p:txBody>
      </p:sp>
      <p:sp>
        <p:nvSpPr>
          <p:cNvPr id="6164" name="AutoShape 6" descr="img24">
            <a:hlinkClick r:id="rId12" action="ppaction://hlinksldjump"/>
            <a:hlinkHover r:id="" action="ppaction://noaction" highlightClick="1"/>
          </p:cNvPr>
          <p:cNvSpPr>
            <a:spLocks noChangeArrowheads="1"/>
          </p:cNvSpPr>
          <p:nvPr/>
        </p:nvSpPr>
        <p:spPr bwMode="auto">
          <a:xfrm>
            <a:off x="0" y="5891213"/>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3</a:t>
            </a:r>
            <a:endParaRPr lang="vi-VN" altLang="en-US" sz="1800" b="1" i="1">
              <a:solidFill>
                <a:srgbClr val="FFFFFF"/>
              </a:solidFill>
              <a:latin typeface="Times New Roman" panose="02020603050405020304" pitchFamily="18" charset="0"/>
            </a:endParaRPr>
          </a:p>
        </p:txBody>
      </p:sp>
      <p:sp>
        <p:nvSpPr>
          <p:cNvPr id="6165" name="AutoShape 7" descr="img24">
            <a:hlinkClick r:id="rId14" action="ppaction://hlinksldjump"/>
            <a:hlinkHover r:id="" action="ppaction://noaction" highlightClick="1"/>
          </p:cNvPr>
          <p:cNvSpPr>
            <a:spLocks noChangeArrowheads="1"/>
          </p:cNvSpPr>
          <p:nvPr/>
        </p:nvSpPr>
        <p:spPr bwMode="auto">
          <a:xfrm>
            <a:off x="0" y="5618163"/>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4</a:t>
            </a:r>
            <a:endParaRPr lang="vi-VN" altLang="en-US" sz="1800" b="1" i="1">
              <a:solidFill>
                <a:srgbClr val="FFFFFF"/>
              </a:solidFill>
              <a:latin typeface="Times New Roman" panose="02020603050405020304" pitchFamily="18" charset="0"/>
            </a:endParaRPr>
          </a:p>
        </p:txBody>
      </p:sp>
      <p:sp>
        <p:nvSpPr>
          <p:cNvPr id="6166" name="AutoShape 8" descr="img24">
            <a:hlinkClick r:id="rId15" action="ppaction://hlinksldjump"/>
            <a:hlinkHover r:id="" action="ppaction://noaction" highlightClick="1"/>
          </p:cNvPr>
          <p:cNvSpPr>
            <a:spLocks noChangeArrowheads="1"/>
          </p:cNvSpPr>
          <p:nvPr/>
        </p:nvSpPr>
        <p:spPr bwMode="auto">
          <a:xfrm>
            <a:off x="0" y="5343525"/>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5</a:t>
            </a:r>
            <a:endParaRPr lang="vi-VN" altLang="en-US" sz="1800" b="1" i="1">
              <a:solidFill>
                <a:srgbClr val="FFFFFF"/>
              </a:solidFill>
              <a:latin typeface="Times New Roman" panose="02020603050405020304" pitchFamily="18" charset="0"/>
            </a:endParaRPr>
          </a:p>
        </p:txBody>
      </p:sp>
      <p:sp>
        <p:nvSpPr>
          <p:cNvPr id="6167" name="AutoShape 9" descr="img24">
            <a:hlinkClick r:id="rId16" action="ppaction://hlinksldjump"/>
            <a:hlinkHover r:id="" action="ppaction://noaction" highlightClick="1"/>
          </p:cNvPr>
          <p:cNvSpPr>
            <a:spLocks noChangeArrowheads="1"/>
          </p:cNvSpPr>
          <p:nvPr/>
        </p:nvSpPr>
        <p:spPr bwMode="auto">
          <a:xfrm>
            <a:off x="0" y="506095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6168" name="AutoShape 10" descr="img24">
            <a:hlinkClick r:id="rId17"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6169" name="AutoShape 11" descr="img24">
            <a:hlinkClick r:id="rId18"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6170" name="AutoShape 12" descr="img24">
            <a:hlinkClick r:id="rId19"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6171" name="AutoShape 13" descr="img24">
            <a:hlinkClick r:id="rId20"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6172" name="AutoShape 14" descr="img24">
            <a:hlinkClick r:id="rId21"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6173" name="AutoShape 15" descr="img24">
            <a:hlinkClick r:id="rId22"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6174" name="AutoShape 16" descr="img24">
            <a:hlinkClick r:id="rId23"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6175" name="AutoShape 17" descr="img24">
            <a:hlinkClick r:id="rId24"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6176" name="AutoShape 18" descr="img24">
            <a:hlinkClick r:id="rId14"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6177" name="AutoShape 19" descr="img24">
            <a:hlinkClick r:id="rId25"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6178" name="AutoShape 20" descr="img24">
            <a:hlinkClick r:id="rId26"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6179" name="AutoShape 21" descr="img24">
            <a:hlinkClick r:id="rId27"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6180" name="AutoShape 22" descr="img24">
            <a:hlinkClick r:id="rId16"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6181" name="AutoShape 23" descr="img24">
            <a:hlinkClick r:id="rId28"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12326" name="WordArt 38"/>
          <p:cNvSpPr>
            <a:spLocks noChangeArrowheads="1" noChangeShapeType="1" noTextEdit="1"/>
          </p:cNvSpPr>
          <p:nvPr/>
        </p:nvSpPr>
        <p:spPr bwMode="auto">
          <a:xfrm>
            <a:off x="5715000" y="1676400"/>
            <a:ext cx="15240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mj-lt"/>
              </a:rPr>
              <a:t>Tự luận</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12327" name="WordArt 39"/>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mj-lt"/>
                <a:ea typeface="+mj-lt"/>
                <a:cs typeface="+mj-lt"/>
              </a:rPr>
              <a:t>(Hiểu biết)</a:t>
            </a:r>
          </a:p>
        </p:txBody>
      </p:sp>
      <p:pic>
        <p:nvPicPr>
          <p:cNvPr id="6184" name="Picture 41" descr="atom">
            <a:hlinkClick r:id="" action="ppaction://noaction"/>
          </p:cNvPr>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0" name="AutoShape 42"/>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12331" name="Group 43"/>
          <p:cNvGrpSpPr>
            <a:grpSpLocks/>
          </p:cNvGrpSpPr>
          <p:nvPr/>
        </p:nvGrpSpPr>
        <p:grpSpPr bwMode="auto">
          <a:xfrm>
            <a:off x="1562100" y="4038600"/>
            <a:ext cx="1774825" cy="1371600"/>
            <a:chOff x="4450" y="0"/>
            <a:chExt cx="1118" cy="1104"/>
          </a:xfrm>
        </p:grpSpPr>
        <p:pic>
          <p:nvPicPr>
            <p:cNvPr id="6246" name="Picture 44"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12334" name="Group 46"/>
          <p:cNvGrpSpPr>
            <a:grpSpLocks/>
          </p:cNvGrpSpPr>
          <p:nvPr/>
        </p:nvGrpSpPr>
        <p:grpSpPr bwMode="auto">
          <a:xfrm>
            <a:off x="1539875" y="4038600"/>
            <a:ext cx="1774825" cy="1371600"/>
            <a:chOff x="4450" y="0"/>
            <a:chExt cx="1118" cy="1104"/>
          </a:xfrm>
        </p:grpSpPr>
        <p:pic>
          <p:nvPicPr>
            <p:cNvPr id="6244" name="Picture 47"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5"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12337" name="Group 49"/>
          <p:cNvGrpSpPr>
            <a:grpSpLocks/>
          </p:cNvGrpSpPr>
          <p:nvPr/>
        </p:nvGrpSpPr>
        <p:grpSpPr bwMode="auto">
          <a:xfrm>
            <a:off x="1562100" y="4038600"/>
            <a:ext cx="1774825" cy="1371600"/>
            <a:chOff x="4450" y="0"/>
            <a:chExt cx="1118" cy="1104"/>
          </a:xfrm>
        </p:grpSpPr>
        <p:pic>
          <p:nvPicPr>
            <p:cNvPr id="6242" name="Picture 50"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3"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12340" name="Group 52"/>
          <p:cNvGrpSpPr>
            <a:grpSpLocks/>
          </p:cNvGrpSpPr>
          <p:nvPr/>
        </p:nvGrpSpPr>
        <p:grpSpPr bwMode="auto">
          <a:xfrm>
            <a:off x="1562100" y="4038600"/>
            <a:ext cx="1774825" cy="1371600"/>
            <a:chOff x="4450" y="0"/>
            <a:chExt cx="1118" cy="1104"/>
          </a:xfrm>
        </p:grpSpPr>
        <p:pic>
          <p:nvPicPr>
            <p:cNvPr id="6240" name="Picture 53"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1"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12343" name="Group 55"/>
          <p:cNvGrpSpPr>
            <a:grpSpLocks/>
          </p:cNvGrpSpPr>
          <p:nvPr/>
        </p:nvGrpSpPr>
        <p:grpSpPr bwMode="auto">
          <a:xfrm>
            <a:off x="1539875" y="4038600"/>
            <a:ext cx="1774825" cy="1371600"/>
            <a:chOff x="4450" y="0"/>
            <a:chExt cx="1118" cy="1104"/>
          </a:xfrm>
        </p:grpSpPr>
        <p:pic>
          <p:nvPicPr>
            <p:cNvPr id="6238" name="Picture 56"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9"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12346" name="Group 58"/>
          <p:cNvGrpSpPr>
            <a:grpSpLocks/>
          </p:cNvGrpSpPr>
          <p:nvPr/>
        </p:nvGrpSpPr>
        <p:grpSpPr bwMode="auto">
          <a:xfrm>
            <a:off x="1562100" y="4038600"/>
            <a:ext cx="1774825" cy="1371600"/>
            <a:chOff x="4450" y="0"/>
            <a:chExt cx="1118" cy="1104"/>
          </a:xfrm>
        </p:grpSpPr>
        <p:pic>
          <p:nvPicPr>
            <p:cNvPr id="6236" name="Picture 59"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7"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12349" name="Group 61"/>
          <p:cNvGrpSpPr>
            <a:grpSpLocks/>
          </p:cNvGrpSpPr>
          <p:nvPr/>
        </p:nvGrpSpPr>
        <p:grpSpPr bwMode="auto">
          <a:xfrm>
            <a:off x="1562100" y="4038600"/>
            <a:ext cx="1774825" cy="1371600"/>
            <a:chOff x="4450" y="0"/>
            <a:chExt cx="1118" cy="1104"/>
          </a:xfrm>
        </p:grpSpPr>
        <p:pic>
          <p:nvPicPr>
            <p:cNvPr id="6234" name="Picture 62"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5"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12352" name="Group 64"/>
          <p:cNvGrpSpPr>
            <a:grpSpLocks/>
          </p:cNvGrpSpPr>
          <p:nvPr/>
        </p:nvGrpSpPr>
        <p:grpSpPr bwMode="auto">
          <a:xfrm>
            <a:off x="1562100" y="4038600"/>
            <a:ext cx="1774825" cy="1371600"/>
            <a:chOff x="4450" y="0"/>
            <a:chExt cx="1118" cy="1104"/>
          </a:xfrm>
        </p:grpSpPr>
        <p:pic>
          <p:nvPicPr>
            <p:cNvPr id="6232" name="Picture 65"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3"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12355" name="Group 67"/>
          <p:cNvGrpSpPr>
            <a:grpSpLocks/>
          </p:cNvGrpSpPr>
          <p:nvPr/>
        </p:nvGrpSpPr>
        <p:grpSpPr bwMode="auto">
          <a:xfrm>
            <a:off x="1524000" y="4025900"/>
            <a:ext cx="1774825" cy="1371600"/>
            <a:chOff x="4450" y="0"/>
            <a:chExt cx="1118" cy="1104"/>
          </a:xfrm>
        </p:grpSpPr>
        <p:pic>
          <p:nvPicPr>
            <p:cNvPr id="6230" name="Picture 68"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1"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12358" name="Group 70"/>
          <p:cNvGrpSpPr>
            <a:grpSpLocks/>
          </p:cNvGrpSpPr>
          <p:nvPr/>
        </p:nvGrpSpPr>
        <p:grpSpPr bwMode="auto">
          <a:xfrm>
            <a:off x="1562100" y="4038600"/>
            <a:ext cx="1774825" cy="1371600"/>
            <a:chOff x="4450" y="0"/>
            <a:chExt cx="1118" cy="1104"/>
          </a:xfrm>
        </p:grpSpPr>
        <p:pic>
          <p:nvPicPr>
            <p:cNvPr id="6228" name="Picture 71"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9"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12361" name="Group 73"/>
          <p:cNvGrpSpPr>
            <a:grpSpLocks/>
          </p:cNvGrpSpPr>
          <p:nvPr/>
        </p:nvGrpSpPr>
        <p:grpSpPr bwMode="auto">
          <a:xfrm>
            <a:off x="1539875" y="4038600"/>
            <a:ext cx="1774825" cy="1371600"/>
            <a:chOff x="4450" y="0"/>
            <a:chExt cx="1118" cy="1104"/>
          </a:xfrm>
        </p:grpSpPr>
        <p:pic>
          <p:nvPicPr>
            <p:cNvPr id="6226" name="Picture 74"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7" name="AutoShape 7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12364" name="Group 76"/>
          <p:cNvGrpSpPr>
            <a:grpSpLocks/>
          </p:cNvGrpSpPr>
          <p:nvPr/>
        </p:nvGrpSpPr>
        <p:grpSpPr bwMode="auto">
          <a:xfrm>
            <a:off x="1562100" y="4038600"/>
            <a:ext cx="1774825" cy="1371600"/>
            <a:chOff x="4450" y="0"/>
            <a:chExt cx="1118" cy="1104"/>
          </a:xfrm>
        </p:grpSpPr>
        <p:pic>
          <p:nvPicPr>
            <p:cNvPr id="6224" name="Picture 77"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5" name="AutoShape 7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12367" name="Group 79"/>
          <p:cNvGrpSpPr>
            <a:grpSpLocks/>
          </p:cNvGrpSpPr>
          <p:nvPr/>
        </p:nvGrpSpPr>
        <p:grpSpPr bwMode="auto">
          <a:xfrm>
            <a:off x="1539875" y="4038600"/>
            <a:ext cx="1774825" cy="1371600"/>
            <a:chOff x="4450" y="0"/>
            <a:chExt cx="1118" cy="1104"/>
          </a:xfrm>
        </p:grpSpPr>
        <p:pic>
          <p:nvPicPr>
            <p:cNvPr id="6222" name="Picture 80"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3" name="AutoShape 8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12370" name="Group 82"/>
          <p:cNvGrpSpPr>
            <a:grpSpLocks/>
          </p:cNvGrpSpPr>
          <p:nvPr/>
        </p:nvGrpSpPr>
        <p:grpSpPr bwMode="auto">
          <a:xfrm>
            <a:off x="1539875" y="4038600"/>
            <a:ext cx="1774825" cy="1371600"/>
            <a:chOff x="4450" y="0"/>
            <a:chExt cx="1118" cy="1104"/>
          </a:xfrm>
        </p:grpSpPr>
        <p:pic>
          <p:nvPicPr>
            <p:cNvPr id="6220" name="Picture 83"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1" name="AutoShape 8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12373" name="Group 85"/>
          <p:cNvGrpSpPr>
            <a:grpSpLocks/>
          </p:cNvGrpSpPr>
          <p:nvPr/>
        </p:nvGrpSpPr>
        <p:grpSpPr bwMode="auto">
          <a:xfrm>
            <a:off x="1600200" y="4038600"/>
            <a:ext cx="1774825" cy="1371600"/>
            <a:chOff x="4450" y="0"/>
            <a:chExt cx="1118" cy="1104"/>
          </a:xfrm>
        </p:grpSpPr>
        <p:pic>
          <p:nvPicPr>
            <p:cNvPr id="6218" name="Picture 86" descr="CLOCK"/>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9" name="AutoShape 8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12376" name="AutoShape 88"/>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6202" name="Picture 92" descr="Hoa27"/>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3" name="Picture 93" descr="Buombay"/>
          <p:cNvPicPr>
            <a:picLocks noChangeAspect="1" noChangeArrowheads="1" noCrop="1"/>
          </p:cNvPicPr>
          <p:nvPr/>
        </p:nvPicPr>
        <p:blipFill>
          <a:blip r:embed="rId32">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4" name="Picture 94" descr="atom">
            <a:hlinkClick r:id="" action="ppaction://noaction"/>
          </p:cNvPr>
          <p:cNvPicPr>
            <a:picLocks noChangeAspect="1" noChangeArrowheads="1" noCrop="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5" name="Picture 95" descr="690739pesbqr6dqw"/>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6" name="Picture 96" descr="690739pesbqr6dqw"/>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7" name="Picture 97" descr="690739pesbqr6dqw"/>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8" name="Picture 98" descr="690739pesbqr6dqw"/>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09" name="Group 99"/>
          <p:cNvGrpSpPr>
            <a:grpSpLocks/>
          </p:cNvGrpSpPr>
          <p:nvPr/>
        </p:nvGrpSpPr>
        <p:grpSpPr bwMode="auto">
          <a:xfrm>
            <a:off x="7391400" y="6096000"/>
            <a:ext cx="1828800" cy="762000"/>
            <a:chOff x="0" y="3552"/>
            <a:chExt cx="1392" cy="768"/>
          </a:xfrm>
        </p:grpSpPr>
        <p:pic>
          <p:nvPicPr>
            <p:cNvPr id="6216" name="Picture 100" descr="671691"/>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7" name="Picture 101" descr="671691"/>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10" name="Group 102"/>
          <p:cNvGrpSpPr>
            <a:grpSpLocks/>
          </p:cNvGrpSpPr>
          <p:nvPr/>
        </p:nvGrpSpPr>
        <p:grpSpPr bwMode="auto">
          <a:xfrm>
            <a:off x="1219200" y="6172200"/>
            <a:ext cx="1600200" cy="685800"/>
            <a:chOff x="0" y="3552"/>
            <a:chExt cx="1392" cy="768"/>
          </a:xfrm>
        </p:grpSpPr>
        <p:pic>
          <p:nvPicPr>
            <p:cNvPr id="6214" name="Picture 103" descr="671691"/>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5" name="Picture 104" descr="671691"/>
            <p:cNvPicPr>
              <a:picLocks noChangeAspect="1" noChangeArrowheads="1" noCrop="1"/>
            </p:cNvPicPr>
            <p:nvPr/>
          </p:nvPicPr>
          <p:blipFill>
            <a:blip r:embed="rId34">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211" name="Picture 107" descr="atom">
            <a:hlinkClick r:id="" action="ppaction://noaction"/>
          </p:cNvPr>
          <p:cNvPicPr>
            <a:picLocks noChangeAspect="1" noChangeArrowheads="1" noCrop="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2" name="Picture 108" descr="atom">
            <a:hlinkClick r:id="" action="ppaction://noaction"/>
          </p:cNvPr>
          <p:cNvPicPr>
            <a:picLocks noChangeAspect="1" noChangeArrowheads="1" noCrop="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3434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rPr>
              <a:t>Đặng Thị 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 calcmode="lin" valueType="num">
                                      <p:cBhvr additive="base">
                                        <p:cTn id="7" dur="500" fill="hold"/>
                                        <p:tgtEl>
                                          <p:spTgt spid="12300"/>
                                        </p:tgtEl>
                                        <p:attrNameLst>
                                          <p:attrName>ppt_x</p:attrName>
                                        </p:attrNameLst>
                                      </p:cBhvr>
                                      <p:tavLst>
                                        <p:tav tm="0">
                                          <p:val>
                                            <p:strVal val="#ppt_x"/>
                                          </p:val>
                                        </p:tav>
                                        <p:tav tm="100000">
                                          <p:val>
                                            <p:strVal val="#ppt_x"/>
                                          </p:val>
                                        </p:tav>
                                      </p:tavLst>
                                    </p:anim>
                                    <p:anim calcmode="lin" valueType="num">
                                      <p:cBhvr additive="base">
                                        <p:cTn id="8" dur="500" fill="hold"/>
                                        <p:tgtEl>
                                          <p:spTgt spid="12300"/>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2300"/>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12327"/>
                                        </p:tgtEl>
                                        <p:attrNameLst>
                                          <p:attrName>style.visibility</p:attrName>
                                        </p:attrNameLst>
                                      </p:cBhvr>
                                      <p:to>
                                        <p:strVal val="visible"/>
                                      </p:to>
                                    </p:set>
                                    <p:anim calcmode="lin" valueType="num">
                                      <p:cBhvr>
                                        <p:cTn id="13" dur="5000" fill="hold"/>
                                        <p:tgtEl>
                                          <p:spTgt spid="12327"/>
                                        </p:tgtEl>
                                        <p:attrNameLst>
                                          <p:attrName>ppt_w</p:attrName>
                                        </p:attrNameLst>
                                      </p:cBhvr>
                                      <p:tavLst>
                                        <p:tav tm="0" fmla="#ppt_w*sin(2.5*pi*$)">
                                          <p:val>
                                            <p:fltVal val="0"/>
                                          </p:val>
                                        </p:tav>
                                        <p:tav tm="100000">
                                          <p:val>
                                            <p:fltVal val="1"/>
                                          </p:val>
                                        </p:tav>
                                      </p:tavLst>
                                    </p:anim>
                                    <p:anim calcmode="lin" valueType="num">
                                      <p:cBhvr>
                                        <p:cTn id="14" dur="5000" fill="hold"/>
                                        <p:tgtEl>
                                          <p:spTgt spid="12327"/>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12326"/>
                                        </p:tgtEl>
                                        <p:attrNameLst>
                                          <p:attrName>style.visibility</p:attrName>
                                        </p:attrNameLst>
                                      </p:cBhvr>
                                      <p:to>
                                        <p:strVal val="visible"/>
                                      </p:to>
                                    </p:set>
                                    <p:anim calcmode="lin" valueType="num">
                                      <p:cBhvr>
                                        <p:cTn id="17" dur="5000" fill="hold"/>
                                        <p:tgtEl>
                                          <p:spTgt spid="12326"/>
                                        </p:tgtEl>
                                        <p:attrNameLst>
                                          <p:attrName>ppt_w</p:attrName>
                                        </p:attrNameLst>
                                      </p:cBhvr>
                                      <p:tavLst>
                                        <p:tav tm="0" fmla="#ppt_w*sin(2.5*pi*$)">
                                          <p:val>
                                            <p:fltVal val="0"/>
                                          </p:val>
                                        </p:tav>
                                        <p:tav tm="100000">
                                          <p:val>
                                            <p:fltVal val="1"/>
                                          </p:val>
                                        </p:tav>
                                      </p:tavLst>
                                    </p:anim>
                                    <p:anim calcmode="lin" valueType="num">
                                      <p:cBhvr>
                                        <p:cTn id="18" dur="5000" fill="hold"/>
                                        <p:tgtEl>
                                          <p:spTgt spid="1232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2293">
                                            <p:txEl>
                                              <p:pRg st="0" end="0"/>
                                            </p:txEl>
                                          </p:spTgt>
                                        </p:tgtEl>
                                        <p:attrNameLst>
                                          <p:attrName>style.visibility</p:attrName>
                                        </p:attrNameLst>
                                      </p:cBhvr>
                                      <p:to>
                                        <p:strVal val="visible"/>
                                      </p:to>
                                    </p:set>
                                    <p:anim calcmode="lin" valueType="num">
                                      <p:cBhvr>
                                        <p:cTn id="23" dur="500" fill="hold"/>
                                        <p:tgtEl>
                                          <p:spTgt spid="1229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29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229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29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29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12293">
                                            <p:txEl>
                                              <p:pRg st="1" end="1"/>
                                            </p:txEl>
                                          </p:spTgt>
                                        </p:tgtEl>
                                        <p:attrNameLst>
                                          <p:attrName>style.visibility</p:attrName>
                                        </p:attrNameLst>
                                      </p:cBhvr>
                                      <p:to>
                                        <p:strVal val="visible"/>
                                      </p:to>
                                    </p:set>
                                    <p:anim calcmode="lin" valueType="num">
                                      <p:cBhvr>
                                        <p:cTn id="32" dur="500" fill="hold"/>
                                        <p:tgtEl>
                                          <p:spTgt spid="1229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2293">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1229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229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2293">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2330"/>
                                        </p:tgtEl>
                                        <p:attrNameLst>
                                          <p:attrName>style.visibility</p:attrName>
                                        </p:attrNameLst>
                                      </p:cBhvr>
                                      <p:to>
                                        <p:strVal val="visible"/>
                                      </p:to>
                                    </p:set>
                                    <p:animEffect transition="in" filter="checkerboard(across)">
                                      <p:cBhvr>
                                        <p:cTn id="41" dur="1000"/>
                                        <p:tgtEl>
                                          <p:spTgt spid="12330"/>
                                        </p:tgtEl>
                                      </p:cBhvr>
                                    </p:animEffect>
                                  </p:childTnLst>
                                  <p:subTnLst>
                                    <p:audio>
                                      <p:cMediaNode vol="0">
                                        <p:cTn display="0" masterRel="sameClick">
                                          <p:stCondLst>
                                            <p:cond evt="begin" delay="0">
                                              <p:tn val="39"/>
                                            </p:cond>
                                          </p:stCondLst>
                                          <p:endCondLst>
                                            <p:cond evt="onStopAudio" delay="0">
                                              <p:tgtEl>
                                                <p:sldTgt/>
                                              </p:tgtEl>
                                            </p:cond>
                                          </p:endCondLst>
                                        </p:cTn>
                                        <p:tgtEl>
                                          <p:sndTgt r:embed="rId3" name="REC04.wav"/>
                                        </p:tgtEl>
                                      </p:cMediaNode>
                                    </p:audio>
                                  </p:subTnLst>
                                </p:cTn>
                              </p:par>
                            </p:childTnLst>
                          </p:cTn>
                        </p:par>
                        <p:par>
                          <p:cTn id="42" fill="hold" nodeType="afterGroup">
                            <p:stCondLst>
                              <p:cond delay="1000"/>
                            </p:stCondLst>
                            <p:childTnLst>
                              <p:par>
                                <p:cTn id="43" presetID="5" presetClass="exit" presetSubtype="10" fill="hold" grpId="1" nodeType="afterEffect">
                                  <p:stCondLst>
                                    <p:cond delay="500"/>
                                  </p:stCondLst>
                                  <p:childTnLst>
                                    <p:animEffect transition="out" filter="checkerboard(across)">
                                      <p:cBhvr>
                                        <p:cTn id="44" dur="500"/>
                                        <p:tgtEl>
                                          <p:spTgt spid="12330"/>
                                        </p:tgtEl>
                                      </p:cBhvr>
                                    </p:animEffect>
                                    <p:set>
                                      <p:cBhvr>
                                        <p:cTn id="45" dur="1" fill="hold">
                                          <p:stCondLst>
                                            <p:cond delay="499"/>
                                          </p:stCondLst>
                                        </p:cTn>
                                        <p:tgtEl>
                                          <p:spTgt spid="12330"/>
                                        </p:tgtEl>
                                        <p:attrNameLst>
                                          <p:attrName>style.visibility</p:attrName>
                                        </p:attrNameLst>
                                      </p:cBhvr>
                                      <p:to>
                                        <p:strVal val="hidden"/>
                                      </p:to>
                                    </p:set>
                                  </p:childTnLst>
                                  <p:subTnLst>
                                    <p:audio>
                                      <p:cMediaNode vol="7000">
                                        <p:cTn display="0" masterRel="sameClick">
                                          <p:stCondLst>
                                            <p:cond evt="begin" delay="0">
                                              <p:tn val="43"/>
                                            </p:cond>
                                          </p:stCondLst>
                                          <p:endCondLst>
                                            <p:cond evt="onStopAudio" delay="0">
                                              <p:tgtEl>
                                                <p:sldTgt/>
                                              </p:tgtEl>
                                            </p:cond>
                                          </p:endCondLst>
                                        </p:cTn>
                                        <p:tgtEl>
                                          <p:sndTgt r:embed="rId3" name="REC04.wav"/>
                                        </p:tgtEl>
                                      </p:cMediaNode>
                                    </p:audio>
                                  </p:subTnLst>
                                </p:cTn>
                              </p:par>
                            </p:childTnLst>
                          </p:cTn>
                        </p:par>
                        <p:par>
                          <p:cTn id="46" fill="hold" nodeType="afterGroup">
                            <p:stCondLst>
                              <p:cond delay="2000"/>
                            </p:stCondLst>
                            <p:childTnLst>
                              <p:par>
                                <p:cTn id="47" presetID="1" presetClass="entr" presetSubtype="0" fill="hold" nodeType="afterEffect">
                                  <p:stCondLst>
                                    <p:cond delay="1000"/>
                                  </p:stCondLst>
                                  <p:childTnLst>
                                    <p:set>
                                      <p:cBhvr>
                                        <p:cTn id="48" dur="1" fill="hold">
                                          <p:stCondLst>
                                            <p:cond delay="0"/>
                                          </p:stCondLst>
                                        </p:cTn>
                                        <p:tgtEl>
                                          <p:spTgt spid="12331"/>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3000"/>
                            </p:stCondLst>
                            <p:childTnLst>
                              <p:par>
                                <p:cTn id="50" presetID="1" presetClass="entr" presetSubtype="0" fill="hold" nodeType="afterEffect">
                                  <p:stCondLst>
                                    <p:cond delay="1000"/>
                                  </p:stCondLst>
                                  <p:childTnLst>
                                    <p:set>
                                      <p:cBhvr>
                                        <p:cTn id="51" dur="1" fill="hold">
                                          <p:stCondLst>
                                            <p:cond delay="0"/>
                                          </p:stCondLst>
                                        </p:cTn>
                                        <p:tgtEl>
                                          <p:spTgt spid="12334"/>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4000"/>
                            </p:stCondLst>
                            <p:childTnLst>
                              <p:par>
                                <p:cTn id="53" presetID="1" presetClass="entr" presetSubtype="0" fill="hold" nodeType="afterEffect">
                                  <p:stCondLst>
                                    <p:cond delay="1000"/>
                                  </p:stCondLst>
                                  <p:childTnLst>
                                    <p:set>
                                      <p:cBhvr>
                                        <p:cTn id="54" dur="1" fill="hold">
                                          <p:stCondLst>
                                            <p:cond delay="0"/>
                                          </p:stCondLst>
                                        </p:cTn>
                                        <p:tgtEl>
                                          <p:spTgt spid="12337"/>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5000"/>
                            </p:stCondLst>
                            <p:childTnLst>
                              <p:par>
                                <p:cTn id="56" presetID="1" presetClass="entr" presetSubtype="0" fill="hold" nodeType="afterEffect">
                                  <p:stCondLst>
                                    <p:cond delay="1000"/>
                                  </p:stCondLst>
                                  <p:childTnLst>
                                    <p:set>
                                      <p:cBhvr>
                                        <p:cTn id="57" dur="1" fill="hold">
                                          <p:stCondLst>
                                            <p:cond delay="0"/>
                                          </p:stCondLst>
                                        </p:cTn>
                                        <p:tgtEl>
                                          <p:spTgt spid="12340"/>
                                        </p:tgtEl>
                                        <p:attrNameLst>
                                          <p:attrName>style.visibility</p:attrName>
                                        </p:attrNameLst>
                                      </p:cBhvr>
                                      <p:to>
                                        <p:strVal val="visible"/>
                                      </p:to>
                                    </p:set>
                                  </p:childTnLst>
                                  <p:subTnLst>
                                    <p:audio>
                                      <p:cMediaNode vol="100000">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6000"/>
                            </p:stCondLst>
                            <p:childTnLst>
                              <p:par>
                                <p:cTn id="59" presetID="1" presetClass="entr" presetSubtype="0" fill="hold" nodeType="afterEffect">
                                  <p:stCondLst>
                                    <p:cond delay="1000"/>
                                  </p:stCondLst>
                                  <p:childTnLst>
                                    <p:set>
                                      <p:cBhvr>
                                        <p:cTn id="60" dur="1" fill="hold">
                                          <p:stCondLst>
                                            <p:cond delay="0"/>
                                          </p:stCondLst>
                                        </p:cTn>
                                        <p:tgtEl>
                                          <p:spTgt spid="12343"/>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7000"/>
                            </p:stCondLst>
                            <p:childTnLst>
                              <p:par>
                                <p:cTn id="62" presetID="1" presetClass="entr" presetSubtype="0" fill="hold" nodeType="afterEffect">
                                  <p:stCondLst>
                                    <p:cond delay="1000"/>
                                  </p:stCondLst>
                                  <p:childTnLst>
                                    <p:set>
                                      <p:cBhvr>
                                        <p:cTn id="63" dur="1" fill="hold">
                                          <p:stCondLst>
                                            <p:cond delay="0"/>
                                          </p:stCondLst>
                                        </p:cTn>
                                        <p:tgtEl>
                                          <p:spTgt spid="1234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8000"/>
                            </p:stCondLst>
                            <p:childTnLst>
                              <p:par>
                                <p:cTn id="65" presetID="1" presetClass="entr" presetSubtype="0" fill="hold" nodeType="afterEffect">
                                  <p:stCondLst>
                                    <p:cond delay="1000"/>
                                  </p:stCondLst>
                                  <p:childTnLst>
                                    <p:set>
                                      <p:cBhvr>
                                        <p:cTn id="66" dur="1" fill="hold">
                                          <p:stCondLst>
                                            <p:cond delay="0"/>
                                          </p:stCondLst>
                                        </p:cTn>
                                        <p:tgtEl>
                                          <p:spTgt spid="1234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9000"/>
                            </p:stCondLst>
                            <p:childTnLst>
                              <p:par>
                                <p:cTn id="68" presetID="1" presetClass="entr" presetSubtype="0" fill="hold" nodeType="afterEffect">
                                  <p:stCondLst>
                                    <p:cond delay="1000"/>
                                  </p:stCondLst>
                                  <p:childTnLst>
                                    <p:set>
                                      <p:cBhvr>
                                        <p:cTn id="69" dur="1" fill="hold">
                                          <p:stCondLst>
                                            <p:cond delay="0"/>
                                          </p:stCondLst>
                                        </p:cTn>
                                        <p:tgtEl>
                                          <p:spTgt spid="1235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0000"/>
                            </p:stCondLst>
                            <p:childTnLst>
                              <p:par>
                                <p:cTn id="71" presetID="1" presetClass="entr" presetSubtype="0" fill="hold" nodeType="afterEffect">
                                  <p:stCondLst>
                                    <p:cond delay="1000"/>
                                  </p:stCondLst>
                                  <p:childTnLst>
                                    <p:set>
                                      <p:cBhvr>
                                        <p:cTn id="72" dur="1" fill="hold">
                                          <p:stCondLst>
                                            <p:cond delay="0"/>
                                          </p:stCondLst>
                                        </p:cTn>
                                        <p:tgtEl>
                                          <p:spTgt spid="1235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1000"/>
                            </p:stCondLst>
                            <p:childTnLst>
                              <p:par>
                                <p:cTn id="74" presetID="1" presetClass="entr" presetSubtype="0" fill="hold" nodeType="afterEffect">
                                  <p:stCondLst>
                                    <p:cond delay="1000"/>
                                  </p:stCondLst>
                                  <p:childTnLst>
                                    <p:set>
                                      <p:cBhvr>
                                        <p:cTn id="75" dur="1" fill="hold">
                                          <p:stCondLst>
                                            <p:cond delay="0"/>
                                          </p:stCondLst>
                                        </p:cTn>
                                        <p:tgtEl>
                                          <p:spTgt spid="12358"/>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2000"/>
                            </p:stCondLst>
                            <p:childTnLst>
                              <p:par>
                                <p:cTn id="77" presetID="1" presetClass="entr" presetSubtype="0" fill="hold" nodeType="afterEffect">
                                  <p:stCondLst>
                                    <p:cond delay="1000"/>
                                  </p:stCondLst>
                                  <p:childTnLst>
                                    <p:set>
                                      <p:cBhvr>
                                        <p:cTn id="78" dur="1" fill="hold">
                                          <p:stCondLst>
                                            <p:cond delay="0"/>
                                          </p:stCondLst>
                                        </p:cTn>
                                        <p:tgtEl>
                                          <p:spTgt spid="12361"/>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3000"/>
                            </p:stCondLst>
                            <p:childTnLst>
                              <p:par>
                                <p:cTn id="80" presetID="1" presetClass="entr" presetSubtype="0" fill="hold" nodeType="afterEffect">
                                  <p:stCondLst>
                                    <p:cond delay="1000"/>
                                  </p:stCondLst>
                                  <p:childTnLst>
                                    <p:set>
                                      <p:cBhvr>
                                        <p:cTn id="81" dur="1" fill="hold">
                                          <p:stCondLst>
                                            <p:cond delay="0"/>
                                          </p:stCondLst>
                                        </p:cTn>
                                        <p:tgtEl>
                                          <p:spTgt spid="1236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4000"/>
                            </p:stCondLst>
                            <p:childTnLst>
                              <p:par>
                                <p:cTn id="83" presetID="1" presetClass="entr" presetSubtype="0" fill="hold" nodeType="afterEffect">
                                  <p:stCondLst>
                                    <p:cond delay="1000"/>
                                  </p:stCondLst>
                                  <p:childTnLst>
                                    <p:set>
                                      <p:cBhvr>
                                        <p:cTn id="84" dur="1" fill="hold">
                                          <p:stCondLst>
                                            <p:cond delay="0"/>
                                          </p:stCondLst>
                                        </p:cTn>
                                        <p:tgtEl>
                                          <p:spTgt spid="1236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15000"/>
                            </p:stCondLst>
                            <p:childTnLst>
                              <p:par>
                                <p:cTn id="86" presetID="1" presetClass="entr" presetSubtype="0" fill="hold" nodeType="afterEffect">
                                  <p:stCondLst>
                                    <p:cond delay="1000"/>
                                  </p:stCondLst>
                                  <p:childTnLst>
                                    <p:set>
                                      <p:cBhvr>
                                        <p:cTn id="87" dur="1" fill="hold">
                                          <p:stCondLst>
                                            <p:cond delay="0"/>
                                          </p:stCondLst>
                                        </p:cTn>
                                        <p:tgtEl>
                                          <p:spTgt spid="12370"/>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6000"/>
                            </p:stCondLst>
                            <p:childTnLst>
                              <p:par>
                                <p:cTn id="89" presetID="1" presetClass="entr" presetSubtype="0" fill="hold" nodeType="afterEffect">
                                  <p:stCondLst>
                                    <p:cond delay="1000"/>
                                  </p:stCondLst>
                                  <p:childTnLst>
                                    <p:set>
                                      <p:cBhvr>
                                        <p:cTn id="90" dur="1" fill="hold">
                                          <p:stCondLst>
                                            <p:cond delay="0"/>
                                          </p:stCondLst>
                                        </p:cTn>
                                        <p:tgtEl>
                                          <p:spTgt spid="12373"/>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7000"/>
                            </p:stCondLst>
                            <p:childTnLst>
                              <p:par>
                                <p:cTn id="92" presetID="5" presetClass="entr" presetSubtype="10" fill="hold" grpId="0" nodeType="afterEffect">
                                  <p:stCondLst>
                                    <p:cond delay="0"/>
                                  </p:stCondLst>
                                  <p:childTnLst>
                                    <p:set>
                                      <p:cBhvr>
                                        <p:cTn id="93" dur="1" fill="hold">
                                          <p:stCondLst>
                                            <p:cond delay="0"/>
                                          </p:stCondLst>
                                        </p:cTn>
                                        <p:tgtEl>
                                          <p:spTgt spid="12376"/>
                                        </p:tgtEl>
                                        <p:attrNameLst>
                                          <p:attrName>style.visibility</p:attrName>
                                        </p:attrNameLst>
                                      </p:cBhvr>
                                      <p:to>
                                        <p:strVal val="visible"/>
                                      </p:to>
                                    </p:set>
                                    <p:animEffect transition="in" filter="checkerboard(across)">
                                      <p:cBhvr>
                                        <p:cTn id="94" dur="1000"/>
                                        <p:tgtEl>
                                          <p:spTgt spid="12376"/>
                                        </p:tgtEl>
                                      </p:cBhvr>
                                    </p:animEffect>
                                  </p:childTnLst>
                                  <p:subTnLst>
                                    <p:audio>
                                      <p:cMediaNode>
                                        <p:cTn display="0" masterRel="sameClick">
                                          <p:stCondLst>
                                            <p:cond evt="begin" delay="0">
                                              <p:tn val="92"/>
                                            </p:cond>
                                          </p:stCondLst>
                                          <p:endCondLst>
                                            <p:cond evt="onStopAudio" delay="0">
                                              <p:tgtEl>
                                                <p:sldTgt/>
                                              </p:tgtEl>
                                            </p:cond>
                                          </p:endCondLst>
                                        </p:cTn>
                                        <p:tgtEl>
                                          <p:sndTgt r:embed="rId3" name="REC04.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35" presetClass="entr" presetSubtype="0" fill="hold" nodeType="clickEffect">
                                  <p:stCondLst>
                                    <p:cond delay="0"/>
                                  </p:stCondLst>
                                  <p:childTnLst>
                                    <p:set>
                                      <p:cBhvr>
                                        <p:cTn id="98" dur="1" fill="hold">
                                          <p:stCondLst>
                                            <p:cond delay="0"/>
                                          </p:stCondLst>
                                        </p:cTn>
                                        <p:tgtEl>
                                          <p:spTgt spid="12303">
                                            <p:txEl>
                                              <p:pRg st="0" end="0"/>
                                            </p:txEl>
                                          </p:spTgt>
                                        </p:tgtEl>
                                        <p:attrNameLst>
                                          <p:attrName>style.visibility</p:attrName>
                                        </p:attrNameLst>
                                      </p:cBhvr>
                                      <p:to>
                                        <p:strVal val="visible"/>
                                      </p:to>
                                    </p:set>
                                    <p:animEffect transition="in" filter="fade">
                                      <p:cBhvr>
                                        <p:cTn id="99" dur="500"/>
                                        <p:tgtEl>
                                          <p:spTgt spid="12303">
                                            <p:txEl>
                                              <p:pRg st="0" end="0"/>
                                            </p:txEl>
                                          </p:spTgt>
                                        </p:tgtEl>
                                      </p:cBhvr>
                                    </p:animEffect>
                                    <p:anim calcmode="lin" valueType="num">
                                      <p:cBhvr>
                                        <p:cTn id="100" dur="500" fill="hold"/>
                                        <p:tgtEl>
                                          <p:spTgt spid="12303">
                                            <p:txEl>
                                              <p:pRg st="0" end="0"/>
                                            </p:txEl>
                                          </p:spTgt>
                                        </p:tgtEl>
                                        <p:attrNameLst>
                                          <p:attrName>style.rotation</p:attrName>
                                        </p:attrNameLst>
                                      </p:cBhvr>
                                      <p:tavLst>
                                        <p:tav tm="0">
                                          <p:val>
                                            <p:fltVal val="720"/>
                                          </p:val>
                                        </p:tav>
                                        <p:tav tm="100000">
                                          <p:val>
                                            <p:fltVal val="0"/>
                                          </p:val>
                                        </p:tav>
                                      </p:tavLst>
                                    </p:anim>
                                    <p:anim calcmode="lin" valueType="num">
                                      <p:cBhvr>
                                        <p:cTn id="101" dur="500" fill="hold"/>
                                        <p:tgtEl>
                                          <p:spTgt spid="12303">
                                            <p:txEl>
                                              <p:pRg st="0" end="0"/>
                                            </p:txEl>
                                          </p:spTgt>
                                        </p:tgtEl>
                                        <p:attrNameLst>
                                          <p:attrName>ppt_h</p:attrName>
                                        </p:attrNameLst>
                                      </p:cBhvr>
                                      <p:tavLst>
                                        <p:tav tm="0">
                                          <p:val>
                                            <p:fltVal val="0"/>
                                          </p:val>
                                        </p:tav>
                                        <p:tav tm="100000">
                                          <p:val>
                                            <p:strVal val="#ppt_h"/>
                                          </p:val>
                                        </p:tav>
                                      </p:tavLst>
                                    </p:anim>
                                    <p:anim calcmode="lin" valueType="num">
                                      <p:cBhvr>
                                        <p:cTn id="102" dur="500" fill="hold"/>
                                        <p:tgtEl>
                                          <p:spTgt spid="12303">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7"/>
                                            </p:cond>
                                          </p:stCondLst>
                                          <p:endCondLst>
                                            <p:cond evt="onStopAudio" delay="0">
                                              <p:tgtEl>
                                                <p:sldTgt/>
                                              </p:tgtEl>
                                            </p:cond>
                                          </p:endCondLst>
                                        </p:cTn>
                                        <p:tgtEl>
                                          <p:sndTgt r:embed="rId4" name="DING.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5" name="FELIZ2.WAV"/>
                                        </p:tgtEl>
                                      </p:cMediaNode>
                                    </p:audio>
                                  </p:subTnLst>
                                </p:cTn>
                              </p:par>
                              <p:par>
                                <p:cTn id="107" presetID="22" presetClass="emph" presetSubtype="0" repeatCount="10000" fill="remove" grpId="1" nodeType="withEffect">
                                  <p:stCondLst>
                                    <p:cond delay="0"/>
                                  </p:stCondLst>
                                  <p:childTnLst>
                                    <p:animClr clrSpc="hsl" dir="cw">
                                      <p:cBhvr override="childStyle">
                                        <p:cTn id="108" dur="500" fill="hold"/>
                                        <p:tgtEl>
                                          <p:spTgt spid="57356"/>
                                        </p:tgtEl>
                                        <p:attrNameLst>
                                          <p:attrName>style.color</p:attrName>
                                        </p:attrNameLst>
                                      </p:cBhvr>
                                      <p:by>
                                        <p:hsl h="-7200000" s="0" l="0"/>
                                      </p:by>
                                    </p:animClr>
                                    <p:animClr clrSpc="hsl" dir="cw">
                                      <p:cBhvr>
                                        <p:cTn id="109" dur="500" fill="hold"/>
                                        <p:tgtEl>
                                          <p:spTgt spid="57356"/>
                                        </p:tgtEl>
                                        <p:attrNameLst>
                                          <p:attrName>fillcolor</p:attrName>
                                        </p:attrNameLst>
                                      </p:cBhvr>
                                      <p:by>
                                        <p:hsl h="-7200000" s="0" l="0"/>
                                      </p:by>
                                    </p:animClr>
                                    <p:animClr clrSpc="hsl" dir="cw">
                                      <p:cBhvr>
                                        <p:cTn id="110" dur="500" fill="hold"/>
                                        <p:tgtEl>
                                          <p:spTgt spid="57356"/>
                                        </p:tgtEl>
                                        <p:attrNameLst>
                                          <p:attrName>stroke.color</p:attrName>
                                        </p:attrNameLst>
                                      </p:cBhvr>
                                      <p:by>
                                        <p:hsl h="-7200000" s="0" l="0"/>
                                      </p:by>
                                    </p:animClr>
                                    <p:set>
                                      <p:cBhvr>
                                        <p:cTn id="111"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P spid="12330" grpId="0" animBg="1"/>
      <p:bldP spid="12330" grpId="1" animBg="1"/>
      <p:bldP spid="12376" grpId="0" animBg="1"/>
      <p:bldP spid="57356" grpId="0" animBg="1"/>
      <p:bldP spid="5735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7174" name="Rectangle 54"/>
          <p:cNvSpPr>
            <a:spLocks noChangeArrowheads="1"/>
          </p:cNvSpPr>
          <p:nvPr/>
        </p:nvSpPr>
        <p:spPr bwMode="auto">
          <a:xfrm>
            <a:off x="3470275" y="4575175"/>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14341" name="Rectangle 54"/>
          <p:cNvSpPr>
            <a:spLocks noChangeArrowheads="1"/>
          </p:cNvSpPr>
          <p:nvPr/>
        </p:nvSpPr>
        <p:spPr bwMode="auto">
          <a:xfrm>
            <a:off x="1371600" y="2286000"/>
            <a:ext cx="7543800" cy="1670050"/>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chemeClr val="accent2"/>
                </a:solidFill>
              </a:rPr>
              <a:t>       </a:t>
            </a:r>
            <a:r>
              <a:rPr lang="en-US" altLang="en-US" sz="2800" b="1">
                <a:solidFill>
                  <a:schemeClr val="accent2"/>
                </a:solidFill>
              </a:rPr>
              <a:t>Bác Hồ sinh vào ngày, tháng, năm nào ?</a:t>
            </a:r>
          </a:p>
          <a:p>
            <a:pPr eaLnBrk="1" hangingPunct="1">
              <a:spcBef>
                <a:spcPct val="0"/>
              </a:spcBef>
              <a:buFontTx/>
              <a:buNone/>
            </a:pPr>
            <a:r>
              <a:rPr lang="en-US" altLang="en-US" sz="2800" b="1">
                <a:solidFill>
                  <a:schemeClr val="accent2"/>
                </a:solidFill>
              </a:rPr>
              <a:t>  A. 19/5/1980      B. 19/5/1800  C. 19/5/1890 </a:t>
            </a:r>
            <a:endParaRPr lang="en-US" altLang="en-US" sz="2400" b="1">
              <a:solidFill>
                <a:schemeClr val="accent2"/>
              </a:solidFill>
            </a:endParaRPr>
          </a:p>
          <a:p>
            <a:pPr eaLnBrk="1" hangingPunct="1">
              <a:spcBef>
                <a:spcPct val="0"/>
              </a:spcBef>
              <a:buFontTx/>
              <a:buNone/>
            </a:pPr>
            <a:r>
              <a:rPr lang="en-US" altLang="en-US" sz="2400" b="1">
                <a:solidFill>
                  <a:schemeClr val="accent2"/>
                </a:solidFill>
                <a:latin typeface="Times New Roman" panose="02020603050405020304" pitchFamily="18" charset="0"/>
              </a:rPr>
              <a:t> </a:t>
            </a:r>
          </a:p>
        </p:txBody>
      </p:sp>
      <p:pic>
        <p:nvPicPr>
          <p:cNvPr id="7176"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7178"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7181"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2</a:t>
            </a:r>
          </a:p>
        </p:txBody>
      </p:sp>
      <p:sp>
        <p:nvSpPr>
          <p:cNvPr id="7183" name="AutoShape 40"/>
          <p:cNvSpPr>
            <a:spLocks noChangeArrowheads="1"/>
          </p:cNvSpPr>
          <p:nvPr/>
        </p:nvSpPr>
        <p:spPr bwMode="auto">
          <a:xfrm>
            <a:off x="4602163" y="3956050"/>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7184" name="AutoShape 41"/>
          <p:cNvSpPr>
            <a:spLocks noChangeArrowheads="1"/>
          </p:cNvSpPr>
          <p:nvPr/>
        </p:nvSpPr>
        <p:spPr bwMode="auto">
          <a:xfrm>
            <a:off x="4638675" y="3981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4351" name="Text Box 42"/>
          <p:cNvSpPr txBox="1">
            <a:spLocks noChangeArrowheads="1"/>
          </p:cNvSpPr>
          <p:nvPr/>
        </p:nvSpPr>
        <p:spPr bwMode="auto">
          <a:xfrm>
            <a:off x="4665663" y="395605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7186" name="AutoShape 5" descr="img24">
            <a:hlinkClick r:id="rId9" action="ppaction://hlinksldjump"/>
            <a:hlinkHover r:id="" action="ppaction://noaction" highlightClick="1"/>
          </p:cNvPr>
          <p:cNvSpPr>
            <a:spLocks noChangeArrowheads="1"/>
          </p:cNvSpPr>
          <p:nvPr/>
        </p:nvSpPr>
        <p:spPr bwMode="auto">
          <a:xfrm>
            <a:off x="0" y="6162675"/>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a:t>
            </a:r>
            <a:endParaRPr lang="vi-VN" altLang="en-US" sz="1800" b="1" i="1">
              <a:solidFill>
                <a:srgbClr val="FFFFFF"/>
              </a:solidFill>
              <a:latin typeface="Times New Roman" panose="02020603050405020304" pitchFamily="18" charset="0"/>
            </a:endParaRPr>
          </a:p>
        </p:txBody>
      </p:sp>
      <p:sp>
        <p:nvSpPr>
          <p:cNvPr id="7187" name="AutoShape 6" descr="img24">
            <a:hlinkClick r:id="rId11" action="ppaction://hlinksldjump"/>
            <a:hlinkHover r:id="" action="ppaction://noaction" highlightClick="1"/>
          </p:cNvPr>
          <p:cNvSpPr>
            <a:spLocks noChangeArrowheads="1"/>
          </p:cNvSpPr>
          <p:nvPr/>
        </p:nvSpPr>
        <p:spPr bwMode="auto">
          <a:xfrm>
            <a:off x="0" y="5891213"/>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3</a:t>
            </a:r>
            <a:endParaRPr lang="vi-VN" altLang="en-US" sz="1800" b="1" i="1">
              <a:solidFill>
                <a:srgbClr val="FFFFFF"/>
              </a:solidFill>
              <a:latin typeface="Times New Roman" panose="02020603050405020304" pitchFamily="18" charset="0"/>
            </a:endParaRPr>
          </a:p>
        </p:txBody>
      </p:sp>
      <p:sp>
        <p:nvSpPr>
          <p:cNvPr id="7188" name="AutoShape 7" descr="img24">
            <a:hlinkClick r:id="rId13" action="ppaction://hlinksldjump"/>
            <a:hlinkHover r:id="" action="ppaction://noaction" highlightClick="1"/>
          </p:cNvPr>
          <p:cNvSpPr>
            <a:spLocks noChangeArrowheads="1"/>
          </p:cNvSpPr>
          <p:nvPr/>
        </p:nvSpPr>
        <p:spPr bwMode="auto">
          <a:xfrm>
            <a:off x="0" y="5618163"/>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4</a:t>
            </a:r>
            <a:endParaRPr lang="vi-VN" altLang="en-US" sz="1800" b="1" i="1">
              <a:solidFill>
                <a:srgbClr val="FFFFFF"/>
              </a:solidFill>
              <a:latin typeface="Times New Roman" panose="02020603050405020304" pitchFamily="18" charset="0"/>
            </a:endParaRPr>
          </a:p>
        </p:txBody>
      </p:sp>
      <p:sp>
        <p:nvSpPr>
          <p:cNvPr id="7189" name="AutoShape 8" descr="img24">
            <a:hlinkClick r:id="rId14" action="ppaction://hlinksldjump"/>
            <a:hlinkHover r:id="" action="ppaction://noaction" highlightClick="1"/>
          </p:cNvPr>
          <p:cNvSpPr>
            <a:spLocks noChangeArrowheads="1"/>
          </p:cNvSpPr>
          <p:nvPr/>
        </p:nvSpPr>
        <p:spPr bwMode="auto">
          <a:xfrm>
            <a:off x="0" y="5343525"/>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5</a:t>
            </a:r>
            <a:endParaRPr lang="vi-VN" altLang="en-US" sz="1800" b="1" i="1">
              <a:solidFill>
                <a:srgbClr val="FFFFFF"/>
              </a:solidFill>
              <a:latin typeface="Times New Roman" panose="02020603050405020304" pitchFamily="18" charset="0"/>
            </a:endParaRPr>
          </a:p>
        </p:txBody>
      </p:sp>
      <p:sp>
        <p:nvSpPr>
          <p:cNvPr id="7190" name="AutoShape 9" descr="img24">
            <a:hlinkClick r:id="rId15" action="ppaction://hlinksldjump"/>
            <a:hlinkHover r:id="" action="ppaction://noaction" highlightClick="1"/>
          </p:cNvPr>
          <p:cNvSpPr>
            <a:spLocks noChangeArrowheads="1"/>
          </p:cNvSpPr>
          <p:nvPr/>
        </p:nvSpPr>
        <p:spPr bwMode="auto">
          <a:xfrm>
            <a:off x="0" y="506095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7191" name="AutoShape 10" descr="img24">
            <a:hlinkClick r:id="rId16"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7192" name="AutoShape 11" descr="img24">
            <a:hlinkClick r:id="rId17"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7193" name="AutoShape 12" descr="img24">
            <a:hlinkClick r:id="rId18"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7194" name="AutoShape 13" descr="img24">
            <a:hlinkClick r:id="rId19"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7195" name="AutoShape 14" descr="img24">
            <a:hlinkClick r:id="rId20"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7196" name="AutoShape 15" descr="img24">
            <a:hlinkClick r:id="rId21"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7197" name="AutoShape 16" descr="img24">
            <a:hlinkClick r:id="rId22"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7198" name="AutoShape 17" descr="img24">
            <a:hlinkClick r:id="rId23"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7199" name="AutoShape 18" descr="img24">
            <a:hlinkClick r:id="rId13"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7200" name="AutoShape 19" descr="img24">
            <a:hlinkClick r:id="rId24"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7201" name="AutoShape 20" descr="img24">
            <a:hlinkClick r:id="rId25"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7202" name="AutoShape 21" descr="img24">
            <a:hlinkClick r:id="rId26"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7203" name="AutoShape 22" descr="img24">
            <a:hlinkClick r:id="rId15"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7204" name="AutoShape 23" descr="img24">
            <a:hlinkClick r:id="rId27"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14373" name="WordArt 37"/>
          <p:cNvSpPr>
            <a:spLocks noChangeArrowheads="1" noChangeShapeType="1" noTextEdit="1"/>
          </p:cNvSpPr>
          <p:nvPr/>
        </p:nvSpPr>
        <p:spPr bwMode="auto">
          <a:xfrm>
            <a:off x="5762625" y="161925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Arial" charset="0"/>
              </a:rPr>
              <a:t>Trắc nghiệm</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14374" name="WordArt 38"/>
          <p:cNvSpPr>
            <a:spLocks noChangeArrowheads="1" noChangeShapeType="1" noTextEdit="1"/>
          </p:cNvSpPr>
          <p:nvPr/>
        </p:nvSpPr>
        <p:spPr bwMode="auto">
          <a:xfrm>
            <a:off x="2438400" y="1628775"/>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cs typeface="Arial" panose="020B0604020202020204" pitchFamily="34" charset="0"/>
              </a:rPr>
              <a:t>(Lịch sử)</a:t>
            </a:r>
          </a:p>
        </p:txBody>
      </p:sp>
      <p:pic>
        <p:nvPicPr>
          <p:cNvPr id="7207" name="Picture 40" descr="atom">
            <a:hlinkClick r:id="" action="ppaction://noaction"/>
          </p:cNvPr>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7" name="AutoShape 41"/>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14378" name="Group 42"/>
          <p:cNvGrpSpPr>
            <a:grpSpLocks/>
          </p:cNvGrpSpPr>
          <p:nvPr/>
        </p:nvGrpSpPr>
        <p:grpSpPr bwMode="auto">
          <a:xfrm>
            <a:off x="1562100" y="4038600"/>
            <a:ext cx="1774825" cy="1371600"/>
            <a:chOff x="4450" y="0"/>
            <a:chExt cx="1118" cy="1104"/>
          </a:xfrm>
        </p:grpSpPr>
        <p:pic>
          <p:nvPicPr>
            <p:cNvPr id="7269" name="Picture 43"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14381" name="Group 45"/>
          <p:cNvGrpSpPr>
            <a:grpSpLocks/>
          </p:cNvGrpSpPr>
          <p:nvPr/>
        </p:nvGrpSpPr>
        <p:grpSpPr bwMode="auto">
          <a:xfrm>
            <a:off x="1539875" y="4038600"/>
            <a:ext cx="1774825" cy="1371600"/>
            <a:chOff x="4450" y="0"/>
            <a:chExt cx="1118" cy="1104"/>
          </a:xfrm>
        </p:grpSpPr>
        <p:pic>
          <p:nvPicPr>
            <p:cNvPr id="7267" name="Picture 46"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8"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14384" name="Group 48"/>
          <p:cNvGrpSpPr>
            <a:grpSpLocks/>
          </p:cNvGrpSpPr>
          <p:nvPr/>
        </p:nvGrpSpPr>
        <p:grpSpPr bwMode="auto">
          <a:xfrm>
            <a:off x="1562100" y="4038600"/>
            <a:ext cx="1774825" cy="1371600"/>
            <a:chOff x="4450" y="0"/>
            <a:chExt cx="1118" cy="1104"/>
          </a:xfrm>
        </p:grpSpPr>
        <p:pic>
          <p:nvPicPr>
            <p:cNvPr id="7265" name="Picture 49"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6"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14387" name="Group 51"/>
          <p:cNvGrpSpPr>
            <a:grpSpLocks/>
          </p:cNvGrpSpPr>
          <p:nvPr/>
        </p:nvGrpSpPr>
        <p:grpSpPr bwMode="auto">
          <a:xfrm>
            <a:off x="1562100" y="4038600"/>
            <a:ext cx="1774825" cy="1371600"/>
            <a:chOff x="4450" y="0"/>
            <a:chExt cx="1118" cy="1104"/>
          </a:xfrm>
        </p:grpSpPr>
        <p:pic>
          <p:nvPicPr>
            <p:cNvPr id="7263" name="Picture 52"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4"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14390" name="Group 54"/>
          <p:cNvGrpSpPr>
            <a:grpSpLocks/>
          </p:cNvGrpSpPr>
          <p:nvPr/>
        </p:nvGrpSpPr>
        <p:grpSpPr bwMode="auto">
          <a:xfrm>
            <a:off x="1539875" y="4038600"/>
            <a:ext cx="1774825" cy="1371600"/>
            <a:chOff x="4450" y="0"/>
            <a:chExt cx="1118" cy="1104"/>
          </a:xfrm>
        </p:grpSpPr>
        <p:pic>
          <p:nvPicPr>
            <p:cNvPr id="7261" name="Picture 55"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2"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14393" name="Group 57"/>
          <p:cNvGrpSpPr>
            <a:grpSpLocks/>
          </p:cNvGrpSpPr>
          <p:nvPr/>
        </p:nvGrpSpPr>
        <p:grpSpPr bwMode="auto">
          <a:xfrm>
            <a:off x="1562100" y="4038600"/>
            <a:ext cx="1774825" cy="1371600"/>
            <a:chOff x="4450" y="0"/>
            <a:chExt cx="1118" cy="1104"/>
          </a:xfrm>
        </p:grpSpPr>
        <p:pic>
          <p:nvPicPr>
            <p:cNvPr id="7259" name="Picture 58"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60"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14396" name="Group 60"/>
          <p:cNvGrpSpPr>
            <a:grpSpLocks/>
          </p:cNvGrpSpPr>
          <p:nvPr/>
        </p:nvGrpSpPr>
        <p:grpSpPr bwMode="auto">
          <a:xfrm>
            <a:off x="1562100" y="4038600"/>
            <a:ext cx="1774825" cy="1371600"/>
            <a:chOff x="4450" y="0"/>
            <a:chExt cx="1118" cy="1104"/>
          </a:xfrm>
        </p:grpSpPr>
        <p:pic>
          <p:nvPicPr>
            <p:cNvPr id="7257" name="Picture 61"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58"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14399" name="Group 63"/>
          <p:cNvGrpSpPr>
            <a:grpSpLocks/>
          </p:cNvGrpSpPr>
          <p:nvPr/>
        </p:nvGrpSpPr>
        <p:grpSpPr bwMode="auto">
          <a:xfrm>
            <a:off x="1562100" y="4038600"/>
            <a:ext cx="1774825" cy="1371600"/>
            <a:chOff x="4450" y="0"/>
            <a:chExt cx="1118" cy="1104"/>
          </a:xfrm>
        </p:grpSpPr>
        <p:pic>
          <p:nvPicPr>
            <p:cNvPr id="7255" name="Picture 64"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56"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14402" name="Group 66"/>
          <p:cNvGrpSpPr>
            <a:grpSpLocks/>
          </p:cNvGrpSpPr>
          <p:nvPr/>
        </p:nvGrpSpPr>
        <p:grpSpPr bwMode="auto">
          <a:xfrm>
            <a:off x="1524000" y="4025900"/>
            <a:ext cx="1774825" cy="1371600"/>
            <a:chOff x="4450" y="0"/>
            <a:chExt cx="1118" cy="1104"/>
          </a:xfrm>
        </p:grpSpPr>
        <p:pic>
          <p:nvPicPr>
            <p:cNvPr id="7253" name="Picture 67"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54"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14405" name="Group 69"/>
          <p:cNvGrpSpPr>
            <a:grpSpLocks/>
          </p:cNvGrpSpPr>
          <p:nvPr/>
        </p:nvGrpSpPr>
        <p:grpSpPr bwMode="auto">
          <a:xfrm>
            <a:off x="1562100" y="4038600"/>
            <a:ext cx="1774825" cy="1371600"/>
            <a:chOff x="4450" y="0"/>
            <a:chExt cx="1118" cy="1104"/>
          </a:xfrm>
        </p:grpSpPr>
        <p:pic>
          <p:nvPicPr>
            <p:cNvPr id="7251" name="Picture 70"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52"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14408" name="Group 72"/>
          <p:cNvGrpSpPr>
            <a:grpSpLocks/>
          </p:cNvGrpSpPr>
          <p:nvPr/>
        </p:nvGrpSpPr>
        <p:grpSpPr bwMode="auto">
          <a:xfrm>
            <a:off x="1539875" y="4038600"/>
            <a:ext cx="1774825" cy="1371600"/>
            <a:chOff x="4450" y="0"/>
            <a:chExt cx="1118" cy="1104"/>
          </a:xfrm>
        </p:grpSpPr>
        <p:pic>
          <p:nvPicPr>
            <p:cNvPr id="7249" name="Picture 73"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50"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14411" name="Group 75"/>
          <p:cNvGrpSpPr>
            <a:grpSpLocks/>
          </p:cNvGrpSpPr>
          <p:nvPr/>
        </p:nvGrpSpPr>
        <p:grpSpPr bwMode="auto">
          <a:xfrm>
            <a:off x="1562100" y="4038600"/>
            <a:ext cx="1774825" cy="1371600"/>
            <a:chOff x="4450" y="0"/>
            <a:chExt cx="1118" cy="1104"/>
          </a:xfrm>
        </p:grpSpPr>
        <p:pic>
          <p:nvPicPr>
            <p:cNvPr id="7247" name="Picture 76"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8"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14414" name="Group 78"/>
          <p:cNvGrpSpPr>
            <a:grpSpLocks/>
          </p:cNvGrpSpPr>
          <p:nvPr/>
        </p:nvGrpSpPr>
        <p:grpSpPr bwMode="auto">
          <a:xfrm>
            <a:off x="1539875" y="4038600"/>
            <a:ext cx="1774825" cy="1371600"/>
            <a:chOff x="4450" y="0"/>
            <a:chExt cx="1118" cy="1104"/>
          </a:xfrm>
        </p:grpSpPr>
        <p:pic>
          <p:nvPicPr>
            <p:cNvPr id="7245" name="Picture 79"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6"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14417" name="Group 81"/>
          <p:cNvGrpSpPr>
            <a:grpSpLocks/>
          </p:cNvGrpSpPr>
          <p:nvPr/>
        </p:nvGrpSpPr>
        <p:grpSpPr bwMode="auto">
          <a:xfrm>
            <a:off x="1539875" y="4038600"/>
            <a:ext cx="1774825" cy="1371600"/>
            <a:chOff x="4450" y="0"/>
            <a:chExt cx="1118" cy="1104"/>
          </a:xfrm>
        </p:grpSpPr>
        <p:pic>
          <p:nvPicPr>
            <p:cNvPr id="7243" name="Picture 82"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4"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14420" name="Group 84"/>
          <p:cNvGrpSpPr>
            <a:grpSpLocks/>
          </p:cNvGrpSpPr>
          <p:nvPr/>
        </p:nvGrpSpPr>
        <p:grpSpPr bwMode="auto">
          <a:xfrm>
            <a:off x="1562100" y="4038600"/>
            <a:ext cx="1774825" cy="1371600"/>
            <a:chOff x="4450" y="0"/>
            <a:chExt cx="1118" cy="1104"/>
          </a:xfrm>
        </p:grpSpPr>
        <p:pic>
          <p:nvPicPr>
            <p:cNvPr id="7241" name="Picture 85" descr="CLOCK"/>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2"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14423" name="AutoShape 87"/>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7225" name="Picture 90" descr="Hoa27"/>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6" name="Picture 91" descr="Buombay"/>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7" name="Picture 92" descr="atom">
            <a:hlinkClick r:id="" action="ppaction://noaction"/>
          </p:cNvPr>
          <p:cNvPicPr>
            <a:picLocks noChangeAspect="1" noChangeArrowheads="1" noCrop="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8" name="Picture 93" descr="690739pesbqr6dqw"/>
          <p:cNvPicPr>
            <a:picLocks noChangeAspect="1" noChangeArrowheads="1" noCrop="1"/>
          </p:cNvPicPr>
          <p:nvPr/>
        </p:nvPicPr>
        <p:blipFill>
          <a:blip r:embed="rId32">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9" name="Picture 94" descr="690739pesbqr6dqw"/>
          <p:cNvPicPr>
            <a:picLocks noChangeAspect="1" noChangeArrowheads="1" noCrop="1"/>
          </p:cNvPicPr>
          <p:nvPr/>
        </p:nvPicPr>
        <p:blipFill>
          <a:blip r:embed="rId32">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0" name="Picture 95" descr="690739pesbqr6dqw"/>
          <p:cNvPicPr>
            <a:picLocks noChangeAspect="1" noChangeArrowheads="1" noCrop="1"/>
          </p:cNvPicPr>
          <p:nvPr/>
        </p:nvPicPr>
        <p:blipFill>
          <a:blip r:embed="rId32">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1" name="Picture 96" descr="690739pesbqr6dqw"/>
          <p:cNvPicPr>
            <a:picLocks noChangeAspect="1" noChangeArrowheads="1" noCrop="1"/>
          </p:cNvPicPr>
          <p:nvPr/>
        </p:nvPicPr>
        <p:blipFill>
          <a:blip r:embed="rId32">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32" name="Group 97"/>
          <p:cNvGrpSpPr>
            <a:grpSpLocks/>
          </p:cNvGrpSpPr>
          <p:nvPr/>
        </p:nvGrpSpPr>
        <p:grpSpPr bwMode="auto">
          <a:xfrm>
            <a:off x="7543800" y="6019800"/>
            <a:ext cx="1600200" cy="838200"/>
            <a:chOff x="0" y="3552"/>
            <a:chExt cx="1392" cy="768"/>
          </a:xfrm>
        </p:grpSpPr>
        <p:pic>
          <p:nvPicPr>
            <p:cNvPr id="7239" name="Picture 98" descr="671691"/>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0" name="Picture 99" descr="671691"/>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33" name="Group 100"/>
          <p:cNvGrpSpPr>
            <a:grpSpLocks/>
          </p:cNvGrpSpPr>
          <p:nvPr/>
        </p:nvGrpSpPr>
        <p:grpSpPr bwMode="auto">
          <a:xfrm>
            <a:off x="1295400" y="6019800"/>
            <a:ext cx="1447800" cy="838200"/>
            <a:chOff x="0" y="3552"/>
            <a:chExt cx="1392" cy="768"/>
          </a:xfrm>
        </p:grpSpPr>
        <p:pic>
          <p:nvPicPr>
            <p:cNvPr id="7237" name="Picture 101" descr="671691"/>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8" name="Picture 102" descr="671691"/>
            <p:cNvPicPr>
              <a:picLocks noChangeAspect="1" noChangeArrowheads="1" noCrop="1"/>
            </p:cNvPicPr>
            <p:nvPr/>
          </p:nvPicPr>
          <p:blipFill>
            <a:blip r:embed="rId33">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34" name="Picture 103" descr="atom">
            <a:hlinkClick r:id="" action="ppaction://noaction"/>
          </p:cNvPr>
          <p:cNvPicPr>
            <a:picLocks noChangeAspect="1" noChangeArrowheads="1" noCrop="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5" name="Picture 104" descr="atom">
            <a:hlinkClick r:id="" action="ppaction://noaction"/>
          </p:cNvPr>
          <p:cNvPicPr>
            <a:picLocks noChangeAspect="1" noChangeArrowheads="1" noCrop="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rPr>
              <a:t>C. 19/5/1890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additive="base">
                                        <p:cTn id="7" dur="500" fill="hold"/>
                                        <p:tgtEl>
                                          <p:spTgt spid="14348"/>
                                        </p:tgtEl>
                                        <p:attrNameLst>
                                          <p:attrName>ppt_x</p:attrName>
                                        </p:attrNameLst>
                                      </p:cBhvr>
                                      <p:tavLst>
                                        <p:tav tm="0">
                                          <p:val>
                                            <p:strVal val="#ppt_x"/>
                                          </p:val>
                                        </p:tav>
                                        <p:tav tm="100000">
                                          <p:val>
                                            <p:strVal val="#ppt_x"/>
                                          </p:val>
                                        </p:tav>
                                      </p:tavLst>
                                    </p:anim>
                                    <p:anim calcmode="lin" valueType="num">
                                      <p:cBhvr additive="base">
                                        <p:cTn id="8" dur="500" fill="hold"/>
                                        <p:tgtEl>
                                          <p:spTgt spid="1434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434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14374"/>
                                        </p:tgtEl>
                                        <p:attrNameLst>
                                          <p:attrName>style.visibility</p:attrName>
                                        </p:attrNameLst>
                                      </p:cBhvr>
                                      <p:to>
                                        <p:strVal val="visible"/>
                                      </p:to>
                                    </p:set>
                                    <p:anim calcmode="lin" valueType="num">
                                      <p:cBhvr>
                                        <p:cTn id="13" dur="5000" fill="hold"/>
                                        <p:tgtEl>
                                          <p:spTgt spid="14374"/>
                                        </p:tgtEl>
                                        <p:attrNameLst>
                                          <p:attrName>ppt_w</p:attrName>
                                        </p:attrNameLst>
                                      </p:cBhvr>
                                      <p:tavLst>
                                        <p:tav tm="0" fmla="#ppt_w*sin(2.5*pi*$)">
                                          <p:val>
                                            <p:fltVal val="0"/>
                                          </p:val>
                                        </p:tav>
                                        <p:tav tm="100000">
                                          <p:val>
                                            <p:fltVal val="1"/>
                                          </p:val>
                                        </p:tav>
                                      </p:tavLst>
                                    </p:anim>
                                    <p:anim calcmode="lin" valueType="num">
                                      <p:cBhvr>
                                        <p:cTn id="14" dur="5000" fill="hold"/>
                                        <p:tgtEl>
                                          <p:spTgt spid="14374"/>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14373"/>
                                        </p:tgtEl>
                                        <p:attrNameLst>
                                          <p:attrName>style.visibility</p:attrName>
                                        </p:attrNameLst>
                                      </p:cBhvr>
                                      <p:to>
                                        <p:strVal val="visible"/>
                                      </p:to>
                                    </p:set>
                                    <p:anim calcmode="lin" valueType="num">
                                      <p:cBhvr>
                                        <p:cTn id="17" dur="5000" fill="hold"/>
                                        <p:tgtEl>
                                          <p:spTgt spid="14373"/>
                                        </p:tgtEl>
                                        <p:attrNameLst>
                                          <p:attrName>ppt_w</p:attrName>
                                        </p:attrNameLst>
                                      </p:cBhvr>
                                      <p:tavLst>
                                        <p:tav tm="0" fmla="#ppt_w*sin(2.5*pi*$)">
                                          <p:val>
                                            <p:fltVal val="0"/>
                                          </p:val>
                                        </p:tav>
                                        <p:tav tm="100000">
                                          <p:val>
                                            <p:fltVal val="1"/>
                                          </p:val>
                                        </p:tav>
                                      </p:tavLst>
                                    </p:anim>
                                    <p:anim calcmode="lin" valueType="num">
                                      <p:cBhvr>
                                        <p:cTn id="18" dur="5000" fill="hold"/>
                                        <p:tgtEl>
                                          <p:spTgt spid="1437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4341">
                                            <p:txEl>
                                              <p:pRg st="2" end="2"/>
                                            </p:txEl>
                                          </p:spTgt>
                                        </p:tgtEl>
                                        <p:attrNameLst>
                                          <p:attrName>style.visibility</p:attrName>
                                        </p:attrNameLst>
                                      </p:cBhvr>
                                      <p:to>
                                        <p:strVal val="visible"/>
                                      </p:to>
                                    </p:set>
                                    <p:anim calcmode="lin" valueType="num">
                                      <p:cBhvr>
                                        <p:cTn id="23" dur="500" fill="hold"/>
                                        <p:tgtEl>
                                          <p:spTgt spid="1434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4341">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434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434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434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14341">
                                            <p:txEl>
                                              <p:pRg st="0" end="0"/>
                                            </p:txEl>
                                          </p:spTgt>
                                        </p:tgtEl>
                                        <p:attrNameLst>
                                          <p:attrName>style.visibility</p:attrName>
                                        </p:attrNameLst>
                                      </p:cBhvr>
                                      <p:to>
                                        <p:strVal val="visible"/>
                                      </p:to>
                                    </p:set>
                                    <p:anim calcmode="lin" valueType="num">
                                      <p:cBhvr>
                                        <p:cTn id="32" dur="500" fill="hold"/>
                                        <p:tgtEl>
                                          <p:spTgt spid="1434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4341">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1434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434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4341">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14341">
                                            <p:txEl>
                                              <p:pRg st="1" end="1"/>
                                            </p:txEl>
                                          </p:spTgt>
                                        </p:tgtEl>
                                        <p:attrNameLst>
                                          <p:attrName>style.visibility</p:attrName>
                                        </p:attrNameLst>
                                      </p:cBhvr>
                                      <p:to>
                                        <p:strVal val="visible"/>
                                      </p:to>
                                    </p:set>
                                    <p:anim calcmode="lin" valueType="num">
                                      <p:cBhvr>
                                        <p:cTn id="41" dur="500" fill="hold"/>
                                        <p:tgtEl>
                                          <p:spTgt spid="1434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4341">
                                            <p:txEl>
                                              <p:pRg st="1" end="1"/>
                                            </p:txEl>
                                          </p:spTgt>
                                        </p:tgtEl>
                                        <p:attrNameLst>
                                          <p:attrName>ppt_y</p:attrName>
                                        </p:attrNameLst>
                                      </p:cBhvr>
                                      <p:tavLst>
                                        <p:tav tm="0">
                                          <p:val>
                                            <p:strVal val="#ppt_y"/>
                                          </p:val>
                                        </p:tav>
                                        <p:tav tm="100000">
                                          <p:val>
                                            <p:strVal val="#ppt_y"/>
                                          </p:val>
                                        </p:tav>
                                      </p:tavLst>
                                    </p:anim>
                                    <p:anim calcmode="lin" valueType="num">
                                      <p:cBhvr>
                                        <p:cTn id="43" dur="500" fill="hold"/>
                                        <p:tgtEl>
                                          <p:spTgt spid="1434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434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4341">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4377"/>
                                        </p:tgtEl>
                                        <p:attrNameLst>
                                          <p:attrName>style.visibility</p:attrName>
                                        </p:attrNameLst>
                                      </p:cBhvr>
                                      <p:to>
                                        <p:strVal val="visible"/>
                                      </p:to>
                                    </p:set>
                                    <p:animEffect transition="in" filter="checkerboard(across)">
                                      <p:cBhvr>
                                        <p:cTn id="50" dur="1000"/>
                                        <p:tgtEl>
                                          <p:spTgt spid="14377"/>
                                        </p:tgtEl>
                                      </p:cBhvr>
                                    </p:animEffect>
                                  </p:childTnLst>
                                  <p:subTnLst>
                                    <p:audio>
                                      <p:cMediaNode vol="0">
                                        <p:cTn display="0" masterRel="sameClick">
                                          <p:stCondLst>
                                            <p:cond evt="begin" delay="0">
                                              <p:tn val="48"/>
                                            </p:cond>
                                          </p:stCondLst>
                                          <p:endCondLst>
                                            <p:cond evt="onStopAudio" delay="0">
                                              <p:tgtEl>
                                                <p:sldTgt/>
                                              </p:tgtEl>
                                            </p:cond>
                                          </p:endCondLst>
                                        </p:cTn>
                                        <p:tgtEl>
                                          <p:sndTgt r:embed="rId3" name="REC04.wav"/>
                                        </p:tgtEl>
                                      </p:cMediaNode>
                                    </p:audio>
                                  </p:subTnLst>
                                </p:cTn>
                              </p:par>
                            </p:childTnLst>
                          </p:cTn>
                        </p:par>
                        <p:par>
                          <p:cTn id="51" fill="hold" nodeType="afterGroup">
                            <p:stCondLst>
                              <p:cond delay="1000"/>
                            </p:stCondLst>
                            <p:childTnLst>
                              <p:par>
                                <p:cTn id="52" presetID="5" presetClass="exit" presetSubtype="10" fill="hold" grpId="1" nodeType="afterEffect">
                                  <p:stCondLst>
                                    <p:cond delay="500"/>
                                  </p:stCondLst>
                                  <p:childTnLst>
                                    <p:animEffect transition="out" filter="checkerboard(across)">
                                      <p:cBhvr>
                                        <p:cTn id="53" dur="500"/>
                                        <p:tgtEl>
                                          <p:spTgt spid="14377"/>
                                        </p:tgtEl>
                                      </p:cBhvr>
                                    </p:animEffect>
                                    <p:set>
                                      <p:cBhvr>
                                        <p:cTn id="54" dur="1" fill="hold">
                                          <p:stCondLst>
                                            <p:cond delay="499"/>
                                          </p:stCondLst>
                                        </p:cTn>
                                        <p:tgtEl>
                                          <p:spTgt spid="14377"/>
                                        </p:tgtEl>
                                        <p:attrNameLst>
                                          <p:attrName>style.visibility</p:attrName>
                                        </p:attrNameLst>
                                      </p:cBhvr>
                                      <p:to>
                                        <p:strVal val="hidden"/>
                                      </p:to>
                                    </p:set>
                                  </p:childTnLst>
                                  <p:subTnLst>
                                    <p:audio>
                                      <p:cMediaNode vol="7000">
                                        <p:cTn display="0" masterRel="sameClick">
                                          <p:stCondLst>
                                            <p:cond evt="begin" delay="0">
                                              <p:tn val="52"/>
                                            </p:cond>
                                          </p:stCondLst>
                                          <p:endCondLst>
                                            <p:cond evt="onStopAudio" delay="0">
                                              <p:tgtEl>
                                                <p:sldTgt/>
                                              </p:tgtEl>
                                            </p:cond>
                                          </p:endCondLst>
                                        </p:cTn>
                                        <p:tgtEl>
                                          <p:sndTgt r:embed="rId3" name="REC04.wav"/>
                                        </p:tgtEl>
                                      </p:cMediaNode>
                                    </p:audio>
                                  </p:subTnLst>
                                </p:cTn>
                              </p:par>
                            </p:childTnLst>
                          </p:cTn>
                        </p:par>
                        <p:par>
                          <p:cTn id="55" fill="hold" nodeType="afterGroup">
                            <p:stCondLst>
                              <p:cond delay="2000"/>
                            </p:stCondLst>
                            <p:childTnLst>
                              <p:par>
                                <p:cTn id="56" presetID="1" presetClass="entr" presetSubtype="0" fill="hold" nodeType="afterEffect">
                                  <p:stCondLst>
                                    <p:cond delay="1000"/>
                                  </p:stCondLst>
                                  <p:childTnLst>
                                    <p:set>
                                      <p:cBhvr>
                                        <p:cTn id="57" dur="1" fill="hold">
                                          <p:stCondLst>
                                            <p:cond delay="0"/>
                                          </p:stCondLst>
                                        </p:cTn>
                                        <p:tgtEl>
                                          <p:spTgt spid="14378"/>
                                        </p:tgtEl>
                                        <p:attrNameLst>
                                          <p:attrName>style.visibility</p:attrName>
                                        </p:attrNameLst>
                                      </p:cBhvr>
                                      <p:to>
                                        <p:strVal val="visible"/>
                                      </p:to>
                                    </p:set>
                                  </p:childTnLst>
                                  <p:subTnLst>
                                    <p:audio>
                                      <p:cMediaNode vol="100000">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3000"/>
                            </p:stCondLst>
                            <p:childTnLst>
                              <p:par>
                                <p:cTn id="59" presetID="1" presetClass="entr" presetSubtype="0" fill="hold" nodeType="afterEffect">
                                  <p:stCondLst>
                                    <p:cond delay="1000"/>
                                  </p:stCondLst>
                                  <p:childTnLst>
                                    <p:set>
                                      <p:cBhvr>
                                        <p:cTn id="60" dur="1" fill="hold">
                                          <p:stCondLst>
                                            <p:cond delay="0"/>
                                          </p:stCondLst>
                                        </p:cTn>
                                        <p:tgtEl>
                                          <p:spTgt spid="14381"/>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4000"/>
                            </p:stCondLst>
                            <p:childTnLst>
                              <p:par>
                                <p:cTn id="62" presetID="1" presetClass="entr" presetSubtype="0" fill="hold" nodeType="afterEffect">
                                  <p:stCondLst>
                                    <p:cond delay="1000"/>
                                  </p:stCondLst>
                                  <p:childTnLst>
                                    <p:set>
                                      <p:cBhvr>
                                        <p:cTn id="63" dur="1" fill="hold">
                                          <p:stCondLst>
                                            <p:cond delay="0"/>
                                          </p:stCondLst>
                                        </p:cTn>
                                        <p:tgtEl>
                                          <p:spTgt spid="14384"/>
                                        </p:tgtEl>
                                        <p:attrNameLst>
                                          <p:attrName>style.visibility</p:attrName>
                                        </p:attrNameLst>
                                      </p:cBhvr>
                                      <p:to>
                                        <p:strVal val="visible"/>
                                      </p:to>
                                    </p:set>
                                  </p:childTnLst>
                                  <p:subTnLst>
                                    <p:audio>
                                      <p:cMediaNode vol="100000">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5000"/>
                            </p:stCondLst>
                            <p:childTnLst>
                              <p:par>
                                <p:cTn id="65" presetID="1" presetClass="entr" presetSubtype="0" fill="hold" nodeType="afterEffect">
                                  <p:stCondLst>
                                    <p:cond delay="1000"/>
                                  </p:stCondLst>
                                  <p:childTnLst>
                                    <p:set>
                                      <p:cBhvr>
                                        <p:cTn id="66" dur="1" fill="hold">
                                          <p:stCondLst>
                                            <p:cond delay="0"/>
                                          </p:stCondLst>
                                        </p:cTn>
                                        <p:tgtEl>
                                          <p:spTgt spid="14387"/>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6000"/>
                            </p:stCondLst>
                            <p:childTnLst>
                              <p:par>
                                <p:cTn id="68" presetID="1" presetClass="entr" presetSubtype="0" fill="hold" nodeType="afterEffect">
                                  <p:stCondLst>
                                    <p:cond delay="1000"/>
                                  </p:stCondLst>
                                  <p:childTnLst>
                                    <p:set>
                                      <p:cBhvr>
                                        <p:cTn id="69" dur="1" fill="hold">
                                          <p:stCondLst>
                                            <p:cond delay="0"/>
                                          </p:stCondLst>
                                        </p:cTn>
                                        <p:tgtEl>
                                          <p:spTgt spid="14390"/>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7000"/>
                            </p:stCondLst>
                            <p:childTnLst>
                              <p:par>
                                <p:cTn id="71" presetID="1" presetClass="entr" presetSubtype="0" fill="hold" nodeType="afterEffect">
                                  <p:stCondLst>
                                    <p:cond delay="1000"/>
                                  </p:stCondLst>
                                  <p:childTnLst>
                                    <p:set>
                                      <p:cBhvr>
                                        <p:cTn id="72" dur="1" fill="hold">
                                          <p:stCondLst>
                                            <p:cond delay="0"/>
                                          </p:stCondLst>
                                        </p:cTn>
                                        <p:tgtEl>
                                          <p:spTgt spid="1439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8000"/>
                            </p:stCondLst>
                            <p:childTnLst>
                              <p:par>
                                <p:cTn id="74" presetID="1" presetClass="entr" presetSubtype="0" fill="hold" nodeType="afterEffect">
                                  <p:stCondLst>
                                    <p:cond delay="1000"/>
                                  </p:stCondLst>
                                  <p:childTnLst>
                                    <p:set>
                                      <p:cBhvr>
                                        <p:cTn id="75" dur="1" fill="hold">
                                          <p:stCondLst>
                                            <p:cond delay="0"/>
                                          </p:stCondLst>
                                        </p:cTn>
                                        <p:tgtEl>
                                          <p:spTgt spid="1439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9000"/>
                            </p:stCondLst>
                            <p:childTnLst>
                              <p:par>
                                <p:cTn id="77" presetID="1" presetClass="entr" presetSubtype="0" fill="hold" nodeType="afterEffect">
                                  <p:stCondLst>
                                    <p:cond delay="1000"/>
                                  </p:stCondLst>
                                  <p:childTnLst>
                                    <p:set>
                                      <p:cBhvr>
                                        <p:cTn id="78" dur="1" fill="hold">
                                          <p:stCondLst>
                                            <p:cond delay="0"/>
                                          </p:stCondLst>
                                        </p:cTn>
                                        <p:tgtEl>
                                          <p:spTgt spid="14399"/>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0000"/>
                            </p:stCondLst>
                            <p:childTnLst>
                              <p:par>
                                <p:cTn id="80" presetID="1" presetClass="entr" presetSubtype="0" fill="hold" nodeType="afterEffect">
                                  <p:stCondLst>
                                    <p:cond delay="1000"/>
                                  </p:stCondLst>
                                  <p:childTnLst>
                                    <p:set>
                                      <p:cBhvr>
                                        <p:cTn id="81" dur="1" fill="hold">
                                          <p:stCondLst>
                                            <p:cond delay="0"/>
                                          </p:stCondLst>
                                        </p:cTn>
                                        <p:tgtEl>
                                          <p:spTgt spid="14402"/>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1000"/>
                            </p:stCondLst>
                            <p:childTnLst>
                              <p:par>
                                <p:cTn id="83" presetID="1" presetClass="entr" presetSubtype="0" fill="hold" nodeType="afterEffect">
                                  <p:stCondLst>
                                    <p:cond delay="1000"/>
                                  </p:stCondLst>
                                  <p:childTnLst>
                                    <p:set>
                                      <p:cBhvr>
                                        <p:cTn id="84" dur="1" fill="hold">
                                          <p:stCondLst>
                                            <p:cond delay="0"/>
                                          </p:stCondLst>
                                        </p:cTn>
                                        <p:tgtEl>
                                          <p:spTgt spid="1440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12000"/>
                            </p:stCondLst>
                            <p:childTnLst>
                              <p:par>
                                <p:cTn id="86" presetID="1" presetClass="entr" presetSubtype="0" fill="hold" nodeType="afterEffect">
                                  <p:stCondLst>
                                    <p:cond delay="1000"/>
                                  </p:stCondLst>
                                  <p:childTnLst>
                                    <p:set>
                                      <p:cBhvr>
                                        <p:cTn id="87" dur="1" fill="hold">
                                          <p:stCondLst>
                                            <p:cond delay="0"/>
                                          </p:stCondLst>
                                        </p:cTn>
                                        <p:tgtEl>
                                          <p:spTgt spid="14408"/>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3000"/>
                            </p:stCondLst>
                            <p:childTnLst>
                              <p:par>
                                <p:cTn id="89" presetID="1" presetClass="entr" presetSubtype="0" fill="hold" nodeType="afterEffect">
                                  <p:stCondLst>
                                    <p:cond delay="1000"/>
                                  </p:stCondLst>
                                  <p:childTnLst>
                                    <p:set>
                                      <p:cBhvr>
                                        <p:cTn id="90" dur="1" fill="hold">
                                          <p:stCondLst>
                                            <p:cond delay="0"/>
                                          </p:stCondLst>
                                        </p:cTn>
                                        <p:tgtEl>
                                          <p:spTgt spid="14411"/>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4000"/>
                            </p:stCondLst>
                            <p:childTnLst>
                              <p:par>
                                <p:cTn id="92" presetID="1" presetClass="entr" presetSubtype="0" fill="hold" nodeType="afterEffect">
                                  <p:stCondLst>
                                    <p:cond delay="1000"/>
                                  </p:stCondLst>
                                  <p:childTnLst>
                                    <p:set>
                                      <p:cBhvr>
                                        <p:cTn id="93" dur="1" fill="hold">
                                          <p:stCondLst>
                                            <p:cond delay="0"/>
                                          </p:stCondLst>
                                        </p:cTn>
                                        <p:tgtEl>
                                          <p:spTgt spid="14414"/>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5000"/>
                            </p:stCondLst>
                            <p:childTnLst>
                              <p:par>
                                <p:cTn id="95" presetID="1" presetClass="entr" presetSubtype="0" fill="hold" nodeType="afterEffect">
                                  <p:stCondLst>
                                    <p:cond delay="1000"/>
                                  </p:stCondLst>
                                  <p:childTnLst>
                                    <p:set>
                                      <p:cBhvr>
                                        <p:cTn id="96" dur="1" fill="hold">
                                          <p:stCondLst>
                                            <p:cond delay="0"/>
                                          </p:stCondLst>
                                        </p:cTn>
                                        <p:tgtEl>
                                          <p:spTgt spid="14417"/>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6000"/>
                            </p:stCondLst>
                            <p:childTnLst>
                              <p:par>
                                <p:cTn id="98" presetID="1" presetClass="entr" presetSubtype="0" fill="hold" nodeType="afterEffect">
                                  <p:stCondLst>
                                    <p:cond delay="1000"/>
                                  </p:stCondLst>
                                  <p:childTnLst>
                                    <p:set>
                                      <p:cBhvr>
                                        <p:cTn id="99" dur="1" fill="hold">
                                          <p:stCondLst>
                                            <p:cond delay="0"/>
                                          </p:stCondLst>
                                        </p:cTn>
                                        <p:tgtEl>
                                          <p:spTgt spid="1442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7000"/>
                            </p:stCondLst>
                            <p:childTnLst>
                              <p:par>
                                <p:cTn id="101" presetID="5" presetClass="entr" presetSubtype="10" fill="hold" grpId="0" nodeType="afterEffect">
                                  <p:stCondLst>
                                    <p:cond delay="0"/>
                                  </p:stCondLst>
                                  <p:childTnLst>
                                    <p:set>
                                      <p:cBhvr>
                                        <p:cTn id="102" dur="1" fill="hold">
                                          <p:stCondLst>
                                            <p:cond delay="0"/>
                                          </p:stCondLst>
                                        </p:cTn>
                                        <p:tgtEl>
                                          <p:spTgt spid="14423"/>
                                        </p:tgtEl>
                                        <p:attrNameLst>
                                          <p:attrName>style.visibility</p:attrName>
                                        </p:attrNameLst>
                                      </p:cBhvr>
                                      <p:to>
                                        <p:strVal val="visible"/>
                                      </p:to>
                                    </p:set>
                                    <p:animEffect transition="in" filter="checkerboard(across)">
                                      <p:cBhvr>
                                        <p:cTn id="103" dur="1000"/>
                                        <p:tgtEl>
                                          <p:spTgt spid="14423"/>
                                        </p:tgtEl>
                                      </p:cBhvr>
                                    </p:animEffect>
                                  </p:childTnLst>
                                  <p:subTnLst>
                                    <p:audio>
                                      <p:cMediaNode>
                                        <p:cTn display="0" masterRel="sameClick">
                                          <p:stCondLst>
                                            <p:cond evt="begin" delay="0">
                                              <p:tn val="101"/>
                                            </p:cond>
                                          </p:stCondLst>
                                          <p:endCondLst>
                                            <p:cond evt="onStopAudio" delay="0">
                                              <p:tgtEl>
                                                <p:sldTgt/>
                                              </p:tgtEl>
                                            </p:cond>
                                          </p:endCondLst>
                                        </p:cTn>
                                        <p:tgtEl>
                                          <p:sndTgt r:embed="rId3" name="REC04.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35" presetClass="entr" presetSubtype="0" fill="hold" nodeType="clickEffect">
                                  <p:stCondLst>
                                    <p:cond delay="0"/>
                                  </p:stCondLst>
                                  <p:childTnLst>
                                    <p:set>
                                      <p:cBhvr>
                                        <p:cTn id="107" dur="1" fill="hold">
                                          <p:stCondLst>
                                            <p:cond delay="0"/>
                                          </p:stCondLst>
                                        </p:cTn>
                                        <p:tgtEl>
                                          <p:spTgt spid="14351">
                                            <p:txEl>
                                              <p:pRg st="0" end="0"/>
                                            </p:txEl>
                                          </p:spTgt>
                                        </p:tgtEl>
                                        <p:attrNameLst>
                                          <p:attrName>style.visibility</p:attrName>
                                        </p:attrNameLst>
                                      </p:cBhvr>
                                      <p:to>
                                        <p:strVal val="visible"/>
                                      </p:to>
                                    </p:set>
                                    <p:animEffect transition="in" filter="fade">
                                      <p:cBhvr>
                                        <p:cTn id="108" dur="500"/>
                                        <p:tgtEl>
                                          <p:spTgt spid="14351">
                                            <p:txEl>
                                              <p:pRg st="0" end="0"/>
                                            </p:txEl>
                                          </p:spTgt>
                                        </p:tgtEl>
                                      </p:cBhvr>
                                    </p:animEffect>
                                    <p:anim calcmode="lin" valueType="num">
                                      <p:cBhvr>
                                        <p:cTn id="109" dur="500" fill="hold"/>
                                        <p:tgtEl>
                                          <p:spTgt spid="14351">
                                            <p:txEl>
                                              <p:pRg st="0" end="0"/>
                                            </p:txEl>
                                          </p:spTgt>
                                        </p:tgtEl>
                                        <p:attrNameLst>
                                          <p:attrName>style.rotation</p:attrName>
                                        </p:attrNameLst>
                                      </p:cBhvr>
                                      <p:tavLst>
                                        <p:tav tm="0">
                                          <p:val>
                                            <p:fltVal val="720"/>
                                          </p:val>
                                        </p:tav>
                                        <p:tav tm="100000">
                                          <p:val>
                                            <p:fltVal val="0"/>
                                          </p:val>
                                        </p:tav>
                                      </p:tavLst>
                                    </p:anim>
                                    <p:anim calcmode="lin" valueType="num">
                                      <p:cBhvr>
                                        <p:cTn id="110" dur="500" fill="hold"/>
                                        <p:tgtEl>
                                          <p:spTgt spid="14351">
                                            <p:txEl>
                                              <p:pRg st="0" end="0"/>
                                            </p:txEl>
                                          </p:spTgt>
                                        </p:tgtEl>
                                        <p:attrNameLst>
                                          <p:attrName>ppt_h</p:attrName>
                                        </p:attrNameLst>
                                      </p:cBhvr>
                                      <p:tavLst>
                                        <p:tav tm="0">
                                          <p:val>
                                            <p:fltVal val="0"/>
                                          </p:val>
                                        </p:tav>
                                        <p:tav tm="100000">
                                          <p:val>
                                            <p:strVal val="#ppt_h"/>
                                          </p:val>
                                        </p:tav>
                                      </p:tavLst>
                                    </p:anim>
                                    <p:anim calcmode="lin" valueType="num">
                                      <p:cBhvr>
                                        <p:cTn id="111" dur="500" fill="hold"/>
                                        <p:tgtEl>
                                          <p:spTgt spid="1435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6"/>
                                            </p:cond>
                                          </p:stCondLst>
                                          <p:endCondLst>
                                            <p:cond evt="onStopAudio" delay="0">
                                              <p:tgtEl>
                                                <p:sldTgt/>
                                              </p:tgtEl>
                                            </p:cond>
                                          </p:endCondLst>
                                        </p:cTn>
                                        <p:tgtEl>
                                          <p:sndTgt r:embed="rId4" name="DING.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5" name="FELIZ2.WAV"/>
                                        </p:tgtEl>
                                      </p:cMediaNode>
                                    </p:audio>
                                  </p:subTnLst>
                                </p:cTn>
                              </p:par>
                              <p:par>
                                <p:cTn id="116" presetID="22" presetClass="emph" presetSubtype="0" repeatCount="10000" fill="remove" grpId="1" nodeType="withEffect">
                                  <p:stCondLst>
                                    <p:cond delay="0"/>
                                  </p:stCondLst>
                                  <p:childTnLst>
                                    <p:animClr clrSpc="hsl" dir="cw">
                                      <p:cBhvr override="childStyle">
                                        <p:cTn id="117" dur="500" fill="hold"/>
                                        <p:tgtEl>
                                          <p:spTgt spid="57356"/>
                                        </p:tgtEl>
                                        <p:attrNameLst>
                                          <p:attrName>style.color</p:attrName>
                                        </p:attrNameLst>
                                      </p:cBhvr>
                                      <p:by>
                                        <p:hsl h="-7200000" s="0" l="0"/>
                                      </p:by>
                                    </p:animClr>
                                    <p:animClr clrSpc="hsl" dir="cw">
                                      <p:cBhvr>
                                        <p:cTn id="118" dur="500" fill="hold"/>
                                        <p:tgtEl>
                                          <p:spTgt spid="57356"/>
                                        </p:tgtEl>
                                        <p:attrNameLst>
                                          <p:attrName>fillcolor</p:attrName>
                                        </p:attrNameLst>
                                      </p:cBhvr>
                                      <p:by>
                                        <p:hsl h="-7200000" s="0" l="0"/>
                                      </p:by>
                                    </p:animClr>
                                    <p:animClr clrSpc="hsl" dir="cw">
                                      <p:cBhvr>
                                        <p:cTn id="119" dur="500" fill="hold"/>
                                        <p:tgtEl>
                                          <p:spTgt spid="57356"/>
                                        </p:tgtEl>
                                        <p:attrNameLst>
                                          <p:attrName>stroke.color</p:attrName>
                                        </p:attrNameLst>
                                      </p:cBhvr>
                                      <p:by>
                                        <p:hsl h="-7200000" s="0" l="0"/>
                                      </p:by>
                                    </p:animClr>
                                    <p:set>
                                      <p:cBhvr>
                                        <p:cTn id="120"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77" grpId="0" animBg="1"/>
      <p:bldP spid="14377" grpId="1" animBg="1"/>
      <p:bldP spid="14423" grpId="0" animBg="1"/>
      <p:bldP spid="57356" grpId="0" animBg="1"/>
      <p:bldP spid="5735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8198" name="Rectangle 54"/>
          <p:cNvSpPr>
            <a:spLocks noChangeArrowheads="1"/>
          </p:cNvSpPr>
          <p:nvPr/>
        </p:nvSpPr>
        <p:spPr bwMode="auto">
          <a:xfrm>
            <a:off x="2943225" y="5514975"/>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16389" name="Rectangle 54"/>
          <p:cNvSpPr>
            <a:spLocks noChangeArrowheads="1"/>
          </p:cNvSpPr>
          <p:nvPr/>
        </p:nvSpPr>
        <p:spPr bwMode="auto">
          <a:xfrm>
            <a:off x="1447800" y="2209800"/>
            <a:ext cx="7467600" cy="2011363"/>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ts val="2500"/>
              </a:lnSpc>
              <a:buFontTx/>
              <a:buNone/>
            </a:pPr>
            <a:r>
              <a:rPr lang="en-US" altLang="en-US" sz="2400" b="1">
                <a:latin typeface="Times New Roman" panose="02020603050405020304" pitchFamily="18" charset="0"/>
                <a:cs typeface="Times New Roman" panose="02020603050405020304" pitchFamily="18" charset="0"/>
              </a:rPr>
              <a:t>Câu thành ngữ nào dưới đây thể hiện sự quan tâm giúp đỡ</a:t>
            </a:r>
          </a:p>
          <a:p>
            <a:pPr algn="just">
              <a:lnSpc>
                <a:spcPts val="2500"/>
              </a:lnSpc>
              <a:buFontTx/>
              <a:buNone/>
            </a:pPr>
            <a:r>
              <a:rPr lang="en-US" altLang="en-US" sz="2400" b="1">
                <a:latin typeface="Times New Roman" panose="02020603050405020304" pitchFamily="18" charset="0"/>
                <a:cs typeface="Times New Roman" panose="02020603050405020304" pitchFamily="18" charset="0"/>
              </a:rPr>
              <a:t>người khác?</a:t>
            </a:r>
            <a:endParaRPr lang="en-US" altLang="en-US" sz="2400">
              <a:latin typeface="Times New Roman" panose="02020603050405020304" pitchFamily="18" charset="0"/>
              <a:cs typeface="Times New Roman" panose="02020603050405020304" pitchFamily="18" charset="0"/>
            </a:endParaRPr>
          </a:p>
          <a:p>
            <a:pPr algn="just">
              <a:lnSpc>
                <a:spcPts val="2500"/>
              </a:lnSpc>
              <a:buFontTx/>
              <a:buNone/>
            </a:pPr>
            <a:r>
              <a:rPr lang="en-US" altLang="en-US" sz="2400">
                <a:latin typeface="Times New Roman" panose="02020603050405020304" pitchFamily="18" charset="0"/>
                <a:cs typeface="Times New Roman" panose="02020603050405020304" pitchFamily="18" charset="0"/>
              </a:rPr>
              <a:t>a. Nói lời phải giữ lấy lời</a:t>
            </a:r>
            <a:br>
              <a:rPr lang="en-US" altLang="en-US" sz="2400">
                <a:latin typeface="Times New Roman" panose="02020603050405020304" pitchFamily="18" charset="0"/>
                <a:cs typeface="Times New Roman" panose="02020603050405020304" pitchFamily="18" charset="0"/>
              </a:rPr>
            </a:br>
            <a:r>
              <a:rPr lang="en-US" altLang="en-US" sz="2400">
                <a:latin typeface="Times New Roman" panose="02020603050405020304" pitchFamily="18" charset="0"/>
                <a:cs typeface="Times New Roman" panose="02020603050405020304" pitchFamily="18" charset="0"/>
              </a:rPr>
              <a:t>b. Lá lành đùm lá rách</a:t>
            </a:r>
            <a:br>
              <a:rPr lang="en-US" altLang="en-US" sz="2400">
                <a:latin typeface="Times New Roman" panose="02020603050405020304" pitchFamily="18" charset="0"/>
                <a:cs typeface="Times New Roman" panose="02020603050405020304" pitchFamily="18" charset="0"/>
              </a:rPr>
            </a:br>
            <a:r>
              <a:rPr lang="en-US" altLang="en-US" sz="2400">
                <a:latin typeface="Times New Roman" panose="02020603050405020304" pitchFamily="18" charset="0"/>
                <a:cs typeface="Times New Roman" panose="02020603050405020304" pitchFamily="18" charset="0"/>
              </a:rPr>
              <a:t>c. Ăn quả nhớ người trồng cây</a:t>
            </a:r>
          </a:p>
        </p:txBody>
      </p:sp>
      <p:pic>
        <p:nvPicPr>
          <p:cNvPr id="8200"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8202"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8205"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3</a:t>
            </a:r>
          </a:p>
        </p:txBody>
      </p:sp>
      <p:sp>
        <p:nvSpPr>
          <p:cNvPr id="8207" name="AutoShape 40"/>
          <p:cNvSpPr>
            <a:spLocks noChangeArrowheads="1"/>
          </p:cNvSpPr>
          <p:nvPr/>
        </p:nvSpPr>
        <p:spPr bwMode="auto">
          <a:xfrm>
            <a:off x="4086225" y="484981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8208" name="AutoShape 41"/>
          <p:cNvSpPr>
            <a:spLocks noChangeArrowheads="1"/>
          </p:cNvSpPr>
          <p:nvPr/>
        </p:nvSpPr>
        <p:spPr bwMode="auto">
          <a:xfrm>
            <a:off x="4162425" y="4957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8209" name="AutoShape 6" descr="img24">
            <a:hlinkClick r:id="rId9" action="ppaction://hlinksldjump"/>
            <a:hlinkHover r:id="" action="ppaction://noaction" highlightClick="1"/>
          </p:cNvPr>
          <p:cNvSpPr>
            <a:spLocks noChangeArrowheads="1"/>
          </p:cNvSpPr>
          <p:nvPr/>
        </p:nvSpPr>
        <p:spPr bwMode="auto">
          <a:xfrm>
            <a:off x="0" y="589121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3</a:t>
            </a:r>
            <a:endParaRPr lang="vi-VN" altLang="en-US" sz="1800" b="1" i="1">
              <a:solidFill>
                <a:srgbClr val="FFFFFF"/>
              </a:solidFill>
              <a:latin typeface="Times New Roman" panose="02020603050405020304" pitchFamily="18" charset="0"/>
            </a:endParaRPr>
          </a:p>
        </p:txBody>
      </p:sp>
      <p:sp>
        <p:nvSpPr>
          <p:cNvPr id="8210" name="AutoShape 7" descr="img24">
            <a:hlinkClick r:id="rId11" action="ppaction://hlinksldjump"/>
            <a:hlinkHover r:id="" action="ppaction://noaction" highlightClick="1"/>
          </p:cNvPr>
          <p:cNvSpPr>
            <a:spLocks noChangeArrowheads="1"/>
          </p:cNvSpPr>
          <p:nvPr/>
        </p:nvSpPr>
        <p:spPr bwMode="auto">
          <a:xfrm>
            <a:off x="0" y="56181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4</a:t>
            </a:r>
            <a:endParaRPr lang="vi-VN" altLang="en-US" sz="1800" b="1" i="1">
              <a:solidFill>
                <a:srgbClr val="FFFFFF"/>
              </a:solidFill>
              <a:latin typeface="Times New Roman" panose="02020603050405020304" pitchFamily="18" charset="0"/>
            </a:endParaRPr>
          </a:p>
        </p:txBody>
      </p:sp>
      <p:sp>
        <p:nvSpPr>
          <p:cNvPr id="8211" name="AutoShape 8" descr="img24">
            <a:hlinkClick r:id="rId12" action="ppaction://hlinksldjump"/>
            <a:hlinkHover r:id="" action="ppaction://noaction" highlightClick="1"/>
          </p:cNvPr>
          <p:cNvSpPr>
            <a:spLocks noChangeArrowheads="1"/>
          </p:cNvSpPr>
          <p:nvPr/>
        </p:nvSpPr>
        <p:spPr bwMode="auto">
          <a:xfrm>
            <a:off x="0" y="5343525"/>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5</a:t>
            </a:r>
            <a:endParaRPr lang="vi-VN" altLang="en-US" sz="1800" b="1" i="1">
              <a:solidFill>
                <a:srgbClr val="FFFFFF"/>
              </a:solidFill>
              <a:latin typeface="Times New Roman" panose="02020603050405020304" pitchFamily="18" charset="0"/>
            </a:endParaRPr>
          </a:p>
        </p:txBody>
      </p:sp>
      <p:sp>
        <p:nvSpPr>
          <p:cNvPr id="8212" name="AutoShape 9" descr="img24">
            <a:hlinkClick r:id="rId14" action="ppaction://hlinksldjump"/>
            <a:hlinkHover r:id="" action="ppaction://noaction" highlightClick="1"/>
          </p:cNvPr>
          <p:cNvSpPr>
            <a:spLocks noChangeArrowheads="1"/>
          </p:cNvSpPr>
          <p:nvPr/>
        </p:nvSpPr>
        <p:spPr bwMode="auto">
          <a:xfrm>
            <a:off x="0" y="50609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8213" name="AutoShape 10" descr="img24">
            <a:hlinkClick r:id="rId15"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8214" name="AutoShape 11" descr="img24">
            <a:hlinkClick r:id="rId16"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8215" name="AutoShape 12" descr="img24">
            <a:hlinkClick r:id="rId17"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8216" name="AutoShape 13" descr="img24">
            <a:hlinkClick r:id="rId18"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8217" name="AutoShape 14" descr="img24">
            <a:hlinkClick r:id="rId19"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8218" name="AutoShape 15" descr="img24">
            <a:hlinkClick r:id="rId20"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8219" name="AutoShape 16" descr="img24">
            <a:hlinkClick r:id="rId21"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8220" name="AutoShape 17" descr="img24">
            <a:hlinkClick r:id="rId22"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8221" name="AutoShape 18" descr="img24">
            <a:hlinkClick r:id="rId11"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8222" name="AutoShape 19" descr="img24">
            <a:hlinkClick r:id="rId23"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8223" name="AutoShape 20" descr="img24">
            <a:hlinkClick r:id="rId24"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8224" name="AutoShape 21" descr="img24">
            <a:hlinkClick r:id="rId25"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8225" name="AutoShape 22" descr="img24">
            <a:hlinkClick r:id="rId14"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8226" name="AutoShape 23" descr="img24">
            <a:hlinkClick r:id="rId26"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3"/>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16421" name="WordArt 37"/>
          <p:cNvSpPr>
            <a:spLocks noChangeArrowheads="1" noChangeShapeType="1" noTextEdit="1"/>
          </p:cNvSpPr>
          <p:nvPr/>
        </p:nvSpPr>
        <p:spPr bwMode="auto">
          <a:xfrm>
            <a:off x="6019800" y="1533525"/>
            <a:ext cx="15017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VnTifani HeavyH" panose="020B7200000000000000" pitchFamily="34" charset="0"/>
              </a:rPr>
              <a:t>TIÕNG VIÖT</a:t>
            </a:r>
          </a:p>
        </p:txBody>
      </p:sp>
      <p:sp>
        <p:nvSpPr>
          <p:cNvPr id="16422" name="WordArt 38"/>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VnTifani HeavyH" panose="020B7200000000000000" pitchFamily="34" charset="0"/>
              </a:rPr>
              <a:t>LÜnh vùc</a:t>
            </a:r>
          </a:p>
        </p:txBody>
      </p:sp>
      <p:pic>
        <p:nvPicPr>
          <p:cNvPr id="8229" name="Picture 40" descr="atom">
            <a:hlinkClick r:id="" action="ppaction://noaction"/>
          </p:cNvPr>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5" name="AutoShape 41"/>
          <p:cNvSpPr>
            <a:spLocks noChangeArrowheads="1"/>
          </p:cNvSpPr>
          <p:nvPr/>
        </p:nvSpPr>
        <p:spPr bwMode="auto">
          <a:xfrm>
            <a:off x="7772400" y="4419600"/>
            <a:ext cx="1295400" cy="1524000"/>
          </a:xfrm>
          <a:prstGeom prst="cloudCallout">
            <a:avLst>
              <a:gd name="adj1" fmla="val 237134"/>
              <a:gd name="adj2" fmla="val 86458"/>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400" b="1">
                <a:solidFill>
                  <a:srgbClr val="0000CC"/>
                </a:solidFill>
                <a:effectLst>
                  <a:outerShdw blurRad="38100" dist="38100" dir="2700000" algn="tl">
                    <a:srgbClr val="000000"/>
                  </a:outerShdw>
                </a:effectLst>
                <a:latin typeface=".VnTime" pitchFamily="34" charset="0"/>
              </a:rPr>
              <a:t>15 gi©y b¾t ®Çu</a:t>
            </a:r>
          </a:p>
        </p:txBody>
      </p:sp>
      <p:grpSp>
        <p:nvGrpSpPr>
          <p:cNvPr id="16426" name="Group 42"/>
          <p:cNvGrpSpPr>
            <a:grpSpLocks/>
          </p:cNvGrpSpPr>
          <p:nvPr/>
        </p:nvGrpSpPr>
        <p:grpSpPr bwMode="auto">
          <a:xfrm>
            <a:off x="1638300" y="4419600"/>
            <a:ext cx="1485900" cy="1371600"/>
            <a:chOff x="4450" y="0"/>
            <a:chExt cx="1118" cy="1104"/>
          </a:xfrm>
        </p:grpSpPr>
        <p:pic>
          <p:nvPicPr>
            <p:cNvPr id="8288" name="Picture 43"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9"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16429" name="Group 45"/>
          <p:cNvGrpSpPr>
            <a:grpSpLocks/>
          </p:cNvGrpSpPr>
          <p:nvPr/>
        </p:nvGrpSpPr>
        <p:grpSpPr bwMode="auto">
          <a:xfrm>
            <a:off x="1616075" y="4419600"/>
            <a:ext cx="1485900" cy="1371600"/>
            <a:chOff x="4450" y="0"/>
            <a:chExt cx="1118" cy="1104"/>
          </a:xfrm>
        </p:grpSpPr>
        <p:pic>
          <p:nvPicPr>
            <p:cNvPr id="8286" name="Picture 46"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7"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16432" name="Group 48"/>
          <p:cNvGrpSpPr>
            <a:grpSpLocks/>
          </p:cNvGrpSpPr>
          <p:nvPr/>
        </p:nvGrpSpPr>
        <p:grpSpPr bwMode="auto">
          <a:xfrm>
            <a:off x="1638300" y="4419600"/>
            <a:ext cx="1485900" cy="1371600"/>
            <a:chOff x="4450" y="0"/>
            <a:chExt cx="1118" cy="1104"/>
          </a:xfrm>
        </p:grpSpPr>
        <p:pic>
          <p:nvPicPr>
            <p:cNvPr id="8284" name="Picture 49"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5"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16435" name="Group 51"/>
          <p:cNvGrpSpPr>
            <a:grpSpLocks/>
          </p:cNvGrpSpPr>
          <p:nvPr/>
        </p:nvGrpSpPr>
        <p:grpSpPr bwMode="auto">
          <a:xfrm>
            <a:off x="1638300" y="4419600"/>
            <a:ext cx="1485900" cy="1371600"/>
            <a:chOff x="4450" y="0"/>
            <a:chExt cx="1118" cy="1104"/>
          </a:xfrm>
        </p:grpSpPr>
        <p:pic>
          <p:nvPicPr>
            <p:cNvPr id="8282" name="Picture 52"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3"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16438" name="Group 54"/>
          <p:cNvGrpSpPr>
            <a:grpSpLocks/>
          </p:cNvGrpSpPr>
          <p:nvPr/>
        </p:nvGrpSpPr>
        <p:grpSpPr bwMode="auto">
          <a:xfrm>
            <a:off x="1616075" y="4419600"/>
            <a:ext cx="1485900" cy="1371600"/>
            <a:chOff x="4450" y="0"/>
            <a:chExt cx="1118" cy="1104"/>
          </a:xfrm>
        </p:grpSpPr>
        <p:pic>
          <p:nvPicPr>
            <p:cNvPr id="8280" name="Picture 55"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1"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16441" name="Group 57"/>
          <p:cNvGrpSpPr>
            <a:grpSpLocks/>
          </p:cNvGrpSpPr>
          <p:nvPr/>
        </p:nvGrpSpPr>
        <p:grpSpPr bwMode="auto">
          <a:xfrm>
            <a:off x="1638300" y="4419600"/>
            <a:ext cx="1485900" cy="1371600"/>
            <a:chOff x="4450" y="0"/>
            <a:chExt cx="1118" cy="1104"/>
          </a:xfrm>
        </p:grpSpPr>
        <p:pic>
          <p:nvPicPr>
            <p:cNvPr id="8278" name="Picture 58"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9"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16444" name="Group 60"/>
          <p:cNvGrpSpPr>
            <a:grpSpLocks/>
          </p:cNvGrpSpPr>
          <p:nvPr/>
        </p:nvGrpSpPr>
        <p:grpSpPr bwMode="auto">
          <a:xfrm>
            <a:off x="1638300" y="4419600"/>
            <a:ext cx="1485900" cy="1371600"/>
            <a:chOff x="4450" y="0"/>
            <a:chExt cx="1118" cy="1104"/>
          </a:xfrm>
        </p:grpSpPr>
        <p:pic>
          <p:nvPicPr>
            <p:cNvPr id="8276" name="Picture 61"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7"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16447" name="Group 63"/>
          <p:cNvGrpSpPr>
            <a:grpSpLocks/>
          </p:cNvGrpSpPr>
          <p:nvPr/>
        </p:nvGrpSpPr>
        <p:grpSpPr bwMode="auto">
          <a:xfrm>
            <a:off x="1638300" y="4419600"/>
            <a:ext cx="1485900" cy="1371600"/>
            <a:chOff x="4450" y="0"/>
            <a:chExt cx="1118" cy="1104"/>
          </a:xfrm>
        </p:grpSpPr>
        <p:pic>
          <p:nvPicPr>
            <p:cNvPr id="8274" name="Picture 64"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5"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16450" name="Group 66"/>
          <p:cNvGrpSpPr>
            <a:grpSpLocks/>
          </p:cNvGrpSpPr>
          <p:nvPr/>
        </p:nvGrpSpPr>
        <p:grpSpPr bwMode="auto">
          <a:xfrm>
            <a:off x="1600200" y="4406900"/>
            <a:ext cx="1485900" cy="1371600"/>
            <a:chOff x="4450" y="0"/>
            <a:chExt cx="1118" cy="1104"/>
          </a:xfrm>
        </p:grpSpPr>
        <p:pic>
          <p:nvPicPr>
            <p:cNvPr id="8272" name="Picture 67"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3"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16453" name="Group 69"/>
          <p:cNvGrpSpPr>
            <a:grpSpLocks/>
          </p:cNvGrpSpPr>
          <p:nvPr/>
        </p:nvGrpSpPr>
        <p:grpSpPr bwMode="auto">
          <a:xfrm>
            <a:off x="1638300" y="4419600"/>
            <a:ext cx="1485900" cy="1371600"/>
            <a:chOff x="4450" y="0"/>
            <a:chExt cx="1118" cy="1104"/>
          </a:xfrm>
        </p:grpSpPr>
        <p:pic>
          <p:nvPicPr>
            <p:cNvPr id="8270" name="Picture 70"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1"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16456" name="Group 72"/>
          <p:cNvGrpSpPr>
            <a:grpSpLocks/>
          </p:cNvGrpSpPr>
          <p:nvPr/>
        </p:nvGrpSpPr>
        <p:grpSpPr bwMode="auto">
          <a:xfrm>
            <a:off x="1616075" y="4419600"/>
            <a:ext cx="1485900" cy="1371600"/>
            <a:chOff x="4450" y="0"/>
            <a:chExt cx="1118" cy="1104"/>
          </a:xfrm>
        </p:grpSpPr>
        <p:pic>
          <p:nvPicPr>
            <p:cNvPr id="8268" name="Picture 73"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9"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16459" name="Group 75"/>
          <p:cNvGrpSpPr>
            <a:grpSpLocks/>
          </p:cNvGrpSpPr>
          <p:nvPr/>
        </p:nvGrpSpPr>
        <p:grpSpPr bwMode="auto">
          <a:xfrm>
            <a:off x="1638300" y="4419600"/>
            <a:ext cx="1485900" cy="1371600"/>
            <a:chOff x="4450" y="0"/>
            <a:chExt cx="1118" cy="1104"/>
          </a:xfrm>
        </p:grpSpPr>
        <p:pic>
          <p:nvPicPr>
            <p:cNvPr id="8266" name="Picture 76"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7"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16462" name="Group 78"/>
          <p:cNvGrpSpPr>
            <a:grpSpLocks/>
          </p:cNvGrpSpPr>
          <p:nvPr/>
        </p:nvGrpSpPr>
        <p:grpSpPr bwMode="auto">
          <a:xfrm>
            <a:off x="1616075" y="4419600"/>
            <a:ext cx="1485900" cy="1371600"/>
            <a:chOff x="4450" y="0"/>
            <a:chExt cx="1118" cy="1104"/>
          </a:xfrm>
        </p:grpSpPr>
        <p:pic>
          <p:nvPicPr>
            <p:cNvPr id="8264" name="Picture 79"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5"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16465" name="Group 81"/>
          <p:cNvGrpSpPr>
            <a:grpSpLocks/>
          </p:cNvGrpSpPr>
          <p:nvPr/>
        </p:nvGrpSpPr>
        <p:grpSpPr bwMode="auto">
          <a:xfrm>
            <a:off x="1616075" y="4419600"/>
            <a:ext cx="1485900" cy="1371600"/>
            <a:chOff x="4450" y="0"/>
            <a:chExt cx="1118" cy="1104"/>
          </a:xfrm>
        </p:grpSpPr>
        <p:pic>
          <p:nvPicPr>
            <p:cNvPr id="8262" name="Picture 82"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3"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16468" name="Group 84"/>
          <p:cNvGrpSpPr>
            <a:grpSpLocks/>
          </p:cNvGrpSpPr>
          <p:nvPr/>
        </p:nvGrpSpPr>
        <p:grpSpPr bwMode="auto">
          <a:xfrm>
            <a:off x="1638300" y="4419600"/>
            <a:ext cx="1485900" cy="1371600"/>
            <a:chOff x="4450" y="0"/>
            <a:chExt cx="1118" cy="1104"/>
          </a:xfrm>
        </p:grpSpPr>
        <p:pic>
          <p:nvPicPr>
            <p:cNvPr id="8260" name="Picture 85" descr="CLOC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1"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16471" name="AutoShape 87"/>
          <p:cNvSpPr>
            <a:spLocks noChangeArrowheads="1"/>
          </p:cNvSpPr>
          <p:nvPr/>
        </p:nvSpPr>
        <p:spPr bwMode="auto">
          <a:xfrm>
            <a:off x="7772400" y="4419600"/>
            <a:ext cx="1143000" cy="1600200"/>
          </a:xfrm>
          <a:prstGeom prst="cloudCallout">
            <a:avLst>
              <a:gd name="adj1" fmla="val 701250"/>
              <a:gd name="adj2" fmla="val -30458"/>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400" b="1">
                <a:solidFill>
                  <a:srgbClr val="0000CC"/>
                </a:solidFill>
                <a:effectLst>
                  <a:outerShdw blurRad="38100" dist="38100" dir="2700000" algn="tl">
                    <a:srgbClr val="000000"/>
                  </a:outerShdw>
                </a:effectLst>
                <a:latin typeface=".VnTime" pitchFamily="34" charset="0"/>
              </a:rPr>
              <a:t>§· hÕt 15 gi©y</a:t>
            </a:r>
          </a:p>
        </p:txBody>
      </p:sp>
      <p:pic>
        <p:nvPicPr>
          <p:cNvPr id="8247" name="Picture 90" descr="atom">
            <a:hlinkClick r:id="" action="ppaction://noaction"/>
          </p:cNvPr>
          <p:cNvPicPr>
            <a:picLocks noChangeAspect="1" noChangeArrowheads="1" noCrop="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8" name="Picture 91" descr="690739pesbqr6dqw"/>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9" name="Picture 92" descr="690739pesbqr6dqw"/>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0" name="Picture 93" descr="690739pesbqr6dqw"/>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1" name="Picture 94" descr="690739pesbqr6dqw"/>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52" name="Group 95"/>
          <p:cNvGrpSpPr>
            <a:grpSpLocks/>
          </p:cNvGrpSpPr>
          <p:nvPr/>
        </p:nvGrpSpPr>
        <p:grpSpPr bwMode="auto">
          <a:xfrm>
            <a:off x="7467600" y="6019800"/>
            <a:ext cx="1828800" cy="838200"/>
            <a:chOff x="0" y="3552"/>
            <a:chExt cx="1392" cy="768"/>
          </a:xfrm>
        </p:grpSpPr>
        <p:pic>
          <p:nvPicPr>
            <p:cNvPr id="8258" name="Picture 96" descr="671691"/>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9" name="Picture 97" descr="671691"/>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53" name="Group 98"/>
          <p:cNvGrpSpPr>
            <a:grpSpLocks/>
          </p:cNvGrpSpPr>
          <p:nvPr/>
        </p:nvGrpSpPr>
        <p:grpSpPr bwMode="auto">
          <a:xfrm>
            <a:off x="1219200" y="6096000"/>
            <a:ext cx="1752600" cy="762000"/>
            <a:chOff x="0" y="3552"/>
            <a:chExt cx="1392" cy="768"/>
          </a:xfrm>
        </p:grpSpPr>
        <p:pic>
          <p:nvPicPr>
            <p:cNvPr id="8256" name="Picture 99" descr="671691"/>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7" name="Picture 100" descr="671691"/>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56" name="AutoShape 12"/>
          <p:cNvSpPr>
            <a:spLocks noChangeArrowheads="1"/>
          </p:cNvSpPr>
          <p:nvPr/>
        </p:nvSpPr>
        <p:spPr bwMode="auto">
          <a:xfrm>
            <a:off x="3200400" y="5622925"/>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smtClean="0">
                <a:solidFill>
                  <a:srgbClr val="0000FF"/>
                </a:solidFill>
                <a:latin typeface="Times New Roman" panose="02020603050405020304" pitchFamily="18" charset="0"/>
                <a:cs typeface="Times New Roman" panose="02020603050405020304" pitchFamily="18" charset="0"/>
              </a:rPr>
              <a:t>b</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16488" name="Text Box 42"/>
          <p:cNvSpPr txBox="1">
            <a:spLocks noChangeArrowheads="1"/>
          </p:cNvSpPr>
          <p:nvPr/>
        </p:nvSpPr>
        <p:spPr bwMode="auto">
          <a:xfrm>
            <a:off x="3968750" y="4962525"/>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6"/>
                                        </p:tgtEl>
                                        <p:attrNameLst>
                                          <p:attrName>style.visibility</p:attrName>
                                        </p:attrNameLst>
                                      </p:cBhvr>
                                      <p:to>
                                        <p:strVal val="visible"/>
                                      </p:to>
                                    </p:set>
                                    <p:anim calcmode="lin" valueType="num">
                                      <p:cBhvr additive="base">
                                        <p:cTn id="7" dur="500" fill="hold"/>
                                        <p:tgtEl>
                                          <p:spTgt spid="16396"/>
                                        </p:tgtEl>
                                        <p:attrNameLst>
                                          <p:attrName>ppt_x</p:attrName>
                                        </p:attrNameLst>
                                      </p:cBhvr>
                                      <p:tavLst>
                                        <p:tav tm="0">
                                          <p:val>
                                            <p:strVal val="#ppt_x"/>
                                          </p:val>
                                        </p:tav>
                                        <p:tav tm="100000">
                                          <p:val>
                                            <p:strVal val="#ppt_x"/>
                                          </p:val>
                                        </p:tav>
                                      </p:tavLst>
                                    </p:anim>
                                    <p:anim calcmode="lin" valueType="num">
                                      <p:cBhvr additive="base">
                                        <p:cTn id="8" dur="500" fill="hold"/>
                                        <p:tgtEl>
                                          <p:spTgt spid="1639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6396"/>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16422"/>
                                        </p:tgtEl>
                                        <p:attrNameLst>
                                          <p:attrName>style.visibility</p:attrName>
                                        </p:attrNameLst>
                                      </p:cBhvr>
                                      <p:to>
                                        <p:strVal val="visible"/>
                                      </p:to>
                                    </p:set>
                                    <p:anim calcmode="lin" valueType="num">
                                      <p:cBhvr>
                                        <p:cTn id="13" dur="5000" fill="hold"/>
                                        <p:tgtEl>
                                          <p:spTgt spid="16422"/>
                                        </p:tgtEl>
                                        <p:attrNameLst>
                                          <p:attrName>ppt_w</p:attrName>
                                        </p:attrNameLst>
                                      </p:cBhvr>
                                      <p:tavLst>
                                        <p:tav tm="0" fmla="#ppt_w*sin(2.5*pi*$)">
                                          <p:val>
                                            <p:fltVal val="0"/>
                                          </p:val>
                                        </p:tav>
                                        <p:tav tm="100000">
                                          <p:val>
                                            <p:fltVal val="1"/>
                                          </p:val>
                                        </p:tav>
                                      </p:tavLst>
                                    </p:anim>
                                    <p:anim calcmode="lin" valueType="num">
                                      <p:cBhvr>
                                        <p:cTn id="14" dur="5000" fill="hold"/>
                                        <p:tgtEl>
                                          <p:spTgt spid="16422"/>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16421"/>
                                        </p:tgtEl>
                                        <p:attrNameLst>
                                          <p:attrName>style.visibility</p:attrName>
                                        </p:attrNameLst>
                                      </p:cBhvr>
                                      <p:to>
                                        <p:strVal val="visible"/>
                                      </p:to>
                                    </p:set>
                                    <p:anim calcmode="lin" valueType="num">
                                      <p:cBhvr>
                                        <p:cTn id="17" dur="5000" fill="hold"/>
                                        <p:tgtEl>
                                          <p:spTgt spid="16421"/>
                                        </p:tgtEl>
                                        <p:attrNameLst>
                                          <p:attrName>ppt_w</p:attrName>
                                        </p:attrNameLst>
                                      </p:cBhvr>
                                      <p:tavLst>
                                        <p:tav tm="0" fmla="#ppt_w*sin(2.5*pi*$)">
                                          <p:val>
                                            <p:fltVal val="0"/>
                                          </p:val>
                                        </p:tav>
                                        <p:tav tm="100000">
                                          <p:val>
                                            <p:fltVal val="1"/>
                                          </p:val>
                                        </p:tav>
                                      </p:tavLst>
                                    </p:anim>
                                    <p:anim calcmode="lin" valueType="num">
                                      <p:cBhvr>
                                        <p:cTn id="18" dur="5000" fill="hold"/>
                                        <p:tgtEl>
                                          <p:spTgt spid="16421"/>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6389">
                                            <p:txEl>
                                              <p:pRg st="0" end="0"/>
                                            </p:txEl>
                                          </p:spTgt>
                                        </p:tgtEl>
                                        <p:attrNameLst>
                                          <p:attrName>style.visibility</p:attrName>
                                        </p:attrNameLst>
                                      </p:cBhvr>
                                      <p:to>
                                        <p:strVal val="visible"/>
                                      </p:to>
                                    </p:set>
                                    <p:anim calcmode="lin" valueType="num">
                                      <p:cBhvr>
                                        <p:cTn id="23" dur="500" fill="hold"/>
                                        <p:tgtEl>
                                          <p:spTgt spid="1638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6389">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638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638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638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16389">
                                            <p:txEl>
                                              <p:pRg st="1" end="1"/>
                                            </p:txEl>
                                          </p:spTgt>
                                        </p:tgtEl>
                                        <p:attrNameLst>
                                          <p:attrName>style.visibility</p:attrName>
                                        </p:attrNameLst>
                                      </p:cBhvr>
                                      <p:to>
                                        <p:strVal val="visible"/>
                                      </p:to>
                                    </p:set>
                                    <p:anim calcmode="lin" valueType="num">
                                      <p:cBhvr>
                                        <p:cTn id="32" dur="500" fill="hold"/>
                                        <p:tgtEl>
                                          <p:spTgt spid="1638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6389">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1638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638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6389">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16389">
                                            <p:txEl>
                                              <p:pRg st="2" end="2"/>
                                            </p:txEl>
                                          </p:spTgt>
                                        </p:tgtEl>
                                        <p:attrNameLst>
                                          <p:attrName>style.visibility</p:attrName>
                                        </p:attrNameLst>
                                      </p:cBhvr>
                                      <p:to>
                                        <p:strVal val="visible"/>
                                      </p:to>
                                    </p:set>
                                    <p:anim calcmode="lin" valueType="num">
                                      <p:cBhvr>
                                        <p:cTn id="41" dur="500" fill="hold"/>
                                        <p:tgtEl>
                                          <p:spTgt spid="1638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6389">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1638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638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6389">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6425"/>
                                        </p:tgtEl>
                                        <p:attrNameLst>
                                          <p:attrName>style.visibility</p:attrName>
                                        </p:attrNameLst>
                                      </p:cBhvr>
                                      <p:to>
                                        <p:strVal val="visible"/>
                                      </p:to>
                                    </p:set>
                                    <p:animEffect transition="in" filter="checkerboard(across)">
                                      <p:cBhvr>
                                        <p:cTn id="50" dur="1000"/>
                                        <p:tgtEl>
                                          <p:spTgt spid="16425"/>
                                        </p:tgtEl>
                                      </p:cBhvr>
                                    </p:animEffect>
                                  </p:childTnLst>
                                  <p:subTnLst>
                                    <p:audio>
                                      <p:cMediaNode vol="0">
                                        <p:cTn display="0" masterRel="sameClick">
                                          <p:stCondLst>
                                            <p:cond evt="begin" delay="0">
                                              <p:tn val="48"/>
                                            </p:cond>
                                          </p:stCondLst>
                                          <p:endCondLst>
                                            <p:cond evt="onStopAudio" delay="0">
                                              <p:tgtEl>
                                                <p:sldTgt/>
                                              </p:tgtEl>
                                            </p:cond>
                                          </p:endCondLst>
                                        </p:cTn>
                                        <p:tgtEl>
                                          <p:sndTgt r:embed="rId3" name="REC04.wav"/>
                                        </p:tgtEl>
                                      </p:cMediaNode>
                                    </p:audio>
                                  </p:subTnLst>
                                </p:cTn>
                              </p:par>
                            </p:childTnLst>
                          </p:cTn>
                        </p:par>
                        <p:par>
                          <p:cTn id="51" fill="hold" nodeType="afterGroup">
                            <p:stCondLst>
                              <p:cond delay="1000"/>
                            </p:stCondLst>
                            <p:childTnLst>
                              <p:par>
                                <p:cTn id="52" presetID="5" presetClass="exit" presetSubtype="10" fill="hold" grpId="1" nodeType="afterEffect">
                                  <p:stCondLst>
                                    <p:cond delay="500"/>
                                  </p:stCondLst>
                                  <p:childTnLst>
                                    <p:animEffect transition="out" filter="checkerboard(across)">
                                      <p:cBhvr>
                                        <p:cTn id="53" dur="500"/>
                                        <p:tgtEl>
                                          <p:spTgt spid="16425"/>
                                        </p:tgtEl>
                                      </p:cBhvr>
                                    </p:animEffect>
                                    <p:set>
                                      <p:cBhvr>
                                        <p:cTn id="54" dur="1" fill="hold">
                                          <p:stCondLst>
                                            <p:cond delay="499"/>
                                          </p:stCondLst>
                                        </p:cTn>
                                        <p:tgtEl>
                                          <p:spTgt spid="16425"/>
                                        </p:tgtEl>
                                        <p:attrNameLst>
                                          <p:attrName>style.visibility</p:attrName>
                                        </p:attrNameLst>
                                      </p:cBhvr>
                                      <p:to>
                                        <p:strVal val="hidden"/>
                                      </p:to>
                                    </p:set>
                                  </p:childTnLst>
                                  <p:subTnLst>
                                    <p:audio>
                                      <p:cMediaNode vol="7000">
                                        <p:cTn display="0" masterRel="sameClick">
                                          <p:stCondLst>
                                            <p:cond evt="begin" delay="0">
                                              <p:tn val="52"/>
                                            </p:cond>
                                          </p:stCondLst>
                                          <p:endCondLst>
                                            <p:cond evt="onStopAudio" delay="0">
                                              <p:tgtEl>
                                                <p:sldTgt/>
                                              </p:tgtEl>
                                            </p:cond>
                                          </p:endCondLst>
                                        </p:cTn>
                                        <p:tgtEl>
                                          <p:sndTgt r:embed="rId3" name="REC04.wav"/>
                                        </p:tgtEl>
                                      </p:cMediaNode>
                                    </p:audio>
                                  </p:subTnLst>
                                </p:cTn>
                              </p:par>
                            </p:childTnLst>
                          </p:cTn>
                        </p:par>
                        <p:par>
                          <p:cTn id="55" fill="hold" nodeType="afterGroup">
                            <p:stCondLst>
                              <p:cond delay="2000"/>
                            </p:stCondLst>
                            <p:childTnLst>
                              <p:par>
                                <p:cTn id="56" presetID="1" presetClass="entr" presetSubtype="0" fill="hold" nodeType="afterEffect">
                                  <p:stCondLst>
                                    <p:cond delay="1000"/>
                                  </p:stCondLst>
                                  <p:childTnLst>
                                    <p:set>
                                      <p:cBhvr>
                                        <p:cTn id="57" dur="1" fill="hold">
                                          <p:stCondLst>
                                            <p:cond delay="0"/>
                                          </p:stCondLst>
                                        </p:cTn>
                                        <p:tgtEl>
                                          <p:spTgt spid="16426"/>
                                        </p:tgtEl>
                                        <p:attrNameLst>
                                          <p:attrName>style.visibility</p:attrName>
                                        </p:attrNameLst>
                                      </p:cBhvr>
                                      <p:to>
                                        <p:strVal val="visible"/>
                                      </p:to>
                                    </p:set>
                                  </p:childTnLst>
                                  <p:subTnLst>
                                    <p:audio>
                                      <p:cMediaNode vol="100000">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3000"/>
                            </p:stCondLst>
                            <p:childTnLst>
                              <p:par>
                                <p:cTn id="59" presetID="1" presetClass="entr" presetSubtype="0" fill="hold" nodeType="afterEffect">
                                  <p:stCondLst>
                                    <p:cond delay="1000"/>
                                  </p:stCondLst>
                                  <p:childTnLst>
                                    <p:set>
                                      <p:cBhvr>
                                        <p:cTn id="60" dur="1" fill="hold">
                                          <p:stCondLst>
                                            <p:cond delay="0"/>
                                          </p:stCondLst>
                                        </p:cTn>
                                        <p:tgtEl>
                                          <p:spTgt spid="16429"/>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4000"/>
                            </p:stCondLst>
                            <p:childTnLst>
                              <p:par>
                                <p:cTn id="62" presetID="1" presetClass="entr" presetSubtype="0" fill="hold" nodeType="afterEffect">
                                  <p:stCondLst>
                                    <p:cond delay="1000"/>
                                  </p:stCondLst>
                                  <p:childTnLst>
                                    <p:set>
                                      <p:cBhvr>
                                        <p:cTn id="63" dur="1" fill="hold">
                                          <p:stCondLst>
                                            <p:cond delay="0"/>
                                          </p:stCondLst>
                                        </p:cTn>
                                        <p:tgtEl>
                                          <p:spTgt spid="16432"/>
                                        </p:tgtEl>
                                        <p:attrNameLst>
                                          <p:attrName>style.visibility</p:attrName>
                                        </p:attrNameLst>
                                      </p:cBhvr>
                                      <p:to>
                                        <p:strVal val="visible"/>
                                      </p:to>
                                    </p:set>
                                  </p:childTnLst>
                                  <p:subTnLst>
                                    <p:audio>
                                      <p:cMediaNode vol="100000">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5000"/>
                            </p:stCondLst>
                            <p:childTnLst>
                              <p:par>
                                <p:cTn id="65" presetID="1" presetClass="entr" presetSubtype="0" fill="hold" nodeType="afterEffect">
                                  <p:stCondLst>
                                    <p:cond delay="1000"/>
                                  </p:stCondLst>
                                  <p:childTnLst>
                                    <p:set>
                                      <p:cBhvr>
                                        <p:cTn id="66" dur="1" fill="hold">
                                          <p:stCondLst>
                                            <p:cond delay="0"/>
                                          </p:stCondLst>
                                        </p:cTn>
                                        <p:tgtEl>
                                          <p:spTgt spid="16435"/>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6000"/>
                            </p:stCondLst>
                            <p:childTnLst>
                              <p:par>
                                <p:cTn id="68" presetID="1" presetClass="entr" presetSubtype="0" fill="hold" nodeType="afterEffect">
                                  <p:stCondLst>
                                    <p:cond delay="1000"/>
                                  </p:stCondLst>
                                  <p:childTnLst>
                                    <p:set>
                                      <p:cBhvr>
                                        <p:cTn id="69" dur="1" fill="hold">
                                          <p:stCondLst>
                                            <p:cond delay="0"/>
                                          </p:stCondLst>
                                        </p:cTn>
                                        <p:tgtEl>
                                          <p:spTgt spid="16438"/>
                                        </p:tgtEl>
                                        <p:attrNameLst>
                                          <p:attrName>style.visibility</p:attrName>
                                        </p:attrNameLst>
                                      </p:cBhvr>
                                      <p:to>
                                        <p:strVal val="visible"/>
                                      </p:to>
                                    </p:set>
                                  </p:childTnLst>
                                  <p:subTnLst>
                                    <p:audio>
                                      <p:cMediaNode vol="100000">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7000"/>
                            </p:stCondLst>
                            <p:childTnLst>
                              <p:par>
                                <p:cTn id="71" presetID="1" presetClass="entr" presetSubtype="0" fill="hold" nodeType="afterEffect">
                                  <p:stCondLst>
                                    <p:cond delay="1000"/>
                                  </p:stCondLst>
                                  <p:childTnLst>
                                    <p:set>
                                      <p:cBhvr>
                                        <p:cTn id="72" dur="1" fill="hold">
                                          <p:stCondLst>
                                            <p:cond delay="0"/>
                                          </p:stCondLst>
                                        </p:cTn>
                                        <p:tgtEl>
                                          <p:spTgt spid="1644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8000"/>
                            </p:stCondLst>
                            <p:childTnLst>
                              <p:par>
                                <p:cTn id="74" presetID="1" presetClass="entr" presetSubtype="0" fill="hold" nodeType="afterEffect">
                                  <p:stCondLst>
                                    <p:cond delay="1000"/>
                                  </p:stCondLst>
                                  <p:childTnLst>
                                    <p:set>
                                      <p:cBhvr>
                                        <p:cTn id="75" dur="1" fill="hold">
                                          <p:stCondLst>
                                            <p:cond delay="0"/>
                                          </p:stCondLst>
                                        </p:cTn>
                                        <p:tgtEl>
                                          <p:spTgt spid="1644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9000"/>
                            </p:stCondLst>
                            <p:childTnLst>
                              <p:par>
                                <p:cTn id="77" presetID="1" presetClass="entr" presetSubtype="0" fill="hold" nodeType="afterEffect">
                                  <p:stCondLst>
                                    <p:cond delay="1000"/>
                                  </p:stCondLst>
                                  <p:childTnLst>
                                    <p:set>
                                      <p:cBhvr>
                                        <p:cTn id="78" dur="1" fill="hold">
                                          <p:stCondLst>
                                            <p:cond delay="0"/>
                                          </p:stCondLst>
                                        </p:cTn>
                                        <p:tgtEl>
                                          <p:spTgt spid="1644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0000"/>
                            </p:stCondLst>
                            <p:childTnLst>
                              <p:par>
                                <p:cTn id="80" presetID="1" presetClass="entr" presetSubtype="0" fill="hold" nodeType="afterEffect">
                                  <p:stCondLst>
                                    <p:cond delay="1000"/>
                                  </p:stCondLst>
                                  <p:childTnLst>
                                    <p:set>
                                      <p:cBhvr>
                                        <p:cTn id="81" dur="1" fill="hold">
                                          <p:stCondLst>
                                            <p:cond delay="0"/>
                                          </p:stCondLst>
                                        </p:cTn>
                                        <p:tgtEl>
                                          <p:spTgt spid="16450"/>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1000"/>
                            </p:stCondLst>
                            <p:childTnLst>
                              <p:par>
                                <p:cTn id="83" presetID="1" presetClass="entr" presetSubtype="0" fill="hold" nodeType="afterEffect">
                                  <p:stCondLst>
                                    <p:cond delay="1000"/>
                                  </p:stCondLst>
                                  <p:childTnLst>
                                    <p:set>
                                      <p:cBhvr>
                                        <p:cTn id="84" dur="1" fill="hold">
                                          <p:stCondLst>
                                            <p:cond delay="0"/>
                                          </p:stCondLst>
                                        </p:cTn>
                                        <p:tgtEl>
                                          <p:spTgt spid="16453"/>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12000"/>
                            </p:stCondLst>
                            <p:childTnLst>
                              <p:par>
                                <p:cTn id="86" presetID="1" presetClass="entr" presetSubtype="0" fill="hold" nodeType="afterEffect">
                                  <p:stCondLst>
                                    <p:cond delay="1000"/>
                                  </p:stCondLst>
                                  <p:childTnLst>
                                    <p:set>
                                      <p:cBhvr>
                                        <p:cTn id="87" dur="1" fill="hold">
                                          <p:stCondLst>
                                            <p:cond delay="0"/>
                                          </p:stCondLst>
                                        </p:cTn>
                                        <p:tgtEl>
                                          <p:spTgt spid="1645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3000"/>
                            </p:stCondLst>
                            <p:childTnLst>
                              <p:par>
                                <p:cTn id="89" presetID="1" presetClass="entr" presetSubtype="0" fill="hold" nodeType="afterEffect">
                                  <p:stCondLst>
                                    <p:cond delay="1000"/>
                                  </p:stCondLst>
                                  <p:childTnLst>
                                    <p:set>
                                      <p:cBhvr>
                                        <p:cTn id="90" dur="1" fill="hold">
                                          <p:stCondLst>
                                            <p:cond delay="0"/>
                                          </p:stCondLst>
                                        </p:cTn>
                                        <p:tgtEl>
                                          <p:spTgt spid="16459"/>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4000"/>
                            </p:stCondLst>
                            <p:childTnLst>
                              <p:par>
                                <p:cTn id="92" presetID="1" presetClass="entr" presetSubtype="0" fill="hold" nodeType="afterEffect">
                                  <p:stCondLst>
                                    <p:cond delay="1000"/>
                                  </p:stCondLst>
                                  <p:childTnLst>
                                    <p:set>
                                      <p:cBhvr>
                                        <p:cTn id="93" dur="1" fill="hold">
                                          <p:stCondLst>
                                            <p:cond delay="0"/>
                                          </p:stCondLst>
                                        </p:cTn>
                                        <p:tgtEl>
                                          <p:spTgt spid="16462"/>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ING.WAV"/>
                                        </p:tgtEl>
                                      </p:cMediaNode>
                                    </p:audio>
                                  </p:subTnLst>
                                </p:cTn>
                              </p:par>
                            </p:childTnLst>
                          </p:cTn>
                        </p:par>
                        <p:par>
                          <p:cTn id="94" fill="hold" nodeType="afterGroup">
                            <p:stCondLst>
                              <p:cond delay="15000"/>
                            </p:stCondLst>
                            <p:childTnLst>
                              <p:par>
                                <p:cTn id="95" presetID="1" presetClass="entr" presetSubtype="0" fill="hold" nodeType="afterEffect">
                                  <p:stCondLst>
                                    <p:cond delay="1000"/>
                                  </p:stCondLst>
                                  <p:childTnLst>
                                    <p:set>
                                      <p:cBhvr>
                                        <p:cTn id="96" dur="1" fill="hold">
                                          <p:stCondLst>
                                            <p:cond delay="0"/>
                                          </p:stCondLst>
                                        </p:cTn>
                                        <p:tgtEl>
                                          <p:spTgt spid="16465"/>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ING.WAV"/>
                                        </p:tgtEl>
                                      </p:cMediaNode>
                                    </p:audio>
                                  </p:subTnLst>
                                </p:cTn>
                              </p:par>
                            </p:childTnLst>
                          </p:cTn>
                        </p:par>
                        <p:par>
                          <p:cTn id="97" fill="hold" nodeType="afterGroup">
                            <p:stCondLst>
                              <p:cond delay="16000"/>
                            </p:stCondLst>
                            <p:childTnLst>
                              <p:par>
                                <p:cTn id="98" presetID="1" presetClass="entr" presetSubtype="0" fill="hold" nodeType="afterEffect">
                                  <p:stCondLst>
                                    <p:cond delay="1000"/>
                                  </p:stCondLst>
                                  <p:childTnLst>
                                    <p:set>
                                      <p:cBhvr>
                                        <p:cTn id="99" dur="1" fill="hold">
                                          <p:stCondLst>
                                            <p:cond delay="0"/>
                                          </p:stCondLst>
                                        </p:cTn>
                                        <p:tgtEl>
                                          <p:spTgt spid="16468"/>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ING.WAV"/>
                                        </p:tgtEl>
                                      </p:cMediaNode>
                                    </p:audio>
                                  </p:subTnLst>
                                </p:cTn>
                              </p:par>
                            </p:childTnLst>
                          </p:cTn>
                        </p:par>
                        <p:par>
                          <p:cTn id="100" fill="hold" nodeType="afterGroup">
                            <p:stCondLst>
                              <p:cond delay="17000"/>
                            </p:stCondLst>
                            <p:childTnLst>
                              <p:par>
                                <p:cTn id="101" presetID="5" presetClass="entr" presetSubtype="10" fill="hold" grpId="0" nodeType="afterEffect">
                                  <p:stCondLst>
                                    <p:cond delay="0"/>
                                  </p:stCondLst>
                                  <p:childTnLst>
                                    <p:set>
                                      <p:cBhvr>
                                        <p:cTn id="102" dur="1" fill="hold">
                                          <p:stCondLst>
                                            <p:cond delay="0"/>
                                          </p:stCondLst>
                                        </p:cTn>
                                        <p:tgtEl>
                                          <p:spTgt spid="16471"/>
                                        </p:tgtEl>
                                        <p:attrNameLst>
                                          <p:attrName>style.visibility</p:attrName>
                                        </p:attrNameLst>
                                      </p:cBhvr>
                                      <p:to>
                                        <p:strVal val="visible"/>
                                      </p:to>
                                    </p:set>
                                    <p:animEffect transition="in" filter="checkerboard(across)">
                                      <p:cBhvr>
                                        <p:cTn id="103" dur="1000"/>
                                        <p:tgtEl>
                                          <p:spTgt spid="16471"/>
                                        </p:tgtEl>
                                      </p:cBhvr>
                                    </p:animEffect>
                                  </p:childTnLst>
                                  <p:subTnLst>
                                    <p:audio>
                                      <p:cMediaNode>
                                        <p:cTn display="0" masterRel="sameClick">
                                          <p:stCondLst>
                                            <p:cond evt="begin" delay="0">
                                              <p:tn val="101"/>
                                            </p:cond>
                                          </p:stCondLst>
                                          <p:endCondLst>
                                            <p:cond evt="onStopAudio" delay="0">
                                              <p:tgtEl>
                                                <p:sldTgt/>
                                              </p:tgtEl>
                                            </p:cond>
                                          </p:endCondLst>
                                        </p:cTn>
                                        <p:tgtEl>
                                          <p:sndTgt r:embed="rId3" name="REC04.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5" name="FELIZ2.WAV"/>
                                        </p:tgtEl>
                                      </p:cMediaNode>
                                    </p:audio>
                                  </p:subTnLst>
                                </p:cTn>
                              </p:par>
                              <p:par>
                                <p:cTn id="108" presetID="22" presetClass="emph" presetSubtype="0" repeatCount="10000" fill="remove" grpId="1" nodeType="withEffect">
                                  <p:stCondLst>
                                    <p:cond delay="0"/>
                                  </p:stCondLst>
                                  <p:childTnLst>
                                    <p:animClr clrSpc="hsl" dir="cw">
                                      <p:cBhvr override="childStyle">
                                        <p:cTn id="109" dur="500" fill="hold"/>
                                        <p:tgtEl>
                                          <p:spTgt spid="57356"/>
                                        </p:tgtEl>
                                        <p:attrNameLst>
                                          <p:attrName>style.color</p:attrName>
                                        </p:attrNameLst>
                                      </p:cBhvr>
                                      <p:by>
                                        <p:hsl h="-7200000" s="0" l="0"/>
                                      </p:by>
                                    </p:animClr>
                                    <p:animClr clrSpc="hsl" dir="cw">
                                      <p:cBhvr>
                                        <p:cTn id="110" dur="500" fill="hold"/>
                                        <p:tgtEl>
                                          <p:spTgt spid="57356"/>
                                        </p:tgtEl>
                                        <p:attrNameLst>
                                          <p:attrName>fillcolor</p:attrName>
                                        </p:attrNameLst>
                                      </p:cBhvr>
                                      <p:by>
                                        <p:hsl h="-7200000" s="0" l="0"/>
                                      </p:by>
                                    </p:animClr>
                                    <p:animClr clrSpc="hsl" dir="cw">
                                      <p:cBhvr>
                                        <p:cTn id="111" dur="500" fill="hold"/>
                                        <p:tgtEl>
                                          <p:spTgt spid="57356"/>
                                        </p:tgtEl>
                                        <p:attrNameLst>
                                          <p:attrName>stroke.color</p:attrName>
                                        </p:attrNameLst>
                                      </p:cBhvr>
                                      <p:by>
                                        <p:hsl h="-7200000" s="0" l="0"/>
                                      </p:by>
                                    </p:animClr>
                                    <p:set>
                                      <p:cBhvr>
                                        <p:cTn id="112" dur="500" fill="hold"/>
                                        <p:tgtEl>
                                          <p:spTgt spid="57356"/>
                                        </p:tgtEl>
                                        <p:attrNameLst>
                                          <p:attrName>fill.type</p:attrName>
                                        </p:attrNameLst>
                                      </p:cBhvr>
                                      <p:to>
                                        <p:strVal val="solid"/>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5" presetClass="entr" presetSubtype="0" fill="hold" nodeType="clickEffect">
                                  <p:stCondLst>
                                    <p:cond delay="0"/>
                                  </p:stCondLst>
                                  <p:childTnLst>
                                    <p:set>
                                      <p:cBhvr>
                                        <p:cTn id="116" dur="1" fill="hold">
                                          <p:stCondLst>
                                            <p:cond delay="0"/>
                                          </p:stCondLst>
                                        </p:cTn>
                                        <p:tgtEl>
                                          <p:spTgt spid="16488">
                                            <p:txEl>
                                              <p:pRg st="0" end="0"/>
                                            </p:txEl>
                                          </p:spTgt>
                                        </p:tgtEl>
                                        <p:attrNameLst>
                                          <p:attrName>style.visibility</p:attrName>
                                        </p:attrNameLst>
                                      </p:cBhvr>
                                      <p:to>
                                        <p:strVal val="visible"/>
                                      </p:to>
                                    </p:set>
                                    <p:animEffect transition="in" filter="fade">
                                      <p:cBhvr>
                                        <p:cTn id="117" dur="500"/>
                                        <p:tgtEl>
                                          <p:spTgt spid="16488">
                                            <p:txEl>
                                              <p:pRg st="0" end="0"/>
                                            </p:txEl>
                                          </p:spTgt>
                                        </p:tgtEl>
                                      </p:cBhvr>
                                    </p:animEffect>
                                    <p:anim calcmode="lin" valueType="num">
                                      <p:cBhvr>
                                        <p:cTn id="118" dur="500" fill="hold"/>
                                        <p:tgtEl>
                                          <p:spTgt spid="16488">
                                            <p:txEl>
                                              <p:pRg st="0" end="0"/>
                                            </p:txEl>
                                          </p:spTgt>
                                        </p:tgtEl>
                                        <p:attrNameLst>
                                          <p:attrName>style.rotation</p:attrName>
                                        </p:attrNameLst>
                                      </p:cBhvr>
                                      <p:tavLst>
                                        <p:tav tm="0">
                                          <p:val>
                                            <p:fltVal val="720"/>
                                          </p:val>
                                        </p:tav>
                                        <p:tav tm="100000">
                                          <p:val>
                                            <p:fltVal val="0"/>
                                          </p:val>
                                        </p:tav>
                                      </p:tavLst>
                                    </p:anim>
                                    <p:anim calcmode="lin" valueType="num">
                                      <p:cBhvr>
                                        <p:cTn id="119" dur="500" fill="hold"/>
                                        <p:tgtEl>
                                          <p:spTgt spid="16488">
                                            <p:txEl>
                                              <p:pRg st="0" end="0"/>
                                            </p:txEl>
                                          </p:spTgt>
                                        </p:tgtEl>
                                        <p:attrNameLst>
                                          <p:attrName>ppt_h</p:attrName>
                                        </p:attrNameLst>
                                      </p:cBhvr>
                                      <p:tavLst>
                                        <p:tav tm="0">
                                          <p:val>
                                            <p:fltVal val="0"/>
                                          </p:val>
                                        </p:tav>
                                        <p:tav tm="100000">
                                          <p:val>
                                            <p:strVal val="#ppt_h"/>
                                          </p:val>
                                        </p:tav>
                                      </p:tavLst>
                                    </p:anim>
                                    <p:anim calcmode="lin" valueType="num">
                                      <p:cBhvr>
                                        <p:cTn id="120" dur="500" fill="hold"/>
                                        <p:tgtEl>
                                          <p:spTgt spid="16488">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4"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p:bldP spid="16425" grpId="0" animBg="1"/>
      <p:bldP spid="16425" grpId="1" animBg="1"/>
      <p:bldP spid="16471" grpId="0" animBg="1"/>
      <p:bldP spid="57356" grpId="0" animBg="1"/>
      <p:bldP spid="5735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9222" name="Rectangle 54"/>
          <p:cNvSpPr>
            <a:spLocks noChangeArrowheads="1"/>
          </p:cNvSpPr>
          <p:nvPr/>
        </p:nvSpPr>
        <p:spPr bwMode="auto">
          <a:xfrm>
            <a:off x="3429000" y="45720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65541" name="Rectangle 54"/>
          <p:cNvSpPr>
            <a:spLocks noChangeArrowheads="1"/>
          </p:cNvSpPr>
          <p:nvPr/>
        </p:nvSpPr>
        <p:spPr bwMode="auto">
          <a:xfrm>
            <a:off x="1447800" y="2303463"/>
            <a:ext cx="7467600" cy="1676400"/>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200"/>
              </a:lnSpc>
              <a:buFontTx/>
              <a:buNone/>
            </a:pPr>
            <a:r>
              <a:rPr lang="en-US" altLang="en-US" sz="2000" b="1">
                <a:latin typeface="Times New Roman" panose="02020603050405020304" pitchFamily="18" charset="0"/>
                <a:cs typeface="Times New Roman" panose="02020603050405020304" pitchFamily="18" charset="0"/>
              </a:rPr>
              <a:t>Hình chữ nhật có những đặc điểm nào dưới đây?</a:t>
            </a:r>
            <a:endParaRPr lang="en-US" altLang="en-US" sz="2000">
              <a:latin typeface="Times New Roman" panose="02020603050405020304" pitchFamily="18" charset="0"/>
              <a:cs typeface="Times New Roman" panose="02020603050405020304" pitchFamily="18" charset="0"/>
            </a:endParaRPr>
          </a:p>
          <a:p>
            <a:pPr>
              <a:lnSpc>
                <a:spcPts val="2200"/>
              </a:lnSpc>
              <a:buFontTx/>
              <a:buNone/>
            </a:pPr>
            <a:r>
              <a:rPr lang="en-US" altLang="en-US" sz="2000">
                <a:latin typeface="Times New Roman" panose="02020603050405020304" pitchFamily="18" charset="0"/>
                <a:cs typeface="Times New Roman" panose="02020603050405020304" pitchFamily="18" charset="0"/>
              </a:rPr>
              <a:t>a. 4 góc vuông</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b. 4 góc vuông và 4 cạnh bằng nhau</a:t>
            </a:r>
            <a:br>
              <a:rPr lang="en-US" altLang="en-US" sz="2000">
                <a:latin typeface="Times New Roman" panose="02020603050405020304" pitchFamily="18" charset="0"/>
                <a:cs typeface="Times New Roman" panose="02020603050405020304" pitchFamily="18" charset="0"/>
              </a:rPr>
            </a:br>
            <a:r>
              <a:rPr lang="en-US" altLang="en-US" sz="2000">
                <a:latin typeface="Times New Roman" panose="02020603050405020304" pitchFamily="18" charset="0"/>
                <a:cs typeface="Times New Roman" panose="02020603050405020304" pitchFamily="18" charset="0"/>
              </a:rPr>
              <a:t>c. 4 góc vuông, hai cạnh dài bằng nhau, hai cạnh ngắn bằng nhau</a:t>
            </a:r>
            <a:endParaRPr lang="en-US" altLang="en-US" sz="2000" b="1">
              <a:solidFill>
                <a:schemeClr val="accent2"/>
              </a:solidFill>
              <a:latin typeface="Times New Roman" panose="02020603050405020304" pitchFamily="18" charset="0"/>
              <a:cs typeface="Times New Roman" panose="02020603050405020304" pitchFamily="18" charset="0"/>
            </a:endParaRPr>
          </a:p>
        </p:txBody>
      </p:sp>
      <p:pic>
        <p:nvPicPr>
          <p:cNvPr id="9224"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9226"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9229"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8"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4</a:t>
            </a:r>
          </a:p>
        </p:txBody>
      </p:sp>
      <p:sp>
        <p:nvSpPr>
          <p:cNvPr id="9231" name="AutoShape 40"/>
          <p:cNvSpPr>
            <a:spLocks noChangeArrowheads="1"/>
          </p:cNvSpPr>
          <p:nvPr/>
        </p:nvSpPr>
        <p:spPr bwMode="auto">
          <a:xfrm>
            <a:off x="4568825" y="3962400"/>
            <a:ext cx="1676400" cy="43973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9232" name="AutoShape 41"/>
          <p:cNvSpPr>
            <a:spLocks noChangeArrowheads="1"/>
          </p:cNvSpPr>
          <p:nvPr/>
        </p:nvSpPr>
        <p:spPr bwMode="auto">
          <a:xfrm>
            <a:off x="4645025" y="40147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65551" name="Text Box 42"/>
          <p:cNvSpPr txBox="1">
            <a:spLocks noChangeArrowheads="1"/>
          </p:cNvSpPr>
          <p:nvPr/>
        </p:nvSpPr>
        <p:spPr bwMode="auto">
          <a:xfrm>
            <a:off x="4645025" y="39751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9234" name="AutoShape 7" descr="img24">
            <a:hlinkClick r:id="rId9" action="ppaction://hlinksldjump"/>
            <a:hlinkHover r:id="" action="ppaction://noaction" highlightClick="1"/>
          </p:cNvPr>
          <p:cNvSpPr>
            <a:spLocks noChangeArrowheads="1"/>
          </p:cNvSpPr>
          <p:nvPr/>
        </p:nvSpPr>
        <p:spPr bwMode="auto">
          <a:xfrm>
            <a:off x="0" y="56181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4</a:t>
            </a:r>
            <a:endParaRPr lang="vi-VN" altLang="en-US" sz="1800" b="1" i="1">
              <a:solidFill>
                <a:srgbClr val="FFFFFF"/>
              </a:solidFill>
              <a:latin typeface="Times New Roman" panose="02020603050405020304" pitchFamily="18" charset="0"/>
            </a:endParaRPr>
          </a:p>
        </p:txBody>
      </p:sp>
      <p:sp>
        <p:nvSpPr>
          <p:cNvPr id="9235" name="AutoShape 8" descr="img24">
            <a:hlinkClick r:id="rId11" action="ppaction://hlinksldjump"/>
            <a:hlinkHover r:id="" action="ppaction://noaction" highlightClick="1"/>
          </p:cNvPr>
          <p:cNvSpPr>
            <a:spLocks noChangeArrowheads="1"/>
          </p:cNvSpPr>
          <p:nvPr/>
        </p:nvSpPr>
        <p:spPr bwMode="auto">
          <a:xfrm>
            <a:off x="0" y="5343525"/>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5</a:t>
            </a:r>
            <a:endParaRPr lang="vi-VN" altLang="en-US" sz="1800" b="1" i="1">
              <a:solidFill>
                <a:srgbClr val="FFFFFF"/>
              </a:solidFill>
              <a:latin typeface="Times New Roman" panose="02020603050405020304" pitchFamily="18" charset="0"/>
            </a:endParaRPr>
          </a:p>
        </p:txBody>
      </p:sp>
      <p:sp>
        <p:nvSpPr>
          <p:cNvPr id="9236" name="AutoShape 9" descr="img24">
            <a:hlinkClick r:id="rId13" action="ppaction://hlinksldjump"/>
            <a:hlinkHover r:id="" action="ppaction://noaction" highlightClick="1"/>
          </p:cNvPr>
          <p:cNvSpPr>
            <a:spLocks noChangeArrowheads="1"/>
          </p:cNvSpPr>
          <p:nvPr/>
        </p:nvSpPr>
        <p:spPr bwMode="auto">
          <a:xfrm>
            <a:off x="0" y="50609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9237" name="AutoShape 10" descr="img24">
            <a:hlinkClick r:id="rId14"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9238" name="AutoShape 11" descr="img24">
            <a:hlinkClick r:id="rId15"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9239" name="AutoShape 12" descr="img24">
            <a:hlinkClick r:id="rId16"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9240" name="AutoShape 13" descr="img24">
            <a:hlinkClick r:id="rId17"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9241" name="AutoShape 14" descr="img24">
            <a:hlinkClick r:id="rId18"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9242" name="AutoShape 15" descr="img24">
            <a:hlinkClick r:id="rId19"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9243" name="AutoShape 16" descr="img24">
            <a:hlinkClick r:id="rId20"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9244" name="AutoShape 17" descr="img24">
            <a:hlinkClick r:id="rId21"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9245" name="AutoShape 18" descr="img24">
            <a:hlinkClick r:id="rId9"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9246" name="AutoShape 19" descr="img24">
            <a:hlinkClick r:id="rId22"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9247" name="AutoShape 20" descr="img24">
            <a:hlinkClick r:id="rId23"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9248" name="AutoShape 21" descr="img24">
            <a:hlinkClick r:id="rId24"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9249" name="AutoShape 22" descr="img24">
            <a:hlinkClick r:id="rId13"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9250" name="AutoShape 23" descr="img24">
            <a:hlinkClick r:id="rId25"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65571" name="WordArt 35"/>
          <p:cNvSpPr>
            <a:spLocks noChangeArrowheads="1" noChangeShapeType="1" noTextEdit="1"/>
          </p:cNvSpPr>
          <p:nvPr/>
        </p:nvSpPr>
        <p:spPr bwMode="auto">
          <a:xfrm>
            <a:off x="57150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VnTifani HeavyH"/>
              </a:rPr>
              <a:t>(</a:t>
            </a:r>
            <a:r>
              <a:rPr lang="en-US" sz="3600" b="1" kern="10" dirty="0">
                <a:solidFill>
                  <a:srgbClr val="336699"/>
                </a:solidFill>
                <a:effectLst>
                  <a:outerShdw dist="45791" dir="2021404" algn="ctr" rotWithShape="0">
                    <a:srgbClr val="B2B2B2">
                      <a:alpha val="79999"/>
                    </a:srgbClr>
                  </a:outerShdw>
                </a:effectLst>
                <a:latin typeface="Arial" charset="0"/>
              </a:rPr>
              <a:t>Trắc nghiệm</a:t>
            </a:r>
            <a:r>
              <a:rPr lang="en-US" sz="3600" kern="10" dirty="0">
                <a:solidFill>
                  <a:srgbClr val="336699"/>
                </a:solidFill>
                <a:effectLst>
                  <a:outerShdw dist="45791" dir="2021404" algn="ctr" rotWithShape="0">
                    <a:srgbClr val="B2B2B2">
                      <a:alpha val="79999"/>
                    </a:srgbClr>
                  </a:outerShdw>
                </a:effectLst>
                <a:latin typeface=".VnTifani HeavyH"/>
              </a:rPr>
              <a:t>)</a:t>
            </a:r>
          </a:p>
        </p:txBody>
      </p:sp>
      <p:sp>
        <p:nvSpPr>
          <p:cNvPr id="65572" name="WordArt 36"/>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smtClean="0">
                <a:solidFill>
                  <a:srgbClr val="336699"/>
                </a:solidFill>
                <a:effectLst>
                  <a:outerShdw dist="45791" dir="2021404" algn="ctr" rotWithShape="0">
                    <a:srgbClr val="B2B2B2">
                      <a:alpha val="79999"/>
                    </a:srgbClr>
                  </a:outerShdw>
                </a:effectLst>
                <a:latin typeface="+mj-lt"/>
                <a:ea typeface="+mj-lt"/>
                <a:cs typeface="+mj-lt"/>
              </a:rPr>
              <a:t>(</a:t>
            </a:r>
            <a:r>
              <a:rPr lang="en-US" sz="3600" b="1" kern="10" smtClean="0">
                <a:solidFill>
                  <a:srgbClr val="336699"/>
                </a:solidFill>
                <a:effectLst>
                  <a:outerShdw dist="45791" dir="2021404" algn="ctr" rotWithShape="0">
                    <a:srgbClr val="B2B2B2">
                      <a:alpha val="79999"/>
                    </a:srgbClr>
                  </a:outerShdw>
                </a:effectLst>
                <a:latin typeface="+mj-lt"/>
                <a:ea typeface="+mj-lt"/>
                <a:cs typeface="+mj-lt"/>
              </a:rPr>
              <a:t>Toán</a:t>
            </a:r>
            <a:r>
              <a:rPr lang="en-US" sz="3600" kern="10" smtClean="0">
                <a:solidFill>
                  <a:srgbClr val="336699"/>
                </a:solidFill>
                <a:effectLst>
                  <a:outerShdw dist="45791" dir="2021404" algn="ctr" rotWithShape="0">
                    <a:srgbClr val="B2B2B2">
                      <a:alpha val="79999"/>
                    </a:srgbClr>
                  </a:outerShdw>
                </a:effectLst>
                <a:latin typeface="+mj-lt"/>
                <a:ea typeface="+mj-lt"/>
                <a:cs typeface="+mj-lt"/>
              </a:rPr>
              <a:t>)</a:t>
            </a:r>
            <a:endParaRPr lang="en-US" sz="3600" kern="10" dirty="0">
              <a:solidFill>
                <a:srgbClr val="336699"/>
              </a:solidFill>
              <a:effectLst>
                <a:outerShdw dist="45791" dir="2021404" algn="ctr" rotWithShape="0">
                  <a:srgbClr val="B2B2B2">
                    <a:alpha val="79999"/>
                  </a:srgbClr>
                </a:outerShdw>
              </a:effectLst>
              <a:latin typeface="+mj-lt"/>
              <a:ea typeface="+mj-lt"/>
              <a:cs typeface="+mj-lt"/>
            </a:endParaRPr>
          </a:p>
        </p:txBody>
      </p:sp>
      <p:pic>
        <p:nvPicPr>
          <p:cNvPr id="9253" name="Picture 38" descr="atom">
            <a:hlinkClick r:id="" action="ppaction://noaction"/>
          </p:cNvPr>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75" name="AutoShape 39"/>
          <p:cNvSpPr>
            <a:spLocks noChangeArrowheads="1"/>
          </p:cNvSpPr>
          <p:nvPr/>
        </p:nvSpPr>
        <p:spPr bwMode="auto">
          <a:xfrm>
            <a:off x="7772400" y="4419600"/>
            <a:ext cx="1295400" cy="1524000"/>
          </a:xfrm>
          <a:prstGeom prst="cloudCallout">
            <a:avLst>
              <a:gd name="adj1" fmla="val 237134"/>
              <a:gd name="adj2" fmla="val 86458"/>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400" b="1">
                <a:solidFill>
                  <a:srgbClr val="0000CC"/>
                </a:solidFill>
                <a:effectLst>
                  <a:outerShdw blurRad="38100" dist="38100" dir="2700000" algn="tl">
                    <a:srgbClr val="000000"/>
                  </a:outerShdw>
                </a:effectLst>
                <a:latin typeface=".VnTime" pitchFamily="34" charset="0"/>
              </a:rPr>
              <a:t>15 gi©y b¾t ®Çu</a:t>
            </a:r>
          </a:p>
        </p:txBody>
      </p:sp>
      <p:grpSp>
        <p:nvGrpSpPr>
          <p:cNvPr id="65576" name="Group 40"/>
          <p:cNvGrpSpPr>
            <a:grpSpLocks/>
          </p:cNvGrpSpPr>
          <p:nvPr/>
        </p:nvGrpSpPr>
        <p:grpSpPr bwMode="auto">
          <a:xfrm>
            <a:off x="1638300" y="4419600"/>
            <a:ext cx="1485900" cy="1371600"/>
            <a:chOff x="4450" y="0"/>
            <a:chExt cx="1118" cy="1104"/>
          </a:xfrm>
        </p:grpSpPr>
        <p:pic>
          <p:nvPicPr>
            <p:cNvPr id="9316" name="Picture 41"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7" name="AutoShape 4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65579" name="Group 43"/>
          <p:cNvGrpSpPr>
            <a:grpSpLocks/>
          </p:cNvGrpSpPr>
          <p:nvPr/>
        </p:nvGrpSpPr>
        <p:grpSpPr bwMode="auto">
          <a:xfrm>
            <a:off x="1616075" y="4419600"/>
            <a:ext cx="1485900" cy="1371600"/>
            <a:chOff x="4450" y="0"/>
            <a:chExt cx="1118" cy="1104"/>
          </a:xfrm>
        </p:grpSpPr>
        <p:pic>
          <p:nvPicPr>
            <p:cNvPr id="9314" name="Picture 44"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5" name="AutoShape 4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65582" name="Group 46"/>
          <p:cNvGrpSpPr>
            <a:grpSpLocks/>
          </p:cNvGrpSpPr>
          <p:nvPr/>
        </p:nvGrpSpPr>
        <p:grpSpPr bwMode="auto">
          <a:xfrm>
            <a:off x="1638300" y="4419600"/>
            <a:ext cx="1485900" cy="1371600"/>
            <a:chOff x="4450" y="0"/>
            <a:chExt cx="1118" cy="1104"/>
          </a:xfrm>
        </p:grpSpPr>
        <p:pic>
          <p:nvPicPr>
            <p:cNvPr id="9312" name="Picture 47"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3" name="AutoShape 4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65585" name="Group 49"/>
          <p:cNvGrpSpPr>
            <a:grpSpLocks/>
          </p:cNvGrpSpPr>
          <p:nvPr/>
        </p:nvGrpSpPr>
        <p:grpSpPr bwMode="auto">
          <a:xfrm>
            <a:off x="1638300" y="4419600"/>
            <a:ext cx="1485900" cy="1371600"/>
            <a:chOff x="4450" y="0"/>
            <a:chExt cx="1118" cy="1104"/>
          </a:xfrm>
        </p:grpSpPr>
        <p:pic>
          <p:nvPicPr>
            <p:cNvPr id="9310" name="Picture 50"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1" name="AutoShape 5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65588" name="Group 52"/>
          <p:cNvGrpSpPr>
            <a:grpSpLocks/>
          </p:cNvGrpSpPr>
          <p:nvPr/>
        </p:nvGrpSpPr>
        <p:grpSpPr bwMode="auto">
          <a:xfrm>
            <a:off x="1616075" y="4419600"/>
            <a:ext cx="1485900" cy="1371600"/>
            <a:chOff x="4450" y="0"/>
            <a:chExt cx="1118" cy="1104"/>
          </a:xfrm>
        </p:grpSpPr>
        <p:pic>
          <p:nvPicPr>
            <p:cNvPr id="9308" name="Picture 53"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9" name="AutoShape 5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65591" name="Group 55"/>
          <p:cNvGrpSpPr>
            <a:grpSpLocks/>
          </p:cNvGrpSpPr>
          <p:nvPr/>
        </p:nvGrpSpPr>
        <p:grpSpPr bwMode="auto">
          <a:xfrm>
            <a:off x="1638300" y="4419600"/>
            <a:ext cx="1485900" cy="1371600"/>
            <a:chOff x="4450" y="0"/>
            <a:chExt cx="1118" cy="1104"/>
          </a:xfrm>
        </p:grpSpPr>
        <p:pic>
          <p:nvPicPr>
            <p:cNvPr id="9306" name="Picture 56"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7" name="AutoShape 5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65594" name="Group 58"/>
          <p:cNvGrpSpPr>
            <a:grpSpLocks/>
          </p:cNvGrpSpPr>
          <p:nvPr/>
        </p:nvGrpSpPr>
        <p:grpSpPr bwMode="auto">
          <a:xfrm>
            <a:off x="1638300" y="4419600"/>
            <a:ext cx="1485900" cy="1371600"/>
            <a:chOff x="4450" y="0"/>
            <a:chExt cx="1118" cy="1104"/>
          </a:xfrm>
        </p:grpSpPr>
        <p:pic>
          <p:nvPicPr>
            <p:cNvPr id="9304" name="Picture 59"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5" name="AutoShape 6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65597" name="Group 61"/>
          <p:cNvGrpSpPr>
            <a:grpSpLocks/>
          </p:cNvGrpSpPr>
          <p:nvPr/>
        </p:nvGrpSpPr>
        <p:grpSpPr bwMode="auto">
          <a:xfrm>
            <a:off x="1638300" y="4419600"/>
            <a:ext cx="1485900" cy="1371600"/>
            <a:chOff x="4450" y="0"/>
            <a:chExt cx="1118" cy="1104"/>
          </a:xfrm>
        </p:grpSpPr>
        <p:pic>
          <p:nvPicPr>
            <p:cNvPr id="9302" name="Picture 62"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3" name="AutoShape 6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65600" name="Group 64"/>
          <p:cNvGrpSpPr>
            <a:grpSpLocks/>
          </p:cNvGrpSpPr>
          <p:nvPr/>
        </p:nvGrpSpPr>
        <p:grpSpPr bwMode="auto">
          <a:xfrm>
            <a:off x="1600200" y="4406900"/>
            <a:ext cx="1485900" cy="1371600"/>
            <a:chOff x="4450" y="0"/>
            <a:chExt cx="1118" cy="1104"/>
          </a:xfrm>
        </p:grpSpPr>
        <p:pic>
          <p:nvPicPr>
            <p:cNvPr id="9300" name="Picture 65"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1" name="AutoShape 6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65603" name="Group 67"/>
          <p:cNvGrpSpPr>
            <a:grpSpLocks/>
          </p:cNvGrpSpPr>
          <p:nvPr/>
        </p:nvGrpSpPr>
        <p:grpSpPr bwMode="auto">
          <a:xfrm>
            <a:off x="1638300" y="4419600"/>
            <a:ext cx="1485900" cy="1371600"/>
            <a:chOff x="4450" y="0"/>
            <a:chExt cx="1118" cy="1104"/>
          </a:xfrm>
        </p:grpSpPr>
        <p:pic>
          <p:nvPicPr>
            <p:cNvPr id="9298" name="Picture 68"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9" name="AutoShape 6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65606" name="Group 70"/>
          <p:cNvGrpSpPr>
            <a:grpSpLocks/>
          </p:cNvGrpSpPr>
          <p:nvPr/>
        </p:nvGrpSpPr>
        <p:grpSpPr bwMode="auto">
          <a:xfrm>
            <a:off x="1616075" y="4419600"/>
            <a:ext cx="1485900" cy="1371600"/>
            <a:chOff x="4450" y="0"/>
            <a:chExt cx="1118" cy="1104"/>
          </a:xfrm>
        </p:grpSpPr>
        <p:pic>
          <p:nvPicPr>
            <p:cNvPr id="9296" name="Picture 71"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7" name="AutoShape 7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65609" name="Group 73"/>
          <p:cNvGrpSpPr>
            <a:grpSpLocks/>
          </p:cNvGrpSpPr>
          <p:nvPr/>
        </p:nvGrpSpPr>
        <p:grpSpPr bwMode="auto">
          <a:xfrm>
            <a:off x="1638300" y="4419600"/>
            <a:ext cx="1485900" cy="1371600"/>
            <a:chOff x="4450" y="0"/>
            <a:chExt cx="1118" cy="1104"/>
          </a:xfrm>
        </p:grpSpPr>
        <p:pic>
          <p:nvPicPr>
            <p:cNvPr id="9294" name="Picture 74"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5" name="AutoShape 7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65612" name="Group 76"/>
          <p:cNvGrpSpPr>
            <a:grpSpLocks/>
          </p:cNvGrpSpPr>
          <p:nvPr/>
        </p:nvGrpSpPr>
        <p:grpSpPr bwMode="auto">
          <a:xfrm>
            <a:off x="1616075" y="4419600"/>
            <a:ext cx="1485900" cy="1371600"/>
            <a:chOff x="4450" y="0"/>
            <a:chExt cx="1118" cy="1104"/>
          </a:xfrm>
        </p:grpSpPr>
        <p:pic>
          <p:nvPicPr>
            <p:cNvPr id="9292" name="Picture 77"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3" name="AutoShape 7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65615" name="Group 79"/>
          <p:cNvGrpSpPr>
            <a:grpSpLocks/>
          </p:cNvGrpSpPr>
          <p:nvPr/>
        </p:nvGrpSpPr>
        <p:grpSpPr bwMode="auto">
          <a:xfrm>
            <a:off x="1616075" y="4419600"/>
            <a:ext cx="1485900" cy="1371600"/>
            <a:chOff x="4450" y="0"/>
            <a:chExt cx="1118" cy="1104"/>
          </a:xfrm>
        </p:grpSpPr>
        <p:pic>
          <p:nvPicPr>
            <p:cNvPr id="9290" name="Picture 80"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1" name="AutoShape 8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65618" name="Group 82"/>
          <p:cNvGrpSpPr>
            <a:grpSpLocks/>
          </p:cNvGrpSpPr>
          <p:nvPr/>
        </p:nvGrpSpPr>
        <p:grpSpPr bwMode="auto">
          <a:xfrm>
            <a:off x="1638300" y="4419600"/>
            <a:ext cx="1485900" cy="1371600"/>
            <a:chOff x="4450" y="0"/>
            <a:chExt cx="1118" cy="1104"/>
          </a:xfrm>
        </p:grpSpPr>
        <p:pic>
          <p:nvPicPr>
            <p:cNvPr id="9288" name="Picture 83"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9" name="AutoShape 8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65621" name="AutoShape 85"/>
          <p:cNvSpPr>
            <a:spLocks noChangeArrowheads="1"/>
          </p:cNvSpPr>
          <p:nvPr/>
        </p:nvSpPr>
        <p:spPr bwMode="auto">
          <a:xfrm>
            <a:off x="7772400" y="4419600"/>
            <a:ext cx="1143000" cy="1600200"/>
          </a:xfrm>
          <a:prstGeom prst="cloudCallout">
            <a:avLst>
              <a:gd name="adj1" fmla="val 701250"/>
              <a:gd name="adj2" fmla="val -30458"/>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400" b="1" dirty="0">
                <a:solidFill>
                  <a:srgbClr val="0000CC"/>
                </a:solidFill>
                <a:effectLst>
                  <a:outerShdw blurRad="38100" dist="38100" dir="2700000" algn="tl">
                    <a:srgbClr val="000000"/>
                  </a:outerShdw>
                </a:effectLst>
                <a:latin typeface=".VnTime" pitchFamily="34" charset="0"/>
              </a:rPr>
              <a:t>§· hÕt 15 gi©y</a:t>
            </a:r>
          </a:p>
        </p:txBody>
      </p:sp>
      <p:pic>
        <p:nvPicPr>
          <p:cNvPr id="9271" name="Picture 86" descr="Hoa27"/>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715000"/>
            <a:ext cx="220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2" name="Picture 87" descr="Buombay"/>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2438400" y="60960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3" name="Picture 88" descr="atom">
            <a:hlinkClick r:id="" action="ppaction://noaction"/>
          </p:cNvPr>
          <p:cNvPicPr>
            <a:picLocks noChangeAspect="1" noChangeArrowheads="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4" name="Picture 89" descr="690739pesbqr6dqw"/>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5" name="Picture 90" descr="690739pesbqr6dqw"/>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6" name="Picture 91" descr="690739pesbqr6dqw"/>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001000" y="1447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7" name="Picture 92" descr="690739pesbqr6dqw"/>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7467600" y="14478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78" name="Group 93"/>
          <p:cNvGrpSpPr>
            <a:grpSpLocks/>
          </p:cNvGrpSpPr>
          <p:nvPr/>
        </p:nvGrpSpPr>
        <p:grpSpPr bwMode="auto">
          <a:xfrm>
            <a:off x="7467600" y="6019800"/>
            <a:ext cx="1828800" cy="838200"/>
            <a:chOff x="0" y="3552"/>
            <a:chExt cx="1392" cy="768"/>
          </a:xfrm>
        </p:grpSpPr>
        <p:pic>
          <p:nvPicPr>
            <p:cNvPr id="9286" name="Picture 94" descr="671691"/>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7" name="Picture 95" descr="671691"/>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79" name="Group 96"/>
          <p:cNvGrpSpPr>
            <a:grpSpLocks/>
          </p:cNvGrpSpPr>
          <p:nvPr/>
        </p:nvGrpSpPr>
        <p:grpSpPr bwMode="auto">
          <a:xfrm>
            <a:off x="1219200" y="6096000"/>
            <a:ext cx="1752600" cy="762000"/>
            <a:chOff x="0" y="3552"/>
            <a:chExt cx="1392" cy="768"/>
          </a:xfrm>
        </p:grpSpPr>
        <p:pic>
          <p:nvPicPr>
            <p:cNvPr id="9284" name="Picture 97" descr="671691"/>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5" name="Picture 98" descr="671691"/>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80" name="Picture 99" descr="atom">
            <a:hlinkClick r:id="" action="ppaction://noaction"/>
          </p:cNvPr>
          <p:cNvPicPr>
            <a:picLocks noChangeAspect="1" noChangeArrowheads="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1" name="Picture 100" descr="atom">
            <a:hlinkClick r:id="" action="ppaction://noaction"/>
          </p:cNvPr>
          <p:cNvPicPr>
            <a:picLocks noChangeAspect="1" noChangeArrowheads="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429000" y="4681538"/>
            <a:ext cx="38100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rPr>
              <a:t>C</a:t>
            </a:r>
          </a:p>
        </p:txBody>
      </p:sp>
      <p:sp>
        <p:nvSpPr>
          <p:cNvPr id="65638" name="Text Box 42"/>
          <p:cNvSpPr txBox="1">
            <a:spLocks noChangeArrowheads="1"/>
          </p:cNvSpPr>
          <p:nvPr/>
        </p:nvSpPr>
        <p:spPr bwMode="auto">
          <a:xfrm>
            <a:off x="4648200" y="39624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8"/>
                                        </p:tgtEl>
                                        <p:attrNameLst>
                                          <p:attrName>style.visibility</p:attrName>
                                        </p:attrNameLst>
                                      </p:cBhvr>
                                      <p:to>
                                        <p:strVal val="visible"/>
                                      </p:to>
                                    </p:set>
                                    <p:anim calcmode="lin" valueType="num">
                                      <p:cBhvr additive="base">
                                        <p:cTn id="7" dur="500" fill="hold"/>
                                        <p:tgtEl>
                                          <p:spTgt spid="65548"/>
                                        </p:tgtEl>
                                        <p:attrNameLst>
                                          <p:attrName>ppt_x</p:attrName>
                                        </p:attrNameLst>
                                      </p:cBhvr>
                                      <p:tavLst>
                                        <p:tav tm="0">
                                          <p:val>
                                            <p:strVal val="#ppt_x"/>
                                          </p:val>
                                        </p:tav>
                                        <p:tav tm="100000">
                                          <p:val>
                                            <p:strVal val="#ppt_x"/>
                                          </p:val>
                                        </p:tav>
                                      </p:tavLst>
                                    </p:anim>
                                    <p:anim calcmode="lin" valueType="num">
                                      <p:cBhvr additive="base">
                                        <p:cTn id="8" dur="500" fill="hold"/>
                                        <p:tgtEl>
                                          <p:spTgt spid="6554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554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65572"/>
                                        </p:tgtEl>
                                        <p:attrNameLst>
                                          <p:attrName>style.visibility</p:attrName>
                                        </p:attrNameLst>
                                      </p:cBhvr>
                                      <p:to>
                                        <p:strVal val="visible"/>
                                      </p:to>
                                    </p:set>
                                    <p:anim calcmode="lin" valueType="num">
                                      <p:cBhvr>
                                        <p:cTn id="13" dur="5000" fill="hold"/>
                                        <p:tgtEl>
                                          <p:spTgt spid="65572"/>
                                        </p:tgtEl>
                                        <p:attrNameLst>
                                          <p:attrName>ppt_w</p:attrName>
                                        </p:attrNameLst>
                                      </p:cBhvr>
                                      <p:tavLst>
                                        <p:tav tm="0" fmla="#ppt_w*sin(2.5*pi*$)">
                                          <p:val>
                                            <p:fltVal val="0"/>
                                          </p:val>
                                        </p:tav>
                                        <p:tav tm="100000">
                                          <p:val>
                                            <p:fltVal val="1"/>
                                          </p:val>
                                        </p:tav>
                                      </p:tavLst>
                                    </p:anim>
                                    <p:anim calcmode="lin" valueType="num">
                                      <p:cBhvr>
                                        <p:cTn id="14" dur="5000" fill="hold"/>
                                        <p:tgtEl>
                                          <p:spTgt spid="65572"/>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65571"/>
                                        </p:tgtEl>
                                        <p:attrNameLst>
                                          <p:attrName>style.visibility</p:attrName>
                                        </p:attrNameLst>
                                      </p:cBhvr>
                                      <p:to>
                                        <p:strVal val="visible"/>
                                      </p:to>
                                    </p:set>
                                    <p:anim calcmode="lin" valueType="num">
                                      <p:cBhvr>
                                        <p:cTn id="17" dur="5000" fill="hold"/>
                                        <p:tgtEl>
                                          <p:spTgt spid="65571"/>
                                        </p:tgtEl>
                                        <p:attrNameLst>
                                          <p:attrName>ppt_w</p:attrName>
                                        </p:attrNameLst>
                                      </p:cBhvr>
                                      <p:tavLst>
                                        <p:tav tm="0" fmla="#ppt_w*sin(2.5*pi*$)">
                                          <p:val>
                                            <p:fltVal val="0"/>
                                          </p:val>
                                        </p:tav>
                                        <p:tav tm="100000">
                                          <p:val>
                                            <p:fltVal val="1"/>
                                          </p:val>
                                        </p:tav>
                                      </p:tavLst>
                                    </p:anim>
                                    <p:anim calcmode="lin" valueType="num">
                                      <p:cBhvr>
                                        <p:cTn id="18" dur="5000" fill="hold"/>
                                        <p:tgtEl>
                                          <p:spTgt spid="65571"/>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65541">
                                            <p:txEl>
                                              <p:pRg st="0" end="0"/>
                                            </p:txEl>
                                          </p:spTgt>
                                        </p:tgtEl>
                                        <p:attrNameLst>
                                          <p:attrName>style.visibility</p:attrName>
                                        </p:attrNameLst>
                                      </p:cBhvr>
                                      <p:to>
                                        <p:strVal val="visible"/>
                                      </p:to>
                                    </p:set>
                                    <p:anim calcmode="lin" valueType="num">
                                      <p:cBhvr>
                                        <p:cTn id="23" dur="500" fill="hold"/>
                                        <p:tgtEl>
                                          <p:spTgt spid="6554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5541">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6554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554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554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65541">
                                            <p:txEl>
                                              <p:pRg st="1" end="1"/>
                                            </p:txEl>
                                          </p:spTgt>
                                        </p:tgtEl>
                                        <p:attrNameLst>
                                          <p:attrName>style.visibility</p:attrName>
                                        </p:attrNameLst>
                                      </p:cBhvr>
                                      <p:to>
                                        <p:strVal val="visible"/>
                                      </p:to>
                                    </p:set>
                                    <p:anim calcmode="lin" valueType="num">
                                      <p:cBhvr>
                                        <p:cTn id="32" dur="500" fill="hold"/>
                                        <p:tgtEl>
                                          <p:spTgt spid="6554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5541">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6554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554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5541">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65575"/>
                                        </p:tgtEl>
                                        <p:attrNameLst>
                                          <p:attrName>style.visibility</p:attrName>
                                        </p:attrNameLst>
                                      </p:cBhvr>
                                      <p:to>
                                        <p:strVal val="visible"/>
                                      </p:to>
                                    </p:set>
                                    <p:animEffect transition="in" filter="checkerboard(across)">
                                      <p:cBhvr>
                                        <p:cTn id="41" dur="1000"/>
                                        <p:tgtEl>
                                          <p:spTgt spid="65575"/>
                                        </p:tgtEl>
                                      </p:cBhvr>
                                    </p:animEffect>
                                  </p:childTnLst>
                                  <p:subTnLst>
                                    <p:audio>
                                      <p:cMediaNode vol="0">
                                        <p:cTn display="0" masterRel="sameClick">
                                          <p:stCondLst>
                                            <p:cond evt="begin" delay="0">
                                              <p:tn val="39"/>
                                            </p:cond>
                                          </p:stCondLst>
                                          <p:endCondLst>
                                            <p:cond evt="onStopAudio" delay="0">
                                              <p:tgtEl>
                                                <p:sldTgt/>
                                              </p:tgtEl>
                                            </p:cond>
                                          </p:endCondLst>
                                        </p:cTn>
                                        <p:tgtEl>
                                          <p:sndTgt r:embed="rId3" name="REC04.wav"/>
                                        </p:tgtEl>
                                      </p:cMediaNode>
                                    </p:audio>
                                  </p:subTnLst>
                                </p:cTn>
                              </p:par>
                            </p:childTnLst>
                          </p:cTn>
                        </p:par>
                        <p:par>
                          <p:cTn id="42" fill="hold" nodeType="afterGroup">
                            <p:stCondLst>
                              <p:cond delay="1000"/>
                            </p:stCondLst>
                            <p:childTnLst>
                              <p:par>
                                <p:cTn id="43" presetID="5" presetClass="exit" presetSubtype="10" fill="hold" grpId="1" nodeType="afterEffect">
                                  <p:stCondLst>
                                    <p:cond delay="500"/>
                                  </p:stCondLst>
                                  <p:childTnLst>
                                    <p:animEffect transition="out" filter="checkerboard(across)">
                                      <p:cBhvr>
                                        <p:cTn id="44" dur="500"/>
                                        <p:tgtEl>
                                          <p:spTgt spid="65575"/>
                                        </p:tgtEl>
                                      </p:cBhvr>
                                    </p:animEffect>
                                    <p:set>
                                      <p:cBhvr>
                                        <p:cTn id="45" dur="1" fill="hold">
                                          <p:stCondLst>
                                            <p:cond delay="499"/>
                                          </p:stCondLst>
                                        </p:cTn>
                                        <p:tgtEl>
                                          <p:spTgt spid="65575"/>
                                        </p:tgtEl>
                                        <p:attrNameLst>
                                          <p:attrName>style.visibility</p:attrName>
                                        </p:attrNameLst>
                                      </p:cBhvr>
                                      <p:to>
                                        <p:strVal val="hidden"/>
                                      </p:to>
                                    </p:set>
                                  </p:childTnLst>
                                  <p:subTnLst>
                                    <p:audio>
                                      <p:cMediaNode vol="7000">
                                        <p:cTn display="0" masterRel="sameClick">
                                          <p:stCondLst>
                                            <p:cond evt="begin" delay="0">
                                              <p:tn val="43"/>
                                            </p:cond>
                                          </p:stCondLst>
                                          <p:endCondLst>
                                            <p:cond evt="onStopAudio" delay="0">
                                              <p:tgtEl>
                                                <p:sldTgt/>
                                              </p:tgtEl>
                                            </p:cond>
                                          </p:endCondLst>
                                        </p:cTn>
                                        <p:tgtEl>
                                          <p:sndTgt r:embed="rId3" name="REC04.wav"/>
                                        </p:tgtEl>
                                      </p:cMediaNode>
                                    </p:audio>
                                  </p:subTnLst>
                                </p:cTn>
                              </p:par>
                            </p:childTnLst>
                          </p:cTn>
                        </p:par>
                        <p:par>
                          <p:cTn id="46" fill="hold" nodeType="afterGroup">
                            <p:stCondLst>
                              <p:cond delay="2000"/>
                            </p:stCondLst>
                            <p:childTnLst>
                              <p:par>
                                <p:cTn id="47" presetID="1" presetClass="entr" presetSubtype="0" fill="hold" nodeType="afterEffect">
                                  <p:stCondLst>
                                    <p:cond delay="1000"/>
                                  </p:stCondLst>
                                  <p:childTnLst>
                                    <p:set>
                                      <p:cBhvr>
                                        <p:cTn id="48" dur="1" fill="hold">
                                          <p:stCondLst>
                                            <p:cond delay="0"/>
                                          </p:stCondLst>
                                        </p:cTn>
                                        <p:tgtEl>
                                          <p:spTgt spid="65576"/>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3000"/>
                            </p:stCondLst>
                            <p:childTnLst>
                              <p:par>
                                <p:cTn id="50" presetID="1" presetClass="entr" presetSubtype="0" fill="hold" nodeType="afterEffect">
                                  <p:stCondLst>
                                    <p:cond delay="1000"/>
                                  </p:stCondLst>
                                  <p:childTnLst>
                                    <p:set>
                                      <p:cBhvr>
                                        <p:cTn id="51" dur="1" fill="hold">
                                          <p:stCondLst>
                                            <p:cond delay="0"/>
                                          </p:stCondLst>
                                        </p:cTn>
                                        <p:tgtEl>
                                          <p:spTgt spid="65579"/>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4000"/>
                            </p:stCondLst>
                            <p:childTnLst>
                              <p:par>
                                <p:cTn id="53" presetID="1" presetClass="entr" presetSubtype="0" fill="hold" nodeType="afterEffect">
                                  <p:stCondLst>
                                    <p:cond delay="1000"/>
                                  </p:stCondLst>
                                  <p:childTnLst>
                                    <p:set>
                                      <p:cBhvr>
                                        <p:cTn id="54" dur="1" fill="hold">
                                          <p:stCondLst>
                                            <p:cond delay="0"/>
                                          </p:stCondLst>
                                        </p:cTn>
                                        <p:tgtEl>
                                          <p:spTgt spid="65582"/>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5000"/>
                            </p:stCondLst>
                            <p:childTnLst>
                              <p:par>
                                <p:cTn id="56" presetID="1" presetClass="entr" presetSubtype="0" fill="hold" nodeType="afterEffect">
                                  <p:stCondLst>
                                    <p:cond delay="1000"/>
                                  </p:stCondLst>
                                  <p:childTnLst>
                                    <p:set>
                                      <p:cBhvr>
                                        <p:cTn id="57" dur="1" fill="hold">
                                          <p:stCondLst>
                                            <p:cond delay="0"/>
                                          </p:stCondLst>
                                        </p:cTn>
                                        <p:tgtEl>
                                          <p:spTgt spid="65585"/>
                                        </p:tgtEl>
                                        <p:attrNameLst>
                                          <p:attrName>style.visibility</p:attrName>
                                        </p:attrNameLst>
                                      </p:cBhvr>
                                      <p:to>
                                        <p:strVal val="visible"/>
                                      </p:to>
                                    </p:set>
                                  </p:childTnLst>
                                  <p:subTnLst>
                                    <p:audio>
                                      <p:cMediaNode vol="100000">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6000"/>
                            </p:stCondLst>
                            <p:childTnLst>
                              <p:par>
                                <p:cTn id="59" presetID="1" presetClass="entr" presetSubtype="0" fill="hold" nodeType="afterEffect">
                                  <p:stCondLst>
                                    <p:cond delay="1000"/>
                                  </p:stCondLst>
                                  <p:childTnLst>
                                    <p:set>
                                      <p:cBhvr>
                                        <p:cTn id="60" dur="1" fill="hold">
                                          <p:stCondLst>
                                            <p:cond delay="0"/>
                                          </p:stCondLst>
                                        </p:cTn>
                                        <p:tgtEl>
                                          <p:spTgt spid="65588"/>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7000"/>
                            </p:stCondLst>
                            <p:childTnLst>
                              <p:par>
                                <p:cTn id="62" presetID="1" presetClass="entr" presetSubtype="0" fill="hold" nodeType="afterEffect">
                                  <p:stCondLst>
                                    <p:cond delay="1000"/>
                                  </p:stCondLst>
                                  <p:childTnLst>
                                    <p:set>
                                      <p:cBhvr>
                                        <p:cTn id="63" dur="1" fill="hold">
                                          <p:stCondLst>
                                            <p:cond delay="0"/>
                                          </p:stCondLst>
                                        </p:cTn>
                                        <p:tgtEl>
                                          <p:spTgt spid="6559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8000"/>
                            </p:stCondLst>
                            <p:childTnLst>
                              <p:par>
                                <p:cTn id="65" presetID="1" presetClass="entr" presetSubtype="0" fill="hold" nodeType="afterEffect">
                                  <p:stCondLst>
                                    <p:cond delay="1000"/>
                                  </p:stCondLst>
                                  <p:childTnLst>
                                    <p:set>
                                      <p:cBhvr>
                                        <p:cTn id="66" dur="1" fill="hold">
                                          <p:stCondLst>
                                            <p:cond delay="0"/>
                                          </p:stCondLst>
                                        </p:cTn>
                                        <p:tgtEl>
                                          <p:spTgt spid="6559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9000"/>
                            </p:stCondLst>
                            <p:childTnLst>
                              <p:par>
                                <p:cTn id="68" presetID="1" presetClass="entr" presetSubtype="0" fill="hold" nodeType="afterEffect">
                                  <p:stCondLst>
                                    <p:cond delay="1000"/>
                                  </p:stCondLst>
                                  <p:childTnLst>
                                    <p:set>
                                      <p:cBhvr>
                                        <p:cTn id="69" dur="1" fill="hold">
                                          <p:stCondLst>
                                            <p:cond delay="0"/>
                                          </p:stCondLst>
                                        </p:cTn>
                                        <p:tgtEl>
                                          <p:spTgt spid="6559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0000"/>
                            </p:stCondLst>
                            <p:childTnLst>
                              <p:par>
                                <p:cTn id="71" presetID="1" presetClass="entr" presetSubtype="0" fill="hold" nodeType="afterEffect">
                                  <p:stCondLst>
                                    <p:cond delay="1000"/>
                                  </p:stCondLst>
                                  <p:childTnLst>
                                    <p:set>
                                      <p:cBhvr>
                                        <p:cTn id="72" dur="1" fill="hold">
                                          <p:stCondLst>
                                            <p:cond delay="0"/>
                                          </p:stCondLst>
                                        </p:cTn>
                                        <p:tgtEl>
                                          <p:spTgt spid="6560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1000"/>
                            </p:stCondLst>
                            <p:childTnLst>
                              <p:par>
                                <p:cTn id="74" presetID="1" presetClass="entr" presetSubtype="0" fill="hold" nodeType="afterEffect">
                                  <p:stCondLst>
                                    <p:cond delay="1000"/>
                                  </p:stCondLst>
                                  <p:childTnLst>
                                    <p:set>
                                      <p:cBhvr>
                                        <p:cTn id="75" dur="1" fill="hold">
                                          <p:stCondLst>
                                            <p:cond delay="0"/>
                                          </p:stCondLst>
                                        </p:cTn>
                                        <p:tgtEl>
                                          <p:spTgt spid="6560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2000"/>
                            </p:stCondLst>
                            <p:childTnLst>
                              <p:par>
                                <p:cTn id="77" presetID="1" presetClass="entr" presetSubtype="0" fill="hold" nodeType="afterEffect">
                                  <p:stCondLst>
                                    <p:cond delay="1000"/>
                                  </p:stCondLst>
                                  <p:childTnLst>
                                    <p:set>
                                      <p:cBhvr>
                                        <p:cTn id="78" dur="1" fill="hold">
                                          <p:stCondLst>
                                            <p:cond delay="0"/>
                                          </p:stCondLst>
                                        </p:cTn>
                                        <p:tgtEl>
                                          <p:spTgt spid="6560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3000"/>
                            </p:stCondLst>
                            <p:childTnLst>
                              <p:par>
                                <p:cTn id="80" presetID="1" presetClass="entr" presetSubtype="0" fill="hold" nodeType="afterEffect">
                                  <p:stCondLst>
                                    <p:cond delay="1000"/>
                                  </p:stCondLst>
                                  <p:childTnLst>
                                    <p:set>
                                      <p:cBhvr>
                                        <p:cTn id="81" dur="1" fill="hold">
                                          <p:stCondLst>
                                            <p:cond delay="0"/>
                                          </p:stCondLst>
                                        </p:cTn>
                                        <p:tgtEl>
                                          <p:spTgt spid="65609"/>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4000"/>
                            </p:stCondLst>
                            <p:childTnLst>
                              <p:par>
                                <p:cTn id="83" presetID="1" presetClass="entr" presetSubtype="0" fill="hold" nodeType="afterEffect">
                                  <p:stCondLst>
                                    <p:cond delay="1000"/>
                                  </p:stCondLst>
                                  <p:childTnLst>
                                    <p:set>
                                      <p:cBhvr>
                                        <p:cTn id="84" dur="1" fill="hold">
                                          <p:stCondLst>
                                            <p:cond delay="0"/>
                                          </p:stCondLst>
                                        </p:cTn>
                                        <p:tgtEl>
                                          <p:spTgt spid="65612"/>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ING.WAV"/>
                                        </p:tgtEl>
                                      </p:cMediaNode>
                                    </p:audio>
                                  </p:subTnLst>
                                </p:cTn>
                              </p:par>
                            </p:childTnLst>
                          </p:cTn>
                        </p:par>
                        <p:par>
                          <p:cTn id="85" fill="hold" nodeType="afterGroup">
                            <p:stCondLst>
                              <p:cond delay="15000"/>
                            </p:stCondLst>
                            <p:childTnLst>
                              <p:par>
                                <p:cTn id="86" presetID="1" presetClass="entr" presetSubtype="0" fill="hold" nodeType="afterEffect">
                                  <p:stCondLst>
                                    <p:cond delay="1000"/>
                                  </p:stCondLst>
                                  <p:childTnLst>
                                    <p:set>
                                      <p:cBhvr>
                                        <p:cTn id="87" dur="1" fill="hold">
                                          <p:stCondLst>
                                            <p:cond delay="0"/>
                                          </p:stCondLst>
                                        </p:cTn>
                                        <p:tgtEl>
                                          <p:spTgt spid="65615"/>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ING.WAV"/>
                                        </p:tgtEl>
                                      </p:cMediaNode>
                                    </p:audio>
                                  </p:subTnLst>
                                </p:cTn>
                              </p:par>
                            </p:childTnLst>
                          </p:cTn>
                        </p:par>
                        <p:par>
                          <p:cTn id="88" fill="hold" nodeType="afterGroup">
                            <p:stCondLst>
                              <p:cond delay="16000"/>
                            </p:stCondLst>
                            <p:childTnLst>
                              <p:par>
                                <p:cTn id="89" presetID="1" presetClass="entr" presetSubtype="0" fill="hold" nodeType="afterEffect">
                                  <p:stCondLst>
                                    <p:cond delay="1000"/>
                                  </p:stCondLst>
                                  <p:childTnLst>
                                    <p:set>
                                      <p:cBhvr>
                                        <p:cTn id="90" dur="1" fill="hold">
                                          <p:stCondLst>
                                            <p:cond delay="0"/>
                                          </p:stCondLst>
                                        </p:cTn>
                                        <p:tgtEl>
                                          <p:spTgt spid="65618"/>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ING.WAV"/>
                                        </p:tgtEl>
                                      </p:cMediaNode>
                                    </p:audio>
                                  </p:subTnLst>
                                </p:cTn>
                              </p:par>
                            </p:childTnLst>
                          </p:cTn>
                        </p:par>
                        <p:par>
                          <p:cTn id="91" fill="hold" nodeType="afterGroup">
                            <p:stCondLst>
                              <p:cond delay="17000"/>
                            </p:stCondLst>
                            <p:childTnLst>
                              <p:par>
                                <p:cTn id="92" presetID="5" presetClass="entr" presetSubtype="10" fill="hold" grpId="0" nodeType="afterEffect">
                                  <p:stCondLst>
                                    <p:cond delay="0"/>
                                  </p:stCondLst>
                                  <p:childTnLst>
                                    <p:set>
                                      <p:cBhvr>
                                        <p:cTn id="93" dur="1" fill="hold">
                                          <p:stCondLst>
                                            <p:cond delay="0"/>
                                          </p:stCondLst>
                                        </p:cTn>
                                        <p:tgtEl>
                                          <p:spTgt spid="65621"/>
                                        </p:tgtEl>
                                        <p:attrNameLst>
                                          <p:attrName>style.visibility</p:attrName>
                                        </p:attrNameLst>
                                      </p:cBhvr>
                                      <p:to>
                                        <p:strVal val="visible"/>
                                      </p:to>
                                    </p:set>
                                    <p:animEffect transition="in" filter="checkerboard(across)">
                                      <p:cBhvr>
                                        <p:cTn id="94" dur="1000"/>
                                        <p:tgtEl>
                                          <p:spTgt spid="65621"/>
                                        </p:tgtEl>
                                      </p:cBhvr>
                                    </p:animEffect>
                                  </p:childTnLst>
                                  <p:subTnLst>
                                    <p:audio>
                                      <p:cMediaNode>
                                        <p:cTn display="0" masterRel="sameClick">
                                          <p:stCondLst>
                                            <p:cond evt="begin" delay="0">
                                              <p:tn val="92"/>
                                            </p:cond>
                                          </p:stCondLst>
                                          <p:endCondLst>
                                            <p:cond evt="onStopAudio" delay="0">
                                              <p:tgtEl>
                                                <p:sldTgt/>
                                              </p:tgtEl>
                                            </p:cond>
                                          </p:endCondLst>
                                        </p:cTn>
                                        <p:tgtEl>
                                          <p:sndTgt r:embed="rId3" name="REC04.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35" presetClass="entr" presetSubtype="0" fill="hold" nodeType="clickEffect">
                                  <p:stCondLst>
                                    <p:cond delay="0"/>
                                  </p:stCondLst>
                                  <p:childTnLst>
                                    <p:set>
                                      <p:cBhvr>
                                        <p:cTn id="98" dur="1" fill="hold">
                                          <p:stCondLst>
                                            <p:cond delay="0"/>
                                          </p:stCondLst>
                                        </p:cTn>
                                        <p:tgtEl>
                                          <p:spTgt spid="65551">
                                            <p:txEl>
                                              <p:pRg st="0" end="0"/>
                                            </p:txEl>
                                          </p:spTgt>
                                        </p:tgtEl>
                                        <p:attrNameLst>
                                          <p:attrName>style.visibility</p:attrName>
                                        </p:attrNameLst>
                                      </p:cBhvr>
                                      <p:to>
                                        <p:strVal val="visible"/>
                                      </p:to>
                                    </p:set>
                                    <p:animEffect transition="in" filter="fade">
                                      <p:cBhvr>
                                        <p:cTn id="99" dur="500"/>
                                        <p:tgtEl>
                                          <p:spTgt spid="65551">
                                            <p:txEl>
                                              <p:pRg st="0" end="0"/>
                                            </p:txEl>
                                          </p:spTgt>
                                        </p:tgtEl>
                                      </p:cBhvr>
                                    </p:animEffect>
                                    <p:anim calcmode="lin" valueType="num">
                                      <p:cBhvr>
                                        <p:cTn id="100" dur="500" fill="hold"/>
                                        <p:tgtEl>
                                          <p:spTgt spid="65551">
                                            <p:txEl>
                                              <p:pRg st="0" end="0"/>
                                            </p:txEl>
                                          </p:spTgt>
                                        </p:tgtEl>
                                        <p:attrNameLst>
                                          <p:attrName>style.rotation</p:attrName>
                                        </p:attrNameLst>
                                      </p:cBhvr>
                                      <p:tavLst>
                                        <p:tav tm="0">
                                          <p:val>
                                            <p:fltVal val="720"/>
                                          </p:val>
                                        </p:tav>
                                        <p:tav tm="100000">
                                          <p:val>
                                            <p:fltVal val="0"/>
                                          </p:val>
                                        </p:tav>
                                      </p:tavLst>
                                    </p:anim>
                                    <p:anim calcmode="lin" valueType="num">
                                      <p:cBhvr>
                                        <p:cTn id="101" dur="500" fill="hold"/>
                                        <p:tgtEl>
                                          <p:spTgt spid="65551">
                                            <p:txEl>
                                              <p:pRg st="0" end="0"/>
                                            </p:txEl>
                                          </p:spTgt>
                                        </p:tgtEl>
                                        <p:attrNameLst>
                                          <p:attrName>ppt_h</p:attrName>
                                        </p:attrNameLst>
                                      </p:cBhvr>
                                      <p:tavLst>
                                        <p:tav tm="0">
                                          <p:val>
                                            <p:fltVal val="0"/>
                                          </p:val>
                                        </p:tav>
                                        <p:tav tm="100000">
                                          <p:val>
                                            <p:strVal val="#ppt_h"/>
                                          </p:val>
                                        </p:tav>
                                      </p:tavLst>
                                    </p:anim>
                                    <p:anim calcmode="lin" valueType="num">
                                      <p:cBhvr>
                                        <p:cTn id="102" dur="500" fill="hold"/>
                                        <p:tgtEl>
                                          <p:spTgt spid="6555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7"/>
                                            </p:cond>
                                          </p:stCondLst>
                                          <p:endCondLst>
                                            <p:cond evt="onStopAudio" delay="0">
                                              <p:tgtEl>
                                                <p:sldTgt/>
                                              </p:tgtEl>
                                            </p:cond>
                                          </p:endCondLst>
                                        </p:cTn>
                                        <p:tgtEl>
                                          <p:sndTgt r:embed="rId4" name="DING.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5" name="FELIZ2.WAV"/>
                                        </p:tgtEl>
                                      </p:cMediaNode>
                                    </p:audio>
                                  </p:subTnLst>
                                </p:cTn>
                              </p:par>
                              <p:par>
                                <p:cTn id="107" presetID="22" presetClass="emph" presetSubtype="0" repeatCount="10000" fill="remove" grpId="1" nodeType="withEffect">
                                  <p:stCondLst>
                                    <p:cond delay="0"/>
                                  </p:stCondLst>
                                  <p:childTnLst>
                                    <p:animClr clrSpc="hsl" dir="cw">
                                      <p:cBhvr override="childStyle">
                                        <p:cTn id="108" dur="500" fill="hold"/>
                                        <p:tgtEl>
                                          <p:spTgt spid="57356"/>
                                        </p:tgtEl>
                                        <p:attrNameLst>
                                          <p:attrName>style.color</p:attrName>
                                        </p:attrNameLst>
                                      </p:cBhvr>
                                      <p:by>
                                        <p:hsl h="-7200000" s="0" l="0"/>
                                      </p:by>
                                    </p:animClr>
                                    <p:animClr clrSpc="hsl" dir="cw">
                                      <p:cBhvr>
                                        <p:cTn id="109" dur="500" fill="hold"/>
                                        <p:tgtEl>
                                          <p:spTgt spid="57356"/>
                                        </p:tgtEl>
                                        <p:attrNameLst>
                                          <p:attrName>fillcolor</p:attrName>
                                        </p:attrNameLst>
                                      </p:cBhvr>
                                      <p:by>
                                        <p:hsl h="-7200000" s="0" l="0"/>
                                      </p:by>
                                    </p:animClr>
                                    <p:animClr clrSpc="hsl" dir="cw">
                                      <p:cBhvr>
                                        <p:cTn id="110" dur="500" fill="hold"/>
                                        <p:tgtEl>
                                          <p:spTgt spid="57356"/>
                                        </p:tgtEl>
                                        <p:attrNameLst>
                                          <p:attrName>stroke.color</p:attrName>
                                        </p:attrNameLst>
                                      </p:cBhvr>
                                      <p:by>
                                        <p:hsl h="-7200000" s="0" l="0"/>
                                      </p:by>
                                    </p:animClr>
                                    <p:set>
                                      <p:cBhvr>
                                        <p:cTn id="111" dur="500" fill="hold"/>
                                        <p:tgtEl>
                                          <p:spTgt spid="57356"/>
                                        </p:tgtEl>
                                        <p:attrNameLst>
                                          <p:attrName>fill.type</p:attrName>
                                        </p:attrNameLst>
                                      </p:cBhvr>
                                      <p:to>
                                        <p:strVal val="solid"/>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5" presetClass="entr" presetSubtype="0" fill="hold" nodeType="clickEffect">
                                  <p:stCondLst>
                                    <p:cond delay="0"/>
                                  </p:stCondLst>
                                  <p:childTnLst>
                                    <p:set>
                                      <p:cBhvr>
                                        <p:cTn id="115" dur="1" fill="hold">
                                          <p:stCondLst>
                                            <p:cond delay="0"/>
                                          </p:stCondLst>
                                        </p:cTn>
                                        <p:tgtEl>
                                          <p:spTgt spid="65638">
                                            <p:txEl>
                                              <p:pRg st="0" end="0"/>
                                            </p:txEl>
                                          </p:spTgt>
                                        </p:tgtEl>
                                        <p:attrNameLst>
                                          <p:attrName>style.visibility</p:attrName>
                                        </p:attrNameLst>
                                      </p:cBhvr>
                                      <p:to>
                                        <p:strVal val="visible"/>
                                      </p:to>
                                    </p:set>
                                    <p:animEffect transition="in" filter="fade">
                                      <p:cBhvr>
                                        <p:cTn id="116" dur="500"/>
                                        <p:tgtEl>
                                          <p:spTgt spid="65638">
                                            <p:txEl>
                                              <p:pRg st="0" end="0"/>
                                            </p:txEl>
                                          </p:spTgt>
                                        </p:tgtEl>
                                      </p:cBhvr>
                                    </p:animEffect>
                                    <p:anim calcmode="lin" valueType="num">
                                      <p:cBhvr>
                                        <p:cTn id="117" dur="500" fill="hold"/>
                                        <p:tgtEl>
                                          <p:spTgt spid="65638">
                                            <p:txEl>
                                              <p:pRg st="0" end="0"/>
                                            </p:txEl>
                                          </p:spTgt>
                                        </p:tgtEl>
                                        <p:attrNameLst>
                                          <p:attrName>style.rotation</p:attrName>
                                        </p:attrNameLst>
                                      </p:cBhvr>
                                      <p:tavLst>
                                        <p:tav tm="0">
                                          <p:val>
                                            <p:fltVal val="720"/>
                                          </p:val>
                                        </p:tav>
                                        <p:tav tm="100000">
                                          <p:val>
                                            <p:fltVal val="0"/>
                                          </p:val>
                                        </p:tav>
                                      </p:tavLst>
                                    </p:anim>
                                    <p:anim calcmode="lin" valueType="num">
                                      <p:cBhvr>
                                        <p:cTn id="118" dur="500" fill="hold"/>
                                        <p:tgtEl>
                                          <p:spTgt spid="65638">
                                            <p:txEl>
                                              <p:pRg st="0" end="0"/>
                                            </p:txEl>
                                          </p:spTgt>
                                        </p:tgtEl>
                                        <p:attrNameLst>
                                          <p:attrName>ppt_h</p:attrName>
                                        </p:attrNameLst>
                                      </p:cBhvr>
                                      <p:tavLst>
                                        <p:tav tm="0">
                                          <p:val>
                                            <p:fltVal val="0"/>
                                          </p:val>
                                        </p:tav>
                                        <p:tav tm="100000">
                                          <p:val>
                                            <p:strVal val="#ppt_h"/>
                                          </p:val>
                                        </p:tav>
                                      </p:tavLst>
                                    </p:anim>
                                    <p:anim calcmode="lin" valueType="num">
                                      <p:cBhvr>
                                        <p:cTn id="119" dur="500" fill="hold"/>
                                        <p:tgtEl>
                                          <p:spTgt spid="65638">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4"/>
                                            </p:cond>
                                          </p:stCondLst>
                                          <p:endCondLst>
                                            <p:cond evt="onStopAudio" delay="0">
                                              <p:tgtEl>
                                                <p:sldTgt/>
                                              </p:tgtEl>
                                            </p:cond>
                                          </p:endCondLst>
                                        </p:cTn>
                                        <p:tgtEl>
                                          <p:sndTgt r:embed="rId4"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8" grpId="0"/>
      <p:bldP spid="65575" grpId="0" animBg="1"/>
      <p:bldP spid="65575" grpId="1" animBg="1"/>
      <p:bldP spid="65621" grpId="0" animBg="1"/>
      <p:bldP spid="57356" grpId="0" animBg="1"/>
      <p:bldP spid="5735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5725"/>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7363" y="228600"/>
            <a:ext cx="8842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1219200" y="5105400"/>
            <a:ext cx="304800" cy="3810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26" name="Rectangle 6"/>
          <p:cNvSpPr>
            <a:spLocks noChangeArrowheads="1"/>
          </p:cNvSpPr>
          <p:nvPr/>
        </p:nvSpPr>
        <p:spPr bwMode="auto">
          <a:xfrm>
            <a:off x="4724400" y="1462088"/>
            <a:ext cx="228600" cy="1524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10246" name="Rectangle 54"/>
          <p:cNvSpPr>
            <a:spLocks noChangeArrowheads="1"/>
          </p:cNvSpPr>
          <p:nvPr/>
        </p:nvSpPr>
        <p:spPr bwMode="auto">
          <a:xfrm>
            <a:off x="3429000" y="4343400"/>
            <a:ext cx="3962400" cy="1219200"/>
          </a:xfrm>
          <a:prstGeom prst="rect">
            <a:avLst/>
          </a:prstGeom>
          <a:gradFill rotWithShape="1">
            <a:gsLst>
              <a:gs pos="0">
                <a:srgbClr val="8990D7">
                  <a:alpha val="42000"/>
                </a:srgbClr>
              </a:gs>
              <a:gs pos="100000">
                <a:srgbClr val="DAFF8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contourClr>
              <a:srgbClr val="8990D7"/>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3600">
              <a:cs typeface="Arial" panose="020B0604020202020204" pitchFamily="34" charset="0"/>
            </a:endParaRPr>
          </a:p>
        </p:txBody>
      </p:sp>
      <p:sp>
        <p:nvSpPr>
          <p:cNvPr id="19461" name="Rectangle 54"/>
          <p:cNvSpPr>
            <a:spLocks noChangeArrowheads="1"/>
          </p:cNvSpPr>
          <p:nvPr/>
        </p:nvSpPr>
        <p:spPr bwMode="auto">
          <a:xfrm>
            <a:off x="1600200" y="2098675"/>
            <a:ext cx="7086600" cy="1628775"/>
          </a:xfrm>
          <a:prstGeom prst="rect">
            <a:avLst/>
          </a:prstGeom>
          <a:solidFill>
            <a:schemeClr val="accent2">
              <a:alpha val="41960"/>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6D1C1"/>
            </a:extrusionClr>
            <a:contourClr>
              <a:schemeClr val="accent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800000"/>
                </a:solidFill>
                <a:latin typeface="Verdana" panose="020B0604030504040204" pitchFamily="34" charset="0"/>
              </a:rPr>
              <a:t>  </a:t>
            </a:r>
            <a:r>
              <a:rPr lang="en-US" altLang="en-US" sz="2800" b="1">
                <a:solidFill>
                  <a:srgbClr val="800000"/>
                </a:solidFill>
                <a:latin typeface="Times New Roman" panose="02020603050405020304" pitchFamily="18" charset="0"/>
                <a:cs typeface="Times New Roman" panose="02020603050405020304" pitchFamily="18" charset="0"/>
              </a:rPr>
              <a:t>Let’s go to the ………..</a:t>
            </a:r>
            <a:endParaRPr lang="en-US" altLang="en-US" sz="2000" b="1">
              <a:solidFill>
                <a:srgbClr val="003300"/>
              </a:solidFill>
              <a:latin typeface="Times New Roman" panose="02020603050405020304" pitchFamily="18" charset="0"/>
              <a:cs typeface="Times New Roman" panose="02020603050405020304" pitchFamily="18" charset="0"/>
            </a:endParaRPr>
          </a:p>
        </p:txBody>
      </p:sp>
      <p:pic>
        <p:nvPicPr>
          <p:cNvPr id="10248" name="Picture 9"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131763"/>
            <a:ext cx="1143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AutoShape 10"/>
          <p:cNvSpPr>
            <a:spLocks noChangeArrowheads="1"/>
          </p:cNvSpPr>
          <p:nvPr/>
        </p:nvSpPr>
        <p:spPr bwMode="auto">
          <a:xfrm>
            <a:off x="3949700" y="15922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0250" name="AutoShape 11"/>
          <p:cNvSpPr>
            <a:spLocks noChangeArrowheads="1"/>
          </p:cNvSpPr>
          <p:nvPr/>
        </p:nvSpPr>
        <p:spPr bwMode="auto">
          <a:xfrm>
            <a:off x="4025900" y="1639888"/>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56354" name="Rectangle 34"/>
          <p:cNvSpPr>
            <a:spLocks noChangeArrowheads="1"/>
          </p:cNvSpPr>
          <p:nvPr/>
        </p:nvSpPr>
        <p:spPr bwMode="auto">
          <a:xfrm>
            <a:off x="838200" y="1219200"/>
            <a:ext cx="457200" cy="56388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sp>
        <p:nvSpPr>
          <p:cNvPr id="56355" name="Rectangle 35"/>
          <p:cNvSpPr>
            <a:spLocks noChangeArrowheads="1"/>
          </p:cNvSpPr>
          <p:nvPr/>
        </p:nvSpPr>
        <p:spPr bwMode="auto">
          <a:xfrm>
            <a:off x="1295400" y="1233488"/>
            <a:ext cx="3657600" cy="2286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b="1">
              <a:latin typeface="Arial" charset="0"/>
            </a:endParaRPr>
          </a:p>
        </p:txBody>
      </p:sp>
      <p:pic>
        <p:nvPicPr>
          <p:cNvPr id="10253" name="Picture 38" descr="mouse"/>
          <p:cNvPicPr>
            <a:picLocks noChangeAspect="1" noChangeArrowheads="1" noCrop="1"/>
          </p:cNvPicPr>
          <p:nvPr/>
        </p:nvPicPr>
        <p:blipFill>
          <a:blip r:embed="rId8">
            <a:lum bright="-8000" contrast="-8000"/>
            <a:extLst>
              <a:ext uri="{28A0092B-C50C-407E-A947-70E740481C1C}">
                <a14:useLocalDpi xmlns:a14="http://schemas.microsoft.com/office/drawing/2010/main" val="0"/>
              </a:ext>
            </a:extLst>
          </a:blip>
          <a:srcRect/>
          <a:stretch>
            <a:fillRect/>
          </a:stretch>
        </p:blipFill>
        <p:spPr bwMode="auto">
          <a:xfrm>
            <a:off x="838200" y="6019800"/>
            <a:ext cx="60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39"/>
          <p:cNvSpPr txBox="1">
            <a:spLocks noChangeArrowheads="1"/>
          </p:cNvSpPr>
          <p:nvPr/>
        </p:nvSpPr>
        <p:spPr bwMode="auto">
          <a:xfrm>
            <a:off x="3994150" y="1600200"/>
            <a:ext cx="1612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Câu hỏi 5</a:t>
            </a:r>
          </a:p>
        </p:txBody>
      </p:sp>
      <p:sp>
        <p:nvSpPr>
          <p:cNvPr id="10255" name="AutoShape 40"/>
          <p:cNvSpPr>
            <a:spLocks noChangeArrowheads="1"/>
          </p:cNvSpPr>
          <p:nvPr/>
        </p:nvSpPr>
        <p:spPr bwMode="auto">
          <a:xfrm>
            <a:off x="4568825" y="36750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0256" name="AutoShape 41"/>
          <p:cNvSpPr>
            <a:spLocks noChangeArrowheads="1"/>
          </p:cNvSpPr>
          <p:nvPr/>
        </p:nvSpPr>
        <p:spPr bwMode="auto">
          <a:xfrm>
            <a:off x="4645025" y="3727450"/>
            <a:ext cx="1536700" cy="3413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1800" b="1"/>
          </a:p>
        </p:txBody>
      </p:sp>
      <p:sp>
        <p:nvSpPr>
          <p:cNvPr id="19471" name="Text Box 42"/>
          <p:cNvSpPr txBox="1">
            <a:spLocks noChangeArrowheads="1"/>
          </p:cNvSpPr>
          <p:nvPr/>
        </p:nvSpPr>
        <p:spPr bwMode="auto">
          <a:xfrm>
            <a:off x="4645025" y="3687763"/>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CC3300"/>
                </a:solidFill>
              </a:rPr>
              <a:t>Đáp án</a:t>
            </a:r>
          </a:p>
        </p:txBody>
      </p:sp>
      <p:sp>
        <p:nvSpPr>
          <p:cNvPr id="10258" name="AutoShape 8" descr="img24">
            <a:hlinkClick r:id="rId9" action="ppaction://hlinksldjump"/>
            <a:hlinkHover r:id="" action="ppaction://noaction" highlightClick="1"/>
          </p:cNvPr>
          <p:cNvSpPr>
            <a:spLocks noChangeArrowheads="1"/>
          </p:cNvSpPr>
          <p:nvPr/>
        </p:nvSpPr>
        <p:spPr bwMode="auto">
          <a:xfrm>
            <a:off x="0" y="5343525"/>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5</a:t>
            </a:r>
            <a:endParaRPr lang="vi-VN" altLang="en-US" sz="1800" b="1" i="1">
              <a:solidFill>
                <a:srgbClr val="FFFFFF"/>
              </a:solidFill>
              <a:latin typeface="Times New Roman" panose="02020603050405020304" pitchFamily="18" charset="0"/>
            </a:endParaRPr>
          </a:p>
        </p:txBody>
      </p:sp>
      <p:sp>
        <p:nvSpPr>
          <p:cNvPr id="10259" name="AutoShape 9" descr="img24">
            <a:hlinkClick r:id="rId11" action="ppaction://hlinksldjump"/>
            <a:hlinkHover r:id="" action="ppaction://noaction" highlightClick="1"/>
          </p:cNvPr>
          <p:cNvSpPr>
            <a:spLocks noChangeArrowheads="1"/>
          </p:cNvSpPr>
          <p:nvPr/>
        </p:nvSpPr>
        <p:spPr bwMode="auto">
          <a:xfrm>
            <a:off x="0" y="506095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6</a:t>
            </a:r>
            <a:endParaRPr lang="vi-VN" altLang="en-US" sz="1800" b="1" i="1">
              <a:solidFill>
                <a:srgbClr val="FFFFFF"/>
              </a:solidFill>
              <a:latin typeface="Times New Roman" panose="02020603050405020304" pitchFamily="18" charset="0"/>
            </a:endParaRPr>
          </a:p>
        </p:txBody>
      </p:sp>
      <p:sp>
        <p:nvSpPr>
          <p:cNvPr id="10260" name="AutoShape 10" descr="img24">
            <a:hlinkClick r:id="rId13" action="ppaction://hlinksldjump"/>
            <a:hlinkHover r:id="" action="ppaction://noaction" highlightClick="1"/>
          </p:cNvPr>
          <p:cNvSpPr>
            <a:spLocks noChangeArrowheads="1"/>
          </p:cNvSpPr>
          <p:nvPr/>
        </p:nvSpPr>
        <p:spPr bwMode="auto">
          <a:xfrm>
            <a:off x="0" y="47879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7</a:t>
            </a:r>
            <a:endParaRPr lang="vi-VN" altLang="en-US" sz="1800" b="1" i="1">
              <a:solidFill>
                <a:srgbClr val="FFFFFF"/>
              </a:solidFill>
              <a:latin typeface="Times New Roman" panose="02020603050405020304" pitchFamily="18" charset="0"/>
            </a:endParaRPr>
          </a:p>
        </p:txBody>
      </p:sp>
      <p:sp>
        <p:nvSpPr>
          <p:cNvPr id="10261" name="AutoShape 11" descr="img24">
            <a:hlinkClick r:id="rId14" action="ppaction://hlinksldjump"/>
            <a:hlinkHover r:id="" action="ppaction://noaction" highlightClick="1"/>
          </p:cNvPr>
          <p:cNvSpPr>
            <a:spLocks noChangeArrowheads="1"/>
          </p:cNvSpPr>
          <p:nvPr/>
        </p:nvSpPr>
        <p:spPr bwMode="auto">
          <a:xfrm>
            <a:off x="0" y="45148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8</a:t>
            </a:r>
            <a:endParaRPr lang="vi-VN" altLang="en-US" sz="1800" b="1" i="1">
              <a:solidFill>
                <a:srgbClr val="FFFFFF"/>
              </a:solidFill>
              <a:latin typeface="Times New Roman" panose="02020603050405020304" pitchFamily="18" charset="0"/>
            </a:endParaRPr>
          </a:p>
        </p:txBody>
      </p:sp>
      <p:sp>
        <p:nvSpPr>
          <p:cNvPr id="10262" name="AutoShape 12" descr="img24">
            <a:hlinkClick r:id="rId15" action="ppaction://hlinksldjump"/>
            <a:hlinkHover r:id="" action="ppaction://noaction" highlightClick="1"/>
          </p:cNvPr>
          <p:cNvSpPr>
            <a:spLocks noChangeArrowheads="1"/>
          </p:cNvSpPr>
          <p:nvPr/>
        </p:nvSpPr>
        <p:spPr bwMode="auto">
          <a:xfrm>
            <a:off x="0" y="42418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9</a:t>
            </a:r>
            <a:endParaRPr lang="vi-VN" altLang="en-US" sz="1800" b="1" i="1">
              <a:solidFill>
                <a:srgbClr val="FFFFFF"/>
              </a:solidFill>
              <a:latin typeface="Times New Roman" panose="02020603050405020304" pitchFamily="18" charset="0"/>
            </a:endParaRPr>
          </a:p>
        </p:txBody>
      </p:sp>
      <p:sp>
        <p:nvSpPr>
          <p:cNvPr id="10263" name="AutoShape 13" descr="img24">
            <a:hlinkClick r:id="rId16" action="ppaction://hlinksldjump"/>
            <a:hlinkHover r:id="" action="ppaction://noaction" highlightClick="1"/>
          </p:cNvPr>
          <p:cNvSpPr>
            <a:spLocks noChangeArrowheads="1"/>
          </p:cNvSpPr>
          <p:nvPr/>
        </p:nvSpPr>
        <p:spPr bwMode="auto">
          <a:xfrm>
            <a:off x="0" y="396081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10</a:t>
            </a:r>
            <a:endParaRPr lang="vi-VN" altLang="en-US" sz="1800" b="1" i="1">
              <a:solidFill>
                <a:srgbClr val="FFFFFF"/>
              </a:solidFill>
              <a:latin typeface="Times New Roman" panose="02020603050405020304" pitchFamily="18" charset="0"/>
            </a:endParaRPr>
          </a:p>
        </p:txBody>
      </p:sp>
      <p:sp>
        <p:nvSpPr>
          <p:cNvPr id="10264" name="AutoShape 14" descr="img24">
            <a:hlinkClick r:id="rId17" action="ppaction://hlinksldjump"/>
            <a:hlinkHover r:id="" action="ppaction://noaction" highlightClick="1"/>
          </p:cNvPr>
          <p:cNvSpPr>
            <a:spLocks noChangeArrowheads="1"/>
          </p:cNvSpPr>
          <p:nvPr/>
        </p:nvSpPr>
        <p:spPr bwMode="auto">
          <a:xfrm>
            <a:off x="0" y="3687763"/>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11</a:t>
            </a:r>
            <a:endParaRPr lang="vi-VN" altLang="en-US" sz="1800" b="1" i="1">
              <a:solidFill>
                <a:srgbClr val="FFFFFF"/>
              </a:solidFill>
              <a:latin typeface="Times New Roman" panose="02020603050405020304" pitchFamily="18" charset="0"/>
            </a:endParaRPr>
          </a:p>
        </p:txBody>
      </p:sp>
      <p:sp>
        <p:nvSpPr>
          <p:cNvPr id="10265" name="AutoShape 15" descr="img24">
            <a:hlinkClick r:id="rId18" action="ppaction://hlinksldjump"/>
            <a:hlinkHover r:id="" action="ppaction://noaction" highlightClick="1"/>
          </p:cNvPr>
          <p:cNvSpPr>
            <a:spLocks noChangeArrowheads="1"/>
          </p:cNvSpPr>
          <p:nvPr/>
        </p:nvSpPr>
        <p:spPr bwMode="auto">
          <a:xfrm>
            <a:off x="0" y="3416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12</a:t>
            </a:r>
            <a:endParaRPr lang="vi-VN" altLang="en-US" sz="1800" b="1" i="1">
              <a:solidFill>
                <a:srgbClr val="FFFFFF"/>
              </a:solidFill>
              <a:latin typeface="Times New Roman" panose="02020603050405020304" pitchFamily="18" charset="0"/>
            </a:endParaRPr>
          </a:p>
        </p:txBody>
      </p:sp>
      <p:sp>
        <p:nvSpPr>
          <p:cNvPr id="10266" name="AutoShape 16" descr="img24">
            <a:hlinkClick r:id="rId19" action="ppaction://hlinksldjump"/>
            <a:hlinkHover r:id="" action="ppaction://noaction" highlightClick="1"/>
          </p:cNvPr>
          <p:cNvSpPr>
            <a:spLocks noChangeArrowheads="1"/>
          </p:cNvSpPr>
          <p:nvPr/>
        </p:nvSpPr>
        <p:spPr bwMode="auto">
          <a:xfrm>
            <a:off x="0" y="3141663"/>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13</a:t>
            </a:r>
            <a:endParaRPr lang="vi-VN" altLang="en-US" sz="1800" b="1" i="1">
              <a:solidFill>
                <a:srgbClr val="FFFFFF"/>
              </a:solidFill>
              <a:latin typeface="Times New Roman" panose="02020603050405020304" pitchFamily="18" charset="0"/>
            </a:endParaRPr>
          </a:p>
        </p:txBody>
      </p:sp>
      <p:sp>
        <p:nvSpPr>
          <p:cNvPr id="10267" name="AutoShape 17" descr="img24">
            <a:hlinkClick r:id="rId20" action="ppaction://hlinksldjump"/>
            <a:hlinkHover r:id="" action="ppaction://noaction" highlightClick="1"/>
          </p:cNvPr>
          <p:cNvSpPr>
            <a:spLocks noChangeArrowheads="1"/>
          </p:cNvSpPr>
          <p:nvPr/>
        </p:nvSpPr>
        <p:spPr bwMode="auto">
          <a:xfrm>
            <a:off x="0" y="285908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14</a:t>
            </a:r>
            <a:endParaRPr lang="vi-VN" altLang="en-US" sz="1800" b="1" i="1">
              <a:solidFill>
                <a:srgbClr val="FFFFFF"/>
              </a:solidFill>
              <a:latin typeface="Times New Roman" panose="02020603050405020304" pitchFamily="18" charset="0"/>
            </a:endParaRPr>
          </a:p>
        </p:txBody>
      </p:sp>
      <p:sp>
        <p:nvSpPr>
          <p:cNvPr id="10268" name="AutoShape 18" descr="img24">
            <a:hlinkClick r:id="rId21" action="ppaction://hlinksldjump"/>
            <a:hlinkHover r:id="" action="ppaction://noaction" highlightClick="1"/>
          </p:cNvPr>
          <p:cNvSpPr>
            <a:spLocks noChangeArrowheads="1"/>
          </p:cNvSpPr>
          <p:nvPr/>
        </p:nvSpPr>
        <p:spPr bwMode="auto">
          <a:xfrm>
            <a:off x="0" y="2586038"/>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15</a:t>
            </a:r>
            <a:endParaRPr lang="vi-VN" altLang="en-US" sz="1800" b="1" i="1">
              <a:solidFill>
                <a:srgbClr val="FFFFFF"/>
              </a:solidFill>
              <a:latin typeface="Times New Roman" panose="02020603050405020304" pitchFamily="18" charset="0"/>
            </a:endParaRPr>
          </a:p>
        </p:txBody>
      </p:sp>
      <p:sp>
        <p:nvSpPr>
          <p:cNvPr id="10269" name="AutoShape 19" descr="img24">
            <a:hlinkClick r:id="rId22" action="ppaction://hlinksldjump"/>
            <a:hlinkHover r:id="" action="ppaction://noaction" highlightClick="1"/>
          </p:cNvPr>
          <p:cNvSpPr>
            <a:spLocks noChangeArrowheads="1"/>
          </p:cNvSpPr>
          <p:nvPr/>
        </p:nvSpPr>
        <p:spPr bwMode="auto">
          <a:xfrm>
            <a:off x="0" y="2312988"/>
            <a:ext cx="1008063" cy="334962"/>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16</a:t>
            </a:r>
            <a:endParaRPr lang="vi-VN" altLang="en-US" sz="1800" b="1" i="1">
              <a:solidFill>
                <a:srgbClr val="FFFFFF"/>
              </a:solidFill>
              <a:latin typeface="Times New Roman" panose="02020603050405020304" pitchFamily="18" charset="0"/>
            </a:endParaRPr>
          </a:p>
        </p:txBody>
      </p:sp>
      <p:sp>
        <p:nvSpPr>
          <p:cNvPr id="10270" name="AutoShape 20" descr="img24">
            <a:hlinkClick r:id="rId23" action="ppaction://hlinksldjump"/>
            <a:hlinkHover r:id="" action="ppaction://noaction" highlightClick="1"/>
          </p:cNvPr>
          <p:cNvSpPr>
            <a:spLocks noChangeArrowheads="1"/>
          </p:cNvSpPr>
          <p:nvPr/>
        </p:nvSpPr>
        <p:spPr bwMode="auto">
          <a:xfrm>
            <a:off x="0" y="203835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17</a:t>
            </a:r>
            <a:endParaRPr lang="vi-VN" altLang="en-US" sz="1800" b="1" i="1">
              <a:solidFill>
                <a:srgbClr val="FFFFFF"/>
              </a:solidFill>
              <a:latin typeface="Times New Roman" panose="02020603050405020304" pitchFamily="18" charset="0"/>
            </a:endParaRPr>
          </a:p>
        </p:txBody>
      </p:sp>
      <p:sp>
        <p:nvSpPr>
          <p:cNvPr id="10271" name="AutoShape 21" descr="img24">
            <a:hlinkClick r:id="rId24" action="ppaction://hlinksldjump"/>
            <a:hlinkHover r:id="" action="ppaction://noaction" highlightClick="1"/>
          </p:cNvPr>
          <p:cNvSpPr>
            <a:spLocks noChangeArrowheads="1"/>
          </p:cNvSpPr>
          <p:nvPr/>
        </p:nvSpPr>
        <p:spPr bwMode="auto">
          <a:xfrm>
            <a:off x="0" y="176530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18</a:t>
            </a:r>
            <a:endParaRPr lang="vi-VN" altLang="en-US" sz="1800" b="1" i="1">
              <a:solidFill>
                <a:srgbClr val="FFFFFF"/>
              </a:solidFill>
              <a:latin typeface="Times New Roman" panose="02020603050405020304" pitchFamily="18" charset="0"/>
            </a:endParaRPr>
          </a:p>
        </p:txBody>
      </p:sp>
      <p:sp>
        <p:nvSpPr>
          <p:cNvPr id="10272" name="AutoShape 22" descr="img24">
            <a:hlinkClick r:id="rId11" action="ppaction://hlinksldjump"/>
            <a:hlinkHover r:id="" action="ppaction://noaction" highlightClick="1"/>
          </p:cNvPr>
          <p:cNvSpPr>
            <a:spLocks noChangeArrowheads="1"/>
          </p:cNvSpPr>
          <p:nvPr/>
        </p:nvSpPr>
        <p:spPr bwMode="auto">
          <a:xfrm>
            <a:off x="0" y="1492250"/>
            <a:ext cx="1008063" cy="333375"/>
          </a:xfrm>
          <a:prstGeom prst="wave">
            <a:avLst>
              <a:gd name="adj1" fmla="val 13005"/>
              <a:gd name="adj2" fmla="val 0"/>
            </a:avLst>
          </a:prstGeom>
          <a:blipFill dpi="0" rotWithShape="1">
            <a:blip r:embed="rId12"/>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19</a:t>
            </a:r>
            <a:endParaRPr lang="vi-VN" altLang="en-US" sz="1800" b="1" i="1">
              <a:solidFill>
                <a:srgbClr val="FFFFFF"/>
              </a:solidFill>
              <a:latin typeface="Times New Roman" panose="02020603050405020304" pitchFamily="18" charset="0"/>
            </a:endParaRPr>
          </a:p>
        </p:txBody>
      </p:sp>
      <p:sp>
        <p:nvSpPr>
          <p:cNvPr id="10273" name="AutoShape 23" descr="img24">
            <a:hlinkClick r:id="rId25" action="ppaction://hlinksldjump"/>
            <a:hlinkHover r:id="" action="ppaction://noaction" highlightClick="1"/>
          </p:cNvPr>
          <p:cNvSpPr>
            <a:spLocks noChangeArrowheads="1"/>
          </p:cNvSpPr>
          <p:nvPr/>
        </p:nvSpPr>
        <p:spPr bwMode="auto">
          <a:xfrm>
            <a:off x="0" y="1219200"/>
            <a:ext cx="1008063" cy="334963"/>
          </a:xfrm>
          <a:prstGeom prst="wave">
            <a:avLst>
              <a:gd name="adj1" fmla="val 13005"/>
              <a:gd name="adj2" fmla="val 0"/>
            </a:avLst>
          </a:prstGeom>
          <a:blipFill dpi="0" rotWithShape="1">
            <a:blip r:embed="rId10"/>
            <a:srcRect/>
            <a:stretch>
              <a:fillRect/>
            </a:stretch>
          </a:blipFill>
          <a:ln w="9525">
            <a:round/>
            <a:headEnd/>
            <a:tailEnd/>
          </a:ln>
          <a:scene3d>
            <a:camera prst="legacyPerspectiveTop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rgbClr val="FFFFFF"/>
                </a:solidFill>
                <a:latin typeface="Times New Roman" panose="02020603050405020304" pitchFamily="18" charset="0"/>
              </a:rPr>
              <a:t>Câu 20</a:t>
            </a:r>
            <a:endParaRPr lang="vi-VN" altLang="en-US" sz="1800" b="1" i="1">
              <a:solidFill>
                <a:srgbClr val="FFFFFF"/>
              </a:solidFill>
              <a:latin typeface="Times New Roman" panose="02020603050405020304" pitchFamily="18" charset="0"/>
            </a:endParaRPr>
          </a:p>
        </p:txBody>
      </p:sp>
      <p:sp>
        <p:nvSpPr>
          <p:cNvPr id="19493" name="WordArt 37"/>
          <p:cNvSpPr>
            <a:spLocks noChangeArrowheads="1" noChangeShapeType="1" noTextEdit="1"/>
          </p:cNvSpPr>
          <p:nvPr/>
        </p:nvSpPr>
        <p:spPr bwMode="auto">
          <a:xfrm>
            <a:off x="5715000" y="1552575"/>
            <a:ext cx="2016125" cy="47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336699"/>
                </a:solidFill>
                <a:effectLst>
                  <a:outerShdw dist="45791" dir="2021404" algn="ctr" rotWithShape="0">
                    <a:srgbClr val="B2B2B2">
                      <a:alpha val="79999"/>
                    </a:srgbClr>
                  </a:outerShdw>
                </a:effectLst>
                <a:latin typeface="+mj-lt"/>
                <a:ea typeface="+mj-lt"/>
                <a:cs typeface="+mj-lt"/>
              </a:rPr>
              <a:t>(Trắc nghiệm)</a:t>
            </a:r>
          </a:p>
        </p:txBody>
      </p:sp>
      <p:sp>
        <p:nvSpPr>
          <p:cNvPr id="19494" name="WordArt 38"/>
          <p:cNvSpPr>
            <a:spLocks noChangeArrowheads="1" noChangeShapeType="1" noTextEdit="1"/>
          </p:cNvSpPr>
          <p:nvPr/>
        </p:nvSpPr>
        <p:spPr bwMode="auto">
          <a:xfrm>
            <a:off x="2514600" y="1676400"/>
            <a:ext cx="12954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1" hangingPunct="1">
              <a:defRPr/>
            </a:pPr>
            <a:r>
              <a:rPr lang="en-US" sz="3600" kern="10" dirty="0">
                <a:solidFill>
                  <a:srgbClr val="336699"/>
                </a:solidFill>
                <a:effectLst>
                  <a:outerShdw dist="45791" dir="2021404" algn="ctr" rotWithShape="0">
                    <a:srgbClr val="B2B2B2">
                      <a:alpha val="79999"/>
                    </a:srgbClr>
                  </a:outerShdw>
                </a:effectLst>
                <a:latin typeface="+mj-lt"/>
                <a:ea typeface="+mj-lt"/>
                <a:cs typeface="+mj-lt"/>
              </a:rPr>
              <a:t>(</a:t>
            </a:r>
            <a:r>
              <a:rPr lang="en-US" sz="3600" b="1" kern="10" dirty="0">
                <a:solidFill>
                  <a:srgbClr val="336699"/>
                </a:solidFill>
                <a:effectLst>
                  <a:outerShdw dist="45791" dir="2021404" algn="ctr" rotWithShape="0">
                    <a:srgbClr val="B2B2B2">
                      <a:alpha val="79999"/>
                    </a:srgbClr>
                  </a:outerShdw>
                </a:effectLst>
                <a:latin typeface="+mj-lt"/>
                <a:ea typeface="+mj-lt"/>
                <a:cs typeface="+mj-lt"/>
              </a:rPr>
              <a:t>Tiếng Anh</a:t>
            </a:r>
            <a:r>
              <a:rPr lang="en-US" sz="3600" kern="10" dirty="0">
                <a:solidFill>
                  <a:srgbClr val="336699"/>
                </a:solidFill>
                <a:effectLst>
                  <a:outerShdw dist="45791" dir="2021404" algn="ctr" rotWithShape="0">
                    <a:srgbClr val="B2B2B2">
                      <a:alpha val="79999"/>
                    </a:srgbClr>
                  </a:outerShdw>
                </a:effectLst>
                <a:latin typeface="+mj-lt"/>
                <a:ea typeface="+mj-lt"/>
                <a:cs typeface="+mj-lt"/>
              </a:rPr>
              <a:t>)</a:t>
            </a:r>
          </a:p>
        </p:txBody>
      </p:sp>
      <p:pic>
        <p:nvPicPr>
          <p:cNvPr id="10276" name="Picture 40" descr="atom">
            <a:hlinkClick r:id="" action="ppaction://noaction"/>
          </p:cNvPr>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4429125" y="1085850"/>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7" name="AutoShape 41"/>
          <p:cNvSpPr>
            <a:spLocks noChangeArrowheads="1"/>
          </p:cNvSpPr>
          <p:nvPr/>
        </p:nvSpPr>
        <p:spPr bwMode="auto">
          <a:xfrm>
            <a:off x="7620000" y="3810000"/>
            <a:ext cx="1371600" cy="1905000"/>
          </a:xfrm>
          <a:prstGeom prst="cloudCallout">
            <a:avLst>
              <a:gd name="adj1" fmla="val 248958"/>
              <a:gd name="adj2" fmla="val 831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15 gi©y b¾t ®Çu</a:t>
            </a:r>
          </a:p>
        </p:txBody>
      </p:sp>
      <p:grpSp>
        <p:nvGrpSpPr>
          <p:cNvPr id="19498" name="Group 42"/>
          <p:cNvGrpSpPr>
            <a:grpSpLocks/>
          </p:cNvGrpSpPr>
          <p:nvPr/>
        </p:nvGrpSpPr>
        <p:grpSpPr bwMode="auto">
          <a:xfrm>
            <a:off x="1562100" y="4038600"/>
            <a:ext cx="1774825" cy="1371600"/>
            <a:chOff x="4450" y="0"/>
            <a:chExt cx="1118" cy="1104"/>
          </a:xfrm>
        </p:grpSpPr>
        <p:pic>
          <p:nvPicPr>
            <p:cNvPr id="10339" name="Picture 43"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0" name="AutoShape 4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01s </a:t>
              </a:r>
            </a:p>
          </p:txBody>
        </p:sp>
      </p:grpSp>
      <p:grpSp>
        <p:nvGrpSpPr>
          <p:cNvPr id="19501" name="Group 45"/>
          <p:cNvGrpSpPr>
            <a:grpSpLocks/>
          </p:cNvGrpSpPr>
          <p:nvPr/>
        </p:nvGrpSpPr>
        <p:grpSpPr bwMode="auto">
          <a:xfrm>
            <a:off x="1539875" y="4038600"/>
            <a:ext cx="1774825" cy="1371600"/>
            <a:chOff x="4450" y="0"/>
            <a:chExt cx="1118" cy="1104"/>
          </a:xfrm>
        </p:grpSpPr>
        <p:pic>
          <p:nvPicPr>
            <p:cNvPr id="10337" name="Picture 46"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8" name="AutoShape 4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02s </a:t>
              </a:r>
            </a:p>
          </p:txBody>
        </p:sp>
      </p:grpSp>
      <p:grpSp>
        <p:nvGrpSpPr>
          <p:cNvPr id="19504" name="Group 48"/>
          <p:cNvGrpSpPr>
            <a:grpSpLocks/>
          </p:cNvGrpSpPr>
          <p:nvPr/>
        </p:nvGrpSpPr>
        <p:grpSpPr bwMode="auto">
          <a:xfrm>
            <a:off x="1562100" y="4038600"/>
            <a:ext cx="1774825" cy="1371600"/>
            <a:chOff x="4450" y="0"/>
            <a:chExt cx="1118" cy="1104"/>
          </a:xfrm>
        </p:grpSpPr>
        <p:pic>
          <p:nvPicPr>
            <p:cNvPr id="10335" name="Picture 49"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6" name="AutoShape 5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03s </a:t>
              </a:r>
            </a:p>
          </p:txBody>
        </p:sp>
      </p:grpSp>
      <p:grpSp>
        <p:nvGrpSpPr>
          <p:cNvPr id="19507" name="Group 51"/>
          <p:cNvGrpSpPr>
            <a:grpSpLocks/>
          </p:cNvGrpSpPr>
          <p:nvPr/>
        </p:nvGrpSpPr>
        <p:grpSpPr bwMode="auto">
          <a:xfrm>
            <a:off x="1562100" y="4038600"/>
            <a:ext cx="1774825" cy="1371600"/>
            <a:chOff x="4450" y="0"/>
            <a:chExt cx="1118" cy="1104"/>
          </a:xfrm>
        </p:grpSpPr>
        <p:pic>
          <p:nvPicPr>
            <p:cNvPr id="10333" name="Picture 52"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4" name="AutoShape 5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04s </a:t>
              </a:r>
            </a:p>
          </p:txBody>
        </p:sp>
      </p:grpSp>
      <p:grpSp>
        <p:nvGrpSpPr>
          <p:cNvPr id="19510" name="Group 54"/>
          <p:cNvGrpSpPr>
            <a:grpSpLocks/>
          </p:cNvGrpSpPr>
          <p:nvPr/>
        </p:nvGrpSpPr>
        <p:grpSpPr bwMode="auto">
          <a:xfrm>
            <a:off x="1539875" y="4038600"/>
            <a:ext cx="1774825" cy="1371600"/>
            <a:chOff x="4450" y="0"/>
            <a:chExt cx="1118" cy="1104"/>
          </a:xfrm>
        </p:grpSpPr>
        <p:pic>
          <p:nvPicPr>
            <p:cNvPr id="10331" name="Picture 55"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2" name="AutoShape 5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05s </a:t>
              </a:r>
            </a:p>
          </p:txBody>
        </p:sp>
      </p:grpSp>
      <p:grpSp>
        <p:nvGrpSpPr>
          <p:cNvPr id="19513" name="Group 57"/>
          <p:cNvGrpSpPr>
            <a:grpSpLocks/>
          </p:cNvGrpSpPr>
          <p:nvPr/>
        </p:nvGrpSpPr>
        <p:grpSpPr bwMode="auto">
          <a:xfrm>
            <a:off x="1562100" y="4038600"/>
            <a:ext cx="1774825" cy="1371600"/>
            <a:chOff x="4450" y="0"/>
            <a:chExt cx="1118" cy="1104"/>
          </a:xfrm>
        </p:grpSpPr>
        <p:pic>
          <p:nvPicPr>
            <p:cNvPr id="10329" name="Picture 58"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5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06s </a:t>
              </a:r>
            </a:p>
          </p:txBody>
        </p:sp>
      </p:grpSp>
      <p:grpSp>
        <p:nvGrpSpPr>
          <p:cNvPr id="19516" name="Group 60"/>
          <p:cNvGrpSpPr>
            <a:grpSpLocks/>
          </p:cNvGrpSpPr>
          <p:nvPr/>
        </p:nvGrpSpPr>
        <p:grpSpPr bwMode="auto">
          <a:xfrm>
            <a:off x="1562100" y="4038600"/>
            <a:ext cx="1774825" cy="1371600"/>
            <a:chOff x="4450" y="0"/>
            <a:chExt cx="1118" cy="1104"/>
          </a:xfrm>
        </p:grpSpPr>
        <p:pic>
          <p:nvPicPr>
            <p:cNvPr id="10327" name="Picture 61"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8" name="AutoShape 6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07s </a:t>
              </a:r>
            </a:p>
          </p:txBody>
        </p:sp>
      </p:grpSp>
      <p:grpSp>
        <p:nvGrpSpPr>
          <p:cNvPr id="19519" name="Group 63"/>
          <p:cNvGrpSpPr>
            <a:grpSpLocks/>
          </p:cNvGrpSpPr>
          <p:nvPr/>
        </p:nvGrpSpPr>
        <p:grpSpPr bwMode="auto">
          <a:xfrm>
            <a:off x="1562100" y="4038600"/>
            <a:ext cx="1774825" cy="1371600"/>
            <a:chOff x="4450" y="0"/>
            <a:chExt cx="1118" cy="1104"/>
          </a:xfrm>
        </p:grpSpPr>
        <p:pic>
          <p:nvPicPr>
            <p:cNvPr id="10325" name="Picture 64"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6" name="AutoShape 6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08s </a:t>
              </a:r>
            </a:p>
          </p:txBody>
        </p:sp>
      </p:grpSp>
      <p:grpSp>
        <p:nvGrpSpPr>
          <p:cNvPr id="19522" name="Group 66"/>
          <p:cNvGrpSpPr>
            <a:grpSpLocks/>
          </p:cNvGrpSpPr>
          <p:nvPr/>
        </p:nvGrpSpPr>
        <p:grpSpPr bwMode="auto">
          <a:xfrm>
            <a:off x="1524000" y="4025900"/>
            <a:ext cx="1774825" cy="1371600"/>
            <a:chOff x="4450" y="0"/>
            <a:chExt cx="1118" cy="1104"/>
          </a:xfrm>
        </p:grpSpPr>
        <p:pic>
          <p:nvPicPr>
            <p:cNvPr id="10323" name="Picture 67"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4" name="AutoShape 6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09s </a:t>
              </a:r>
            </a:p>
          </p:txBody>
        </p:sp>
      </p:grpSp>
      <p:grpSp>
        <p:nvGrpSpPr>
          <p:cNvPr id="19525" name="Group 69"/>
          <p:cNvGrpSpPr>
            <a:grpSpLocks/>
          </p:cNvGrpSpPr>
          <p:nvPr/>
        </p:nvGrpSpPr>
        <p:grpSpPr bwMode="auto">
          <a:xfrm>
            <a:off x="1562100" y="4038600"/>
            <a:ext cx="1774825" cy="1371600"/>
            <a:chOff x="4450" y="0"/>
            <a:chExt cx="1118" cy="1104"/>
          </a:xfrm>
        </p:grpSpPr>
        <p:pic>
          <p:nvPicPr>
            <p:cNvPr id="10321" name="Picture 70"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2" name="AutoShape 7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10s </a:t>
              </a:r>
            </a:p>
          </p:txBody>
        </p:sp>
      </p:grpSp>
      <p:grpSp>
        <p:nvGrpSpPr>
          <p:cNvPr id="19528" name="Group 72"/>
          <p:cNvGrpSpPr>
            <a:grpSpLocks/>
          </p:cNvGrpSpPr>
          <p:nvPr/>
        </p:nvGrpSpPr>
        <p:grpSpPr bwMode="auto">
          <a:xfrm>
            <a:off x="1539875" y="4038600"/>
            <a:ext cx="1774825" cy="1371600"/>
            <a:chOff x="4450" y="0"/>
            <a:chExt cx="1118" cy="1104"/>
          </a:xfrm>
        </p:grpSpPr>
        <p:pic>
          <p:nvPicPr>
            <p:cNvPr id="10319" name="Picture 73"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0" name="AutoShape 7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11s </a:t>
              </a:r>
            </a:p>
          </p:txBody>
        </p:sp>
      </p:grpSp>
      <p:grpSp>
        <p:nvGrpSpPr>
          <p:cNvPr id="19531" name="Group 75"/>
          <p:cNvGrpSpPr>
            <a:grpSpLocks/>
          </p:cNvGrpSpPr>
          <p:nvPr/>
        </p:nvGrpSpPr>
        <p:grpSpPr bwMode="auto">
          <a:xfrm>
            <a:off x="1562100" y="4038600"/>
            <a:ext cx="1774825" cy="1371600"/>
            <a:chOff x="4450" y="0"/>
            <a:chExt cx="1118" cy="1104"/>
          </a:xfrm>
        </p:grpSpPr>
        <p:pic>
          <p:nvPicPr>
            <p:cNvPr id="10317" name="Picture 76"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8" name="AutoShape 7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12s </a:t>
              </a:r>
            </a:p>
          </p:txBody>
        </p:sp>
      </p:grpSp>
      <p:grpSp>
        <p:nvGrpSpPr>
          <p:cNvPr id="19534" name="Group 78"/>
          <p:cNvGrpSpPr>
            <a:grpSpLocks/>
          </p:cNvGrpSpPr>
          <p:nvPr/>
        </p:nvGrpSpPr>
        <p:grpSpPr bwMode="auto">
          <a:xfrm>
            <a:off x="1539875" y="4038600"/>
            <a:ext cx="1774825" cy="1371600"/>
            <a:chOff x="4450" y="0"/>
            <a:chExt cx="1118" cy="1104"/>
          </a:xfrm>
        </p:grpSpPr>
        <p:pic>
          <p:nvPicPr>
            <p:cNvPr id="10315" name="Picture 79"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6" name="AutoShape 8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13s </a:t>
              </a:r>
            </a:p>
          </p:txBody>
        </p:sp>
      </p:grpSp>
      <p:grpSp>
        <p:nvGrpSpPr>
          <p:cNvPr id="19537" name="Group 81"/>
          <p:cNvGrpSpPr>
            <a:grpSpLocks/>
          </p:cNvGrpSpPr>
          <p:nvPr/>
        </p:nvGrpSpPr>
        <p:grpSpPr bwMode="auto">
          <a:xfrm>
            <a:off x="1539875" y="4038600"/>
            <a:ext cx="1774825" cy="1371600"/>
            <a:chOff x="4450" y="0"/>
            <a:chExt cx="1118" cy="1104"/>
          </a:xfrm>
        </p:grpSpPr>
        <p:pic>
          <p:nvPicPr>
            <p:cNvPr id="10313" name="Picture 82"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4" name="AutoShape 8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14s </a:t>
              </a:r>
            </a:p>
          </p:txBody>
        </p:sp>
      </p:grpSp>
      <p:grpSp>
        <p:nvGrpSpPr>
          <p:cNvPr id="19540" name="Group 84"/>
          <p:cNvGrpSpPr>
            <a:grpSpLocks/>
          </p:cNvGrpSpPr>
          <p:nvPr/>
        </p:nvGrpSpPr>
        <p:grpSpPr bwMode="auto">
          <a:xfrm>
            <a:off x="1562100" y="4038600"/>
            <a:ext cx="1774825" cy="1371600"/>
            <a:chOff x="4450" y="0"/>
            <a:chExt cx="1118" cy="1104"/>
          </a:xfrm>
        </p:grpSpPr>
        <p:pic>
          <p:nvPicPr>
            <p:cNvPr id="10311" name="Picture 85" descr="CLOCK"/>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2" name="AutoShape 8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rPr>
                <a:t>15s </a:t>
              </a:r>
            </a:p>
          </p:txBody>
        </p:sp>
      </p:grpSp>
      <p:sp>
        <p:nvSpPr>
          <p:cNvPr id="19543" name="AutoShape 87"/>
          <p:cNvSpPr>
            <a:spLocks noChangeArrowheads="1"/>
          </p:cNvSpPr>
          <p:nvPr/>
        </p:nvSpPr>
        <p:spPr bwMode="auto">
          <a:xfrm>
            <a:off x="7620000" y="3810000"/>
            <a:ext cx="1524000" cy="2133600"/>
          </a:xfrm>
          <a:prstGeom prst="cloudCallout">
            <a:avLst>
              <a:gd name="adj1" fmla="val 518440"/>
              <a:gd name="adj2" fmla="val -2463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800" b="1">
                <a:solidFill>
                  <a:srgbClr val="0000CC"/>
                </a:solidFill>
                <a:effectLst>
                  <a:outerShdw blurRad="38100" dist="38100" dir="2700000" algn="tl">
                    <a:srgbClr val="000000"/>
                  </a:outerShdw>
                </a:effectLst>
                <a:latin typeface=".VnTime" pitchFamily="34" charset="0"/>
              </a:rPr>
              <a:t>§· hÕt 15 gi©y</a:t>
            </a:r>
          </a:p>
        </p:txBody>
      </p:sp>
      <p:pic>
        <p:nvPicPr>
          <p:cNvPr id="10294" name="Picture 88" descr="Hoa27"/>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486400"/>
            <a:ext cx="2473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89" descr="Buombay"/>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2438400" y="6057900"/>
            <a:ext cx="5715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6" name="Picture 90" descr="atom">
            <a:hlinkClick r:id="" action="ppaction://noaction"/>
          </p:cNvPr>
          <p:cNvPicPr>
            <a:picLocks noChangeAspect="1" noChangeArrowheads="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7" name="Picture 91" descr="690739pesbqr6dqw"/>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1295400" y="15240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8" name="Picture 92" descr="690739pesbqr6dqw"/>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1752600" y="1447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9" name="Picture 93" descr="690739pesbqr6dqw"/>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7620000" y="1066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0" name="Picture 94" descr="690739pesbqr6dqw"/>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6629400" y="1143000"/>
            <a:ext cx="83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1" name="Group 95"/>
          <p:cNvGrpSpPr>
            <a:grpSpLocks/>
          </p:cNvGrpSpPr>
          <p:nvPr/>
        </p:nvGrpSpPr>
        <p:grpSpPr bwMode="auto">
          <a:xfrm>
            <a:off x="7162800" y="5867400"/>
            <a:ext cx="2057400" cy="1066800"/>
            <a:chOff x="0" y="3552"/>
            <a:chExt cx="1392" cy="768"/>
          </a:xfrm>
        </p:grpSpPr>
        <p:pic>
          <p:nvPicPr>
            <p:cNvPr id="10309" name="Picture 96" descr="671691"/>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0" name="Picture 97" descr="671691"/>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02" name="Group 98"/>
          <p:cNvGrpSpPr>
            <a:grpSpLocks/>
          </p:cNvGrpSpPr>
          <p:nvPr/>
        </p:nvGrpSpPr>
        <p:grpSpPr bwMode="auto">
          <a:xfrm>
            <a:off x="1295400" y="5867400"/>
            <a:ext cx="1752600" cy="990600"/>
            <a:chOff x="0" y="3552"/>
            <a:chExt cx="1392" cy="768"/>
          </a:xfrm>
        </p:grpSpPr>
        <p:pic>
          <p:nvPicPr>
            <p:cNvPr id="10307" name="Picture 99" descr="671691"/>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8" name="Picture 100" descr="671691"/>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03" name="Picture 101" descr="atom">
            <a:hlinkClick r:id="" action="ppaction://noaction"/>
          </p:cNvPr>
          <p:cNvPicPr>
            <a:picLocks noChangeAspect="1" noChangeArrowheads="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705600" y="60960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Picture 102" descr="atom">
            <a:hlinkClick r:id="" action="ppaction://noaction"/>
          </p:cNvPr>
          <p:cNvPicPr>
            <a:picLocks noChangeAspect="1" noChangeArrowheads="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352800" y="6121400"/>
            <a:ext cx="60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AutoShape 12"/>
          <p:cNvSpPr>
            <a:spLocks noChangeArrowheads="1"/>
          </p:cNvSpPr>
          <p:nvPr/>
        </p:nvSpPr>
        <p:spPr bwMode="auto">
          <a:xfrm>
            <a:off x="3657600" y="4495800"/>
            <a:ext cx="3505200" cy="8953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rPr>
              <a:t>Library</a:t>
            </a:r>
          </a:p>
        </p:txBody>
      </p:sp>
      <p:pic>
        <p:nvPicPr>
          <p:cNvPr id="10306" name="Picture 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840288" y="1998663"/>
            <a:ext cx="2392362"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anim calcmode="lin" valueType="num">
                                      <p:cBhvr additive="base">
                                        <p:cTn id="7" dur="500" fill="hold"/>
                                        <p:tgtEl>
                                          <p:spTgt spid="19468"/>
                                        </p:tgtEl>
                                        <p:attrNameLst>
                                          <p:attrName>ppt_x</p:attrName>
                                        </p:attrNameLst>
                                      </p:cBhvr>
                                      <p:tavLst>
                                        <p:tav tm="0">
                                          <p:val>
                                            <p:strVal val="#ppt_x"/>
                                          </p:val>
                                        </p:tav>
                                        <p:tav tm="100000">
                                          <p:val>
                                            <p:strVal val="#ppt_x"/>
                                          </p:val>
                                        </p:tav>
                                      </p:tavLst>
                                    </p:anim>
                                    <p:anim calcmode="lin" valueType="num">
                                      <p:cBhvr additive="base">
                                        <p:cTn id="8" dur="500" fill="hold"/>
                                        <p:tgtEl>
                                          <p:spTgt spid="1946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468"/>
                                        </p:tgtEl>
                                        <p:attrNameLst>
                                          <p:attrName>ppt_c</p:attrName>
                                        </p:attrNameLst>
                                      </p:cBhvr>
                                      <p:to>
                                        <a:srgbClr val="DF21D1"/>
                                      </p:to>
                                    </p:animClr>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19494"/>
                                        </p:tgtEl>
                                        <p:attrNameLst>
                                          <p:attrName>style.visibility</p:attrName>
                                        </p:attrNameLst>
                                      </p:cBhvr>
                                      <p:to>
                                        <p:strVal val="visible"/>
                                      </p:to>
                                    </p:set>
                                    <p:anim calcmode="lin" valueType="num">
                                      <p:cBhvr>
                                        <p:cTn id="13" dur="5000" fill="hold"/>
                                        <p:tgtEl>
                                          <p:spTgt spid="19494"/>
                                        </p:tgtEl>
                                        <p:attrNameLst>
                                          <p:attrName>ppt_w</p:attrName>
                                        </p:attrNameLst>
                                      </p:cBhvr>
                                      <p:tavLst>
                                        <p:tav tm="0" fmla="#ppt_w*sin(2.5*pi*$)">
                                          <p:val>
                                            <p:fltVal val="0"/>
                                          </p:val>
                                        </p:tav>
                                        <p:tav tm="100000">
                                          <p:val>
                                            <p:fltVal val="1"/>
                                          </p:val>
                                        </p:tav>
                                      </p:tavLst>
                                    </p:anim>
                                    <p:anim calcmode="lin" valueType="num">
                                      <p:cBhvr>
                                        <p:cTn id="14" dur="5000" fill="hold"/>
                                        <p:tgtEl>
                                          <p:spTgt spid="19494"/>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19493"/>
                                        </p:tgtEl>
                                        <p:attrNameLst>
                                          <p:attrName>style.visibility</p:attrName>
                                        </p:attrNameLst>
                                      </p:cBhvr>
                                      <p:to>
                                        <p:strVal val="visible"/>
                                      </p:to>
                                    </p:set>
                                    <p:anim calcmode="lin" valueType="num">
                                      <p:cBhvr>
                                        <p:cTn id="17" dur="5000" fill="hold"/>
                                        <p:tgtEl>
                                          <p:spTgt spid="19493"/>
                                        </p:tgtEl>
                                        <p:attrNameLst>
                                          <p:attrName>ppt_w</p:attrName>
                                        </p:attrNameLst>
                                      </p:cBhvr>
                                      <p:tavLst>
                                        <p:tav tm="0" fmla="#ppt_w*sin(2.5*pi*$)">
                                          <p:val>
                                            <p:fltVal val="0"/>
                                          </p:val>
                                        </p:tav>
                                        <p:tav tm="100000">
                                          <p:val>
                                            <p:fltVal val="1"/>
                                          </p:val>
                                        </p:tav>
                                      </p:tavLst>
                                    </p:anim>
                                    <p:anim calcmode="lin" valueType="num">
                                      <p:cBhvr>
                                        <p:cTn id="18" dur="5000" fill="hold"/>
                                        <p:tgtEl>
                                          <p:spTgt spid="1949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9461">
                                            <p:txEl>
                                              <p:pRg st="0" end="0"/>
                                            </p:txEl>
                                          </p:spTgt>
                                        </p:tgtEl>
                                        <p:attrNameLst>
                                          <p:attrName>style.visibility</p:attrName>
                                        </p:attrNameLst>
                                      </p:cBhvr>
                                      <p:to>
                                        <p:strVal val="visible"/>
                                      </p:to>
                                    </p:set>
                                    <p:anim calcmode="lin" valueType="num">
                                      <p:cBhvr>
                                        <p:cTn id="23" dur="500" fill="hold"/>
                                        <p:tgtEl>
                                          <p:spTgt spid="1946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9461">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946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946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946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497"/>
                                        </p:tgtEl>
                                        <p:attrNameLst>
                                          <p:attrName>style.visibility</p:attrName>
                                        </p:attrNameLst>
                                      </p:cBhvr>
                                      <p:to>
                                        <p:strVal val="visible"/>
                                      </p:to>
                                    </p:set>
                                    <p:animEffect transition="in" filter="checkerboard(across)">
                                      <p:cBhvr>
                                        <p:cTn id="32" dur="1000"/>
                                        <p:tgtEl>
                                          <p:spTgt spid="19497"/>
                                        </p:tgtEl>
                                      </p:cBhvr>
                                    </p:animEffect>
                                  </p:childTnLst>
                                  <p:subTnLst>
                                    <p:audio>
                                      <p:cMediaNode vol="0">
                                        <p:cTn display="0" masterRel="sameClick">
                                          <p:stCondLst>
                                            <p:cond evt="begin" delay="0">
                                              <p:tn val="30"/>
                                            </p:cond>
                                          </p:stCondLst>
                                          <p:endCondLst>
                                            <p:cond evt="onStopAudio" delay="0">
                                              <p:tgtEl>
                                                <p:sldTgt/>
                                              </p:tgtEl>
                                            </p:cond>
                                          </p:endCondLst>
                                        </p:cTn>
                                        <p:tgtEl>
                                          <p:sndTgt r:embed="rId3" name="REC04.wav"/>
                                        </p:tgtEl>
                                      </p:cMediaNode>
                                    </p:audio>
                                  </p:subTnLst>
                                </p:cTn>
                              </p:par>
                            </p:childTnLst>
                          </p:cTn>
                        </p:par>
                        <p:par>
                          <p:cTn id="33" fill="hold" nodeType="afterGroup">
                            <p:stCondLst>
                              <p:cond delay="1000"/>
                            </p:stCondLst>
                            <p:childTnLst>
                              <p:par>
                                <p:cTn id="34" presetID="5" presetClass="exit" presetSubtype="10" fill="hold" grpId="1" nodeType="afterEffect">
                                  <p:stCondLst>
                                    <p:cond delay="500"/>
                                  </p:stCondLst>
                                  <p:childTnLst>
                                    <p:animEffect transition="out" filter="checkerboard(across)">
                                      <p:cBhvr>
                                        <p:cTn id="35" dur="500"/>
                                        <p:tgtEl>
                                          <p:spTgt spid="19497"/>
                                        </p:tgtEl>
                                      </p:cBhvr>
                                    </p:animEffect>
                                    <p:set>
                                      <p:cBhvr>
                                        <p:cTn id="36" dur="1" fill="hold">
                                          <p:stCondLst>
                                            <p:cond delay="499"/>
                                          </p:stCondLst>
                                        </p:cTn>
                                        <p:tgtEl>
                                          <p:spTgt spid="19497"/>
                                        </p:tgtEl>
                                        <p:attrNameLst>
                                          <p:attrName>style.visibility</p:attrName>
                                        </p:attrNameLst>
                                      </p:cBhvr>
                                      <p:to>
                                        <p:strVal val="hidden"/>
                                      </p:to>
                                    </p:set>
                                  </p:childTnLst>
                                  <p:subTnLst>
                                    <p:audio>
                                      <p:cMediaNode vol="7000">
                                        <p:cTn display="0" masterRel="sameClick">
                                          <p:stCondLst>
                                            <p:cond evt="begin" delay="0">
                                              <p:tn val="34"/>
                                            </p:cond>
                                          </p:stCondLst>
                                          <p:endCondLst>
                                            <p:cond evt="onStopAudio" delay="0">
                                              <p:tgtEl>
                                                <p:sldTgt/>
                                              </p:tgtEl>
                                            </p:cond>
                                          </p:endCondLst>
                                        </p:cTn>
                                        <p:tgtEl>
                                          <p:sndTgt r:embed="rId3" name="REC04.wav"/>
                                        </p:tgtEl>
                                      </p:cMediaNode>
                                    </p:audio>
                                  </p:subTnLst>
                                </p:cTn>
                              </p:par>
                            </p:childTnLst>
                          </p:cTn>
                        </p:par>
                        <p:par>
                          <p:cTn id="37" fill="hold" nodeType="afterGroup">
                            <p:stCondLst>
                              <p:cond delay="2000"/>
                            </p:stCondLst>
                            <p:childTnLst>
                              <p:par>
                                <p:cTn id="38" presetID="1" presetClass="entr" presetSubtype="0" fill="hold" nodeType="afterEffect">
                                  <p:stCondLst>
                                    <p:cond delay="1000"/>
                                  </p:stCondLst>
                                  <p:childTnLst>
                                    <p:set>
                                      <p:cBhvr>
                                        <p:cTn id="39" dur="1" fill="hold">
                                          <p:stCondLst>
                                            <p:cond delay="0"/>
                                          </p:stCondLst>
                                        </p:cTn>
                                        <p:tgtEl>
                                          <p:spTgt spid="19498"/>
                                        </p:tgtEl>
                                        <p:attrNameLst>
                                          <p:attrName>style.visibility</p:attrName>
                                        </p:attrNameLst>
                                      </p:cBhvr>
                                      <p:to>
                                        <p:strVal val="visible"/>
                                      </p:to>
                                    </p:set>
                                  </p:childTnLst>
                                  <p:subTnLst>
                                    <p:audio>
                                      <p:cMediaNode vol="100000">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3000"/>
                            </p:stCondLst>
                            <p:childTnLst>
                              <p:par>
                                <p:cTn id="41" presetID="1" presetClass="entr" presetSubtype="0" fill="hold" nodeType="afterEffect">
                                  <p:stCondLst>
                                    <p:cond delay="1000"/>
                                  </p:stCondLst>
                                  <p:childTnLst>
                                    <p:set>
                                      <p:cBhvr>
                                        <p:cTn id="42" dur="1" fill="hold">
                                          <p:stCondLst>
                                            <p:cond delay="0"/>
                                          </p:stCondLst>
                                        </p:cTn>
                                        <p:tgtEl>
                                          <p:spTgt spid="19501"/>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4000"/>
                            </p:stCondLst>
                            <p:childTnLst>
                              <p:par>
                                <p:cTn id="44" presetID="1" presetClass="entr" presetSubtype="0" fill="hold" nodeType="afterEffect">
                                  <p:stCondLst>
                                    <p:cond delay="1000"/>
                                  </p:stCondLst>
                                  <p:childTnLst>
                                    <p:set>
                                      <p:cBhvr>
                                        <p:cTn id="45" dur="1" fill="hold">
                                          <p:stCondLst>
                                            <p:cond delay="0"/>
                                          </p:stCondLst>
                                        </p:cTn>
                                        <p:tgtEl>
                                          <p:spTgt spid="19504"/>
                                        </p:tgtEl>
                                        <p:attrNameLst>
                                          <p:attrName>style.visibility</p:attrName>
                                        </p:attrNameLst>
                                      </p:cBhvr>
                                      <p:to>
                                        <p:strVal val="visible"/>
                                      </p:to>
                                    </p:set>
                                  </p:childTnLst>
                                  <p:subTnLst>
                                    <p:audio>
                                      <p:cMediaNode vol="100000">
                                        <p:cTn display="0" masterRel="sameClick">
                                          <p:stCondLst>
                                            <p:cond evt="begin" delay="0">
                                              <p:tn val="44"/>
                                            </p:cond>
                                          </p:stCondLst>
                                          <p:endCondLst>
                                            <p:cond evt="onStopAudio" delay="0">
                                              <p:tgtEl>
                                                <p:sldTgt/>
                                              </p:tgtEl>
                                            </p:cond>
                                          </p:endCondLst>
                                        </p:cTn>
                                        <p:tgtEl>
                                          <p:sndTgt r:embed="rId4" name="DING.WAV"/>
                                        </p:tgtEl>
                                      </p:cMediaNode>
                                    </p:audio>
                                  </p:subTnLst>
                                </p:cTn>
                              </p:par>
                            </p:childTnLst>
                          </p:cTn>
                        </p:par>
                        <p:par>
                          <p:cTn id="46" fill="hold" nodeType="afterGroup">
                            <p:stCondLst>
                              <p:cond delay="5000"/>
                            </p:stCondLst>
                            <p:childTnLst>
                              <p:par>
                                <p:cTn id="47" presetID="1" presetClass="entr" presetSubtype="0" fill="hold" nodeType="afterEffect">
                                  <p:stCondLst>
                                    <p:cond delay="1000"/>
                                  </p:stCondLst>
                                  <p:childTnLst>
                                    <p:set>
                                      <p:cBhvr>
                                        <p:cTn id="48" dur="1" fill="hold">
                                          <p:stCondLst>
                                            <p:cond delay="0"/>
                                          </p:stCondLst>
                                        </p:cTn>
                                        <p:tgtEl>
                                          <p:spTgt spid="19507"/>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4" name="DING.WAV"/>
                                        </p:tgtEl>
                                      </p:cMediaNode>
                                    </p:audio>
                                  </p:subTnLst>
                                </p:cTn>
                              </p:par>
                            </p:childTnLst>
                          </p:cTn>
                        </p:par>
                        <p:par>
                          <p:cTn id="49" fill="hold" nodeType="afterGroup">
                            <p:stCondLst>
                              <p:cond delay="6000"/>
                            </p:stCondLst>
                            <p:childTnLst>
                              <p:par>
                                <p:cTn id="50" presetID="1" presetClass="entr" presetSubtype="0" fill="hold" nodeType="afterEffect">
                                  <p:stCondLst>
                                    <p:cond delay="1000"/>
                                  </p:stCondLst>
                                  <p:childTnLst>
                                    <p:set>
                                      <p:cBhvr>
                                        <p:cTn id="51" dur="1" fill="hold">
                                          <p:stCondLst>
                                            <p:cond delay="0"/>
                                          </p:stCondLst>
                                        </p:cTn>
                                        <p:tgtEl>
                                          <p:spTgt spid="19510"/>
                                        </p:tgtEl>
                                        <p:attrNameLst>
                                          <p:attrName>style.visibility</p:attrName>
                                        </p:attrNameLst>
                                      </p:cBhvr>
                                      <p:to>
                                        <p:strVal val="visible"/>
                                      </p:to>
                                    </p:set>
                                  </p:childTnLst>
                                  <p:subTnLst>
                                    <p:audio>
                                      <p:cMediaNode vol="100000">
                                        <p:cTn display="0" masterRel="sameClick">
                                          <p:stCondLst>
                                            <p:cond evt="begin" delay="0">
                                              <p:tn val="50"/>
                                            </p:cond>
                                          </p:stCondLst>
                                          <p:endCondLst>
                                            <p:cond evt="onStopAudio" delay="0">
                                              <p:tgtEl>
                                                <p:sldTgt/>
                                              </p:tgtEl>
                                            </p:cond>
                                          </p:endCondLst>
                                        </p:cTn>
                                        <p:tgtEl>
                                          <p:sndTgt r:embed="rId4" name="DING.WAV"/>
                                        </p:tgtEl>
                                      </p:cMediaNode>
                                    </p:audio>
                                  </p:subTnLst>
                                </p:cTn>
                              </p:par>
                            </p:childTnLst>
                          </p:cTn>
                        </p:par>
                        <p:par>
                          <p:cTn id="52" fill="hold" nodeType="afterGroup">
                            <p:stCondLst>
                              <p:cond delay="7000"/>
                            </p:stCondLst>
                            <p:childTnLst>
                              <p:par>
                                <p:cTn id="53" presetID="1" presetClass="entr" presetSubtype="0" fill="hold" nodeType="afterEffect">
                                  <p:stCondLst>
                                    <p:cond delay="1000"/>
                                  </p:stCondLst>
                                  <p:childTnLst>
                                    <p:set>
                                      <p:cBhvr>
                                        <p:cTn id="54" dur="1" fill="hold">
                                          <p:stCondLst>
                                            <p:cond delay="0"/>
                                          </p:stCondLst>
                                        </p:cTn>
                                        <p:tgtEl>
                                          <p:spTgt spid="1951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ING.WAV"/>
                                        </p:tgtEl>
                                      </p:cMediaNode>
                                    </p:audio>
                                  </p:subTnLst>
                                </p:cTn>
                              </p:par>
                            </p:childTnLst>
                          </p:cTn>
                        </p:par>
                        <p:par>
                          <p:cTn id="55" fill="hold" nodeType="afterGroup">
                            <p:stCondLst>
                              <p:cond delay="8000"/>
                            </p:stCondLst>
                            <p:childTnLst>
                              <p:par>
                                <p:cTn id="56" presetID="1" presetClass="entr" presetSubtype="0" fill="hold" nodeType="afterEffect">
                                  <p:stCondLst>
                                    <p:cond delay="1000"/>
                                  </p:stCondLst>
                                  <p:childTnLst>
                                    <p:set>
                                      <p:cBhvr>
                                        <p:cTn id="57" dur="1" fill="hold">
                                          <p:stCondLst>
                                            <p:cond delay="0"/>
                                          </p:stCondLst>
                                        </p:cTn>
                                        <p:tgtEl>
                                          <p:spTgt spid="1951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ING.WAV"/>
                                        </p:tgtEl>
                                      </p:cMediaNode>
                                    </p:audio>
                                  </p:subTnLst>
                                </p:cTn>
                              </p:par>
                            </p:childTnLst>
                          </p:cTn>
                        </p:par>
                        <p:par>
                          <p:cTn id="58" fill="hold" nodeType="afterGroup">
                            <p:stCondLst>
                              <p:cond delay="9000"/>
                            </p:stCondLst>
                            <p:childTnLst>
                              <p:par>
                                <p:cTn id="59" presetID="1" presetClass="entr" presetSubtype="0" fill="hold" nodeType="afterEffect">
                                  <p:stCondLst>
                                    <p:cond delay="1000"/>
                                  </p:stCondLst>
                                  <p:childTnLst>
                                    <p:set>
                                      <p:cBhvr>
                                        <p:cTn id="60" dur="1" fill="hold">
                                          <p:stCondLst>
                                            <p:cond delay="0"/>
                                          </p:stCondLst>
                                        </p:cTn>
                                        <p:tgtEl>
                                          <p:spTgt spid="1951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ING.WAV"/>
                                        </p:tgtEl>
                                      </p:cMediaNode>
                                    </p:audio>
                                  </p:subTnLst>
                                </p:cTn>
                              </p:par>
                            </p:childTnLst>
                          </p:cTn>
                        </p:par>
                        <p:par>
                          <p:cTn id="61" fill="hold" nodeType="afterGroup">
                            <p:stCondLst>
                              <p:cond delay="10000"/>
                            </p:stCondLst>
                            <p:childTnLst>
                              <p:par>
                                <p:cTn id="62" presetID="1" presetClass="entr" presetSubtype="0" fill="hold" nodeType="afterEffect">
                                  <p:stCondLst>
                                    <p:cond delay="1000"/>
                                  </p:stCondLst>
                                  <p:childTnLst>
                                    <p:set>
                                      <p:cBhvr>
                                        <p:cTn id="63" dur="1" fill="hold">
                                          <p:stCondLst>
                                            <p:cond delay="0"/>
                                          </p:stCondLst>
                                        </p:cTn>
                                        <p:tgtEl>
                                          <p:spTgt spid="1952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ING.WAV"/>
                                        </p:tgtEl>
                                      </p:cMediaNode>
                                    </p:audio>
                                  </p:subTnLst>
                                </p:cTn>
                              </p:par>
                            </p:childTnLst>
                          </p:cTn>
                        </p:par>
                        <p:par>
                          <p:cTn id="64" fill="hold" nodeType="afterGroup">
                            <p:stCondLst>
                              <p:cond delay="11000"/>
                            </p:stCondLst>
                            <p:childTnLst>
                              <p:par>
                                <p:cTn id="65" presetID="1" presetClass="entr" presetSubtype="0" fill="hold" nodeType="afterEffect">
                                  <p:stCondLst>
                                    <p:cond delay="1000"/>
                                  </p:stCondLst>
                                  <p:childTnLst>
                                    <p:set>
                                      <p:cBhvr>
                                        <p:cTn id="66" dur="1" fill="hold">
                                          <p:stCondLst>
                                            <p:cond delay="0"/>
                                          </p:stCondLst>
                                        </p:cTn>
                                        <p:tgtEl>
                                          <p:spTgt spid="195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ING.WAV"/>
                                        </p:tgtEl>
                                      </p:cMediaNode>
                                    </p:audio>
                                  </p:subTnLst>
                                </p:cTn>
                              </p:par>
                            </p:childTnLst>
                          </p:cTn>
                        </p:par>
                        <p:par>
                          <p:cTn id="67" fill="hold" nodeType="afterGroup">
                            <p:stCondLst>
                              <p:cond delay="12000"/>
                            </p:stCondLst>
                            <p:childTnLst>
                              <p:par>
                                <p:cTn id="68" presetID="1" presetClass="entr" presetSubtype="0" fill="hold" nodeType="afterEffect">
                                  <p:stCondLst>
                                    <p:cond delay="1000"/>
                                  </p:stCondLst>
                                  <p:childTnLst>
                                    <p:set>
                                      <p:cBhvr>
                                        <p:cTn id="69" dur="1" fill="hold">
                                          <p:stCondLst>
                                            <p:cond delay="0"/>
                                          </p:stCondLst>
                                        </p:cTn>
                                        <p:tgtEl>
                                          <p:spTgt spid="19528"/>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ING.WAV"/>
                                        </p:tgtEl>
                                      </p:cMediaNode>
                                    </p:audio>
                                  </p:subTnLst>
                                </p:cTn>
                              </p:par>
                            </p:childTnLst>
                          </p:cTn>
                        </p:par>
                        <p:par>
                          <p:cTn id="70" fill="hold" nodeType="afterGroup">
                            <p:stCondLst>
                              <p:cond delay="13000"/>
                            </p:stCondLst>
                            <p:childTnLst>
                              <p:par>
                                <p:cTn id="71" presetID="1" presetClass="entr" presetSubtype="0" fill="hold" nodeType="afterEffect">
                                  <p:stCondLst>
                                    <p:cond delay="1000"/>
                                  </p:stCondLst>
                                  <p:childTnLst>
                                    <p:set>
                                      <p:cBhvr>
                                        <p:cTn id="72" dur="1" fill="hold">
                                          <p:stCondLst>
                                            <p:cond delay="0"/>
                                          </p:stCondLst>
                                        </p:cTn>
                                        <p:tgtEl>
                                          <p:spTgt spid="195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ING.WAV"/>
                                        </p:tgtEl>
                                      </p:cMediaNode>
                                    </p:audio>
                                  </p:subTnLst>
                                </p:cTn>
                              </p:par>
                            </p:childTnLst>
                          </p:cTn>
                        </p:par>
                        <p:par>
                          <p:cTn id="73" fill="hold" nodeType="afterGroup">
                            <p:stCondLst>
                              <p:cond delay="14000"/>
                            </p:stCondLst>
                            <p:childTnLst>
                              <p:par>
                                <p:cTn id="74" presetID="1" presetClass="entr" presetSubtype="0" fill="hold" nodeType="afterEffect">
                                  <p:stCondLst>
                                    <p:cond delay="1000"/>
                                  </p:stCondLst>
                                  <p:childTnLst>
                                    <p:set>
                                      <p:cBhvr>
                                        <p:cTn id="75" dur="1" fill="hold">
                                          <p:stCondLst>
                                            <p:cond delay="0"/>
                                          </p:stCondLst>
                                        </p:cTn>
                                        <p:tgtEl>
                                          <p:spTgt spid="195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ING.WAV"/>
                                        </p:tgtEl>
                                      </p:cMediaNode>
                                    </p:audio>
                                  </p:subTnLst>
                                </p:cTn>
                              </p:par>
                            </p:childTnLst>
                          </p:cTn>
                        </p:par>
                        <p:par>
                          <p:cTn id="76" fill="hold" nodeType="afterGroup">
                            <p:stCondLst>
                              <p:cond delay="15000"/>
                            </p:stCondLst>
                            <p:childTnLst>
                              <p:par>
                                <p:cTn id="77" presetID="1" presetClass="entr" presetSubtype="0" fill="hold" nodeType="afterEffect">
                                  <p:stCondLst>
                                    <p:cond delay="1000"/>
                                  </p:stCondLst>
                                  <p:childTnLst>
                                    <p:set>
                                      <p:cBhvr>
                                        <p:cTn id="78" dur="1" fill="hold">
                                          <p:stCondLst>
                                            <p:cond delay="0"/>
                                          </p:stCondLst>
                                        </p:cTn>
                                        <p:tgtEl>
                                          <p:spTgt spid="195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ING.WAV"/>
                                        </p:tgtEl>
                                      </p:cMediaNode>
                                    </p:audio>
                                  </p:subTnLst>
                                </p:cTn>
                              </p:par>
                            </p:childTnLst>
                          </p:cTn>
                        </p:par>
                        <p:par>
                          <p:cTn id="79" fill="hold" nodeType="afterGroup">
                            <p:stCondLst>
                              <p:cond delay="16000"/>
                            </p:stCondLst>
                            <p:childTnLst>
                              <p:par>
                                <p:cTn id="80" presetID="1" presetClass="entr" presetSubtype="0" fill="hold" nodeType="afterEffect">
                                  <p:stCondLst>
                                    <p:cond delay="1000"/>
                                  </p:stCondLst>
                                  <p:childTnLst>
                                    <p:set>
                                      <p:cBhvr>
                                        <p:cTn id="81" dur="1" fill="hold">
                                          <p:stCondLst>
                                            <p:cond delay="0"/>
                                          </p:stCondLst>
                                        </p:cTn>
                                        <p:tgtEl>
                                          <p:spTgt spid="19540"/>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ING.WAV"/>
                                        </p:tgtEl>
                                      </p:cMediaNode>
                                    </p:audio>
                                  </p:subTnLst>
                                </p:cTn>
                              </p:par>
                            </p:childTnLst>
                          </p:cTn>
                        </p:par>
                        <p:par>
                          <p:cTn id="82" fill="hold" nodeType="afterGroup">
                            <p:stCondLst>
                              <p:cond delay="17000"/>
                            </p:stCondLst>
                            <p:childTnLst>
                              <p:par>
                                <p:cTn id="83" presetID="5" presetClass="entr" presetSubtype="10" fill="hold" grpId="0" nodeType="afterEffect">
                                  <p:stCondLst>
                                    <p:cond delay="0"/>
                                  </p:stCondLst>
                                  <p:childTnLst>
                                    <p:set>
                                      <p:cBhvr>
                                        <p:cTn id="84" dur="1" fill="hold">
                                          <p:stCondLst>
                                            <p:cond delay="0"/>
                                          </p:stCondLst>
                                        </p:cTn>
                                        <p:tgtEl>
                                          <p:spTgt spid="19543"/>
                                        </p:tgtEl>
                                        <p:attrNameLst>
                                          <p:attrName>style.visibility</p:attrName>
                                        </p:attrNameLst>
                                      </p:cBhvr>
                                      <p:to>
                                        <p:strVal val="visible"/>
                                      </p:to>
                                    </p:set>
                                    <p:animEffect transition="in" filter="checkerboard(across)">
                                      <p:cBhvr>
                                        <p:cTn id="85" dur="1000"/>
                                        <p:tgtEl>
                                          <p:spTgt spid="19543"/>
                                        </p:tgtEl>
                                      </p:cBhvr>
                                    </p:animEffect>
                                  </p:childTnLst>
                                  <p:subTnLst>
                                    <p:audio>
                                      <p:cMediaNode>
                                        <p:cTn display="0" masterRel="sameClick">
                                          <p:stCondLst>
                                            <p:cond evt="begin" delay="0">
                                              <p:tn val="83"/>
                                            </p:cond>
                                          </p:stCondLst>
                                          <p:endCondLst>
                                            <p:cond evt="onStopAudio" delay="0">
                                              <p:tgtEl>
                                                <p:sldTgt/>
                                              </p:tgtEl>
                                            </p:cond>
                                          </p:endCondLst>
                                        </p:cTn>
                                        <p:tgtEl>
                                          <p:sndTgt r:embed="rId3" name="REC04.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35" presetClass="entr" presetSubtype="0" fill="hold" nodeType="clickEffect">
                                  <p:stCondLst>
                                    <p:cond delay="0"/>
                                  </p:stCondLst>
                                  <p:childTnLst>
                                    <p:set>
                                      <p:cBhvr>
                                        <p:cTn id="89" dur="1" fill="hold">
                                          <p:stCondLst>
                                            <p:cond delay="0"/>
                                          </p:stCondLst>
                                        </p:cTn>
                                        <p:tgtEl>
                                          <p:spTgt spid="19471">
                                            <p:txEl>
                                              <p:pRg st="0" end="0"/>
                                            </p:txEl>
                                          </p:spTgt>
                                        </p:tgtEl>
                                        <p:attrNameLst>
                                          <p:attrName>style.visibility</p:attrName>
                                        </p:attrNameLst>
                                      </p:cBhvr>
                                      <p:to>
                                        <p:strVal val="visible"/>
                                      </p:to>
                                    </p:set>
                                    <p:animEffect transition="in" filter="fade">
                                      <p:cBhvr>
                                        <p:cTn id="90" dur="500"/>
                                        <p:tgtEl>
                                          <p:spTgt spid="19471">
                                            <p:txEl>
                                              <p:pRg st="0" end="0"/>
                                            </p:txEl>
                                          </p:spTgt>
                                        </p:tgtEl>
                                      </p:cBhvr>
                                    </p:animEffect>
                                    <p:anim calcmode="lin" valueType="num">
                                      <p:cBhvr>
                                        <p:cTn id="91" dur="500" fill="hold"/>
                                        <p:tgtEl>
                                          <p:spTgt spid="19471">
                                            <p:txEl>
                                              <p:pRg st="0" end="0"/>
                                            </p:txEl>
                                          </p:spTgt>
                                        </p:tgtEl>
                                        <p:attrNameLst>
                                          <p:attrName>style.rotation</p:attrName>
                                        </p:attrNameLst>
                                      </p:cBhvr>
                                      <p:tavLst>
                                        <p:tav tm="0">
                                          <p:val>
                                            <p:fltVal val="720"/>
                                          </p:val>
                                        </p:tav>
                                        <p:tav tm="100000">
                                          <p:val>
                                            <p:fltVal val="0"/>
                                          </p:val>
                                        </p:tav>
                                      </p:tavLst>
                                    </p:anim>
                                    <p:anim calcmode="lin" valueType="num">
                                      <p:cBhvr>
                                        <p:cTn id="92" dur="500" fill="hold"/>
                                        <p:tgtEl>
                                          <p:spTgt spid="19471">
                                            <p:txEl>
                                              <p:pRg st="0" end="0"/>
                                            </p:txEl>
                                          </p:spTgt>
                                        </p:tgtEl>
                                        <p:attrNameLst>
                                          <p:attrName>ppt_h</p:attrName>
                                        </p:attrNameLst>
                                      </p:cBhvr>
                                      <p:tavLst>
                                        <p:tav tm="0">
                                          <p:val>
                                            <p:fltVal val="0"/>
                                          </p:val>
                                        </p:tav>
                                        <p:tav tm="100000">
                                          <p:val>
                                            <p:strVal val="#ppt_h"/>
                                          </p:val>
                                        </p:tav>
                                      </p:tavLst>
                                    </p:anim>
                                    <p:anim calcmode="lin" valueType="num">
                                      <p:cBhvr>
                                        <p:cTn id="93" dur="500" fill="hold"/>
                                        <p:tgtEl>
                                          <p:spTgt spid="19471">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4" name="DIN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7356"/>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FELIZ2.WAV"/>
                                        </p:tgtEl>
                                      </p:cMediaNode>
                                    </p:audio>
                                  </p:subTnLst>
                                </p:cTn>
                              </p:par>
                              <p:par>
                                <p:cTn id="98" presetID="22" presetClass="emph" presetSubtype="0" repeatCount="10000" fill="remove" grpId="1" nodeType="withEffect">
                                  <p:stCondLst>
                                    <p:cond delay="0"/>
                                  </p:stCondLst>
                                  <p:childTnLst>
                                    <p:animClr clrSpc="hsl" dir="cw">
                                      <p:cBhvr override="childStyle">
                                        <p:cTn id="99" dur="500" fill="hold"/>
                                        <p:tgtEl>
                                          <p:spTgt spid="57356"/>
                                        </p:tgtEl>
                                        <p:attrNameLst>
                                          <p:attrName>style.color</p:attrName>
                                        </p:attrNameLst>
                                      </p:cBhvr>
                                      <p:by>
                                        <p:hsl h="-7200000" s="0" l="0"/>
                                      </p:by>
                                    </p:animClr>
                                    <p:animClr clrSpc="hsl" dir="cw">
                                      <p:cBhvr>
                                        <p:cTn id="100" dur="500" fill="hold"/>
                                        <p:tgtEl>
                                          <p:spTgt spid="57356"/>
                                        </p:tgtEl>
                                        <p:attrNameLst>
                                          <p:attrName>fillcolor</p:attrName>
                                        </p:attrNameLst>
                                      </p:cBhvr>
                                      <p:by>
                                        <p:hsl h="-7200000" s="0" l="0"/>
                                      </p:by>
                                    </p:animClr>
                                    <p:animClr clrSpc="hsl" dir="cw">
                                      <p:cBhvr>
                                        <p:cTn id="101" dur="500" fill="hold"/>
                                        <p:tgtEl>
                                          <p:spTgt spid="57356"/>
                                        </p:tgtEl>
                                        <p:attrNameLst>
                                          <p:attrName>stroke.color</p:attrName>
                                        </p:attrNameLst>
                                      </p:cBhvr>
                                      <p:by>
                                        <p:hsl h="-7200000" s="0" l="0"/>
                                      </p:by>
                                    </p:animClr>
                                    <p:set>
                                      <p:cBhvr>
                                        <p:cTn id="102" dur="500" fill="hold"/>
                                        <p:tgtEl>
                                          <p:spTgt spid="57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p:bldP spid="19497" grpId="0" animBg="1"/>
      <p:bldP spid="19497" grpId="1" animBg="1"/>
      <p:bldP spid="19543" grpId="0" animBg="1"/>
      <p:bldP spid="57356" grpId="0" animBg="1"/>
      <p:bldP spid="57356"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1890</TotalTime>
  <Words>2308</Words>
  <Application>Microsoft Office PowerPoint</Application>
  <PresentationFormat>On-screen Show (4:3)</PresentationFormat>
  <Paragraphs>925</Paragraphs>
  <Slides>31</Slides>
  <Notes>0</Notes>
  <HiddenSlides>0</HiddenSlides>
  <MMClips>6</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VNI-Duff</vt:lpstr>
      <vt:lpstr>VNI-HLThuphap</vt:lpstr>
      <vt:lpstr>.VnArialH</vt:lpstr>
      <vt:lpstr>.VnAristote</vt:lpstr>
      <vt:lpstr>Open Sans Extrabold</vt:lpstr>
      <vt:lpstr>.VnArabia</vt:lpstr>
      <vt:lpstr>.VnTifani HeavyH</vt:lpstr>
      <vt:lpstr>.VnTimeH</vt:lpstr>
      <vt:lpstr>.VnTime</vt:lpstr>
      <vt:lpstr>Times New Roman</vt:lpstr>
      <vt:lpstr>.VnVogue</vt:lpstr>
      <vt:lpstr>Arial</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Smart</dc:creator>
  <cp:lastModifiedBy>admin</cp:lastModifiedBy>
  <cp:revision>125</cp:revision>
  <dcterms:created xsi:type="dcterms:W3CDTF">2011-03-04T12:46:14Z</dcterms:created>
  <dcterms:modified xsi:type="dcterms:W3CDTF">2023-11-15T03:27:19Z</dcterms:modified>
</cp:coreProperties>
</file>