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00" r:id="rId3"/>
    <p:sldMasterId id="2147483711" r:id="rId4"/>
    <p:sldMasterId id="2147483723" r:id="rId5"/>
    <p:sldMasterId id="2147483735" r:id="rId6"/>
  </p:sldMasterIdLst>
  <p:notesMasterIdLst>
    <p:notesMasterId r:id="rId34"/>
  </p:notesMasterIdLst>
  <p:sldIdLst>
    <p:sldId id="271" r:id="rId7"/>
    <p:sldId id="596" r:id="rId8"/>
    <p:sldId id="622" r:id="rId9"/>
    <p:sldId id="583" r:id="rId10"/>
    <p:sldId id="585" r:id="rId11"/>
    <p:sldId id="586" r:id="rId12"/>
    <p:sldId id="439" r:id="rId13"/>
    <p:sldId id="588" r:id="rId14"/>
    <p:sldId id="587" r:id="rId15"/>
    <p:sldId id="589" r:id="rId16"/>
    <p:sldId id="257" r:id="rId17"/>
    <p:sldId id="590" r:id="rId18"/>
    <p:sldId id="591" r:id="rId19"/>
    <p:sldId id="290" r:id="rId20"/>
    <p:sldId id="613" r:id="rId21"/>
    <p:sldId id="385" r:id="rId22"/>
    <p:sldId id="609" r:id="rId23"/>
    <p:sldId id="615" r:id="rId24"/>
    <p:sldId id="616" r:id="rId25"/>
    <p:sldId id="617" r:id="rId26"/>
    <p:sldId id="623" r:id="rId27"/>
    <p:sldId id="599" r:id="rId28"/>
    <p:sldId id="603" r:id="rId29"/>
    <p:sldId id="604" r:id="rId30"/>
    <p:sldId id="605" r:id="rId31"/>
    <p:sldId id="261" r:id="rId32"/>
    <p:sldId id="6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BF0"/>
    <a:srgbClr val="B3FFF1"/>
    <a:srgbClr val="79FFE5"/>
    <a:srgbClr val="00FFCC"/>
    <a:srgbClr val="5BD4FF"/>
    <a:srgbClr val="0000FF"/>
    <a:srgbClr val="0065B0"/>
    <a:srgbClr val="FFABAD"/>
    <a:srgbClr val="FF7C80"/>
    <a:srgbClr val="F9F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7021" autoAdjust="0"/>
  </p:normalViewPr>
  <p:slideViewPr>
    <p:cSldViewPr snapToGrid="0">
      <p:cViewPr varScale="1">
        <p:scale>
          <a:sx n="49" d="100"/>
          <a:sy n="49" d="100"/>
        </p:scale>
        <p:origin x="64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7409">
            <a:extLst>
              <a:ext uri="{FF2B5EF4-FFF2-40B4-BE49-F238E27FC236}">
                <a16:creationId xmlns:a16="http://schemas.microsoft.com/office/drawing/2014/main" id="{D0B3C5BC-DE8C-4B8E-8F21-30854E457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文本占位符 17410">
            <a:extLst>
              <a:ext uri="{FF2B5EF4-FFF2-40B4-BE49-F238E27FC236}">
                <a16:creationId xmlns:a16="http://schemas.microsoft.com/office/drawing/2014/main" id="{A6073BEA-2E5D-42FE-8F0C-1A6E082A9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08DDE1-AC06-4D17-B66A-90445F753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1942B-599A-4D46-9CAD-2A3AD35DCC58}" type="slidenum">
              <a:rPr lang="en-US" altLang="zh-CN" dirty="0"/>
              <a:pPr>
                <a:defRPr/>
              </a:pPr>
              <a:t>2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43969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5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暑期少儿</a:t>
            </a:r>
            <a:endParaRPr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1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lang="id-ID" sz="1467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46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lang="id-ID" sz="3467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7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9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4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7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96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774952-38DF-43EB-B2B9-DF49F89FF1CA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C06A1-A830-45C1-A80E-E7B2DF28D1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8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E0D-526C-4826-A68D-4B78DD9BB562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B2FE-AF8C-4F0A-97F1-99B800144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31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5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4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6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5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40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3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1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2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79909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35416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71402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24358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29969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14956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653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117194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0858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71575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900020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569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991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915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860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299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7438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89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3911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231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7001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3658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07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8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6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75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667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33" b="1"/>
            </a:lvl4pPr>
            <a:lvl5pPr marL="2437198" indent="0">
              <a:buNone/>
              <a:defRPr sz="2133" b="1"/>
            </a:lvl5pPr>
            <a:lvl6pPr marL="3046480" indent="0">
              <a:buNone/>
              <a:defRPr sz="2133" b="1"/>
            </a:lvl6pPr>
            <a:lvl7pPr marL="3655763" indent="0">
              <a:buNone/>
              <a:defRPr sz="2133" b="1"/>
            </a:lvl7pPr>
            <a:lvl8pPr marL="4265067" indent="0">
              <a:buNone/>
              <a:defRPr sz="2133" b="1"/>
            </a:lvl8pPr>
            <a:lvl9pPr marL="48743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667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33" b="1"/>
            </a:lvl4pPr>
            <a:lvl5pPr marL="2437198" indent="0">
              <a:buNone/>
              <a:defRPr sz="2133" b="1"/>
            </a:lvl5pPr>
            <a:lvl6pPr marL="3046480" indent="0">
              <a:buNone/>
              <a:defRPr sz="2133" b="1"/>
            </a:lvl6pPr>
            <a:lvl7pPr marL="3655763" indent="0">
              <a:buNone/>
              <a:defRPr sz="2133" b="1"/>
            </a:lvl7pPr>
            <a:lvl8pPr marL="4265067" indent="0">
              <a:buNone/>
              <a:defRPr sz="2133" b="1"/>
            </a:lvl8pPr>
            <a:lvl9pPr marL="48743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96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40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4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83" indent="0">
              <a:buNone/>
              <a:defRPr sz="1600"/>
            </a:lvl2pPr>
            <a:lvl3pPr marL="1218600" indent="0">
              <a:buNone/>
              <a:defRPr sz="1333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76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83" indent="0">
              <a:buNone/>
              <a:defRPr sz="3733"/>
            </a:lvl2pPr>
            <a:lvl3pPr marL="1218600" indent="0">
              <a:buNone/>
              <a:defRPr sz="3200"/>
            </a:lvl3pPr>
            <a:lvl4pPr marL="1827893" indent="0">
              <a:buNone/>
              <a:defRPr sz="2667"/>
            </a:lvl4pPr>
            <a:lvl5pPr marL="2437198" indent="0">
              <a:buNone/>
              <a:defRPr sz="2667"/>
            </a:lvl5pPr>
            <a:lvl6pPr marL="3046480" indent="0">
              <a:buNone/>
              <a:defRPr sz="2667"/>
            </a:lvl6pPr>
            <a:lvl7pPr marL="3655763" indent="0">
              <a:buNone/>
              <a:defRPr sz="2667"/>
            </a:lvl7pPr>
            <a:lvl8pPr marL="4265067" indent="0">
              <a:buNone/>
              <a:defRPr sz="2667"/>
            </a:lvl8pPr>
            <a:lvl9pPr marL="487436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83" indent="0">
              <a:buNone/>
              <a:defRPr sz="1600"/>
            </a:lvl2pPr>
            <a:lvl3pPr marL="1218600" indent="0">
              <a:buNone/>
              <a:defRPr sz="1333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99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55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CB33D-6755-4535-97EC-37991E5DA1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F5034-478C-4955-B7D6-E5D30D48D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AD58E25-69DE-DCCF-B8FF-514A4BA45C6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84" y="79512"/>
            <a:ext cx="1510749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3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1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99391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837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2" tIns="45701" rIns="91402" bIns="457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4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121860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63" indent="-456963" algn="l" defTabSz="121860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118" indent="-380813" algn="l" defTabSz="121860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241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3" indent="-304640" algn="l" defTabSz="121860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8" indent="-304640" algn="l" defTabSz="121860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wmf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23.png"/><Relationship Id="rId10" Type="http://schemas.openxmlformats.org/officeDocument/2006/relationships/image" Target="../media/image27.sv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3.png"/><Relationship Id="rId5" Type="http://schemas.openxmlformats.org/officeDocument/2006/relationships/slide" Target="slide3.xml"/><Relationship Id="rId4" Type="http://schemas.openxmlformats.org/officeDocument/2006/relationships/image" Target="../media/image7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3.png"/><Relationship Id="rId5" Type="http://schemas.openxmlformats.org/officeDocument/2006/relationships/slide" Target="slide3.xml"/><Relationship Id="rId4" Type="http://schemas.openxmlformats.org/officeDocument/2006/relationships/image" Target="../media/image7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3.png"/><Relationship Id="rId5" Type="http://schemas.openxmlformats.org/officeDocument/2006/relationships/slide" Target="slide3.xml"/><Relationship Id="rId4" Type="http://schemas.openxmlformats.org/officeDocument/2006/relationships/image" Target="../media/image7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image" Target="../media/image27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EM YÊU - Nhạc và lời- Hải Long - Tiết 10 - Chủ đề 3 - CÙNG HỌC ĐỂ PHÁT TRIỂN NĂNG LỰC">
            <a:hlinkClick r:id="" action="ppaction://media"/>
            <a:extLst>
              <a:ext uri="{FF2B5EF4-FFF2-40B4-BE49-F238E27FC236}">
                <a16:creationId xmlns:a16="http://schemas.microsoft.com/office/drawing/2014/main" id="{0606FBDE-FDF9-4E40-9A61-C9167E651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gradFill rotWithShape="1">
            <a:gsLst>
              <a:gs pos="0">
                <a:srgbClr val="FF66CC"/>
              </a:gs>
              <a:gs pos="100000">
                <a:srgbClr val="9AF8A3"/>
              </a:gs>
            </a:gsLst>
            <a:lin ang="2700000" scaled="1"/>
          </a:gradFill>
        </p:spPr>
        <p:txBody>
          <a:bodyPr/>
          <a:lstStyle/>
          <a:p>
            <a:pPr lvl="4" eaLnBrk="1" hangingPunct="1"/>
            <a:endParaRPr lang="vi-VN" dirty="0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429000" y="28194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828800" y="5334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52600" y="53340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054" name="Picture 6" descr="Bouque_of_pink_ross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919">
            <a:off x="5146498" y="1312705"/>
            <a:ext cx="1708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FLOWRBO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32" y="2918324"/>
            <a:ext cx="1427163" cy="117157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7162800" y="50292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828800" y="35052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058" name="Picture 10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300123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05" y="1467835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1"/>
            <a:ext cx="457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057400" y="4572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981200" y="6096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063" name="Picture 15" descr="blumen-pflanzen12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8991600" y="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065" name="Picture 17" descr="blumen-pflanzen12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 Box 18"/>
          <p:cNvSpPr txBox="1">
            <a:spLocks noChangeArrowheads="1"/>
          </p:cNvSpPr>
          <p:nvPr/>
        </p:nvSpPr>
        <p:spPr bwMode="auto">
          <a:xfrm flipH="1">
            <a:off x="2377834" y="4126230"/>
            <a:ext cx="7391400" cy="92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SINH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HOẠT LỚP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TUẦN 12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2895600" y="1447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7223618" y="2221253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8534400" y="1066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9906000" y="19812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9677400" y="1981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2133600" y="2743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9753600" y="4267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8192979" y="2682875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vi-VN" sz="2400" b="1">
              <a:solidFill>
                <a:srgbClr val="FF0066"/>
              </a:solidFill>
              <a:latin typeface=".VnTime" pitchFamily="34" charset="0"/>
            </a:endParaRPr>
          </a:p>
        </p:txBody>
      </p:sp>
      <p:pic>
        <p:nvPicPr>
          <p:cNvPr id="2076" name="Picture 28" descr="blumen-pflanzen12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81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 descr="blumen-pflanzen12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096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WordArt 30"/>
          <p:cNvSpPr>
            <a:spLocks noChangeArrowheads="1" noChangeShapeType="1" noTextEdit="1"/>
          </p:cNvSpPr>
          <p:nvPr/>
        </p:nvSpPr>
        <p:spPr bwMode="auto">
          <a:xfrm>
            <a:off x="457201" y="996315"/>
            <a:ext cx="11292839" cy="525589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3291"/>
              </a:avLst>
            </a:prstTxWarp>
          </a:bodyPr>
          <a:lstStyle/>
          <a:p>
            <a:pPr algn="ctr"/>
            <a:r>
              <a:rPr lang="vi-VN" sz="60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 CÔ VỀ DỰ GIỜ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CE865-7DE4-84D9-C248-2AE897EA4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100" y="5414720"/>
            <a:ext cx="5915726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xit" presetSubtype="8" repeatCount="indefinite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3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90" grpId="0"/>
      <p:bldP spid="3090" grpId="1"/>
      <p:bldP spid="3096" grpId="0" animBg="1"/>
      <p:bldP spid="3097" grpId="0" animBg="1"/>
      <p:bldP spid="3098" grpId="0" animBg="1"/>
      <p:bldP spid="3099" grpId="0" animBg="1"/>
      <p:bldP spid="3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3D19F-C9C1-BEE8-57CC-3D2C94AB4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F9424A-D515-E74D-25BD-9E806CB66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3240" y="2464956"/>
            <a:ext cx="2354881" cy="443271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FAEA60C-A6F6-3D04-F80A-95D7D2C81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4736" y="2688865"/>
            <a:ext cx="2251333" cy="4169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BCF53-2E7E-098D-147D-A79ADC3615AC}"/>
              </a:ext>
            </a:extLst>
          </p:cNvPr>
          <p:cNvGrpSpPr/>
          <p:nvPr/>
        </p:nvGrpSpPr>
        <p:grpSpPr>
          <a:xfrm>
            <a:off x="6919" y="801997"/>
            <a:ext cx="3949653" cy="2037645"/>
            <a:chOff x="6919" y="801997"/>
            <a:chExt cx="3949653" cy="2037645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8F132EC-D72D-0F75-2F69-DECEC90B7318}"/>
                </a:ext>
              </a:extLst>
            </p:cNvPr>
            <p:cNvSpPr/>
            <p:nvPr/>
          </p:nvSpPr>
          <p:spPr>
            <a:xfrm>
              <a:off x="6919" y="801997"/>
              <a:ext cx="3949653" cy="2037645"/>
            </a:xfrm>
            <a:prstGeom prst="wedgeEllipseCallout">
              <a:avLst>
                <a:gd name="adj1" fmla="val 25608"/>
                <a:gd name="adj2" fmla="val 58889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7967B1-0710-20AF-4564-E7EE9808290F}"/>
                </a:ext>
              </a:extLst>
            </p:cNvPr>
            <p:cNvSpPr txBox="1"/>
            <p:nvPr/>
          </p:nvSpPr>
          <p:spPr>
            <a:xfrm>
              <a:off x="355599" y="1071916"/>
              <a:ext cx="339140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 nói chuyện trong giờ, chúng ta cần đề nghị bạn ngồi bên cạnh giữ trật tự, chú ý nghe cô giảng bài, phát huy “</a:t>
              </a:r>
              <a:r>
                <a:rPr lang="en-US" sz="2000" b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 bạn cùng tiến</a:t>
              </a:r>
              <a:r>
                <a:rPr lang="en-US" sz="20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4D29A-2681-3424-B28D-51061F5CEC28}"/>
              </a:ext>
            </a:extLst>
          </p:cNvPr>
          <p:cNvGrpSpPr/>
          <p:nvPr/>
        </p:nvGrpSpPr>
        <p:grpSpPr>
          <a:xfrm>
            <a:off x="8242300" y="372314"/>
            <a:ext cx="3942781" cy="2037645"/>
            <a:chOff x="8242300" y="372314"/>
            <a:chExt cx="3942781" cy="2037645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AFC63051-8F84-BF4B-82BB-BE77F62F39AD}"/>
                </a:ext>
              </a:extLst>
            </p:cNvPr>
            <p:cNvSpPr/>
            <p:nvPr/>
          </p:nvSpPr>
          <p:spPr>
            <a:xfrm>
              <a:off x="8242300" y="372314"/>
              <a:ext cx="3942781" cy="2037645"/>
            </a:xfrm>
            <a:prstGeom prst="wedgeEllipseCallout">
              <a:avLst>
                <a:gd name="adj1" fmla="val -15107"/>
                <a:gd name="adj2" fmla="val 58889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BEDA11-D799-F7A3-9EA9-89D6476261C5}"/>
                </a:ext>
              </a:extLst>
            </p:cNvPr>
            <p:cNvSpPr txBox="1"/>
            <p:nvPr/>
          </p:nvSpPr>
          <p:spPr>
            <a:xfrm>
              <a:off x="8548836" y="817916"/>
              <a:ext cx="33510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</a:t>
              </a:r>
              <a:r>
                <a:rPr lang="en-US" sz="240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hông nên chơi các trò chơi nguy hiểm, duy trì thực hiện tốt luật ATGT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87A9B3F-9C9F-8215-F03D-7851C183D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305" y="-153075"/>
            <a:ext cx="6419644" cy="12863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6FF6AC-A7AE-D771-D0FC-CAD445538960}"/>
              </a:ext>
            </a:extLst>
          </p:cNvPr>
          <p:cNvSpPr/>
          <p:nvPr/>
        </p:nvSpPr>
        <p:spPr>
          <a:xfrm>
            <a:off x="5486400" y="2209800"/>
            <a:ext cx="2349500" cy="14351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1852AA-5FB6-9216-721A-36775C3F21FC}"/>
              </a:ext>
            </a:extLst>
          </p:cNvPr>
          <p:cNvSpPr txBox="1"/>
          <p:nvPr/>
        </p:nvSpPr>
        <p:spPr>
          <a:xfrm>
            <a:off x="5575300" y="2298700"/>
            <a:ext cx="2273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2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 ch</a:t>
            </a:r>
            <a:r>
              <a:rPr lang="vi-VN" sz="22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2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 bị đầy đủ đồ dùng học tập</a:t>
            </a:r>
            <a:r>
              <a:rPr lang="vi-VN" sz="22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20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sách vở, bút trước khi đến lớp</a:t>
            </a:r>
            <a:endParaRPr lang="vi-VN" sz="2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同侧圆角矩形 8"/>
          <p:cNvSpPr/>
          <p:nvPr/>
        </p:nvSpPr>
        <p:spPr>
          <a:xfrm>
            <a:off x="4837113" y="4420870"/>
            <a:ext cx="2517140" cy="2138680"/>
          </a:xfrm>
          <a:prstGeom prst="round2SameRect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90855" y="5239385"/>
            <a:ext cx="1208405" cy="1179195"/>
          </a:xfrm>
          <a:prstGeom prst="roundRect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475595" y="456565"/>
            <a:ext cx="1208405" cy="1179195"/>
          </a:xfrm>
          <a:prstGeom prst="roundRect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0880" y="612775"/>
            <a:ext cx="10809605" cy="558673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" flipH="1">
            <a:off x="1903095" y="2613025"/>
            <a:ext cx="2900680" cy="2837180"/>
          </a:xfrm>
          <a:prstGeom prst="rect">
            <a:avLst/>
          </a:prstGeom>
        </p:spPr>
      </p:pic>
      <p:pic>
        <p:nvPicPr>
          <p:cNvPr id="18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60000">
            <a:off x="7699375" y="2493010"/>
            <a:ext cx="2677160" cy="2946400"/>
          </a:xfrm>
          <a:prstGeom prst="rect">
            <a:avLst/>
          </a:prstGeom>
        </p:spPr>
      </p:pic>
      <p:pic>
        <p:nvPicPr>
          <p:cNvPr id="19" name="图片 18" descr="91a91957d94893cda4457f0efd2b5ba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195" y="4831715"/>
            <a:ext cx="2992755" cy="1586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6505B-47C9-F654-C9B9-062B70B22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210" y="1191787"/>
            <a:ext cx="6919560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134C1-B4B2-D0B9-A8F0-35098983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3A54C1A7-6CF9-404A-E477-8435BDDC2E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1700" cy="705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A4616BE-A6FB-EE18-C81A-4AF316E76A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5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0C03C3D1-B5F8-5C37-749A-1481D1A99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594" y="3492500"/>
            <a:ext cx="3648363" cy="291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C83999C6-F3F8-24B8-F1C7-3FA90F5A62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r="31164"/>
          <a:stretch/>
        </p:blipFill>
        <p:spPr bwMode="auto">
          <a:xfrm>
            <a:off x="316206" y="1778000"/>
            <a:ext cx="1233193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29C9C09-2459-3E19-3670-590FF8BAA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51419" y="2425284"/>
            <a:ext cx="2354881" cy="4432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B4009-F119-5E75-2B24-6C9E0B25F2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8960" y="391253"/>
            <a:ext cx="6919560" cy="12863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9D0C8B-3B8F-A065-7596-62F82C7D6E12}"/>
              </a:ext>
            </a:extLst>
          </p:cNvPr>
          <p:cNvGrpSpPr/>
          <p:nvPr/>
        </p:nvGrpSpPr>
        <p:grpSpPr>
          <a:xfrm>
            <a:off x="1689100" y="1498600"/>
            <a:ext cx="4178300" cy="2628900"/>
            <a:chOff x="1689100" y="1498600"/>
            <a:chExt cx="4178300" cy="262890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EF2F47E7-64B2-7360-4391-D15AEC8056A2}"/>
                </a:ext>
              </a:extLst>
            </p:cNvPr>
            <p:cNvSpPr/>
            <p:nvPr/>
          </p:nvSpPr>
          <p:spPr>
            <a:xfrm>
              <a:off x="1689100" y="1498600"/>
              <a:ext cx="4178300" cy="2628900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17D6E3-355F-9458-113C-A0871AE0F7CE}"/>
                </a:ext>
              </a:extLst>
            </p:cNvPr>
            <p:cNvSpPr/>
            <p:nvPr/>
          </p:nvSpPr>
          <p:spPr>
            <a:xfrm>
              <a:off x="1739900" y="1935391"/>
              <a:ext cx="39751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: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vi-VN" sz="3600" b="1" dirty="0">
                  <a:solidFill>
                    <a:srgbClr val="0065B0"/>
                  </a:solidFill>
                  <a:latin typeface="Times New Roman" pitchFamily="18" charset="0"/>
                  <a:cs typeface="Times New Roman" pitchFamily="18" charset="0"/>
                </a:rPr>
                <a:t>Lời nói và việc làm</a:t>
              </a:r>
              <a:endParaRPr lang="en-US" sz="3600" b="1" dirty="0">
                <a:solidFill>
                  <a:srgbClr val="0065B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54E9BD-4945-5486-DEAA-F29E8F0FAA8B}"/>
              </a:ext>
            </a:extLst>
          </p:cNvPr>
          <p:cNvGrpSpPr/>
          <p:nvPr/>
        </p:nvGrpSpPr>
        <p:grpSpPr>
          <a:xfrm>
            <a:off x="5956300" y="1346200"/>
            <a:ext cx="4876800" cy="2997200"/>
            <a:chOff x="1689100" y="1498600"/>
            <a:chExt cx="4178300" cy="2628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32CB1756-0174-5A25-BAD7-A7878E966216}"/>
                </a:ext>
              </a:extLst>
            </p:cNvPr>
            <p:cNvSpPr/>
            <p:nvPr/>
          </p:nvSpPr>
          <p:spPr>
            <a:xfrm>
              <a:off x="1689100" y="1498600"/>
              <a:ext cx="4178300" cy="2628900"/>
            </a:xfrm>
            <a:prstGeom prst="cloud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E157F1-60EF-68F5-D2BF-1F19B9C0D994}"/>
                </a:ext>
              </a:extLst>
            </p:cNvPr>
            <p:cNvSpPr/>
            <p:nvPr/>
          </p:nvSpPr>
          <p:spPr>
            <a:xfrm>
              <a:off x="1884991" y="1819315"/>
              <a:ext cx="3810000" cy="2186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 </a:t>
              </a:r>
              <a:r>
                <a:rPr lang="en-US" sz="3600" b="1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Giáo dục:</a:t>
              </a:r>
              <a:r>
                <a:rPr lang="vi-VN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vi-VN" sz="38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 quan tâm, chăm sóc và giúp đỡ </a:t>
              </a:r>
            </a:p>
            <a:p>
              <a:pPr algn="ctr">
                <a:defRPr/>
              </a:pPr>
              <a:r>
                <a:rPr lang="vi-VN" sz="38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 thân </a:t>
              </a:r>
              <a:endParaRPr lang="en-US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0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D281D0-6339-F88B-FDD7-63120A74F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32336395-3543-FE70-D2DA-B88533C8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4102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447989CC-02E1-8C80-AF88-48D26B984E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1E6B9C8D-1E36-3C39-3943-EDE0B922A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35" y="22098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58A99A-D837-BC14-0E93-6C681B9C10A8}"/>
              </a:ext>
            </a:extLst>
          </p:cNvPr>
          <p:cNvGrpSpPr/>
          <p:nvPr/>
        </p:nvGrpSpPr>
        <p:grpSpPr>
          <a:xfrm>
            <a:off x="571500" y="1778001"/>
            <a:ext cx="2222501" cy="1077218"/>
            <a:chOff x="571500" y="1778001"/>
            <a:chExt cx="2222501" cy="1077218"/>
          </a:xfrm>
          <a:solidFill>
            <a:srgbClr val="FF0000"/>
          </a:solidFill>
        </p:grpSpPr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80C7A736-6C85-A09E-EFE3-D8744241AB71}"/>
                </a:ext>
              </a:extLst>
            </p:cNvPr>
            <p:cNvSpPr/>
            <p:nvPr/>
          </p:nvSpPr>
          <p:spPr>
            <a:xfrm>
              <a:off x="571500" y="1822451"/>
              <a:ext cx="2209800" cy="9763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A7ADE0B-953A-6CD4-C534-C7DC52B55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1778001"/>
              <a:ext cx="2108201" cy="107721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PHƯƠNG HƯỚNG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8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1AF1547B-5FA5-657A-6DBC-E19A54C9746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66"/>
          <a:stretch/>
        </p:blipFill>
        <p:spPr bwMode="auto">
          <a:xfrm>
            <a:off x="0" y="0"/>
            <a:ext cx="1219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9E49E78C-AC00-E8C1-C02F-3DAB76E2E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35" y="22860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723F67-3342-ED26-83BF-33C8469D33F3}"/>
              </a:ext>
            </a:extLst>
          </p:cNvPr>
          <p:cNvGrpSpPr/>
          <p:nvPr/>
        </p:nvGrpSpPr>
        <p:grpSpPr>
          <a:xfrm>
            <a:off x="3112135" y="546250"/>
            <a:ext cx="6831329" cy="2044550"/>
            <a:chOff x="3194050" y="2095650"/>
            <a:chExt cx="6831329" cy="2315560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21401120-60DF-4E47-DFBF-7FB7D7467FEE}"/>
                </a:ext>
              </a:extLst>
            </p:cNvPr>
            <p:cNvSpPr/>
            <p:nvPr/>
          </p:nvSpPr>
          <p:spPr>
            <a:xfrm>
              <a:off x="3194050" y="2095650"/>
              <a:ext cx="6831329" cy="2315560"/>
            </a:xfrm>
            <a:prstGeom prst="roundRect">
              <a:avLst/>
            </a:prstGeom>
            <a:solidFill>
              <a:srgbClr val="CCFB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630B6402-DC22-8EAE-785B-E20A29CC9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3914" y="2198933"/>
              <a:ext cx="6547485" cy="2196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- Về nề nếp:</a:t>
              </a:r>
            </a:p>
            <a:p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+ Không nói chuyện riêng. Đi học chuyên cần.</a:t>
              </a:r>
            </a:p>
            <a:p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+ Có ý thức rèn chữ 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giữ vở. </a:t>
              </a: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+ Bỏ rác đúng nơi quy định để bảo vệ môi trường sống của chúng ta.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1622C2-F7F5-EBC7-9919-740E6528D9C0}"/>
              </a:ext>
            </a:extLst>
          </p:cNvPr>
          <p:cNvGrpSpPr/>
          <p:nvPr/>
        </p:nvGrpSpPr>
        <p:grpSpPr>
          <a:xfrm>
            <a:off x="3124835" y="2756426"/>
            <a:ext cx="6831329" cy="1650474"/>
            <a:chOff x="3074035" y="4712227"/>
            <a:chExt cx="6831329" cy="1531979"/>
          </a:xfrm>
          <a:solidFill>
            <a:srgbClr val="CCFBF0"/>
          </a:solidFill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AC602F4A-2D9F-35D7-E94D-7DE7E3B65026}"/>
                </a:ext>
              </a:extLst>
            </p:cNvPr>
            <p:cNvSpPr/>
            <p:nvPr/>
          </p:nvSpPr>
          <p:spPr>
            <a:xfrm>
              <a:off x="3074035" y="4712227"/>
              <a:ext cx="6831329" cy="153197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1B4CD4CA-FDB2-E5CC-8975-F0041E1F2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199" y="4729540"/>
              <a:ext cx="5999163" cy="145696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- Về học tập:</a:t>
              </a:r>
            </a:p>
            <a:p>
              <a:pPr eaLnBrk="1" hangingPunct="1"/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 HS cần có thái độ học tập nghiêm túc, chú ý nghe giảng bài.</a:t>
              </a:r>
            </a:p>
            <a:p>
              <a:pPr eaLnBrk="1" hangingPunct="1"/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+ Ôn tập kiến thức. </a:t>
              </a:r>
              <a:endParaRPr lang="pt-BR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5A812F-6688-3736-C1D5-95A8117EBDA4}"/>
              </a:ext>
            </a:extLst>
          </p:cNvPr>
          <p:cNvGrpSpPr/>
          <p:nvPr/>
        </p:nvGrpSpPr>
        <p:grpSpPr>
          <a:xfrm>
            <a:off x="3099435" y="4534427"/>
            <a:ext cx="6831329" cy="1503447"/>
            <a:chOff x="3074035" y="4712227"/>
            <a:chExt cx="6831329" cy="1307573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033F3D24-F640-F68B-A676-BB42D3ABB875}"/>
                </a:ext>
              </a:extLst>
            </p:cNvPr>
            <p:cNvSpPr/>
            <p:nvPr/>
          </p:nvSpPr>
          <p:spPr>
            <a:xfrm>
              <a:off x="3074035" y="4712227"/>
              <a:ext cx="6831329" cy="1307573"/>
            </a:xfrm>
            <a:prstGeom prst="roundRect">
              <a:avLst/>
            </a:prstGeom>
            <a:solidFill>
              <a:srgbClr val="CCFB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96" name="Rectangle 12">
              <a:extLst>
                <a:ext uri="{FF2B5EF4-FFF2-40B4-BE49-F238E27FC236}">
                  <a16:creationId xmlns:a16="http://schemas.microsoft.com/office/drawing/2014/main" id="{80B76A6D-BBE9-8093-777A-605F03BE6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2" y="4828948"/>
              <a:ext cx="6535737" cy="829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 Về phong trào</a:t>
              </a:r>
            </a:p>
            <a:p>
              <a:r>
                <a:rPr lang="pt-BR" sz="2800">
                  <a:latin typeface="Times New Roman" pitchFamily="18" charset="0"/>
                  <a:cs typeface="Times New Roman" pitchFamily="18" charset="0"/>
                </a:rPr>
                <a:t>+ Tham gia các phong trào của Đội.</a:t>
              </a:r>
              <a:endParaRPr lang="pt-BR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1E8B648D-7886-E497-DCD6-74F1A1C4EA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38056" y="3022600"/>
            <a:ext cx="181051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C70DC702-EFE2-951D-C565-410D2CEDD7C3}"/>
              </a:ext>
            </a:extLst>
          </p:cNvPr>
          <p:cNvSpPr/>
          <p:nvPr/>
        </p:nvSpPr>
        <p:spPr>
          <a:xfrm>
            <a:off x="543858" y="101600"/>
            <a:ext cx="11381442" cy="1092200"/>
          </a:xfrm>
          <a:prstGeom prst="snipRoundRect">
            <a:avLst/>
          </a:prstGeom>
          <a:solidFill>
            <a:schemeClr val="bg1">
              <a:alpha val="79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ĐỀ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12: THẦY CÔ GIÁO VÀ CHÚNG 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2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ỜI THẦY CÔ - PHẠM HẢI ĐĂNG x TUYẾT MAI">
            <a:hlinkClick r:id="" action="ppaction://media"/>
            <a:extLst>
              <a:ext uri="{FF2B5EF4-FFF2-40B4-BE49-F238E27FC236}">
                <a16:creationId xmlns:a16="http://schemas.microsoft.com/office/drawing/2014/main" id="{2AED2460-7F4F-6A7C-D68B-F9B071EAA6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51" end="1345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947DFC2-BC84-A687-FD6F-59FA1AC7C13E}"/>
              </a:ext>
            </a:extLst>
          </p:cNvPr>
          <p:cNvSpPr/>
          <p:nvPr/>
        </p:nvSpPr>
        <p:spPr>
          <a:xfrm>
            <a:off x="786666" y="432372"/>
            <a:ext cx="10618668" cy="5993255"/>
          </a:xfrm>
          <a:custGeom>
            <a:avLst/>
            <a:gdLst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8668" h="5993255" fill="none" extrusionOk="0">
                <a:moveTo>
                  <a:pt x="0" y="835159"/>
                </a:moveTo>
                <a:cubicBezTo>
                  <a:pt x="-197202" y="377299"/>
                  <a:pt x="503726" y="-44592"/>
                  <a:pt x="1035135" y="0"/>
                </a:cubicBezTo>
                <a:cubicBezTo>
                  <a:pt x="3124121" y="544317"/>
                  <a:pt x="7426615" y="-174266"/>
                  <a:pt x="9583532" y="0"/>
                </a:cubicBezTo>
                <a:cubicBezTo>
                  <a:pt x="10075773" y="69900"/>
                  <a:pt x="10543539" y="264600"/>
                  <a:pt x="10618668" y="835159"/>
                </a:cubicBezTo>
                <a:cubicBezTo>
                  <a:pt x="10672482" y="2077007"/>
                  <a:pt x="10280416" y="4035197"/>
                  <a:pt x="10618668" y="5158095"/>
                </a:cubicBezTo>
                <a:cubicBezTo>
                  <a:pt x="10666870" y="5521538"/>
                  <a:pt x="10245330" y="6147531"/>
                  <a:pt x="9583532" y="5993255"/>
                </a:cubicBezTo>
                <a:cubicBezTo>
                  <a:pt x="6528754" y="5911974"/>
                  <a:pt x="3129494" y="6344186"/>
                  <a:pt x="1035135" y="5993255"/>
                </a:cubicBezTo>
                <a:cubicBezTo>
                  <a:pt x="429096" y="5870261"/>
                  <a:pt x="128536" y="5694332"/>
                  <a:pt x="0" y="5158095"/>
                </a:cubicBezTo>
                <a:cubicBezTo>
                  <a:pt x="25989" y="3497758"/>
                  <a:pt x="-165706" y="2250906"/>
                  <a:pt x="0" y="835159"/>
                </a:cubicBezTo>
                <a:close/>
              </a:path>
              <a:path w="10618668" h="5993255" stroke="0" extrusionOk="0">
                <a:moveTo>
                  <a:pt x="0" y="835159"/>
                </a:moveTo>
                <a:cubicBezTo>
                  <a:pt x="42912" y="273437"/>
                  <a:pt x="415459" y="77353"/>
                  <a:pt x="1035135" y="0"/>
                </a:cubicBezTo>
                <a:cubicBezTo>
                  <a:pt x="4544719" y="-452323"/>
                  <a:pt x="5947132" y="153850"/>
                  <a:pt x="9583532" y="0"/>
                </a:cubicBezTo>
                <a:cubicBezTo>
                  <a:pt x="10055894" y="95775"/>
                  <a:pt x="10598791" y="362805"/>
                  <a:pt x="10618668" y="835159"/>
                </a:cubicBezTo>
                <a:cubicBezTo>
                  <a:pt x="10686413" y="1486124"/>
                  <a:pt x="10499320" y="4402152"/>
                  <a:pt x="10618668" y="5158095"/>
                </a:cubicBezTo>
                <a:cubicBezTo>
                  <a:pt x="10438795" y="5639530"/>
                  <a:pt x="10078582" y="6028463"/>
                  <a:pt x="9583532" y="5993255"/>
                </a:cubicBezTo>
                <a:cubicBezTo>
                  <a:pt x="6563357" y="6009136"/>
                  <a:pt x="4053440" y="5730664"/>
                  <a:pt x="1035135" y="5993255"/>
                </a:cubicBezTo>
                <a:cubicBezTo>
                  <a:pt x="472956" y="6052088"/>
                  <a:pt x="99404" y="5797041"/>
                  <a:pt x="0" y="5158095"/>
                </a:cubicBezTo>
                <a:cubicBezTo>
                  <a:pt x="137909" y="3078441"/>
                  <a:pt x="-301271" y="2784759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29397" y="433678"/>
                  <a:pt x="453952" y="-47652"/>
                  <a:pt x="1035135" y="0"/>
                </a:cubicBezTo>
                <a:cubicBezTo>
                  <a:pt x="2906585" y="278069"/>
                  <a:pt x="7623471" y="89607"/>
                  <a:pt x="9583532" y="0"/>
                </a:cubicBezTo>
                <a:cubicBezTo>
                  <a:pt x="10126360" y="99484"/>
                  <a:pt x="10582685" y="394757"/>
                  <a:pt x="10618668" y="835159"/>
                </a:cubicBezTo>
                <a:cubicBezTo>
                  <a:pt x="10290153" y="1912106"/>
                  <a:pt x="10728830" y="4196892"/>
                  <a:pt x="10618668" y="5158095"/>
                </a:cubicBezTo>
                <a:cubicBezTo>
                  <a:pt x="10636242" y="5467400"/>
                  <a:pt x="10187892" y="6103274"/>
                  <a:pt x="9583532" y="5993255"/>
                </a:cubicBezTo>
                <a:cubicBezTo>
                  <a:pt x="5905328" y="5937053"/>
                  <a:pt x="2782431" y="5301968"/>
                  <a:pt x="1035135" y="5993255"/>
                </a:cubicBezTo>
                <a:cubicBezTo>
                  <a:pt x="381873" y="5927925"/>
                  <a:pt x="67767" y="5715856"/>
                  <a:pt x="0" y="5158095"/>
                </a:cubicBezTo>
                <a:cubicBezTo>
                  <a:pt x="51421" y="3723632"/>
                  <a:pt x="-3688" y="2855496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43143" y="398263"/>
                  <a:pt x="505906" y="-72541"/>
                  <a:pt x="1035135" y="0"/>
                </a:cubicBezTo>
                <a:cubicBezTo>
                  <a:pt x="3170644" y="328185"/>
                  <a:pt x="7617263" y="-353630"/>
                  <a:pt x="9583532" y="0"/>
                </a:cubicBezTo>
                <a:cubicBezTo>
                  <a:pt x="10018020" y="40569"/>
                  <a:pt x="10561618" y="298355"/>
                  <a:pt x="10618668" y="835159"/>
                </a:cubicBezTo>
                <a:cubicBezTo>
                  <a:pt x="10416340" y="2004518"/>
                  <a:pt x="10467455" y="4090780"/>
                  <a:pt x="10618668" y="5158095"/>
                </a:cubicBezTo>
                <a:cubicBezTo>
                  <a:pt x="10639956" y="5454597"/>
                  <a:pt x="10204520" y="6090144"/>
                  <a:pt x="9583532" y="5993255"/>
                </a:cubicBezTo>
                <a:cubicBezTo>
                  <a:pt x="5970918" y="5924814"/>
                  <a:pt x="3037321" y="5954786"/>
                  <a:pt x="1035135" y="5993255"/>
                </a:cubicBezTo>
                <a:cubicBezTo>
                  <a:pt x="425214" y="5897014"/>
                  <a:pt x="153333" y="5726718"/>
                  <a:pt x="0" y="5158095"/>
                </a:cubicBezTo>
                <a:cubicBezTo>
                  <a:pt x="8793" y="3570100"/>
                  <a:pt x="-4840" y="2469904"/>
                  <a:pt x="0" y="8351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18668" h="5993255" fill="none" extrusionOk="0">
                        <a:moveTo>
                          <a:pt x="0" y="835159"/>
                        </a:moveTo>
                        <a:cubicBezTo>
                          <a:pt x="-118402" y="375782"/>
                          <a:pt x="492228" y="-31171"/>
                          <a:pt x="1035135" y="0"/>
                        </a:cubicBezTo>
                        <a:cubicBezTo>
                          <a:pt x="3108983" y="240914"/>
                          <a:pt x="7374099" y="-133387"/>
                          <a:pt x="9583532" y="0"/>
                        </a:cubicBezTo>
                        <a:cubicBezTo>
                          <a:pt x="10100218" y="45815"/>
                          <a:pt x="10568295" y="301350"/>
                          <a:pt x="10618668" y="835159"/>
                        </a:cubicBezTo>
                        <a:cubicBezTo>
                          <a:pt x="10604936" y="2017615"/>
                          <a:pt x="10394251" y="3951441"/>
                          <a:pt x="10618668" y="5158095"/>
                        </a:cubicBezTo>
                        <a:cubicBezTo>
                          <a:pt x="10660563" y="5535144"/>
                          <a:pt x="10186773" y="6043633"/>
                          <a:pt x="9583532" y="5993255"/>
                        </a:cubicBezTo>
                        <a:cubicBezTo>
                          <a:pt x="6199757" y="5853277"/>
                          <a:pt x="3116189" y="6005742"/>
                          <a:pt x="1035135" y="5993255"/>
                        </a:cubicBezTo>
                        <a:cubicBezTo>
                          <a:pt x="437123" y="5903661"/>
                          <a:pt x="113859" y="5684380"/>
                          <a:pt x="0" y="5158095"/>
                        </a:cubicBezTo>
                        <a:cubicBezTo>
                          <a:pt x="-1807" y="3709345"/>
                          <a:pt x="-207984" y="2448333"/>
                          <a:pt x="0" y="835159"/>
                        </a:cubicBezTo>
                        <a:close/>
                      </a:path>
                      <a:path w="10618668" h="5993255" stroke="0" extrusionOk="0">
                        <a:moveTo>
                          <a:pt x="0" y="835159"/>
                        </a:moveTo>
                        <a:cubicBezTo>
                          <a:pt x="-1964" y="368729"/>
                          <a:pt x="440247" y="31382"/>
                          <a:pt x="1035135" y="0"/>
                        </a:cubicBezTo>
                        <a:cubicBezTo>
                          <a:pt x="4410390" y="-212635"/>
                          <a:pt x="5770707" y="12037"/>
                          <a:pt x="9583532" y="0"/>
                        </a:cubicBezTo>
                        <a:cubicBezTo>
                          <a:pt x="10085646" y="27946"/>
                          <a:pt x="10559169" y="350518"/>
                          <a:pt x="10618668" y="835159"/>
                        </a:cubicBezTo>
                        <a:cubicBezTo>
                          <a:pt x="10637037" y="1376419"/>
                          <a:pt x="10469821" y="4473147"/>
                          <a:pt x="10618668" y="5158095"/>
                        </a:cubicBezTo>
                        <a:cubicBezTo>
                          <a:pt x="10501107" y="5603297"/>
                          <a:pt x="10113325" y="6027078"/>
                          <a:pt x="9583532" y="5993255"/>
                        </a:cubicBezTo>
                        <a:cubicBezTo>
                          <a:pt x="6724742" y="5998627"/>
                          <a:pt x="4113568" y="5860892"/>
                          <a:pt x="1035135" y="5993255"/>
                        </a:cubicBezTo>
                        <a:cubicBezTo>
                          <a:pt x="441276" y="5993652"/>
                          <a:pt x="89112" y="5745608"/>
                          <a:pt x="0" y="5158095"/>
                        </a:cubicBezTo>
                        <a:cubicBezTo>
                          <a:pt x="158749" y="3054857"/>
                          <a:pt x="-285130" y="2822697"/>
                          <a:pt x="0" y="835159"/>
                        </a:cubicBezTo>
                        <a:close/>
                      </a:path>
                      <a:path w="10618668" h="5993255" fill="none" stroke="0" extrusionOk="0">
                        <a:moveTo>
                          <a:pt x="0" y="835159"/>
                        </a:moveTo>
                        <a:cubicBezTo>
                          <a:pt x="-132105" y="395389"/>
                          <a:pt x="486160" y="-46311"/>
                          <a:pt x="1035135" y="0"/>
                        </a:cubicBezTo>
                        <a:cubicBezTo>
                          <a:pt x="3243479" y="339339"/>
                          <a:pt x="7489376" y="-245740"/>
                          <a:pt x="9583532" y="0"/>
                        </a:cubicBezTo>
                        <a:cubicBezTo>
                          <a:pt x="10086954" y="33440"/>
                          <a:pt x="10573606" y="347912"/>
                          <a:pt x="10618668" y="835159"/>
                        </a:cubicBezTo>
                        <a:cubicBezTo>
                          <a:pt x="10456977" y="1990522"/>
                          <a:pt x="10707151" y="4027986"/>
                          <a:pt x="10618668" y="5158095"/>
                        </a:cubicBezTo>
                        <a:cubicBezTo>
                          <a:pt x="10613557" y="5515538"/>
                          <a:pt x="10188841" y="6061916"/>
                          <a:pt x="9583532" y="5993255"/>
                        </a:cubicBezTo>
                        <a:cubicBezTo>
                          <a:pt x="5882150" y="5869291"/>
                          <a:pt x="2828767" y="5615810"/>
                          <a:pt x="1035135" y="5993255"/>
                        </a:cubicBezTo>
                        <a:cubicBezTo>
                          <a:pt x="429176" y="5904737"/>
                          <a:pt x="111023" y="5689612"/>
                          <a:pt x="0" y="5158095"/>
                        </a:cubicBezTo>
                        <a:cubicBezTo>
                          <a:pt x="-11361" y="3761218"/>
                          <a:pt x="-46025" y="2646606"/>
                          <a:pt x="0" y="8351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6B3F50-AD81-C651-92FA-08908D720D6F}"/>
              </a:ext>
            </a:extLst>
          </p:cNvPr>
          <p:cNvGrpSpPr/>
          <p:nvPr/>
        </p:nvGrpSpPr>
        <p:grpSpPr>
          <a:xfrm>
            <a:off x="939074" y="1031966"/>
            <a:ext cx="5902960" cy="4988560"/>
            <a:chOff x="939074" y="1031966"/>
            <a:chExt cx="5902960" cy="4988560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97A7D6E9-AD7F-35E8-A056-83FF27BDB557}"/>
                </a:ext>
              </a:extLst>
            </p:cNvPr>
            <p:cNvSpPr/>
            <p:nvPr/>
          </p:nvSpPr>
          <p:spPr>
            <a:xfrm>
              <a:off x="939074" y="1031966"/>
              <a:ext cx="5902960" cy="4988560"/>
            </a:xfrm>
            <a:custGeom>
              <a:avLst/>
              <a:gdLst/>
              <a:ahLst/>
              <a:cxnLst/>
              <a:rect l="l" t="t" r="r" b="b"/>
              <a:pathLst>
                <a:path w="3749862" h="2517095">
                  <a:moveTo>
                    <a:pt x="0" y="0"/>
                  </a:moveTo>
                  <a:lnTo>
                    <a:pt x="3749862" y="0"/>
                  </a:lnTo>
                  <a:lnTo>
                    <a:pt x="3749862" y="2517095"/>
                  </a:lnTo>
                  <a:lnTo>
                    <a:pt x="0" y="2517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32E010-4598-941E-6C27-35B9148DF714}"/>
                </a:ext>
              </a:extLst>
            </p:cNvPr>
            <p:cNvSpPr txBox="1"/>
            <p:nvPr/>
          </p:nvSpPr>
          <p:spPr>
            <a:xfrm>
              <a:off x="1531299" y="3089365"/>
              <a:ext cx="482361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chemeClr val="bg1"/>
                  </a:solidFill>
                </a:rPr>
                <a:t>Hoạt </a:t>
              </a:r>
              <a:r>
                <a:rPr lang="vi-VN" sz="3200" b="1" dirty="0">
                  <a:solidFill>
                    <a:schemeClr val="bg1"/>
                  </a:solidFill>
                </a:rPr>
                <a:t>động</a:t>
              </a:r>
              <a:r>
                <a:rPr lang="vi-VN" sz="3200" b="1">
                  <a:solidFill>
                    <a:schemeClr val="bg1"/>
                  </a:solidFill>
                </a:rPr>
                <a:t>: </a:t>
              </a:r>
            </a:p>
            <a:p>
              <a:pPr algn="ctr"/>
              <a:r>
                <a:rPr lang="vi-VN" sz="3200" b="1">
                  <a:solidFill>
                    <a:schemeClr val="bg1"/>
                  </a:solidFill>
                </a:rPr>
                <a:t>Múa bài Lời </a:t>
              </a:r>
              <a:r>
                <a:rPr lang="vi-VN" sz="3200" b="1" dirty="0">
                  <a:solidFill>
                    <a:schemeClr val="bg1"/>
                  </a:solidFill>
                </a:rPr>
                <a:t>thầy cô</a:t>
              </a:r>
              <a:endPara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BB1B80-F40B-D40E-C2BE-5F1C304BC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278" y="2075544"/>
            <a:ext cx="4186588" cy="3102292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84B25B1F-C50A-B158-EF7A-C8F382794F63}"/>
              </a:ext>
            </a:extLst>
          </p:cNvPr>
          <p:cNvSpPr/>
          <p:nvPr/>
        </p:nvSpPr>
        <p:spPr>
          <a:xfrm>
            <a:off x="543858" y="101600"/>
            <a:ext cx="11381442" cy="1092200"/>
          </a:xfrm>
          <a:prstGeom prst="snipRoundRect">
            <a:avLst/>
          </a:prstGeom>
          <a:solidFill>
            <a:schemeClr val="bg1">
              <a:alpha val="79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ĐỀ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12: THẦY CÔ GIÁO VÀ CHÚNG 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6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947DFC2-BC84-A687-FD6F-59FA1AC7C13E}"/>
              </a:ext>
            </a:extLst>
          </p:cNvPr>
          <p:cNvSpPr/>
          <p:nvPr/>
        </p:nvSpPr>
        <p:spPr>
          <a:xfrm>
            <a:off x="786666" y="432372"/>
            <a:ext cx="10618668" cy="5993255"/>
          </a:xfrm>
          <a:custGeom>
            <a:avLst/>
            <a:gdLst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  <a:gd name="connsiteX0" fmla="*/ 0 w 10618668"/>
              <a:gd name="connsiteY0" fmla="*/ 835159 h 5993255"/>
              <a:gd name="connsiteX1" fmla="*/ 1035135 w 10618668"/>
              <a:gd name="connsiteY1" fmla="*/ 0 h 5993255"/>
              <a:gd name="connsiteX2" fmla="*/ 9583532 w 10618668"/>
              <a:gd name="connsiteY2" fmla="*/ 0 h 5993255"/>
              <a:gd name="connsiteX3" fmla="*/ 10618668 w 10618668"/>
              <a:gd name="connsiteY3" fmla="*/ 835159 h 5993255"/>
              <a:gd name="connsiteX4" fmla="*/ 10618668 w 10618668"/>
              <a:gd name="connsiteY4" fmla="*/ 5158095 h 5993255"/>
              <a:gd name="connsiteX5" fmla="*/ 9583532 w 10618668"/>
              <a:gd name="connsiteY5" fmla="*/ 5993255 h 5993255"/>
              <a:gd name="connsiteX6" fmla="*/ 1035135 w 10618668"/>
              <a:gd name="connsiteY6" fmla="*/ 5993255 h 5993255"/>
              <a:gd name="connsiteX7" fmla="*/ 0 w 10618668"/>
              <a:gd name="connsiteY7" fmla="*/ 5158095 h 5993255"/>
              <a:gd name="connsiteX8" fmla="*/ 0 w 10618668"/>
              <a:gd name="connsiteY8" fmla="*/ 835159 h 599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18668" h="5993255" fill="none" extrusionOk="0">
                <a:moveTo>
                  <a:pt x="0" y="835159"/>
                </a:moveTo>
                <a:cubicBezTo>
                  <a:pt x="-197202" y="377299"/>
                  <a:pt x="503726" y="-44592"/>
                  <a:pt x="1035135" y="0"/>
                </a:cubicBezTo>
                <a:cubicBezTo>
                  <a:pt x="3124121" y="544317"/>
                  <a:pt x="7426615" y="-174266"/>
                  <a:pt x="9583532" y="0"/>
                </a:cubicBezTo>
                <a:cubicBezTo>
                  <a:pt x="10075773" y="69900"/>
                  <a:pt x="10543539" y="264600"/>
                  <a:pt x="10618668" y="835159"/>
                </a:cubicBezTo>
                <a:cubicBezTo>
                  <a:pt x="10672482" y="2077007"/>
                  <a:pt x="10280416" y="4035197"/>
                  <a:pt x="10618668" y="5158095"/>
                </a:cubicBezTo>
                <a:cubicBezTo>
                  <a:pt x="10666870" y="5521538"/>
                  <a:pt x="10245330" y="6147531"/>
                  <a:pt x="9583532" y="5993255"/>
                </a:cubicBezTo>
                <a:cubicBezTo>
                  <a:pt x="6528754" y="5911974"/>
                  <a:pt x="3129494" y="6344186"/>
                  <a:pt x="1035135" y="5993255"/>
                </a:cubicBezTo>
                <a:cubicBezTo>
                  <a:pt x="429096" y="5870261"/>
                  <a:pt x="128536" y="5694332"/>
                  <a:pt x="0" y="5158095"/>
                </a:cubicBezTo>
                <a:cubicBezTo>
                  <a:pt x="25989" y="3497758"/>
                  <a:pt x="-165706" y="2250906"/>
                  <a:pt x="0" y="835159"/>
                </a:cubicBezTo>
                <a:close/>
              </a:path>
              <a:path w="10618668" h="5993255" stroke="0" extrusionOk="0">
                <a:moveTo>
                  <a:pt x="0" y="835159"/>
                </a:moveTo>
                <a:cubicBezTo>
                  <a:pt x="42912" y="273437"/>
                  <a:pt x="415459" y="77353"/>
                  <a:pt x="1035135" y="0"/>
                </a:cubicBezTo>
                <a:cubicBezTo>
                  <a:pt x="4544719" y="-452323"/>
                  <a:pt x="5947132" y="153850"/>
                  <a:pt x="9583532" y="0"/>
                </a:cubicBezTo>
                <a:cubicBezTo>
                  <a:pt x="10055894" y="95775"/>
                  <a:pt x="10598791" y="362805"/>
                  <a:pt x="10618668" y="835159"/>
                </a:cubicBezTo>
                <a:cubicBezTo>
                  <a:pt x="10686413" y="1486124"/>
                  <a:pt x="10499320" y="4402152"/>
                  <a:pt x="10618668" y="5158095"/>
                </a:cubicBezTo>
                <a:cubicBezTo>
                  <a:pt x="10438795" y="5639530"/>
                  <a:pt x="10078582" y="6028463"/>
                  <a:pt x="9583532" y="5993255"/>
                </a:cubicBezTo>
                <a:cubicBezTo>
                  <a:pt x="6563357" y="6009136"/>
                  <a:pt x="4053440" y="5730664"/>
                  <a:pt x="1035135" y="5993255"/>
                </a:cubicBezTo>
                <a:cubicBezTo>
                  <a:pt x="472956" y="6052088"/>
                  <a:pt x="99404" y="5797041"/>
                  <a:pt x="0" y="5158095"/>
                </a:cubicBezTo>
                <a:cubicBezTo>
                  <a:pt x="137909" y="3078441"/>
                  <a:pt x="-301271" y="2784759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29397" y="433678"/>
                  <a:pt x="453952" y="-47652"/>
                  <a:pt x="1035135" y="0"/>
                </a:cubicBezTo>
                <a:cubicBezTo>
                  <a:pt x="2906585" y="278069"/>
                  <a:pt x="7623471" y="89607"/>
                  <a:pt x="9583532" y="0"/>
                </a:cubicBezTo>
                <a:cubicBezTo>
                  <a:pt x="10126360" y="99484"/>
                  <a:pt x="10582685" y="394757"/>
                  <a:pt x="10618668" y="835159"/>
                </a:cubicBezTo>
                <a:cubicBezTo>
                  <a:pt x="10290153" y="1912106"/>
                  <a:pt x="10728830" y="4196892"/>
                  <a:pt x="10618668" y="5158095"/>
                </a:cubicBezTo>
                <a:cubicBezTo>
                  <a:pt x="10636242" y="5467400"/>
                  <a:pt x="10187892" y="6103274"/>
                  <a:pt x="9583532" y="5993255"/>
                </a:cubicBezTo>
                <a:cubicBezTo>
                  <a:pt x="5905328" y="5937053"/>
                  <a:pt x="2782431" y="5301968"/>
                  <a:pt x="1035135" y="5993255"/>
                </a:cubicBezTo>
                <a:cubicBezTo>
                  <a:pt x="381873" y="5927925"/>
                  <a:pt x="67767" y="5715856"/>
                  <a:pt x="0" y="5158095"/>
                </a:cubicBezTo>
                <a:cubicBezTo>
                  <a:pt x="51421" y="3723632"/>
                  <a:pt x="-3688" y="2855496"/>
                  <a:pt x="0" y="835159"/>
                </a:cubicBezTo>
                <a:close/>
              </a:path>
              <a:path w="10618668" h="5993255" fill="none" stroke="0" extrusionOk="0">
                <a:moveTo>
                  <a:pt x="0" y="835159"/>
                </a:moveTo>
                <a:cubicBezTo>
                  <a:pt x="-143143" y="398263"/>
                  <a:pt x="505906" y="-72541"/>
                  <a:pt x="1035135" y="0"/>
                </a:cubicBezTo>
                <a:cubicBezTo>
                  <a:pt x="3170644" y="328185"/>
                  <a:pt x="7617263" y="-353630"/>
                  <a:pt x="9583532" y="0"/>
                </a:cubicBezTo>
                <a:cubicBezTo>
                  <a:pt x="10018020" y="40569"/>
                  <a:pt x="10561618" y="298355"/>
                  <a:pt x="10618668" y="835159"/>
                </a:cubicBezTo>
                <a:cubicBezTo>
                  <a:pt x="10416340" y="2004518"/>
                  <a:pt x="10467455" y="4090780"/>
                  <a:pt x="10618668" y="5158095"/>
                </a:cubicBezTo>
                <a:cubicBezTo>
                  <a:pt x="10639956" y="5454597"/>
                  <a:pt x="10204520" y="6090144"/>
                  <a:pt x="9583532" y="5993255"/>
                </a:cubicBezTo>
                <a:cubicBezTo>
                  <a:pt x="5970918" y="5924814"/>
                  <a:pt x="3037321" y="5954786"/>
                  <a:pt x="1035135" y="5993255"/>
                </a:cubicBezTo>
                <a:cubicBezTo>
                  <a:pt x="425214" y="5897014"/>
                  <a:pt x="153333" y="5726718"/>
                  <a:pt x="0" y="5158095"/>
                </a:cubicBezTo>
                <a:cubicBezTo>
                  <a:pt x="8793" y="3570100"/>
                  <a:pt x="-4840" y="2469904"/>
                  <a:pt x="0" y="83515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  <a:gd name="connsiteX0" fmla="*/ 0 w 10618668"/>
                      <a:gd name="connsiteY0" fmla="*/ 835159 h 5993255"/>
                      <a:gd name="connsiteX1" fmla="*/ 1035135 w 10618668"/>
                      <a:gd name="connsiteY1" fmla="*/ 0 h 5993255"/>
                      <a:gd name="connsiteX2" fmla="*/ 9583532 w 10618668"/>
                      <a:gd name="connsiteY2" fmla="*/ 0 h 5993255"/>
                      <a:gd name="connsiteX3" fmla="*/ 10618668 w 10618668"/>
                      <a:gd name="connsiteY3" fmla="*/ 835159 h 5993255"/>
                      <a:gd name="connsiteX4" fmla="*/ 10618668 w 10618668"/>
                      <a:gd name="connsiteY4" fmla="*/ 5158095 h 5993255"/>
                      <a:gd name="connsiteX5" fmla="*/ 9583532 w 10618668"/>
                      <a:gd name="connsiteY5" fmla="*/ 5993255 h 5993255"/>
                      <a:gd name="connsiteX6" fmla="*/ 1035135 w 10618668"/>
                      <a:gd name="connsiteY6" fmla="*/ 5993255 h 5993255"/>
                      <a:gd name="connsiteX7" fmla="*/ 0 w 10618668"/>
                      <a:gd name="connsiteY7" fmla="*/ 5158095 h 5993255"/>
                      <a:gd name="connsiteX8" fmla="*/ 0 w 10618668"/>
                      <a:gd name="connsiteY8" fmla="*/ 835159 h 5993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618668" h="5993255" fill="none" extrusionOk="0">
                        <a:moveTo>
                          <a:pt x="0" y="835159"/>
                        </a:moveTo>
                        <a:cubicBezTo>
                          <a:pt x="-118402" y="375782"/>
                          <a:pt x="492228" y="-31171"/>
                          <a:pt x="1035135" y="0"/>
                        </a:cubicBezTo>
                        <a:cubicBezTo>
                          <a:pt x="3108983" y="240914"/>
                          <a:pt x="7374099" y="-133387"/>
                          <a:pt x="9583532" y="0"/>
                        </a:cubicBezTo>
                        <a:cubicBezTo>
                          <a:pt x="10100218" y="45815"/>
                          <a:pt x="10568295" y="301350"/>
                          <a:pt x="10618668" y="835159"/>
                        </a:cubicBezTo>
                        <a:cubicBezTo>
                          <a:pt x="10604936" y="2017615"/>
                          <a:pt x="10394251" y="3951441"/>
                          <a:pt x="10618668" y="5158095"/>
                        </a:cubicBezTo>
                        <a:cubicBezTo>
                          <a:pt x="10660563" y="5535144"/>
                          <a:pt x="10186773" y="6043633"/>
                          <a:pt x="9583532" y="5993255"/>
                        </a:cubicBezTo>
                        <a:cubicBezTo>
                          <a:pt x="6199757" y="5853277"/>
                          <a:pt x="3116189" y="6005742"/>
                          <a:pt x="1035135" y="5993255"/>
                        </a:cubicBezTo>
                        <a:cubicBezTo>
                          <a:pt x="437123" y="5903661"/>
                          <a:pt x="113859" y="5684380"/>
                          <a:pt x="0" y="5158095"/>
                        </a:cubicBezTo>
                        <a:cubicBezTo>
                          <a:pt x="-1807" y="3709345"/>
                          <a:pt x="-207984" y="2448333"/>
                          <a:pt x="0" y="835159"/>
                        </a:cubicBezTo>
                        <a:close/>
                      </a:path>
                      <a:path w="10618668" h="5993255" stroke="0" extrusionOk="0">
                        <a:moveTo>
                          <a:pt x="0" y="835159"/>
                        </a:moveTo>
                        <a:cubicBezTo>
                          <a:pt x="-1964" y="368729"/>
                          <a:pt x="440247" y="31382"/>
                          <a:pt x="1035135" y="0"/>
                        </a:cubicBezTo>
                        <a:cubicBezTo>
                          <a:pt x="4410390" y="-212635"/>
                          <a:pt x="5770707" y="12037"/>
                          <a:pt x="9583532" y="0"/>
                        </a:cubicBezTo>
                        <a:cubicBezTo>
                          <a:pt x="10085646" y="27946"/>
                          <a:pt x="10559169" y="350518"/>
                          <a:pt x="10618668" y="835159"/>
                        </a:cubicBezTo>
                        <a:cubicBezTo>
                          <a:pt x="10637037" y="1376419"/>
                          <a:pt x="10469821" y="4473147"/>
                          <a:pt x="10618668" y="5158095"/>
                        </a:cubicBezTo>
                        <a:cubicBezTo>
                          <a:pt x="10501107" y="5603297"/>
                          <a:pt x="10113325" y="6027078"/>
                          <a:pt x="9583532" y="5993255"/>
                        </a:cubicBezTo>
                        <a:cubicBezTo>
                          <a:pt x="6724742" y="5998627"/>
                          <a:pt x="4113568" y="5860892"/>
                          <a:pt x="1035135" y="5993255"/>
                        </a:cubicBezTo>
                        <a:cubicBezTo>
                          <a:pt x="441276" y="5993652"/>
                          <a:pt x="89112" y="5745608"/>
                          <a:pt x="0" y="5158095"/>
                        </a:cubicBezTo>
                        <a:cubicBezTo>
                          <a:pt x="158749" y="3054857"/>
                          <a:pt x="-285130" y="2822697"/>
                          <a:pt x="0" y="835159"/>
                        </a:cubicBezTo>
                        <a:close/>
                      </a:path>
                      <a:path w="10618668" h="5993255" fill="none" stroke="0" extrusionOk="0">
                        <a:moveTo>
                          <a:pt x="0" y="835159"/>
                        </a:moveTo>
                        <a:cubicBezTo>
                          <a:pt x="-132105" y="395389"/>
                          <a:pt x="486160" y="-46311"/>
                          <a:pt x="1035135" y="0"/>
                        </a:cubicBezTo>
                        <a:cubicBezTo>
                          <a:pt x="3243479" y="339339"/>
                          <a:pt x="7489376" y="-245740"/>
                          <a:pt x="9583532" y="0"/>
                        </a:cubicBezTo>
                        <a:cubicBezTo>
                          <a:pt x="10086954" y="33440"/>
                          <a:pt x="10573606" y="347912"/>
                          <a:pt x="10618668" y="835159"/>
                        </a:cubicBezTo>
                        <a:cubicBezTo>
                          <a:pt x="10456977" y="1990522"/>
                          <a:pt x="10707151" y="4027986"/>
                          <a:pt x="10618668" y="5158095"/>
                        </a:cubicBezTo>
                        <a:cubicBezTo>
                          <a:pt x="10613557" y="5515538"/>
                          <a:pt x="10188841" y="6061916"/>
                          <a:pt x="9583532" y="5993255"/>
                        </a:cubicBezTo>
                        <a:cubicBezTo>
                          <a:pt x="5882150" y="5869291"/>
                          <a:pt x="2828767" y="5615810"/>
                          <a:pt x="1035135" y="5993255"/>
                        </a:cubicBezTo>
                        <a:cubicBezTo>
                          <a:pt x="429176" y="5904737"/>
                          <a:pt x="111023" y="5689612"/>
                          <a:pt x="0" y="5158095"/>
                        </a:cubicBezTo>
                        <a:cubicBezTo>
                          <a:pt x="-11361" y="3761218"/>
                          <a:pt x="-46025" y="2646606"/>
                          <a:pt x="0" y="8351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714F8-EB68-2FAD-E1EC-08AD0ED95A51}"/>
              </a:ext>
            </a:extLst>
          </p:cNvPr>
          <p:cNvGrpSpPr/>
          <p:nvPr/>
        </p:nvGrpSpPr>
        <p:grpSpPr>
          <a:xfrm>
            <a:off x="991326" y="1097280"/>
            <a:ext cx="5902960" cy="4988560"/>
            <a:chOff x="991326" y="1097280"/>
            <a:chExt cx="5902960" cy="4988560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97A7D6E9-AD7F-35E8-A056-83FF27BDB557}"/>
                </a:ext>
              </a:extLst>
            </p:cNvPr>
            <p:cNvSpPr/>
            <p:nvPr/>
          </p:nvSpPr>
          <p:spPr>
            <a:xfrm>
              <a:off x="991326" y="1097280"/>
              <a:ext cx="5902960" cy="4988560"/>
            </a:xfrm>
            <a:custGeom>
              <a:avLst/>
              <a:gdLst/>
              <a:ahLst/>
              <a:cxnLst/>
              <a:rect l="l" t="t" r="r" b="b"/>
              <a:pathLst>
                <a:path w="3749862" h="2517095">
                  <a:moveTo>
                    <a:pt x="0" y="0"/>
                  </a:moveTo>
                  <a:lnTo>
                    <a:pt x="3749862" y="0"/>
                  </a:lnTo>
                  <a:lnTo>
                    <a:pt x="3749862" y="2517095"/>
                  </a:lnTo>
                  <a:lnTo>
                    <a:pt x="0" y="2517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63572A-CC02-5E28-3EC8-11ED83192645}"/>
                </a:ext>
              </a:extLst>
            </p:cNvPr>
            <p:cNvSpPr txBox="1"/>
            <p:nvPr/>
          </p:nvSpPr>
          <p:spPr>
            <a:xfrm>
              <a:off x="1580606" y="2606040"/>
              <a:ext cx="48107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chemeClr val="bg1"/>
                  </a:solidFill>
                </a:rPr>
                <a:t>- Triển lãm tranh "Thầy cô trong mắt em"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BB1B80-F40B-D40E-C2BE-5F1C304BC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467" y="2114733"/>
            <a:ext cx="4186588" cy="3102292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84B25B1F-C50A-B158-EF7A-C8F382794F63}"/>
              </a:ext>
            </a:extLst>
          </p:cNvPr>
          <p:cNvSpPr/>
          <p:nvPr/>
        </p:nvSpPr>
        <p:spPr>
          <a:xfrm>
            <a:off x="543858" y="101600"/>
            <a:ext cx="11381442" cy="1092200"/>
          </a:xfrm>
          <a:prstGeom prst="snipRoundRect">
            <a:avLst/>
          </a:prstGeom>
          <a:solidFill>
            <a:schemeClr val="bg1">
              <a:alpha val="79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 ĐỀ 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12: THẦY CÔ GIÁO VÀ CHÚNG 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690" y="-137159"/>
            <a:ext cx="10405110" cy="1405890"/>
          </a:xfrm>
        </p:spPr>
        <p:txBody>
          <a:bodyPr/>
          <a:lstStyle/>
          <a:p>
            <a:pPr algn="ctr"/>
            <a:r>
              <a:rPr lang="vi-VN" dirty="0"/>
              <a:t>TRIỂN LÃM TRANH 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0637" y="1226552"/>
            <a:ext cx="3937212" cy="2309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2652"/>
            <a:ext cx="3877715" cy="3175348"/>
          </a:xfrm>
          <a:prstGeom prst="rect">
            <a:avLst/>
          </a:prstGeom>
        </p:spPr>
      </p:pic>
      <p:pic>
        <p:nvPicPr>
          <p:cNvPr id="1032" name="Picture 8" descr="Một bức ảnh tặng cô rất ý nghĩ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36" y="3709873"/>
            <a:ext cx="4460336" cy="314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27342"/>
            <a:ext cx="3939117" cy="240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081" y="1127342"/>
            <a:ext cx="4389591" cy="240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637" y="3682652"/>
            <a:ext cx="3879432" cy="32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5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43954" cy="875846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vi-VN" dirty="0"/>
              <a:t>    Tặng quà chúc mừng thầy cô giáo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888274"/>
            <a:ext cx="11287125" cy="69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8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84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vi-VN" dirty="0"/>
              <a:t>Thi đua chào mừng ngày nhà giáo Việt Nam  20/11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53143"/>
            <a:ext cx="12004431" cy="63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6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084" descr="封面">
            <a:extLst>
              <a:ext uri="{FF2B5EF4-FFF2-40B4-BE49-F238E27FC236}">
                <a16:creationId xmlns:a16="http://schemas.microsoft.com/office/drawing/2014/main" id="{619B812B-3FD3-4F1E-A0E4-0A124A7C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521"/>
            <a:ext cx="12431209" cy="84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>
            <a:extLst>
              <a:ext uri="{FF2B5EF4-FFF2-40B4-BE49-F238E27FC236}">
                <a16:creationId xmlns:a16="http://schemas.microsoft.com/office/drawing/2014/main" id="{A124C5BC-0876-4C5B-A2E5-02CA76C8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72" y="943571"/>
            <a:ext cx="8677275" cy="864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文本框 2054">
            <a:extLst>
              <a:ext uri="{FF2B5EF4-FFF2-40B4-BE49-F238E27FC236}">
                <a16:creationId xmlns:a16="http://schemas.microsoft.com/office/drawing/2014/main" id="{0A243770-F36E-4102-AE7E-5F56375382F0}"/>
              </a:ext>
            </a:extLst>
          </p:cNvPr>
          <p:cNvSpPr txBox="1"/>
          <p:nvPr/>
        </p:nvSpPr>
        <p:spPr>
          <a:xfrm>
            <a:off x="5079207" y="4445794"/>
            <a:ext cx="4780360" cy="84414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36">
              <a:spcBef>
                <a:spcPct val="50000"/>
              </a:spcBef>
              <a:defRPr/>
            </a:pPr>
            <a:endParaRPr lang="en-US" altLang="zh-CN" sz="1954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814436">
              <a:spcBef>
                <a:spcPct val="50000"/>
              </a:spcBef>
              <a:defRPr/>
            </a:pPr>
            <a:endParaRPr lang="zh-CN" altLang="en-US" sz="1954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2056" name="文本框 2055">
            <a:extLst>
              <a:ext uri="{FF2B5EF4-FFF2-40B4-BE49-F238E27FC236}">
                <a16:creationId xmlns:a16="http://schemas.microsoft.com/office/drawing/2014/main" id="{4839BA84-4665-4F01-AFFE-F21CD94899A0}"/>
              </a:ext>
            </a:extLst>
          </p:cNvPr>
          <p:cNvSpPr txBox="1"/>
          <p:nvPr/>
        </p:nvSpPr>
        <p:spPr>
          <a:xfrm>
            <a:off x="3203617" y="3397510"/>
            <a:ext cx="7676586" cy="78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4500" dirty="0">
                <a:latin typeface="VNI-Avo" pitchFamily="2" charset="0"/>
                <a:ea typeface="SimSun" panose="02010600030101010101" pitchFamily="2" charset="-122"/>
                <a:cs typeface="Arial" panose="020B0604020202020204" pitchFamily="34" charset="0"/>
              </a:rPr>
              <a:t>KHÔÛI ÑOÄNG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44558-FBBC-4F4D-90F5-998B3EC303F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91512" y="4669632"/>
            <a:ext cx="1568054" cy="11549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365098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0080"/>
          </a:xfrm>
        </p:spPr>
        <p:txBody>
          <a:bodyPr>
            <a:normAutofit fontScale="90000"/>
          </a:bodyPr>
          <a:lstStyle/>
          <a:p>
            <a:pPr algn="ctr"/>
            <a:r>
              <a:rPr lang="vi-VN" dirty="0"/>
              <a:t>Trồng cây xanh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35" y="770709"/>
            <a:ext cx="5779477" cy="5842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16" y="796834"/>
            <a:ext cx="5709138" cy="57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22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3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D7CAAB-120D-7270-372D-3AC0685F77BF}"/>
              </a:ext>
            </a:extLst>
          </p:cNvPr>
          <p:cNvSpPr/>
          <p:nvPr/>
        </p:nvSpPr>
        <p:spPr>
          <a:xfrm>
            <a:off x="-1975449" y="276045"/>
            <a:ext cx="1777041" cy="17856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57211" y="99867"/>
            <a:ext cx="11264279" cy="95089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</a:t>
            </a:r>
            <a:r>
              <a:rPr lang="vi-VN" sz="3600" b="1" noProof="0" dirty="0">
                <a:solidFill>
                  <a:prstClr val="black"/>
                </a:solidFill>
                <a:latin typeface="Arial" panose="020B0604020202020204" pitchFamily="34" charset="0"/>
              </a:rPr>
              <a:t>Bạn nào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 đã biết lễ phép chào hỏi thầy cô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33515" y="3013502"/>
            <a:ext cx="93249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được nhận </a:t>
            </a:r>
            <a:r>
              <a:rPr lang="vi-VN" sz="48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đồng tiền vàng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716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92" y="90182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6" y="99866"/>
            <a:ext cx="11729443" cy="196808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4000" b="1" noProof="0" dirty="0">
                <a:solidFill>
                  <a:prstClr val="black"/>
                </a:solidFill>
                <a:latin typeface="Arial" panose="020B0604020202020204" pitchFamily="34" charset="0"/>
              </a:rPr>
              <a:t>Bạn nào </a:t>
            </a:r>
            <a:r>
              <a:rPr lang="vi-VN" sz="4000" b="1" dirty="0">
                <a:solidFill>
                  <a:prstClr val="black"/>
                </a:solidFill>
                <a:latin typeface="Arial" panose="020B0604020202020204" pitchFamily="34" charset="0"/>
              </a:rPr>
              <a:t> biết quan tâm ,hỏi thăm để hiểu thêm về thầy cô 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0807" y="3056764"/>
            <a:ext cx="74061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được 1 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viên kim cương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33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23" y="556111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6" y="426982"/>
            <a:ext cx="12017724" cy="143839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Bạn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nào đã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</a:rPr>
              <a:t>biết bày tỏ tình cảm với thầy cô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576" y="2112405"/>
            <a:ext cx="60344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được 1 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chuỗi ngọc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622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65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13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3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3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13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9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9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94" y="2119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26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1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26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9" y="318192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68" y="1269184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45" y="965773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76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25"/>
            <a:ext cx="4267200" cy="820623"/>
          </a:xfrm>
          <a:prstGeom prst="rect">
            <a:avLst/>
          </a:prstGeom>
          <a:noFill/>
        </p:spPr>
        <p:txBody>
          <a:bodyPr wrap="square" lIns="121869" tIns="60935" rIns="121869" bIns="60935" rtlCol="0">
            <a:spAutoFit/>
          </a:bodyPr>
          <a:lstStyle/>
          <a:p>
            <a:pPr defTabSz="1218600"/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C4CA4265-14EA-0D8F-7822-35A6D1E26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360" y="4514705"/>
            <a:ext cx="1920734" cy="234329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C8CF71-1E14-8383-3293-099B1A909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8034" b="16640"/>
          <a:stretch>
            <a:fillRect/>
          </a:stretch>
        </p:blipFill>
        <p:spPr>
          <a:xfrm>
            <a:off x="10704512" y="3284984"/>
            <a:ext cx="1487488" cy="3573016"/>
          </a:xfrm>
          <a:custGeom>
            <a:avLst/>
            <a:gdLst>
              <a:gd name="connsiteX0" fmla="*/ 0 w 1487488"/>
              <a:gd name="connsiteY0" fmla="*/ 0 h 3573016"/>
              <a:gd name="connsiteX1" fmla="*/ 1487488 w 1487488"/>
              <a:gd name="connsiteY1" fmla="*/ 0 h 3573016"/>
              <a:gd name="connsiteX2" fmla="*/ 1487488 w 1487488"/>
              <a:gd name="connsiteY2" fmla="*/ 3573016 h 3573016"/>
              <a:gd name="connsiteX3" fmla="*/ 0 w 1487488"/>
              <a:gd name="connsiteY3" fmla="*/ 3573016 h 357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7488" h="3573016">
                <a:moveTo>
                  <a:pt x="0" y="0"/>
                </a:moveTo>
                <a:lnTo>
                  <a:pt x="1487488" y="0"/>
                </a:lnTo>
                <a:lnTo>
                  <a:pt x="1487488" y="3573016"/>
                </a:lnTo>
                <a:lnTo>
                  <a:pt x="0" y="3573016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8A45576-CED0-29FE-8DB0-A2E1E9849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7276"/>
          <a:stretch>
            <a:fillRect/>
          </a:stretch>
        </p:blipFill>
        <p:spPr>
          <a:xfrm rot="21255688" flipV="1">
            <a:off x="4294431" y="5448601"/>
            <a:ext cx="7496175" cy="1788648"/>
          </a:xfrm>
          <a:custGeom>
            <a:avLst/>
            <a:gdLst>
              <a:gd name="connsiteX0" fmla="*/ 7496175 w 7496175"/>
              <a:gd name="connsiteY0" fmla="*/ 1788648 h 1788648"/>
              <a:gd name="connsiteX1" fmla="*/ 7496175 w 7496175"/>
              <a:gd name="connsiteY1" fmla="*/ 0 h 1788648"/>
              <a:gd name="connsiteX2" fmla="*/ 0 w 7496175"/>
              <a:gd name="connsiteY2" fmla="*/ 753310 h 1788648"/>
              <a:gd name="connsiteX3" fmla="*/ 0 w 7496175"/>
              <a:gd name="connsiteY3" fmla="*/ 1788648 h 178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6175" h="1788648">
                <a:moveTo>
                  <a:pt x="7496175" y="1788648"/>
                </a:moveTo>
                <a:lnTo>
                  <a:pt x="7496175" y="0"/>
                </a:lnTo>
                <a:lnTo>
                  <a:pt x="0" y="753310"/>
                </a:lnTo>
                <a:lnTo>
                  <a:pt x="0" y="1788648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68C9C7-1294-A828-CEB3-7B20ED4381C2}"/>
              </a:ext>
            </a:extLst>
          </p:cNvPr>
          <p:cNvGrpSpPr/>
          <p:nvPr/>
        </p:nvGrpSpPr>
        <p:grpSpPr>
          <a:xfrm>
            <a:off x="32163" y="5949280"/>
            <a:ext cx="12518115" cy="940569"/>
            <a:chOff x="32163" y="5759014"/>
            <a:chExt cx="12518115" cy="113083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DFC3B55-DAC3-4297-8837-A4C8378B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4375"/>
            <a:stretch>
              <a:fillRect/>
            </a:stretch>
          </p:blipFill>
          <p:spPr>
            <a:xfrm rot="16200000">
              <a:off x="2699399" y="4115055"/>
              <a:ext cx="1112632" cy="4400550"/>
            </a:xfrm>
            <a:custGeom>
              <a:avLst/>
              <a:gdLst>
                <a:gd name="connsiteX0" fmla="*/ 1112632 w 1112632"/>
                <a:gd name="connsiteY0" fmla="*/ 0 h 4400550"/>
                <a:gd name="connsiteX1" fmla="*/ 1112632 w 1112632"/>
                <a:gd name="connsiteY1" fmla="*/ 4400550 h 4400550"/>
                <a:gd name="connsiteX2" fmla="*/ 0 w 1112632"/>
                <a:gd name="connsiteY2" fmla="*/ 4400550 h 4400550"/>
                <a:gd name="connsiteX3" fmla="*/ 0 w 1112632"/>
                <a:gd name="connsiteY3" fmla="*/ 0 h 440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632" h="4400550">
                  <a:moveTo>
                    <a:pt x="1112632" y="0"/>
                  </a:moveTo>
                  <a:lnTo>
                    <a:pt x="1112632" y="4400550"/>
                  </a:lnTo>
                  <a:lnTo>
                    <a:pt x="0" y="44005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95F932A-4354-DB23-7CC6-AEE54B0C1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8284" b="25750"/>
            <a:stretch>
              <a:fillRect/>
            </a:stretch>
          </p:blipFill>
          <p:spPr>
            <a:xfrm>
              <a:off x="4574025" y="5883737"/>
              <a:ext cx="5057209" cy="1006111"/>
            </a:xfrm>
            <a:custGeom>
              <a:avLst/>
              <a:gdLst>
                <a:gd name="connsiteX0" fmla="*/ 0 w 5541494"/>
                <a:gd name="connsiteY0" fmla="*/ 0 h 1102457"/>
                <a:gd name="connsiteX1" fmla="*/ 5541494 w 5541494"/>
                <a:gd name="connsiteY1" fmla="*/ 0 h 1102457"/>
                <a:gd name="connsiteX2" fmla="*/ 5541494 w 5541494"/>
                <a:gd name="connsiteY2" fmla="*/ 1102457 h 1102457"/>
                <a:gd name="connsiteX3" fmla="*/ 0 w 5541494"/>
                <a:gd name="connsiteY3" fmla="*/ 1102457 h 110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1494" h="1102457">
                  <a:moveTo>
                    <a:pt x="0" y="0"/>
                  </a:moveTo>
                  <a:lnTo>
                    <a:pt x="5541494" y="0"/>
                  </a:lnTo>
                  <a:lnTo>
                    <a:pt x="5541494" y="1102457"/>
                  </a:lnTo>
                  <a:lnTo>
                    <a:pt x="0" y="1102457"/>
                  </a:lnTo>
                  <a:close/>
                </a:path>
              </a:pathLst>
            </a:cu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08B1F08-7061-A724-B308-CD32ABFB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8284" b="25750"/>
            <a:stretch>
              <a:fillRect/>
            </a:stretch>
          </p:blipFill>
          <p:spPr>
            <a:xfrm>
              <a:off x="32163" y="5883738"/>
              <a:ext cx="5057209" cy="1006111"/>
            </a:xfrm>
            <a:custGeom>
              <a:avLst/>
              <a:gdLst>
                <a:gd name="connsiteX0" fmla="*/ 0 w 5541494"/>
                <a:gd name="connsiteY0" fmla="*/ 0 h 1102457"/>
                <a:gd name="connsiteX1" fmla="*/ 5541494 w 5541494"/>
                <a:gd name="connsiteY1" fmla="*/ 0 h 1102457"/>
                <a:gd name="connsiteX2" fmla="*/ 5541494 w 5541494"/>
                <a:gd name="connsiteY2" fmla="*/ 1102457 h 1102457"/>
                <a:gd name="connsiteX3" fmla="*/ 0 w 5541494"/>
                <a:gd name="connsiteY3" fmla="*/ 1102457 h 110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1494" h="1102457">
                  <a:moveTo>
                    <a:pt x="0" y="0"/>
                  </a:moveTo>
                  <a:lnTo>
                    <a:pt x="5541494" y="0"/>
                  </a:lnTo>
                  <a:lnTo>
                    <a:pt x="5541494" y="1102457"/>
                  </a:lnTo>
                  <a:lnTo>
                    <a:pt x="0" y="1102457"/>
                  </a:lnTo>
                  <a:close/>
                </a:path>
              </a:pathLst>
            </a:cu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BB1A682-6947-FB87-43A0-0FA6D85AB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8284" b="25750"/>
            <a:stretch>
              <a:fillRect/>
            </a:stretch>
          </p:blipFill>
          <p:spPr>
            <a:xfrm>
              <a:off x="7493069" y="5883737"/>
              <a:ext cx="5057209" cy="1006111"/>
            </a:xfrm>
            <a:custGeom>
              <a:avLst/>
              <a:gdLst>
                <a:gd name="connsiteX0" fmla="*/ 0 w 5541494"/>
                <a:gd name="connsiteY0" fmla="*/ 0 h 1102457"/>
                <a:gd name="connsiteX1" fmla="*/ 5541494 w 5541494"/>
                <a:gd name="connsiteY1" fmla="*/ 0 h 1102457"/>
                <a:gd name="connsiteX2" fmla="*/ 5541494 w 5541494"/>
                <a:gd name="connsiteY2" fmla="*/ 1102457 h 1102457"/>
                <a:gd name="connsiteX3" fmla="*/ 0 w 5541494"/>
                <a:gd name="connsiteY3" fmla="*/ 1102457 h 110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1494" h="1102457">
                  <a:moveTo>
                    <a:pt x="0" y="0"/>
                  </a:moveTo>
                  <a:lnTo>
                    <a:pt x="5541494" y="0"/>
                  </a:lnTo>
                  <a:lnTo>
                    <a:pt x="5541494" y="1102457"/>
                  </a:lnTo>
                  <a:lnTo>
                    <a:pt x="0" y="1102457"/>
                  </a:lnTo>
                  <a:close/>
                </a:path>
              </a:pathLst>
            </a:cu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029E67-1663-57E6-ABAF-C7702EAB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031" y="2924944"/>
            <a:ext cx="81359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KÍNH CHÚC QUÝ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THẦY CÔ SỨC KHỎE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EDF34-FF7D-CE64-6E6C-F874A747D110}"/>
              </a:ext>
            </a:extLst>
          </p:cNvPr>
          <p:cNvSpPr/>
          <p:nvPr/>
        </p:nvSpPr>
        <p:spPr>
          <a:xfrm>
            <a:off x="1152525" y="2204864"/>
            <a:ext cx="9886950" cy="1754326"/>
          </a:xfrm>
          <a:prstGeom prst="rect">
            <a:avLst/>
          </a:prstGeom>
          <a:ln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</a:rPr>
              <a:t>CẢM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vi-VN" sz="5400" b="1" dirty="0">
                <a:solidFill>
                  <a:srgbClr val="002060"/>
                </a:solidFill>
              </a:rPr>
              <a:t>Ơ</a:t>
            </a:r>
            <a:r>
              <a:rPr lang="en-US" sz="5400" b="1" dirty="0">
                <a:solidFill>
                  <a:srgbClr val="002060"/>
                </a:solidFill>
              </a:rPr>
              <a:t>N BAN GI</a:t>
            </a:r>
            <a:r>
              <a:rPr lang="vi-VN" sz="5400" b="1" dirty="0">
                <a:solidFill>
                  <a:srgbClr val="002060"/>
                </a:solidFill>
              </a:rPr>
              <a:t>ÁM</a:t>
            </a:r>
            <a:r>
              <a:rPr lang="en-US" sz="5400" b="1" dirty="0">
                <a:solidFill>
                  <a:srgbClr val="002060"/>
                </a:solidFill>
              </a:rPr>
              <a:t> KH</a:t>
            </a:r>
            <a:r>
              <a:rPr lang="vi-VN" sz="5400" b="1" dirty="0">
                <a:solidFill>
                  <a:srgbClr val="002060"/>
                </a:solidFill>
              </a:rPr>
              <a:t>ẢO</a:t>
            </a:r>
            <a:endParaRPr lang="en-US" sz="5400" b="1" dirty="0">
              <a:solidFill>
                <a:srgbClr val="002060"/>
              </a:solidFill>
            </a:endParaRPr>
          </a:p>
          <a:p>
            <a:pPr algn="ctr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vi-VN" sz="5400" b="1" dirty="0">
                <a:solidFill>
                  <a:srgbClr val="002060"/>
                </a:solidFill>
              </a:rPr>
              <a:t>ĐÃ</a:t>
            </a:r>
            <a:r>
              <a:rPr lang="en-US" sz="5400" b="1" dirty="0">
                <a:solidFill>
                  <a:srgbClr val="002060"/>
                </a:solidFill>
              </a:rPr>
              <a:t> THEO D</a:t>
            </a:r>
            <a:r>
              <a:rPr lang="vi-VN" sz="5400" b="1" dirty="0">
                <a:solidFill>
                  <a:srgbClr val="002060"/>
                </a:solidFill>
              </a:rPr>
              <a:t>ÕI</a:t>
            </a:r>
            <a:r>
              <a:rPr lang="en-US" sz="5400" b="1" dirty="0">
                <a:solidFill>
                  <a:srgbClr val="002060"/>
                </a:solidFill>
              </a:rPr>
              <a:t> V</a:t>
            </a:r>
            <a:r>
              <a:rPr lang="vi-VN" sz="5400" b="1" dirty="0">
                <a:solidFill>
                  <a:srgbClr val="002060"/>
                </a:solidFill>
              </a:rPr>
              <a:t>À</a:t>
            </a:r>
            <a:r>
              <a:rPr lang="en-US" sz="5400" b="1" dirty="0">
                <a:solidFill>
                  <a:srgbClr val="002060"/>
                </a:solidFill>
              </a:rPr>
              <a:t> CH</a:t>
            </a:r>
            <a:r>
              <a:rPr lang="vi-VN" sz="5400" b="1" dirty="0">
                <a:solidFill>
                  <a:srgbClr val="002060"/>
                </a:solidFill>
              </a:rPr>
              <a:t>Ú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vi-VN" sz="5400" b="1" dirty="0">
                <a:solidFill>
                  <a:srgbClr val="002060"/>
                </a:solidFill>
              </a:rPr>
              <a:t>Ý</a:t>
            </a:r>
            <a:r>
              <a:rPr lang="en-US" sz="5400" b="1" dirty="0">
                <a:solidFill>
                  <a:srgbClr val="002060"/>
                </a:solidFill>
              </a:rPr>
              <a:t> L</a:t>
            </a:r>
            <a:r>
              <a:rPr lang="vi-VN" sz="5400" b="1" dirty="0">
                <a:solidFill>
                  <a:srgbClr val="002060"/>
                </a:solidFill>
              </a:rPr>
              <a:t>ẮNG</a:t>
            </a:r>
            <a:r>
              <a:rPr lang="en-US" sz="5400" b="1" dirty="0">
                <a:solidFill>
                  <a:srgbClr val="002060"/>
                </a:solidFill>
              </a:rPr>
              <a:t> NGHE!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1406A5-381B-3E96-369D-6A4B69AFC304}"/>
              </a:ext>
            </a:extLst>
          </p:cNvPr>
          <p:cNvSpPr txBox="1"/>
          <p:nvPr/>
        </p:nvSpPr>
        <p:spPr>
          <a:xfrm>
            <a:off x="3287688" y="4937365"/>
            <a:ext cx="5341435" cy="10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Người </a:t>
            </a: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thực hiện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:</a:t>
            </a: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Chu Thị Loan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</a:t>
            </a: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Đơn vị: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Trường Tiểu học Đại Lai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040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52D55AF4-55C9-D861-F995-0CAC6128E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66"/>
          <a:stretch/>
        </p:blipFill>
        <p:spPr bwMode="auto">
          <a:xfrm>
            <a:off x="0" y="0"/>
            <a:ext cx="1219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08E437A4-3B32-2908-C505-24FDF01C07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264" y="3657600"/>
            <a:ext cx="3204742" cy="25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378B0863-EB98-9086-C356-DF706F9A39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D94573-FDB0-AFB5-457E-A850A18927C3}"/>
              </a:ext>
            </a:extLst>
          </p:cNvPr>
          <p:cNvSpPr/>
          <p:nvPr/>
        </p:nvSpPr>
        <p:spPr>
          <a:xfrm>
            <a:off x="0" y="463551"/>
            <a:ext cx="12090400" cy="792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697E52-6254-6154-0CEC-EFBBC354E628}"/>
              </a:ext>
            </a:extLst>
          </p:cNvPr>
          <p:cNvSpPr/>
          <p:nvPr/>
        </p:nvSpPr>
        <p:spPr>
          <a:xfrm>
            <a:off x="3362326" y="1011936"/>
            <a:ext cx="5040313" cy="11296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 HOẠT LỚP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07F589-33EE-6131-1F2B-2077BE1E11DF}"/>
              </a:ext>
            </a:extLst>
          </p:cNvPr>
          <p:cNvSpPr/>
          <p:nvPr/>
        </p:nvSpPr>
        <p:spPr>
          <a:xfrm>
            <a:off x="1186797" y="1924590"/>
            <a:ext cx="2897187" cy="757238"/>
          </a:xfrm>
          <a:prstGeom prst="roundRect">
            <a:avLst/>
          </a:prstGeom>
          <a:solidFill>
            <a:srgbClr val="FAFA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7E11A99D-75E5-DEFE-0D1F-EFF5A544C9B5}"/>
              </a:ext>
            </a:extLst>
          </p:cNvPr>
          <p:cNvSpPr/>
          <p:nvPr/>
        </p:nvSpPr>
        <p:spPr>
          <a:xfrm>
            <a:off x="-127389" y="2681828"/>
            <a:ext cx="11681008" cy="4017296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 w="381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6C66A-7A23-67EE-7E57-0AAFA8C4A488}"/>
              </a:ext>
            </a:extLst>
          </p:cNvPr>
          <p:cNvSpPr/>
          <p:nvPr/>
        </p:nvSpPr>
        <p:spPr>
          <a:xfrm>
            <a:off x="223195" y="3175773"/>
            <a:ext cx="5116433" cy="110825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 hoạt lớp 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C5F846-F188-110B-A042-9A3B3B30CE98}"/>
              </a:ext>
            </a:extLst>
          </p:cNvPr>
          <p:cNvCxnSpPr/>
          <p:nvPr/>
        </p:nvCxnSpPr>
        <p:spPr>
          <a:xfrm flipV="1">
            <a:off x="5232544" y="3075860"/>
            <a:ext cx="900757" cy="581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405BA2-DD0E-71F3-EAD6-C58F13572377}"/>
              </a:ext>
            </a:extLst>
          </p:cNvPr>
          <p:cNvCxnSpPr/>
          <p:nvPr/>
        </p:nvCxnSpPr>
        <p:spPr>
          <a:xfrm>
            <a:off x="5145168" y="3575739"/>
            <a:ext cx="900757" cy="675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A59A55EE-099C-F2EC-C0D1-FDE7166D8CE6}"/>
              </a:ext>
            </a:extLst>
          </p:cNvPr>
          <p:cNvSpPr/>
          <p:nvPr/>
        </p:nvSpPr>
        <p:spPr>
          <a:xfrm>
            <a:off x="6163494" y="2791966"/>
            <a:ext cx="4503761" cy="86261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 kết, tổng kết công tác trong tuần 12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7B3A2986-25C6-CD5D-9336-3AEEC4A9B750}"/>
              </a:ext>
            </a:extLst>
          </p:cNvPr>
          <p:cNvSpPr/>
          <p:nvPr/>
        </p:nvSpPr>
        <p:spPr>
          <a:xfrm>
            <a:off x="6206704" y="3734018"/>
            <a:ext cx="4498391" cy="89912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C48F1-42EB-0E2E-B3AD-38ADCBDB7B0F}"/>
              </a:ext>
            </a:extLst>
          </p:cNvPr>
          <p:cNvSpPr/>
          <p:nvPr/>
        </p:nvSpPr>
        <p:spPr>
          <a:xfrm>
            <a:off x="223195" y="4730497"/>
            <a:ext cx="5009350" cy="129633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 2: Sinh hoạt lớp theo chủ đề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C2674E-3B09-A247-FA2A-CA299BEB16D3}"/>
              </a:ext>
            </a:extLst>
          </p:cNvPr>
          <p:cNvCxnSpPr/>
          <p:nvPr/>
        </p:nvCxnSpPr>
        <p:spPr>
          <a:xfrm flipV="1">
            <a:off x="5232544" y="4952070"/>
            <a:ext cx="958246" cy="375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405BA2-DD0E-71F3-EAD6-C58F13572377}"/>
              </a:ext>
            </a:extLst>
          </p:cNvPr>
          <p:cNvCxnSpPr/>
          <p:nvPr/>
        </p:nvCxnSpPr>
        <p:spPr>
          <a:xfrm>
            <a:off x="5182688" y="5326274"/>
            <a:ext cx="900757" cy="675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39F489F1-DB84-BFF4-789C-79919A60A6D9}"/>
              </a:ext>
            </a:extLst>
          </p:cNvPr>
          <p:cNvSpPr/>
          <p:nvPr/>
        </p:nvSpPr>
        <p:spPr>
          <a:xfrm>
            <a:off x="6190790" y="4712576"/>
            <a:ext cx="4503761" cy="8256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 hoạt theo chủ đề :Thầy cô và chúng 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44E6301C-D495-F7AE-3377-A8A27093D6EE}"/>
              </a:ext>
            </a:extLst>
          </p:cNvPr>
          <p:cNvSpPr/>
          <p:nvPr/>
        </p:nvSpPr>
        <p:spPr>
          <a:xfrm>
            <a:off x="6240016" y="5697137"/>
            <a:ext cx="4503761" cy="7959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 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6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5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336CB5-CEE1-1004-C8DC-2B845BC0F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3240" y="2464956"/>
            <a:ext cx="2354881" cy="443271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A553830-95D5-A70C-8EEA-F386180C1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4736" y="2688865"/>
            <a:ext cx="2251333" cy="41691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F0B455C-33A0-B71A-3609-BFCF1B1BE69F}"/>
              </a:ext>
            </a:extLst>
          </p:cNvPr>
          <p:cNvGrpSpPr/>
          <p:nvPr/>
        </p:nvGrpSpPr>
        <p:grpSpPr>
          <a:xfrm>
            <a:off x="982980" y="845820"/>
            <a:ext cx="2973592" cy="1988820"/>
            <a:chOff x="6919" y="801997"/>
            <a:chExt cx="3949653" cy="2037645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CAD0F0A8-63A4-32BB-6AE1-C451B6044D39}"/>
                </a:ext>
              </a:extLst>
            </p:cNvPr>
            <p:cNvSpPr/>
            <p:nvPr/>
          </p:nvSpPr>
          <p:spPr>
            <a:xfrm>
              <a:off x="6919" y="801997"/>
              <a:ext cx="3949653" cy="2037645"/>
            </a:xfrm>
            <a:prstGeom prst="wedgeEllipseCallout">
              <a:avLst>
                <a:gd name="adj1" fmla="val 25608"/>
                <a:gd name="adj2" fmla="val 58889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CF1ACD-3F25-0FF3-260E-B7D81491E2FB}"/>
                </a:ext>
              </a:extLst>
            </p:cNvPr>
            <p:cNvSpPr txBox="1"/>
            <p:nvPr/>
          </p:nvSpPr>
          <p:spPr>
            <a:xfrm>
              <a:off x="103837" y="1160816"/>
              <a:ext cx="364316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trưởng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tổ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1FC122-D468-008B-6BDD-9D0CA220E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793" y="-125551"/>
            <a:ext cx="5572227" cy="128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CBEB74-6774-B0E5-6820-80E9446368E3}"/>
              </a:ext>
            </a:extLst>
          </p:cNvPr>
          <p:cNvGrpSpPr/>
          <p:nvPr/>
        </p:nvGrpSpPr>
        <p:grpSpPr>
          <a:xfrm>
            <a:off x="8242300" y="0"/>
            <a:ext cx="2654533" cy="2464956"/>
            <a:chOff x="8242300" y="372314"/>
            <a:chExt cx="3942781" cy="2037645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2F3790E-D293-D7BF-59CB-C56D6A148A3F}"/>
                </a:ext>
              </a:extLst>
            </p:cNvPr>
            <p:cNvSpPr/>
            <p:nvPr/>
          </p:nvSpPr>
          <p:spPr>
            <a:xfrm>
              <a:off x="8242300" y="372314"/>
              <a:ext cx="3942781" cy="2037645"/>
            </a:xfrm>
            <a:prstGeom prst="wedgeEllipseCallout">
              <a:avLst>
                <a:gd name="adj1" fmla="val -15107"/>
                <a:gd name="adj2" fmla="val 58889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DF89DA-788F-9408-42D8-6190D363C8BF}"/>
                </a:ext>
              </a:extLst>
            </p:cNvPr>
            <p:cNvSpPr txBox="1"/>
            <p:nvPr/>
          </p:nvSpPr>
          <p:spPr>
            <a:xfrm>
              <a:off x="8422337" y="729016"/>
              <a:ext cx="364316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Lớp trưởng báo cáo kết quả học tập của lớp trong tuần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7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AEE8BDF1-B89B-F56E-759E-B2924778FC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1700" cy="705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6E2449-4954-B527-DFF8-055419FF2A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5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B2314694-2BF1-1C4B-BFA4-6BB82ADA49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594" y="3492500"/>
            <a:ext cx="3648363" cy="291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7B896F13-B061-E8C1-7549-710FB4B399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9" r="31164"/>
          <a:stretch/>
        </p:blipFill>
        <p:spPr bwMode="auto">
          <a:xfrm>
            <a:off x="316206" y="1778000"/>
            <a:ext cx="1233193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4685F-178B-D68D-3F0F-D488F96EA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687" y="309317"/>
            <a:ext cx="5224514" cy="120609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3DC0DF-583F-31E4-7856-C9A11E007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76597"/>
              </p:ext>
            </p:extLst>
          </p:nvPr>
        </p:nvGraphicFramePr>
        <p:xfrm>
          <a:off x="2184400" y="1514474"/>
          <a:ext cx="8369300" cy="5191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97781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NẾP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TẬP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VỆ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SINH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TUYÊN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DƯƠNG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77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vi-VN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7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vi-VN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7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vi-VN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EBD1971A-BCFF-3346-BB1C-6893377B6F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51419" y="2425284"/>
            <a:ext cx="2354881" cy="44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0EE13-BBEE-A54D-5032-19B439321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03F7C46-6483-FCE7-AE5B-367666AB6F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10" name="Picture 2" descr="Premium Vector | Young businesswoman presenting something with her hand  cartoon illustration | Cartoon illustration, Girls cartoon art, Cartoon">
            <a:extLst>
              <a:ext uri="{FF2B5EF4-FFF2-40B4-BE49-F238E27FC236}">
                <a16:creationId xmlns:a16="http://schemas.microsoft.com/office/drawing/2014/main" id="{59EC4E5F-0168-50BA-CF48-086F93CE65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0" b="92000" l="9744" r="89776">
                        <a14:foregroundMark x1="53674" y1="92000" x2="53674" y2="92000"/>
                        <a14:foregroundMark x1="53994" y1="9600" x2="53994" y2="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64" y="3390900"/>
            <a:ext cx="3204742" cy="25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01F8270C-3D6E-AF1E-6905-6A6CF31946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51573247-58D3-7C13-FC1B-EC3440E2A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35" y="22098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20EFA5-3462-B299-2940-5439F3E34E8B}"/>
              </a:ext>
            </a:extLst>
          </p:cNvPr>
          <p:cNvGrpSpPr/>
          <p:nvPr/>
        </p:nvGrpSpPr>
        <p:grpSpPr>
          <a:xfrm>
            <a:off x="571500" y="1822451"/>
            <a:ext cx="2209800" cy="976313"/>
            <a:chOff x="571500" y="1822451"/>
            <a:chExt cx="2209800" cy="976313"/>
          </a:xfrm>
        </p:grpSpPr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197F621D-44B9-4449-C917-68F05550CC8C}"/>
                </a:ext>
              </a:extLst>
            </p:cNvPr>
            <p:cNvSpPr/>
            <p:nvPr/>
          </p:nvSpPr>
          <p:spPr>
            <a:xfrm>
              <a:off x="571500" y="1822451"/>
              <a:ext cx="2209800" cy="97631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27779DB1-55CA-4893-CAC1-5EC893B8B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300" y="2044701"/>
              <a:ext cx="21082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ƯU ĐIỂM</a:t>
              </a:r>
              <a:endParaRPr lang="vi-VN" sz="32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2F15DD-BE9C-FD18-18E3-44C31513610E}"/>
              </a:ext>
            </a:extLst>
          </p:cNvPr>
          <p:cNvGrpSpPr/>
          <p:nvPr/>
        </p:nvGrpSpPr>
        <p:grpSpPr>
          <a:xfrm>
            <a:off x="3112135" y="2273450"/>
            <a:ext cx="6781165" cy="1752450"/>
            <a:chOff x="3270250" y="4013350"/>
            <a:chExt cx="6781165" cy="1994148"/>
          </a:xfrm>
        </p:grpSpPr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24F176FC-BB62-A417-DBB7-2C8A38087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6637" y="4160839"/>
              <a:ext cx="6448741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 HS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eaLnBrk="1" hangingPunct="1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khá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eaLnBrk="1" hangingPunct="1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chậm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400" dirty="0">
                <a:solidFill>
                  <a:srgbClr val="FF0000"/>
                </a:solidFill>
              </a:endParaRPr>
            </a:p>
            <a:p>
              <a:pPr eaLnBrk="1" hangingPunct="1"/>
              <a:endParaRPr lang="vi-VN" dirty="0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AED70CC5-D724-C4C1-9BB8-E3ACA84FCB36}"/>
                </a:ext>
              </a:extLst>
            </p:cNvPr>
            <p:cNvSpPr/>
            <p:nvPr/>
          </p:nvSpPr>
          <p:spPr>
            <a:xfrm>
              <a:off x="3270250" y="4013350"/>
              <a:ext cx="6781165" cy="18494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pic>
        <p:nvPicPr>
          <p:cNvPr id="28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18EFE1E8-3B3A-2027-95C6-3A59AEE3C764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66"/>
          <a:stretch/>
        </p:blipFill>
        <p:spPr bwMode="auto">
          <a:xfrm>
            <a:off x="0" y="0"/>
            <a:ext cx="1219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2AA6AB7-22EB-15E7-F9A5-D7634870D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35" y="22860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29E3C5-45B9-29AD-5382-A737F45B144A}"/>
              </a:ext>
            </a:extLst>
          </p:cNvPr>
          <p:cNvGrpSpPr/>
          <p:nvPr/>
        </p:nvGrpSpPr>
        <p:grpSpPr>
          <a:xfrm>
            <a:off x="3112135" y="546250"/>
            <a:ext cx="6831329" cy="2017487"/>
            <a:chOff x="3194050" y="2095650"/>
            <a:chExt cx="6831329" cy="2284910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FE546A9B-B49F-D847-2AA3-719C7CC3B765}"/>
                </a:ext>
              </a:extLst>
            </p:cNvPr>
            <p:cNvSpPr/>
            <p:nvPr/>
          </p:nvSpPr>
          <p:spPr>
            <a:xfrm>
              <a:off x="3194050" y="2095650"/>
              <a:ext cx="6831329" cy="18494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4B900AD6-494D-BE47-ADE8-0FE8660F2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4714" y="2184550"/>
              <a:ext cx="6547485" cy="2196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nề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nếp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nghiêm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túc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nề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nếp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ngay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ngắn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eaLnBrk="1" hangingPunct="1"/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chuyên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eaLnBrk="1" hangingPunct="1"/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97ECB0-596D-E438-1EE5-527D28A3DD3C}"/>
              </a:ext>
            </a:extLst>
          </p:cNvPr>
          <p:cNvGrpSpPr/>
          <p:nvPr/>
        </p:nvGrpSpPr>
        <p:grpSpPr>
          <a:xfrm>
            <a:off x="3112135" y="4039127"/>
            <a:ext cx="6831329" cy="1307573"/>
            <a:chOff x="3074035" y="4712227"/>
            <a:chExt cx="6831329" cy="13075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E056B71E-6520-4466-5F3F-876BD8C34CA7}"/>
                </a:ext>
              </a:extLst>
            </p:cNvPr>
            <p:cNvSpPr/>
            <p:nvPr/>
          </p:nvSpPr>
          <p:spPr>
            <a:xfrm>
              <a:off x="3074035" y="4712227"/>
              <a:ext cx="6831329" cy="13075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1C445DA1-FF67-0AB8-986F-1A855FFC7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199" y="4729540"/>
              <a:ext cx="5999163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Times New Roman" pitchFamily="18" charset="0"/>
                  <a:cs typeface="Times New Roman" pitchFamily="18" charset="0"/>
                </a:rPr>
                <a:t>- Phong trào: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đầy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trào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xanh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FB371B-9FF4-7106-71E3-E9D50EE2491F}"/>
              </a:ext>
            </a:extLst>
          </p:cNvPr>
          <p:cNvGrpSpPr/>
          <p:nvPr/>
        </p:nvGrpSpPr>
        <p:grpSpPr>
          <a:xfrm>
            <a:off x="3112135" y="5436127"/>
            <a:ext cx="6831329" cy="1307573"/>
            <a:chOff x="3074035" y="4712227"/>
            <a:chExt cx="6831329" cy="1307573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CA09B49A-0957-95FF-96F6-9BD8FB4E258B}"/>
                </a:ext>
              </a:extLst>
            </p:cNvPr>
            <p:cNvSpPr/>
            <p:nvPr/>
          </p:nvSpPr>
          <p:spPr>
            <a:xfrm>
              <a:off x="3074035" y="4712227"/>
              <a:ext cx="6831329" cy="13075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4096" name="Rectangle 12">
              <a:extLst>
                <a:ext uri="{FF2B5EF4-FFF2-40B4-BE49-F238E27FC236}">
                  <a16:creationId xmlns:a16="http://schemas.microsoft.com/office/drawing/2014/main" id="{A706DDED-D8CD-6D6B-A53D-E42B59832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3" y="4729540"/>
              <a:ext cx="61214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- Về vệ sinh: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 + Vệ sinh cá nhân tốt</a:t>
              </a:r>
              <a:r>
                <a:rPr lang="vi-VN" sz="240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pt-BR" sz="2400">
                  <a:latin typeface="Times New Roman" pitchFamily="18" charset="0"/>
                  <a:cs typeface="Times New Roman" pitchFamily="18" charset="0"/>
                </a:rPr>
                <a:t> + Lớp học sạch sẽ, gọn gàng ngăn nắp.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5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0D9EA5-5D5E-CA33-8FDC-38FAC08AA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4" y="-10724"/>
            <a:ext cx="12196563" cy="68687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0344CEB-1D15-4F44-3929-B019BB1A96CA}"/>
              </a:ext>
            </a:extLst>
          </p:cNvPr>
          <p:cNvGrpSpPr/>
          <p:nvPr/>
        </p:nvGrpSpPr>
        <p:grpSpPr>
          <a:xfrm>
            <a:off x="6105330" y="251922"/>
            <a:ext cx="5763208" cy="6272226"/>
            <a:chOff x="6105330" y="251922"/>
            <a:chExt cx="5763208" cy="6272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7E7E53-08DB-4882-83A5-781FD5103C2E}"/>
                </a:ext>
              </a:extLst>
            </p:cNvPr>
            <p:cNvSpPr/>
            <p:nvPr/>
          </p:nvSpPr>
          <p:spPr>
            <a:xfrm>
              <a:off x="6105330" y="251922"/>
              <a:ext cx="5763208" cy="6272226"/>
            </a:xfrm>
            <a:prstGeom prst="roundRect">
              <a:avLst>
                <a:gd name="adj" fmla="val 3391"/>
              </a:avLst>
            </a:prstGeom>
            <a:solidFill>
              <a:srgbClr val="FFD38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2659AB-80CA-4288-82E0-F6B4214441AB}"/>
                </a:ext>
              </a:extLst>
            </p:cNvPr>
            <p:cNvSpPr/>
            <p:nvPr/>
          </p:nvSpPr>
          <p:spPr>
            <a:xfrm flipV="1">
              <a:off x="6207222" y="488294"/>
              <a:ext cx="5476777" cy="5855228"/>
            </a:xfrm>
            <a:prstGeom prst="rect">
              <a:avLst/>
            </a:prstGeom>
            <a:solidFill>
              <a:srgbClr val="FDFDB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9B8193-BE7E-8F59-006A-F1422DD26544}"/>
              </a:ext>
            </a:extLst>
          </p:cNvPr>
          <p:cNvGrpSpPr/>
          <p:nvPr/>
        </p:nvGrpSpPr>
        <p:grpSpPr>
          <a:xfrm>
            <a:off x="342123" y="251922"/>
            <a:ext cx="5763208" cy="6272226"/>
            <a:chOff x="342123" y="251922"/>
            <a:chExt cx="5763208" cy="62722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6ED2915-0773-4712-8802-EF72A1309BF4}"/>
                </a:ext>
              </a:extLst>
            </p:cNvPr>
            <p:cNvSpPr/>
            <p:nvPr/>
          </p:nvSpPr>
          <p:spPr>
            <a:xfrm>
              <a:off x="342123" y="251922"/>
              <a:ext cx="5763208" cy="6272226"/>
            </a:xfrm>
            <a:prstGeom prst="roundRect">
              <a:avLst>
                <a:gd name="adj" fmla="val 3391"/>
              </a:avLst>
            </a:prstGeom>
            <a:solidFill>
              <a:srgbClr val="FFD38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1037F8-1A69-485A-9B77-D9BC65DC3FD8}"/>
                </a:ext>
              </a:extLst>
            </p:cNvPr>
            <p:cNvSpPr/>
            <p:nvPr/>
          </p:nvSpPr>
          <p:spPr>
            <a:xfrm flipV="1">
              <a:off x="536825" y="496661"/>
              <a:ext cx="5476777" cy="5855228"/>
            </a:xfrm>
            <a:prstGeom prst="rect">
              <a:avLst/>
            </a:prstGeom>
            <a:solidFill>
              <a:srgbClr val="FDFDB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03D177B-C53A-4169-9A0C-6DCAC70EBA36}"/>
              </a:ext>
            </a:extLst>
          </p:cNvPr>
          <p:cNvSpPr/>
          <p:nvPr/>
        </p:nvSpPr>
        <p:spPr>
          <a:xfrm>
            <a:off x="6262170" y="65599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01B9DB-A94A-99D1-C715-8F195F90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3" y="462684"/>
            <a:ext cx="11147175" cy="5880838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10C2282-ACD3-426E-8ACA-34626B578325}"/>
              </a:ext>
            </a:extLst>
          </p:cNvPr>
          <p:cNvSpPr/>
          <p:nvPr/>
        </p:nvSpPr>
        <p:spPr>
          <a:xfrm>
            <a:off x="6262170" y="129128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B694D84-0D6B-4A16-A2AB-AA43A5C30B44}"/>
              </a:ext>
            </a:extLst>
          </p:cNvPr>
          <p:cNvSpPr/>
          <p:nvPr/>
        </p:nvSpPr>
        <p:spPr>
          <a:xfrm>
            <a:off x="6262170" y="192657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FCDB22A-CCBF-4F29-B45E-ACA4889B5572}"/>
              </a:ext>
            </a:extLst>
          </p:cNvPr>
          <p:cNvSpPr/>
          <p:nvPr/>
        </p:nvSpPr>
        <p:spPr>
          <a:xfrm>
            <a:off x="6262170" y="256186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CAD9FA8-ACE2-4A0C-B8B5-BAE974196E1D}"/>
              </a:ext>
            </a:extLst>
          </p:cNvPr>
          <p:cNvSpPr/>
          <p:nvPr/>
        </p:nvSpPr>
        <p:spPr>
          <a:xfrm>
            <a:off x="6262170" y="319715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3347B14-1191-4662-A7D6-26EE094669C1}"/>
              </a:ext>
            </a:extLst>
          </p:cNvPr>
          <p:cNvSpPr/>
          <p:nvPr/>
        </p:nvSpPr>
        <p:spPr>
          <a:xfrm>
            <a:off x="6262170" y="383244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7C7338-1A73-4236-82C2-756288171F6C}"/>
              </a:ext>
            </a:extLst>
          </p:cNvPr>
          <p:cNvSpPr/>
          <p:nvPr/>
        </p:nvSpPr>
        <p:spPr>
          <a:xfrm>
            <a:off x="6262170" y="446773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5D2C3D3-861F-4FB1-BB0E-FA513372C21F}"/>
              </a:ext>
            </a:extLst>
          </p:cNvPr>
          <p:cNvSpPr/>
          <p:nvPr/>
        </p:nvSpPr>
        <p:spPr>
          <a:xfrm>
            <a:off x="6262170" y="510302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F333AD3-8F87-4390-886F-EA6B8B2109B9}"/>
              </a:ext>
            </a:extLst>
          </p:cNvPr>
          <p:cNvSpPr/>
          <p:nvPr/>
        </p:nvSpPr>
        <p:spPr>
          <a:xfrm>
            <a:off x="6262170" y="573831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6AE42C6C-2E9D-46B2-B785-E3AD6886D430}"/>
              </a:ext>
            </a:extLst>
          </p:cNvPr>
          <p:cNvSpPr/>
          <p:nvPr/>
        </p:nvSpPr>
        <p:spPr>
          <a:xfrm>
            <a:off x="5626380" y="65599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7B05D698-6FD7-4369-958C-52731AFEABEA}"/>
              </a:ext>
            </a:extLst>
          </p:cNvPr>
          <p:cNvSpPr/>
          <p:nvPr/>
        </p:nvSpPr>
        <p:spPr>
          <a:xfrm>
            <a:off x="5626380" y="129128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C18D1F1B-E509-440C-BBA6-B2C668C49B91}"/>
              </a:ext>
            </a:extLst>
          </p:cNvPr>
          <p:cNvSpPr/>
          <p:nvPr/>
        </p:nvSpPr>
        <p:spPr>
          <a:xfrm>
            <a:off x="5626380" y="192657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4C8CEED3-09FB-4F17-A646-8559B7CDCD5F}"/>
              </a:ext>
            </a:extLst>
          </p:cNvPr>
          <p:cNvSpPr/>
          <p:nvPr/>
        </p:nvSpPr>
        <p:spPr>
          <a:xfrm>
            <a:off x="5626380" y="256186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775403C5-5309-4193-A5F4-8215908C80B7}"/>
              </a:ext>
            </a:extLst>
          </p:cNvPr>
          <p:cNvSpPr/>
          <p:nvPr/>
        </p:nvSpPr>
        <p:spPr>
          <a:xfrm>
            <a:off x="5626380" y="319715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18697E5-08E8-4962-9C91-9170B6913260}"/>
              </a:ext>
            </a:extLst>
          </p:cNvPr>
          <p:cNvSpPr/>
          <p:nvPr/>
        </p:nvSpPr>
        <p:spPr>
          <a:xfrm>
            <a:off x="5626380" y="383244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BB51A512-F6E2-4EAE-9DA6-577103BD9565}"/>
              </a:ext>
            </a:extLst>
          </p:cNvPr>
          <p:cNvSpPr/>
          <p:nvPr/>
        </p:nvSpPr>
        <p:spPr>
          <a:xfrm>
            <a:off x="5626380" y="446773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8C5311D-6E21-4452-9490-92F5243E4952}"/>
              </a:ext>
            </a:extLst>
          </p:cNvPr>
          <p:cNvSpPr/>
          <p:nvPr/>
        </p:nvSpPr>
        <p:spPr>
          <a:xfrm>
            <a:off x="5626380" y="510302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DE3BB056-E226-4D3F-BE78-DA1042364991}"/>
              </a:ext>
            </a:extLst>
          </p:cNvPr>
          <p:cNvSpPr/>
          <p:nvPr/>
        </p:nvSpPr>
        <p:spPr>
          <a:xfrm>
            <a:off x="5626380" y="573831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506E4094-FBB7-473A-A2BB-29ECC0793C5E}"/>
              </a:ext>
            </a:extLst>
          </p:cNvPr>
          <p:cNvSpPr/>
          <p:nvPr/>
        </p:nvSpPr>
        <p:spPr>
          <a:xfrm>
            <a:off x="5728272" y="496661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46BADE55-2DDB-4E26-9E63-A807B5BE2736}"/>
              </a:ext>
            </a:extLst>
          </p:cNvPr>
          <p:cNvSpPr/>
          <p:nvPr/>
        </p:nvSpPr>
        <p:spPr>
          <a:xfrm>
            <a:off x="5728272" y="1077989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FDE6D817-92C1-4C26-B3BE-7C139FD326CA}"/>
              </a:ext>
            </a:extLst>
          </p:cNvPr>
          <p:cNvSpPr/>
          <p:nvPr/>
        </p:nvSpPr>
        <p:spPr>
          <a:xfrm>
            <a:off x="5728272" y="172733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4E49FA1B-49E7-40F4-AABB-373649DEF673}"/>
              </a:ext>
            </a:extLst>
          </p:cNvPr>
          <p:cNvSpPr/>
          <p:nvPr/>
        </p:nvSpPr>
        <p:spPr>
          <a:xfrm>
            <a:off x="5728272" y="2353849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Block Arc 36">
            <a:extLst>
              <a:ext uri="{FF2B5EF4-FFF2-40B4-BE49-F238E27FC236}">
                <a16:creationId xmlns:a16="http://schemas.microsoft.com/office/drawing/2014/main" id="{F530B5CE-9B18-44B7-AC8E-602DD03101E3}"/>
              </a:ext>
            </a:extLst>
          </p:cNvPr>
          <p:cNvSpPr/>
          <p:nvPr/>
        </p:nvSpPr>
        <p:spPr>
          <a:xfrm>
            <a:off x="5728272" y="3010145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Block Arc 37">
            <a:extLst>
              <a:ext uri="{FF2B5EF4-FFF2-40B4-BE49-F238E27FC236}">
                <a16:creationId xmlns:a16="http://schemas.microsoft.com/office/drawing/2014/main" id="{4CA07F2F-17D0-40C3-A0CA-399193E89CC1}"/>
              </a:ext>
            </a:extLst>
          </p:cNvPr>
          <p:cNvSpPr/>
          <p:nvPr/>
        </p:nvSpPr>
        <p:spPr>
          <a:xfrm>
            <a:off x="5728272" y="3628442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Block Arc 38">
            <a:extLst>
              <a:ext uri="{FF2B5EF4-FFF2-40B4-BE49-F238E27FC236}">
                <a16:creationId xmlns:a16="http://schemas.microsoft.com/office/drawing/2014/main" id="{8FC813FA-8150-47AC-BDFC-87D0BD424A47}"/>
              </a:ext>
            </a:extLst>
          </p:cNvPr>
          <p:cNvSpPr/>
          <p:nvPr/>
        </p:nvSpPr>
        <p:spPr>
          <a:xfrm>
            <a:off x="5728272" y="426849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CA54BF50-4A8F-4AFB-A0D8-48D60D046129}"/>
              </a:ext>
            </a:extLst>
          </p:cNvPr>
          <p:cNvSpPr/>
          <p:nvPr/>
        </p:nvSpPr>
        <p:spPr>
          <a:xfrm>
            <a:off x="5728272" y="490378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31656C06-7D91-4518-B9DF-1B05ED8E9BE8}"/>
              </a:ext>
            </a:extLst>
          </p:cNvPr>
          <p:cNvSpPr/>
          <p:nvPr/>
        </p:nvSpPr>
        <p:spPr>
          <a:xfrm>
            <a:off x="5718112" y="5557263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A3D16B50-64E1-9A00-BC59-C41665D5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2692">
            <a:off x="2638858" y="5241075"/>
            <a:ext cx="1204830" cy="12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ECF8504-1890-2903-BD30-540D16B8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08" y="4089034"/>
            <a:ext cx="1114689" cy="11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3E2D28-97F1-A97B-8625-0136D1436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101" y="992186"/>
            <a:ext cx="3924299" cy="5357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5EE02B59-58A4-38A8-AD6A-89F4C9E9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1" y="438564"/>
            <a:ext cx="39901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en-US" b="1" dirty="0"/>
              <a:t>Các em học sinh xếp hàng vào lớp</a:t>
            </a:r>
            <a:endParaRPr lang="en-US" alt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B99925-7737-B1CE-7AE5-D5D66851C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130" y="471170"/>
            <a:ext cx="4027170" cy="5878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Rectangle 1">
            <a:extLst>
              <a:ext uri="{FF2B5EF4-FFF2-40B4-BE49-F238E27FC236}">
                <a16:creationId xmlns:a16="http://schemas.microsoft.com/office/drawing/2014/main" id="{ECF62843-B1F2-3075-7375-2BE1A035D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563" y="6488668"/>
            <a:ext cx="3698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en-US" b="1" dirty="0"/>
              <a:t>Các em học sinh xếp hàng ra về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970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0D9EA5-5D5E-CA33-8FDC-38FAC08AA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4" y="-10724"/>
            <a:ext cx="12196563" cy="68687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0344CEB-1D15-4F44-3929-B019BB1A96CA}"/>
              </a:ext>
            </a:extLst>
          </p:cNvPr>
          <p:cNvGrpSpPr/>
          <p:nvPr/>
        </p:nvGrpSpPr>
        <p:grpSpPr>
          <a:xfrm>
            <a:off x="6105330" y="251922"/>
            <a:ext cx="5763208" cy="6272226"/>
            <a:chOff x="6105330" y="251922"/>
            <a:chExt cx="5763208" cy="6272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7E7E53-08DB-4882-83A5-781FD5103C2E}"/>
                </a:ext>
              </a:extLst>
            </p:cNvPr>
            <p:cNvSpPr/>
            <p:nvPr/>
          </p:nvSpPr>
          <p:spPr>
            <a:xfrm>
              <a:off x="6105330" y="251922"/>
              <a:ext cx="5763208" cy="6272226"/>
            </a:xfrm>
            <a:prstGeom prst="roundRect">
              <a:avLst>
                <a:gd name="adj" fmla="val 3391"/>
              </a:avLst>
            </a:prstGeom>
            <a:solidFill>
              <a:srgbClr val="FFD38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2659AB-80CA-4288-82E0-F6B4214441AB}"/>
                </a:ext>
              </a:extLst>
            </p:cNvPr>
            <p:cNvSpPr/>
            <p:nvPr/>
          </p:nvSpPr>
          <p:spPr>
            <a:xfrm flipV="1">
              <a:off x="6207222" y="488294"/>
              <a:ext cx="5476777" cy="5855228"/>
            </a:xfrm>
            <a:prstGeom prst="rect">
              <a:avLst/>
            </a:prstGeom>
            <a:solidFill>
              <a:srgbClr val="FDFDB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9B8193-BE7E-8F59-006A-F1422DD26544}"/>
              </a:ext>
            </a:extLst>
          </p:cNvPr>
          <p:cNvGrpSpPr/>
          <p:nvPr/>
        </p:nvGrpSpPr>
        <p:grpSpPr>
          <a:xfrm>
            <a:off x="342123" y="251922"/>
            <a:ext cx="5763208" cy="6272226"/>
            <a:chOff x="342123" y="251922"/>
            <a:chExt cx="5763208" cy="62722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6ED2915-0773-4712-8802-EF72A1309BF4}"/>
                </a:ext>
              </a:extLst>
            </p:cNvPr>
            <p:cNvSpPr/>
            <p:nvPr/>
          </p:nvSpPr>
          <p:spPr>
            <a:xfrm>
              <a:off x="342123" y="251922"/>
              <a:ext cx="5763208" cy="6272226"/>
            </a:xfrm>
            <a:prstGeom prst="roundRect">
              <a:avLst>
                <a:gd name="adj" fmla="val 3391"/>
              </a:avLst>
            </a:prstGeom>
            <a:solidFill>
              <a:srgbClr val="FFD38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1037F8-1A69-485A-9B77-D9BC65DC3FD8}"/>
                </a:ext>
              </a:extLst>
            </p:cNvPr>
            <p:cNvSpPr/>
            <p:nvPr/>
          </p:nvSpPr>
          <p:spPr>
            <a:xfrm flipV="1">
              <a:off x="536825" y="496661"/>
              <a:ext cx="5476777" cy="5855228"/>
            </a:xfrm>
            <a:prstGeom prst="rect">
              <a:avLst/>
            </a:prstGeom>
            <a:solidFill>
              <a:srgbClr val="FDFDB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03D177B-C53A-4169-9A0C-6DCAC70EBA36}"/>
              </a:ext>
            </a:extLst>
          </p:cNvPr>
          <p:cNvSpPr/>
          <p:nvPr/>
        </p:nvSpPr>
        <p:spPr>
          <a:xfrm>
            <a:off x="6262170" y="65599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01B9DB-A94A-99D1-C715-8F195F90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3" y="462684"/>
            <a:ext cx="11147175" cy="5880838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10C2282-ACD3-426E-8ACA-34626B578325}"/>
              </a:ext>
            </a:extLst>
          </p:cNvPr>
          <p:cNvSpPr/>
          <p:nvPr/>
        </p:nvSpPr>
        <p:spPr>
          <a:xfrm>
            <a:off x="6262170" y="129128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B694D84-0D6B-4A16-A2AB-AA43A5C30B44}"/>
              </a:ext>
            </a:extLst>
          </p:cNvPr>
          <p:cNvSpPr/>
          <p:nvPr/>
        </p:nvSpPr>
        <p:spPr>
          <a:xfrm>
            <a:off x="6262170" y="192657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FCDB22A-CCBF-4F29-B45E-ACA4889B5572}"/>
              </a:ext>
            </a:extLst>
          </p:cNvPr>
          <p:cNvSpPr/>
          <p:nvPr/>
        </p:nvSpPr>
        <p:spPr>
          <a:xfrm>
            <a:off x="6262170" y="256186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CAD9FA8-ACE2-4A0C-B8B5-BAE974196E1D}"/>
              </a:ext>
            </a:extLst>
          </p:cNvPr>
          <p:cNvSpPr/>
          <p:nvPr/>
        </p:nvSpPr>
        <p:spPr>
          <a:xfrm>
            <a:off x="6262170" y="319715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3347B14-1191-4662-A7D6-26EE094669C1}"/>
              </a:ext>
            </a:extLst>
          </p:cNvPr>
          <p:cNvSpPr/>
          <p:nvPr/>
        </p:nvSpPr>
        <p:spPr>
          <a:xfrm>
            <a:off x="6262170" y="383244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7C7338-1A73-4236-82C2-756288171F6C}"/>
              </a:ext>
            </a:extLst>
          </p:cNvPr>
          <p:cNvSpPr/>
          <p:nvPr/>
        </p:nvSpPr>
        <p:spPr>
          <a:xfrm>
            <a:off x="6262170" y="446773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5D2C3D3-861F-4FB1-BB0E-FA513372C21F}"/>
              </a:ext>
            </a:extLst>
          </p:cNvPr>
          <p:cNvSpPr/>
          <p:nvPr/>
        </p:nvSpPr>
        <p:spPr>
          <a:xfrm>
            <a:off x="6262170" y="510302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F333AD3-8F87-4390-886F-EA6B8B2109B9}"/>
              </a:ext>
            </a:extLst>
          </p:cNvPr>
          <p:cNvSpPr/>
          <p:nvPr/>
        </p:nvSpPr>
        <p:spPr>
          <a:xfrm>
            <a:off x="6262170" y="573831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6AE42C6C-2E9D-46B2-B785-E3AD6886D430}"/>
              </a:ext>
            </a:extLst>
          </p:cNvPr>
          <p:cNvSpPr/>
          <p:nvPr/>
        </p:nvSpPr>
        <p:spPr>
          <a:xfrm>
            <a:off x="5626380" y="65599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7B05D698-6FD7-4369-958C-52731AFEABEA}"/>
              </a:ext>
            </a:extLst>
          </p:cNvPr>
          <p:cNvSpPr/>
          <p:nvPr/>
        </p:nvSpPr>
        <p:spPr>
          <a:xfrm>
            <a:off x="5626380" y="129128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C18D1F1B-E509-440C-BBA6-B2C668C49B91}"/>
              </a:ext>
            </a:extLst>
          </p:cNvPr>
          <p:cNvSpPr/>
          <p:nvPr/>
        </p:nvSpPr>
        <p:spPr>
          <a:xfrm>
            <a:off x="5626380" y="192657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4C8CEED3-09FB-4F17-A646-8559B7CDCD5F}"/>
              </a:ext>
            </a:extLst>
          </p:cNvPr>
          <p:cNvSpPr/>
          <p:nvPr/>
        </p:nvSpPr>
        <p:spPr>
          <a:xfrm>
            <a:off x="5626380" y="256186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775403C5-5309-4193-A5F4-8215908C80B7}"/>
              </a:ext>
            </a:extLst>
          </p:cNvPr>
          <p:cNvSpPr/>
          <p:nvPr/>
        </p:nvSpPr>
        <p:spPr>
          <a:xfrm>
            <a:off x="5626380" y="319715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18697E5-08E8-4962-9C91-9170B6913260}"/>
              </a:ext>
            </a:extLst>
          </p:cNvPr>
          <p:cNvSpPr/>
          <p:nvPr/>
        </p:nvSpPr>
        <p:spPr>
          <a:xfrm>
            <a:off x="5626380" y="383244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BB51A512-F6E2-4EAE-9DA6-577103BD9565}"/>
              </a:ext>
            </a:extLst>
          </p:cNvPr>
          <p:cNvSpPr/>
          <p:nvPr/>
        </p:nvSpPr>
        <p:spPr>
          <a:xfrm>
            <a:off x="5626380" y="446773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8C5311D-6E21-4452-9490-92F5243E4952}"/>
              </a:ext>
            </a:extLst>
          </p:cNvPr>
          <p:cNvSpPr/>
          <p:nvPr/>
        </p:nvSpPr>
        <p:spPr>
          <a:xfrm>
            <a:off x="5626380" y="510302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DE3BB056-E226-4D3F-BE78-DA1042364991}"/>
              </a:ext>
            </a:extLst>
          </p:cNvPr>
          <p:cNvSpPr/>
          <p:nvPr/>
        </p:nvSpPr>
        <p:spPr>
          <a:xfrm>
            <a:off x="5626380" y="573831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506E4094-FBB7-473A-A2BB-29ECC0793C5E}"/>
              </a:ext>
            </a:extLst>
          </p:cNvPr>
          <p:cNvSpPr/>
          <p:nvPr/>
        </p:nvSpPr>
        <p:spPr>
          <a:xfrm>
            <a:off x="5728272" y="496661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46BADE55-2DDB-4E26-9E63-A807B5BE2736}"/>
              </a:ext>
            </a:extLst>
          </p:cNvPr>
          <p:cNvSpPr/>
          <p:nvPr/>
        </p:nvSpPr>
        <p:spPr>
          <a:xfrm>
            <a:off x="5728272" y="1077989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FDE6D817-92C1-4C26-B3BE-7C139FD326CA}"/>
              </a:ext>
            </a:extLst>
          </p:cNvPr>
          <p:cNvSpPr/>
          <p:nvPr/>
        </p:nvSpPr>
        <p:spPr>
          <a:xfrm>
            <a:off x="5728272" y="172733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4E49FA1B-49E7-40F4-AABB-373649DEF673}"/>
              </a:ext>
            </a:extLst>
          </p:cNvPr>
          <p:cNvSpPr/>
          <p:nvPr/>
        </p:nvSpPr>
        <p:spPr>
          <a:xfrm>
            <a:off x="5728272" y="2353849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Block Arc 36">
            <a:extLst>
              <a:ext uri="{FF2B5EF4-FFF2-40B4-BE49-F238E27FC236}">
                <a16:creationId xmlns:a16="http://schemas.microsoft.com/office/drawing/2014/main" id="{F530B5CE-9B18-44B7-AC8E-602DD03101E3}"/>
              </a:ext>
            </a:extLst>
          </p:cNvPr>
          <p:cNvSpPr/>
          <p:nvPr/>
        </p:nvSpPr>
        <p:spPr>
          <a:xfrm>
            <a:off x="5728272" y="3010145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Block Arc 37">
            <a:extLst>
              <a:ext uri="{FF2B5EF4-FFF2-40B4-BE49-F238E27FC236}">
                <a16:creationId xmlns:a16="http://schemas.microsoft.com/office/drawing/2014/main" id="{4CA07F2F-17D0-40C3-A0CA-399193E89CC1}"/>
              </a:ext>
            </a:extLst>
          </p:cNvPr>
          <p:cNvSpPr/>
          <p:nvPr/>
        </p:nvSpPr>
        <p:spPr>
          <a:xfrm>
            <a:off x="5728272" y="3628442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Block Arc 38">
            <a:extLst>
              <a:ext uri="{FF2B5EF4-FFF2-40B4-BE49-F238E27FC236}">
                <a16:creationId xmlns:a16="http://schemas.microsoft.com/office/drawing/2014/main" id="{8FC813FA-8150-47AC-BDFC-87D0BD424A47}"/>
              </a:ext>
            </a:extLst>
          </p:cNvPr>
          <p:cNvSpPr/>
          <p:nvPr/>
        </p:nvSpPr>
        <p:spPr>
          <a:xfrm>
            <a:off x="5728272" y="426849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CA54BF50-4A8F-4AFB-A0D8-48D60D046129}"/>
              </a:ext>
            </a:extLst>
          </p:cNvPr>
          <p:cNvSpPr/>
          <p:nvPr/>
        </p:nvSpPr>
        <p:spPr>
          <a:xfrm>
            <a:off x="5728272" y="490378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31656C06-7D91-4518-B9DF-1B05ED8E9BE8}"/>
              </a:ext>
            </a:extLst>
          </p:cNvPr>
          <p:cNvSpPr/>
          <p:nvPr/>
        </p:nvSpPr>
        <p:spPr>
          <a:xfrm>
            <a:off x="5718112" y="5557263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918DE3F3-AF2E-53D2-B05E-C8E0873CA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130" y="3797300"/>
            <a:ext cx="3584254" cy="2546222"/>
          </a:xfrm>
          <a:prstGeom prst="rect">
            <a:avLst/>
          </a:prstGeom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A3D16B50-64E1-9A00-BC59-C41665D5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2692">
            <a:off x="2623396" y="5174422"/>
            <a:ext cx="1261844" cy="12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ECF8504-1890-2903-BD30-540D16B8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08" y="4089034"/>
            <a:ext cx="1114689" cy="111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A0986-C67E-75F7-6F5A-891035A844B1}"/>
              </a:ext>
            </a:extLst>
          </p:cNvPr>
          <p:cNvGrpSpPr/>
          <p:nvPr/>
        </p:nvGrpSpPr>
        <p:grpSpPr>
          <a:xfrm>
            <a:off x="6502712" y="670768"/>
            <a:ext cx="5236234" cy="2652893"/>
            <a:chOff x="6502712" y="670768"/>
            <a:chExt cx="5236234" cy="2652893"/>
          </a:xfrm>
        </p:grpSpPr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BC181DB3-7CD3-6CD6-DDD9-FC81B2C2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05666" y="670768"/>
              <a:ext cx="4233280" cy="2652893"/>
            </a:xfrm>
            <a:prstGeom prst="rect">
              <a:avLst/>
            </a:prstGeom>
          </p:spPr>
        </p:pic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05DA887E-06F6-EEF6-7F92-5082671A3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712" y="1565102"/>
              <a:ext cx="1175162" cy="117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BB95FF5-1FDA-8983-C698-F58FDFC0F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601" y="927099"/>
            <a:ext cx="5063121" cy="2692401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448795-49DC-65ED-2698-9F5384C34081}"/>
              </a:ext>
            </a:extLst>
          </p:cNvPr>
          <p:cNvSpPr txBox="1"/>
          <p:nvPr/>
        </p:nvSpPr>
        <p:spPr>
          <a:xfrm>
            <a:off x="825500" y="3888159"/>
            <a:ext cx="453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trật tự khi</a:t>
            </a:r>
            <a:r>
              <a:rPr lang="vi-VN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bạn chia sẻ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820370-A639-81C7-3370-5014E4CAF6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2" t="22704" r="-522" b="2296"/>
          <a:stretch/>
        </p:blipFill>
        <p:spPr>
          <a:xfrm>
            <a:off x="7640040" y="885193"/>
            <a:ext cx="3777259" cy="21247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118E8B-051C-2193-5A91-00791F66DB97}"/>
              </a:ext>
            </a:extLst>
          </p:cNvPr>
          <p:cNvSpPr txBox="1"/>
          <p:nvPr/>
        </p:nvSpPr>
        <p:spPr>
          <a:xfrm>
            <a:off x="6959600" y="2918461"/>
            <a:ext cx="4724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mũ bảo hiểm khi tan học để đi xe máy cùng bố mẹ</a:t>
            </a:r>
            <a:endParaRPr lang="en-US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7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4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6C750-CB72-FEE3-160A-5BADDDF98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79CBDD5E-8ADC-0DBD-0AA6-870CE421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78309" y="5044464"/>
            <a:ext cx="13810005" cy="2623901"/>
          </a:xfrm>
          <a:prstGeom prst="rect">
            <a:avLst/>
          </a:prstGeom>
        </p:spPr>
      </p:pic>
      <p:pic>
        <p:nvPicPr>
          <p:cNvPr id="4102" name="Picture 6" descr="vẽ cho mình cái chậu cây đẹp câu hỏi 2021837 - hoidap247.com">
            <a:extLst>
              <a:ext uri="{FF2B5EF4-FFF2-40B4-BE49-F238E27FC236}">
                <a16:creationId xmlns:a16="http://schemas.microsoft.com/office/drawing/2014/main" id="{279C7E9E-D757-2E71-9C20-197C732E8E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1" b="95692" l="9961" r="89844">
                        <a14:foregroundMark x1="44629" y1="13692" x2="44629" y2="13692"/>
                        <a14:foregroundMark x1="47754" y1="5231" x2="47754" y2="5231"/>
                        <a14:foregroundMark x1="46191" y1="61692" x2="49805" y2="81385"/>
                        <a14:foregroundMark x1="56738" y1="58615" x2="38184" y2="82462"/>
                        <a14:foregroundMark x1="36133" y1="60308" x2="36230" y2="74923"/>
                        <a14:foregroundMark x1="36230" y1="74923" x2="49414" y2="90000"/>
                        <a14:foregroundMark x1="49414" y1="90000" x2="58105" y2="77692"/>
                        <a14:foregroundMark x1="58105" y1="77692" x2="58398" y2="76462"/>
                        <a14:foregroundMark x1="36328" y1="88769" x2="45215" y2="89077"/>
                        <a14:foregroundMark x1="48828" y1="90308" x2="58301" y2="82154"/>
                        <a14:foregroundMark x1="58301" y1="82154" x2="59668" y2="69077"/>
                        <a14:foregroundMark x1="47461" y1="95692" x2="47461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90" y="3533565"/>
            <a:ext cx="5237264" cy="33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5CE1E331-09F4-579D-1D36-1F978F111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35" y="22098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0FF6AC-BE80-0C7E-E821-E953574B1684}"/>
              </a:ext>
            </a:extLst>
          </p:cNvPr>
          <p:cNvGrpSpPr/>
          <p:nvPr/>
        </p:nvGrpSpPr>
        <p:grpSpPr>
          <a:xfrm>
            <a:off x="571500" y="1822451"/>
            <a:ext cx="2209800" cy="976313"/>
            <a:chOff x="571500" y="1822451"/>
            <a:chExt cx="2209800" cy="976313"/>
          </a:xfrm>
        </p:grpSpPr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10AC97E5-11EB-119A-0E4F-D9F1949550D5}"/>
                </a:ext>
              </a:extLst>
            </p:cNvPr>
            <p:cNvSpPr/>
            <p:nvPr/>
          </p:nvSpPr>
          <p:spPr>
            <a:xfrm>
              <a:off x="571500" y="1822451"/>
              <a:ext cx="2209800" cy="976313"/>
            </a:xfrm>
            <a:prstGeom prst="roundRect">
              <a:avLst/>
            </a:prstGeom>
            <a:solidFill>
              <a:srgbClr val="FFAB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EEE319DC-B8C2-D35E-85F1-5D9B828A5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300" y="2044701"/>
              <a:ext cx="21082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HẠN CHẾ</a:t>
              </a:r>
              <a:endParaRPr lang="vi-VN" sz="32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8" descr="Cute Decorative Yellow Note Paper Flowers Pattern Background 6870895 Vector  Art at Vecteezy">
            <a:extLst>
              <a:ext uri="{FF2B5EF4-FFF2-40B4-BE49-F238E27FC236}">
                <a16:creationId xmlns:a16="http://schemas.microsoft.com/office/drawing/2014/main" id="{6134C3BA-3B78-ED56-F3C7-2BF4451E5FB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66"/>
          <a:stretch/>
        </p:blipFill>
        <p:spPr bwMode="auto">
          <a:xfrm>
            <a:off x="0" y="0"/>
            <a:ext cx="1219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543F0838-09E2-9C78-08D6-31CBBE30B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135" y="22860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1A05FB-C053-B4DB-C9FD-A0B96C220EB5}"/>
              </a:ext>
            </a:extLst>
          </p:cNvPr>
          <p:cNvGrpSpPr/>
          <p:nvPr/>
        </p:nvGrpSpPr>
        <p:grpSpPr>
          <a:xfrm>
            <a:off x="3112135" y="546250"/>
            <a:ext cx="6831329" cy="1632999"/>
            <a:chOff x="3194050" y="2095650"/>
            <a:chExt cx="6831329" cy="1849457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9C0A836A-B59B-9769-116B-708A387C1C75}"/>
                </a:ext>
              </a:extLst>
            </p:cNvPr>
            <p:cNvSpPr/>
            <p:nvPr/>
          </p:nvSpPr>
          <p:spPr>
            <a:xfrm>
              <a:off x="3194050" y="2095650"/>
              <a:ext cx="6831329" cy="18494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2FA082E0-8F1D-2656-216B-62FA37B7B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3914" y="2198933"/>
              <a:ext cx="6547485" cy="1568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 Về nề nếp:</a:t>
              </a:r>
            </a:p>
            <a:p>
              <a:r>
                <a:rPr lang="pt-BR" sz="2800">
                  <a:latin typeface="Times New Roman" pitchFamily="18" charset="0"/>
                  <a:cs typeface="Times New Roman" pitchFamily="18" charset="0"/>
                </a:rPr>
                <a:t>+ Một số HS còn hay nói chuyện riêng</a:t>
              </a:r>
            </a:p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pt-BR" sz="2800">
                  <a:latin typeface="Times New Roman" pitchFamily="18" charset="0"/>
                  <a:cs typeface="Times New Roman" pitchFamily="18" charset="0"/>
                </a:rPr>
                <a:t>Một số HS chưa có ý thức rèn chữ: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76D8C4-13EA-DD54-24B4-2D157B3D2621}"/>
              </a:ext>
            </a:extLst>
          </p:cNvPr>
          <p:cNvGrpSpPr/>
          <p:nvPr/>
        </p:nvGrpSpPr>
        <p:grpSpPr>
          <a:xfrm>
            <a:off x="3137535" y="2400826"/>
            <a:ext cx="6831329" cy="1510773"/>
            <a:chOff x="3074035" y="4712227"/>
            <a:chExt cx="6831329" cy="140230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61640E6B-40AB-828E-A863-D709FF71A8E0}"/>
                </a:ext>
              </a:extLst>
            </p:cNvPr>
            <p:cNvSpPr/>
            <p:nvPr/>
          </p:nvSpPr>
          <p:spPr>
            <a:xfrm>
              <a:off x="3074035" y="4712227"/>
              <a:ext cx="6831329" cy="13075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8CBF4BBE-6CFA-A7D9-4503-D10856AA6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199" y="4729540"/>
              <a:ext cx="5999163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 Về  học tập:</a:t>
              </a:r>
            </a:p>
            <a:p>
              <a:pPr eaLnBrk="1" hangingPunct="1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pt-BR" sz="2800">
                  <a:latin typeface="Times New Roman" pitchFamily="18" charset="0"/>
                  <a:cs typeface="Times New Roman" pitchFamily="18" charset="0"/>
                </a:rPr>
                <a:t>Một số bạn chưa chú ý nghe giảng </a:t>
              </a:r>
            </a:p>
            <a:p>
              <a:pPr eaLnBrk="1" hangingPunct="1"/>
              <a:r>
                <a:rPr lang="pt-BR" sz="2800">
                  <a:latin typeface="Times New Roman" pitchFamily="18" charset="0"/>
                  <a:cs typeface="Times New Roman" pitchFamily="18" charset="0"/>
                </a:rPr>
                <a:t>+ Các bạn còn quên đồ dùng học tâp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CF605F-6E89-8FAC-2C7F-4240922CA466}"/>
              </a:ext>
            </a:extLst>
          </p:cNvPr>
          <p:cNvGrpSpPr/>
          <p:nvPr/>
        </p:nvGrpSpPr>
        <p:grpSpPr>
          <a:xfrm>
            <a:off x="3086735" y="4039126"/>
            <a:ext cx="6831329" cy="1612373"/>
            <a:chOff x="3074035" y="4712227"/>
            <a:chExt cx="6831329" cy="140230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427EB903-3128-ED81-A54C-F869C1290DC5}"/>
                </a:ext>
              </a:extLst>
            </p:cNvPr>
            <p:cNvSpPr/>
            <p:nvPr/>
          </p:nvSpPr>
          <p:spPr>
            <a:xfrm>
              <a:off x="3074035" y="4712227"/>
              <a:ext cx="6831329" cy="130757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96" name="Rectangle 12">
              <a:extLst>
                <a:ext uri="{FF2B5EF4-FFF2-40B4-BE49-F238E27FC236}">
                  <a16:creationId xmlns:a16="http://schemas.microsoft.com/office/drawing/2014/main" id="{0C3A412F-35DC-AC00-E5FB-22EF60E23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2" y="4729540"/>
              <a:ext cx="6535737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- Về vệ sinh:</a:t>
              </a:r>
              <a:endPara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 Một số bạn vứt rác không đúng nơi quy định. 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7F4AF5B7-1872-751D-5739-071A1664A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38056" y="3022600"/>
            <a:ext cx="181051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718</Words>
  <Application>Microsoft Office PowerPoint</Application>
  <PresentationFormat>Widescreen</PresentationFormat>
  <Paragraphs>96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等线</vt:lpstr>
      <vt:lpstr>微软雅黑</vt:lpstr>
      <vt:lpstr>SimHei</vt:lpstr>
      <vt:lpstr>.VnTime</vt:lpstr>
      <vt:lpstr>Arial</vt:lpstr>
      <vt:lpstr>Calibri</vt:lpstr>
      <vt:lpstr>Calibri Light</vt:lpstr>
      <vt:lpstr>Cambria</vt:lpstr>
      <vt:lpstr>Open Sans</vt:lpstr>
      <vt:lpstr>SVN-Ready</vt:lpstr>
      <vt:lpstr>Times</vt:lpstr>
      <vt:lpstr>Times New Roman</vt:lpstr>
      <vt:lpstr>VNI-Avo</vt:lpstr>
      <vt:lpstr>Wingdings</vt:lpstr>
      <vt:lpstr>Office Theme</vt:lpstr>
      <vt:lpstr>1_Office 主题​​</vt:lpstr>
      <vt:lpstr>第一PPT，www.1ppt.com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TRIỂN LÃM TRANH </vt:lpstr>
      <vt:lpstr>    Tặng quà chúc mừng thầy cô giáo</vt:lpstr>
      <vt:lpstr>Thi đua chào mừng ngày nhà giáo Việt Nam  20/11</vt:lpstr>
      <vt:lpstr>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Ngoc tuyen Tuyen</cp:lastModifiedBy>
  <cp:revision>91</cp:revision>
  <dcterms:created xsi:type="dcterms:W3CDTF">2021-11-11T03:21:00Z</dcterms:created>
  <dcterms:modified xsi:type="dcterms:W3CDTF">2024-11-27T04:56:34Z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ED02FA2C444C4EE8BEE59F6915ED5265</vt:lpwstr>
  </property>
  <property fmtid="{D5CDD505-2E9C-101B-9397-08002B2CF9AE}" pid="3" name="KSOProductBuildVer">
    <vt:lpwstr>1033-11.2.0.10351</vt:lpwstr>
  </property>
</Properties>
</file>