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</p:sldMasterIdLst>
  <p:notesMasterIdLst>
    <p:notesMasterId r:id="rId20"/>
  </p:notesMasterIdLst>
  <p:sldIdLst>
    <p:sldId id="2661" r:id="rId3"/>
    <p:sldId id="2652" r:id="rId4"/>
    <p:sldId id="2654" r:id="rId5"/>
    <p:sldId id="2655" r:id="rId6"/>
    <p:sldId id="2656" r:id="rId7"/>
    <p:sldId id="2658" r:id="rId8"/>
    <p:sldId id="2664" r:id="rId9"/>
    <p:sldId id="2659" r:id="rId10"/>
    <p:sldId id="2660" r:id="rId11"/>
    <p:sldId id="2649" r:id="rId12"/>
    <p:sldId id="2650" r:id="rId13"/>
    <p:sldId id="2663" r:id="rId14"/>
    <p:sldId id="2633" r:id="rId15"/>
    <p:sldId id="2643" r:id="rId16"/>
    <p:sldId id="2645" r:id="rId17"/>
    <p:sldId id="2647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9E5"/>
    <a:srgbClr val="C5F4FF"/>
    <a:srgbClr val="D1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42" autoAdjust="0"/>
    <p:restoredTop sz="94660"/>
  </p:normalViewPr>
  <p:slideViewPr>
    <p:cSldViewPr snapToGrid="0">
      <p:cViewPr varScale="1">
        <p:scale>
          <a:sx n="95" d="100"/>
          <a:sy n="95" d="100"/>
        </p:scale>
        <p:origin x="66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282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1A53F03-4498-4949-B4AE-869077210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593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4.jp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709" r:id="rId13"/>
    <p:sldLayoutId id="214748371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05DF8-B250-4DCC-91AB-1B35FF69490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4542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7B94BE-15A6-4D57-B647-06C993D6321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63" y="-3083412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wm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sv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emf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sv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10" Type="http://schemas.openxmlformats.org/officeDocument/2006/relationships/image" Target="../media/image47.sv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microsoft.com/office/2007/relationships/media" Target="../media/media1.mp3"/><Relationship Id="rId16" Type="http://schemas.openxmlformats.org/officeDocument/2006/relationships/image" Target="../media/image58.png"/><Relationship Id="rId1" Type="http://schemas.openxmlformats.org/officeDocument/2006/relationships/audio" Target="NULL" TargetMode="External"/><Relationship Id="rId6" Type="http://schemas.openxmlformats.org/officeDocument/2006/relationships/image" Target="../media/image49.svg"/><Relationship Id="rId11" Type="http://schemas.openxmlformats.org/officeDocument/2006/relationships/image" Target="../media/image54.svg"/><Relationship Id="rId5" Type="http://schemas.openxmlformats.org/officeDocument/2006/relationships/image" Target="../media/image48.png"/><Relationship Id="rId15" Type="http://schemas.openxmlformats.org/officeDocument/2006/relationships/image" Target="../media/image57.gif"/><Relationship Id="rId10" Type="http://schemas.openxmlformats.org/officeDocument/2006/relationships/image" Target="../media/image53.png"/><Relationship Id="rId4" Type="http://schemas.openxmlformats.org/officeDocument/2006/relationships/audio" Target="../media/audio4.wav"/><Relationship Id="rId9" Type="http://schemas.openxmlformats.org/officeDocument/2006/relationships/image" Target="../media/image52.pn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3.svg"/><Relationship Id="rId11" Type="http://schemas.openxmlformats.org/officeDocument/2006/relationships/image" Target="../media/image67.svg"/><Relationship Id="rId5" Type="http://schemas.openxmlformats.org/officeDocument/2006/relationships/image" Target="../media/image62.png"/><Relationship Id="rId10" Type="http://schemas.openxmlformats.org/officeDocument/2006/relationships/image" Target="../media/image48.png"/><Relationship Id="rId4" Type="http://schemas.openxmlformats.org/officeDocument/2006/relationships/image" Target="../media/image61.svg"/><Relationship Id="rId9" Type="http://schemas.openxmlformats.org/officeDocument/2006/relationships/image" Target="../media/image66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emf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gif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emf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gif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 floral border with red flowers Royalty Free Vector Image">
            <a:extLst>
              <a:ext uri="{FF2B5EF4-FFF2-40B4-BE49-F238E27FC236}">
                <a16:creationId xmlns:a16="http://schemas.microsoft.com/office/drawing/2014/main" id="{9590AD69-E28F-4909-8CA6-4D25340D9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157"/>
          <a:stretch>
            <a:fillRect/>
          </a:stretch>
        </p:blipFill>
        <p:spPr bwMode="auto">
          <a:xfrm>
            <a:off x="-433137" y="-82019"/>
            <a:ext cx="12886043" cy="7702019"/>
          </a:xfrm>
          <a:prstGeom prst="rect">
            <a:avLst/>
          </a:prstGeom>
          <a:noFill/>
        </p:spPr>
      </p:pic>
      <p:sp>
        <p:nvSpPr>
          <p:cNvPr id="14" name="WordArt 6">
            <a:extLst>
              <a:ext uri="{FF2B5EF4-FFF2-40B4-BE49-F238E27FC236}">
                <a16:creationId xmlns:a16="http://schemas.microsoft.com/office/drawing/2014/main" id="{5FBC3C23-D8C8-45AA-84F0-ED29177B1C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71089">
            <a:off x="1220525" y="1804725"/>
            <a:ext cx="9087265" cy="63992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Nhiệt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liệt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chào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mừng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các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quý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thầy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,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cô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vê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̀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dư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̣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giơ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̀</a:t>
            </a:r>
          </a:p>
          <a:p>
            <a:pPr algn="ctr"/>
            <a:endParaRPr lang="en-US" sz="48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66FF"/>
                  </a:gs>
                  <a:gs pos="100000">
                    <a:srgbClr val="CC66FF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4DF07E-6FEE-4FF1-8B22-9642D014564A}"/>
              </a:ext>
            </a:extLst>
          </p:cNvPr>
          <p:cNvSpPr txBox="1"/>
          <p:nvPr/>
        </p:nvSpPr>
        <p:spPr>
          <a:xfrm>
            <a:off x="3979740" y="1471430"/>
            <a:ext cx="356883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00" b="1" u="sng" kern="0" dirty="0" err="1">
                <a:solidFill>
                  <a:srgbClr val="0033CC"/>
                </a:solidFill>
                <a:latin typeface="iCiel Cadena" panose="02000503000000020004" pitchFamily="50" charset="0"/>
                <a:cs typeface="Arial"/>
                <a:sym typeface="Arial"/>
              </a:rPr>
              <a:t>Môn:Toán</a:t>
            </a:r>
            <a:endParaRPr lang="en-US" sz="4500" b="1" u="sng" kern="0" dirty="0">
              <a:solidFill>
                <a:srgbClr val="0033CC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E9369C3-E56A-4969-83E9-90582A6842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680" y="-248069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14">
            <a:extLst>
              <a:ext uri="{FF2B5EF4-FFF2-40B4-BE49-F238E27FC236}">
                <a16:creationId xmlns:a16="http://schemas.microsoft.com/office/drawing/2014/main" id="{76B96608-D7B3-49AF-B083-CF81664482A4}"/>
              </a:ext>
            </a:extLst>
          </p:cNvPr>
          <p:cNvSpPr/>
          <p:nvPr/>
        </p:nvSpPr>
        <p:spPr>
          <a:xfrm>
            <a:off x="3038722" y="3544157"/>
            <a:ext cx="5139561" cy="646204"/>
          </a:xfrm>
          <a:prstGeom prst="rect">
            <a:avLst/>
          </a:prstGeom>
        </p:spPr>
        <p:txBody>
          <a:bodyPr wrap="none" lIns="91319" tIns="45657" rIns="91319" bIns="45657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GV: TRẦN THỊ HUYỀN</a:t>
            </a:r>
            <a:endParaRPr lang="zh-CN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259">
            <a:extLst>
              <a:ext uri="{FF2B5EF4-FFF2-40B4-BE49-F238E27FC236}">
                <a16:creationId xmlns:a16="http://schemas.microsoft.com/office/drawing/2014/main" id="{A41C67A3-1ADB-42D4-9172-B1D80EB12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29" y="2469431"/>
            <a:ext cx="3671945" cy="5847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3800" b="1" dirty="0">
                <a:ln w="190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3C</a:t>
            </a:r>
            <a:endParaRPr lang="zh-CN" altLang="en-US" sz="3800" b="1" cap="all" spc="234" dirty="0">
              <a:solidFill>
                <a:srgbClr val="FF0000"/>
              </a:solidFill>
              <a:latin typeface="Times New Roman" panose="02020603050405020304" pitchFamily="18" charset="0"/>
              <a:ea typeface="站酷快乐体2016修订版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 descr="Firewrk8"/>
          <p:cNvPicPr>
            <a:picLocks noChangeAspect="1" noChangeArrowheads="1"/>
          </p:cNvPicPr>
          <p:nvPr/>
        </p:nvPicPr>
        <p:blipFill>
          <a:blip r:embed="rId5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7" y="3670776"/>
            <a:ext cx="1604957" cy="100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Firewrk8"/>
          <p:cNvPicPr>
            <a:picLocks noChangeAspect="1" noChangeArrowheads="1"/>
          </p:cNvPicPr>
          <p:nvPr/>
        </p:nvPicPr>
        <p:blipFill>
          <a:blip r:embed="rId5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303" y="3894809"/>
            <a:ext cx="1604957" cy="100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0810" y="4651978"/>
            <a:ext cx="767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VỊ: TRƯỜNG TIỂU HỌC ĐẠI LAI</a:t>
            </a:r>
          </a:p>
        </p:txBody>
      </p:sp>
    </p:spTree>
    <p:extLst>
      <p:ext uri="{BB962C8B-B14F-4D97-AF65-F5344CB8AC3E}">
        <p14:creationId xmlns:p14="http://schemas.microsoft.com/office/powerpoint/2010/main" val="194903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FA67A79-191C-4C7A-AE9B-B400D75F7C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63765" y="5598351"/>
            <a:ext cx="1088108" cy="125964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44BE3D0-564B-4538-86ED-F3E470DF8E4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64965" y="5268041"/>
            <a:ext cx="1210642" cy="1643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4AC88F-1B35-407D-83A1-8974751B4181}"/>
              </a:ext>
            </a:extLst>
          </p:cNvPr>
          <p:cNvSpPr txBox="1"/>
          <p:nvPr/>
        </p:nvSpPr>
        <p:spPr>
          <a:xfrm>
            <a:off x="225357" y="238533"/>
            <a:ext cx="1174128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u="sng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Bài</a:t>
            </a:r>
            <a:r>
              <a:rPr lang="en-US" sz="4000" b="1" u="sng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u="sng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toán</a:t>
            </a:r>
            <a:r>
              <a:rPr lang="en-US" sz="4000" b="1" u="sng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: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3 ca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đựng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tất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cả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6</a:t>
            </a:r>
            <a:r>
              <a:rPr lang="en-US" sz="4000" b="1" i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.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Hỏi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mỗi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ca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đựng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mấy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lít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C8112831-2F06-4AB6-890D-1CB471F19E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10" y="1878002"/>
            <a:ext cx="2450803" cy="2680573"/>
          </a:xfrm>
          <a:prstGeom prst="rect">
            <a:avLst/>
          </a:prstGeom>
        </p:spPr>
      </p:pic>
      <p:pic>
        <p:nvPicPr>
          <p:cNvPr id="11" name="Picture 10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AF539FCE-071A-4723-AD62-04DAE5907F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994" y="1878002"/>
            <a:ext cx="2450803" cy="2680573"/>
          </a:xfrm>
          <a:prstGeom prst="rect">
            <a:avLst/>
          </a:prstGeom>
        </p:spPr>
      </p:pic>
      <p:pic>
        <p:nvPicPr>
          <p:cNvPr id="12" name="Picture 11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40AD3F12-D637-40BE-A5D4-6FBAAB5927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81" y="1878002"/>
            <a:ext cx="2450803" cy="2680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495FDC-DDFF-4A66-AE0F-3EF87C25C12B}"/>
              </a:ext>
            </a:extLst>
          </p:cNvPr>
          <p:cNvSpPr txBox="1"/>
          <p:nvPr/>
        </p:nvSpPr>
        <p:spPr>
          <a:xfrm>
            <a:off x="5843737" y="228908"/>
            <a:ext cx="319555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như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100" b="1" u="sng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nhau</a:t>
            </a:r>
            <a:r>
              <a:rPr lang="en-US" sz="4100" b="1" u="sng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endParaRPr lang="en-US" sz="4100" u="sng" dirty="0">
              <a:solidFill>
                <a:srgbClr val="FF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322FC6-8FB1-43AC-897A-3C18A006B7F0}"/>
              </a:ext>
            </a:extLst>
          </p:cNvPr>
          <p:cNvGrpSpPr/>
          <p:nvPr/>
        </p:nvGrpSpPr>
        <p:grpSpPr>
          <a:xfrm>
            <a:off x="2290886" y="4189820"/>
            <a:ext cx="7095264" cy="1675699"/>
            <a:chOff x="1255280" y="3295757"/>
            <a:chExt cx="3958894" cy="1121957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655B6BC4-1097-454A-A855-9AC4E3CDC3BF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784A44-F3E4-41B3-A30B-FC053F3AFF3E}"/>
                </a:ext>
              </a:extLst>
            </p:cNvPr>
            <p:cNvSpPr txBox="1"/>
            <p:nvPr/>
          </p:nvSpPr>
          <p:spPr>
            <a:xfrm>
              <a:off x="2542156" y="3826616"/>
              <a:ext cx="1372732" cy="591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B4C68DAE-A196-48D5-81F7-3AE1EA72F2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64002" y="6092792"/>
            <a:ext cx="550577" cy="7473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3D31603-9E09-445E-8C17-EE8CCAD00A1C}"/>
              </a:ext>
            </a:extLst>
          </p:cNvPr>
          <p:cNvSpPr/>
          <p:nvPr/>
        </p:nvSpPr>
        <p:spPr>
          <a:xfrm>
            <a:off x="2865103" y="2766265"/>
            <a:ext cx="642794" cy="5648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E3F9E3-F5F8-4454-BF23-56652A819D3D}"/>
              </a:ext>
            </a:extLst>
          </p:cNvPr>
          <p:cNvSpPr/>
          <p:nvPr/>
        </p:nvSpPr>
        <p:spPr>
          <a:xfrm>
            <a:off x="5601578" y="2748479"/>
            <a:ext cx="674951" cy="5624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80ED89-4A48-4B0B-B829-9C5A676AA0F7}"/>
              </a:ext>
            </a:extLst>
          </p:cNvPr>
          <p:cNvSpPr/>
          <p:nvPr/>
        </p:nvSpPr>
        <p:spPr>
          <a:xfrm>
            <a:off x="8354980" y="2795233"/>
            <a:ext cx="650894" cy="5509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B6E331-199A-4102-83A3-7A07BC662C93}"/>
              </a:ext>
            </a:extLst>
          </p:cNvPr>
          <p:cNvSpPr txBox="1"/>
          <p:nvPr/>
        </p:nvSpPr>
        <p:spPr>
          <a:xfrm>
            <a:off x="357350" y="5642956"/>
            <a:ext cx="923536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3500" b="1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C66282-B642-44BA-99EE-562642E01EFB}"/>
              </a:ext>
            </a:extLst>
          </p:cNvPr>
          <p:cNvCxnSpPr/>
          <p:nvPr/>
        </p:nvCxnSpPr>
        <p:spPr>
          <a:xfrm flipV="1">
            <a:off x="2638097" y="2500223"/>
            <a:ext cx="1104867" cy="10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AC192E-2FC3-4560-A8F6-C17CCD934D5D}"/>
              </a:ext>
            </a:extLst>
          </p:cNvPr>
          <p:cNvCxnSpPr/>
          <p:nvPr/>
        </p:nvCxnSpPr>
        <p:spPr>
          <a:xfrm flipV="1">
            <a:off x="5386619" y="2505494"/>
            <a:ext cx="1104867" cy="10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28F883-4925-421B-8295-9290EEA66CAE}"/>
              </a:ext>
            </a:extLst>
          </p:cNvPr>
          <p:cNvCxnSpPr/>
          <p:nvPr/>
        </p:nvCxnSpPr>
        <p:spPr>
          <a:xfrm flipV="1">
            <a:off x="8117483" y="2505493"/>
            <a:ext cx="1104867" cy="10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84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8" grpId="0" animBg="1"/>
      <p:bldP spid="19" grpId="0" animBg="1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FA67A79-191C-4C7A-AE9B-B400D75F7C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63765" y="6230538"/>
            <a:ext cx="1088108" cy="6274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44BE3D0-564B-4538-86ED-F3E470DF8E4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64965" y="6092791"/>
            <a:ext cx="1210642" cy="81858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4C68DAE-A196-48D5-81F7-3AE1EA72F2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64002" y="6467871"/>
            <a:ext cx="550577" cy="372278"/>
          </a:xfrm>
          <a:prstGeom prst="rect">
            <a:avLst/>
          </a:prstGeom>
        </p:spPr>
      </p:pic>
      <p:pic>
        <p:nvPicPr>
          <p:cNvPr id="21" name="Picture 20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95C4659D-09FF-4221-9D97-10BA5C1F43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" y="404363"/>
            <a:ext cx="2066924" cy="2015738"/>
          </a:xfrm>
          <a:prstGeom prst="rect">
            <a:avLst/>
          </a:prstGeom>
        </p:spPr>
      </p:pic>
      <p:pic>
        <p:nvPicPr>
          <p:cNvPr id="22" name="Picture 21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EE7166B4-C047-46AF-B196-C3869CE80A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61" y="414405"/>
            <a:ext cx="2066925" cy="2015738"/>
          </a:xfrm>
          <a:prstGeom prst="rect">
            <a:avLst/>
          </a:prstGeom>
        </p:spPr>
      </p:pic>
      <p:pic>
        <p:nvPicPr>
          <p:cNvPr id="23" name="Picture 22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3E707642-EA96-4CE2-884A-C5C6E21F19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125" y="437781"/>
            <a:ext cx="2066925" cy="201573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59AAD7-FED4-4832-B6F7-0742C793AB16}"/>
              </a:ext>
            </a:extLst>
          </p:cNvPr>
          <p:cNvGrpSpPr/>
          <p:nvPr/>
        </p:nvGrpSpPr>
        <p:grpSpPr>
          <a:xfrm>
            <a:off x="543012" y="2227352"/>
            <a:ext cx="4779759" cy="1037526"/>
            <a:chOff x="1255280" y="3295757"/>
            <a:chExt cx="3958894" cy="1037526"/>
          </a:xfrm>
        </p:grpSpPr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741EEE12-9018-4955-A4A0-AA37024DCFC7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8F834A4-20E2-4970-A7BB-E9B8C25E0144}"/>
                </a:ext>
              </a:extLst>
            </p:cNvPr>
            <p:cNvSpPr txBox="1"/>
            <p:nvPr/>
          </p:nvSpPr>
          <p:spPr>
            <a:xfrm>
              <a:off x="2552707" y="368695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C7D655D-41D7-43E4-A531-5440B96CDD76}"/>
              </a:ext>
            </a:extLst>
          </p:cNvPr>
          <p:cNvSpPr/>
          <p:nvPr/>
        </p:nvSpPr>
        <p:spPr>
          <a:xfrm>
            <a:off x="872323" y="1005780"/>
            <a:ext cx="535630" cy="5210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10164C-BE02-4F96-BAD7-4A8C3A164C26}"/>
              </a:ext>
            </a:extLst>
          </p:cNvPr>
          <p:cNvSpPr/>
          <p:nvPr/>
        </p:nvSpPr>
        <p:spPr>
          <a:xfrm>
            <a:off x="2791675" y="1055685"/>
            <a:ext cx="562426" cy="5187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439392-6920-4B6A-8145-B5B57EAFD781}"/>
              </a:ext>
            </a:extLst>
          </p:cNvPr>
          <p:cNvSpPr/>
          <p:nvPr/>
        </p:nvSpPr>
        <p:spPr>
          <a:xfrm>
            <a:off x="4506795" y="1066792"/>
            <a:ext cx="542379" cy="5081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9B3F759-632B-461F-839A-CB9B41FA9CA5}"/>
              </a:ext>
            </a:extLst>
          </p:cNvPr>
          <p:cNvSpPr/>
          <p:nvPr/>
        </p:nvSpPr>
        <p:spPr>
          <a:xfrm>
            <a:off x="207768" y="3513681"/>
            <a:ext cx="5730240" cy="251187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6350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B01ADA-E4AC-4B57-86DA-009539E5BF41}"/>
              </a:ext>
            </a:extLst>
          </p:cNvPr>
          <p:cNvSpPr txBox="1"/>
          <p:nvPr/>
        </p:nvSpPr>
        <p:spPr>
          <a:xfrm>
            <a:off x="1071789" y="3795152"/>
            <a:ext cx="473426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      3    =     6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1BA9C1-B40A-466D-97D3-3BF275F86A89}"/>
              </a:ext>
            </a:extLst>
          </p:cNvPr>
          <p:cNvSpPr/>
          <p:nvPr/>
        </p:nvSpPr>
        <p:spPr>
          <a:xfrm>
            <a:off x="1022058" y="3887942"/>
            <a:ext cx="635091" cy="5376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2ACBF0-9EDE-4775-A7D6-53BCC632ED21}"/>
              </a:ext>
            </a:extLst>
          </p:cNvPr>
          <p:cNvSpPr txBox="1"/>
          <p:nvPr/>
        </p:nvSpPr>
        <p:spPr>
          <a:xfrm>
            <a:off x="6631059" y="666504"/>
            <a:ext cx="53670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35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   6 : 3 = 2 </a:t>
            </a:r>
            <a:r>
              <a:rPr lang="en-US" sz="35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5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B56A34-D174-4A05-9658-45AC64070335}"/>
              </a:ext>
            </a:extLst>
          </p:cNvPr>
          <p:cNvSpPr/>
          <p:nvPr/>
        </p:nvSpPr>
        <p:spPr>
          <a:xfrm>
            <a:off x="9081180" y="2172271"/>
            <a:ext cx="4667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0FE45F6-4031-4655-A2AD-B6994941C380}"/>
              </a:ext>
            </a:extLst>
          </p:cNvPr>
          <p:cNvCxnSpPr>
            <a:cxnSpLocks/>
            <a:endCxn id="40" idx="0"/>
          </p:cNvCxnSpPr>
          <p:nvPr/>
        </p:nvCxnSpPr>
        <p:spPr>
          <a:xfrm flipH="1">
            <a:off x="1299380" y="4502676"/>
            <a:ext cx="19469" cy="66464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2659340-67D6-4FE2-8113-EB8CEA303022}"/>
              </a:ext>
            </a:extLst>
          </p:cNvPr>
          <p:cNvSpPr/>
          <p:nvPr/>
        </p:nvSpPr>
        <p:spPr>
          <a:xfrm>
            <a:off x="400773" y="5167316"/>
            <a:ext cx="1797214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0B4A884-9F4E-4733-A3C4-0C8B8E104E54}"/>
              </a:ext>
            </a:extLst>
          </p:cNvPr>
          <p:cNvCxnSpPr>
            <a:cxnSpLocks/>
          </p:cNvCxnSpPr>
          <p:nvPr/>
        </p:nvCxnSpPr>
        <p:spPr>
          <a:xfrm>
            <a:off x="3411054" y="4510376"/>
            <a:ext cx="0" cy="65694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336433B-0B6E-47DE-A0E3-E2284824044D}"/>
              </a:ext>
            </a:extLst>
          </p:cNvPr>
          <p:cNvSpPr/>
          <p:nvPr/>
        </p:nvSpPr>
        <p:spPr>
          <a:xfrm>
            <a:off x="2461883" y="5196258"/>
            <a:ext cx="1797214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8DA2C96-5921-446F-AF1C-083B9BB504C2}"/>
              </a:ext>
            </a:extLst>
          </p:cNvPr>
          <p:cNvCxnSpPr>
            <a:cxnSpLocks/>
          </p:cNvCxnSpPr>
          <p:nvPr/>
        </p:nvCxnSpPr>
        <p:spPr>
          <a:xfrm>
            <a:off x="5130454" y="4518427"/>
            <a:ext cx="0" cy="648889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FDD0AE0-A921-48E0-894A-1F76BD2F4352}"/>
              </a:ext>
            </a:extLst>
          </p:cNvPr>
          <p:cNvSpPr/>
          <p:nvPr/>
        </p:nvSpPr>
        <p:spPr>
          <a:xfrm>
            <a:off x="4533154" y="5195841"/>
            <a:ext cx="1166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719DBFE-1835-45EC-A7EB-46704EA4CCE9}"/>
              </a:ext>
            </a:extLst>
          </p:cNvPr>
          <p:cNvSpPr/>
          <p:nvPr/>
        </p:nvSpPr>
        <p:spPr>
          <a:xfrm>
            <a:off x="6704657" y="3630097"/>
            <a:ext cx="5131949" cy="24017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41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ta </a:t>
            </a:r>
            <a:r>
              <a:rPr kumimoji="0" lang="en-US" sz="4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41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1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41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1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kia.</a:t>
            </a:r>
            <a:endParaRPr kumimoji="0" lang="en-US" sz="41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711621" y="1821402"/>
            <a:ext cx="4805238" cy="2867726"/>
            <a:chOff x="603504" y="1132609"/>
            <a:chExt cx="4805238" cy="2867726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6000" y1="66749" x2="21000" y2="86453"/>
                          <a14:foregroundMark x1="5125" y1="69951" x2="8000" y2="95320"/>
                          <a14:foregroundMark x1="10000" y1="61330" x2="16500" y2="66749"/>
                          <a14:foregroundMark x1="13625" y1="50493" x2="17500" y2="52463"/>
                          <a14:foregroundMark x1="5875" y1="57389" x2="3000" y2="34236"/>
                          <a14:foregroundMark x1="4625" y1="27833" x2="10750" y2="23892"/>
                          <a14:foregroundMark x1="14125" y1="18227" x2="23250" y2="33744"/>
                          <a14:foregroundMark x1="27000" y1="46552" x2="38375" y2="57635"/>
                          <a14:foregroundMark x1="44375" y1="42857" x2="45625" y2="60591"/>
                          <a14:foregroundMark x1="26875" y1="73153" x2="61000" y2="73892"/>
                          <a14:foregroundMark x1="14875" y1="95567" x2="84125" y2="97044"/>
                          <a14:foregroundMark x1="12250" y1="97044" x2="18000" y2="88916"/>
                          <a14:foregroundMark x1="26125" y1="85222" x2="34500" y2="83744"/>
                          <a14:foregroundMark x1="35375" y1="82512" x2="53875" y2="84236"/>
                          <a14:foregroundMark x1="29500" y1="98276" x2="42125" y2="97537"/>
                          <a14:foregroundMark x1="35500" y1="77833" x2="52375" y2="79557"/>
                          <a14:foregroundMark x1="37250" y1="66502" x2="50250" y2="66502"/>
                          <a14:foregroundMark x1="55375" y1="40640" x2="62875" y2="54187"/>
                          <a14:foregroundMark x1="60750" y1="33498" x2="63625" y2="35468"/>
                          <a14:foregroundMark x1="74250" y1="22167" x2="78500" y2="22414"/>
                          <a14:foregroundMark x1="76250" y1="73892" x2="81625" y2="79803"/>
                          <a14:foregroundMark x1="54750" y1="91626" x2="68000" y2="84483"/>
                          <a14:foregroundMark x1="83750" y1="84236" x2="92750" y2="80542"/>
                          <a14:foregroundMark x1="96500" y1="63054" x2="94750" y2="96798"/>
                          <a14:foregroundMark x1="67250" y1="52463" x2="74750" y2="43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" y="1132609"/>
              <a:ext cx="4805238" cy="2867726"/>
            </a:xfrm>
            <a:prstGeom prst="rect">
              <a:avLst/>
            </a:prstGeom>
          </p:spPr>
        </p:pic>
        <p:sp>
          <p:nvSpPr>
            <p:cNvPr id="53" name="Rectangle: Rounded Corners 2">
              <a:extLst>
                <a:ext uri="{FF2B5EF4-FFF2-40B4-BE49-F238E27FC236}">
                  <a16:creationId xmlns:a16="http://schemas.microsoft.com/office/drawing/2014/main" id="{A3F09181-DF86-4F51-9F31-BE451288FCF1}"/>
                </a:ext>
              </a:extLst>
            </p:cNvPr>
            <p:cNvSpPr/>
            <p:nvPr/>
          </p:nvSpPr>
          <p:spPr>
            <a:xfrm>
              <a:off x="1063023" y="3411055"/>
              <a:ext cx="3515360" cy="58928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/>
                <a:t>Thảo</a:t>
              </a:r>
              <a:r>
                <a:rPr lang="en-US" sz="2800" b="1" dirty="0"/>
                <a:t> </a:t>
              </a:r>
              <a:r>
                <a:rPr lang="en-US" sz="2800" b="1" dirty="0" err="1"/>
                <a:t>luận</a:t>
              </a:r>
              <a:r>
                <a:rPr lang="en-US" sz="2800" b="1" dirty="0"/>
                <a:t> </a:t>
              </a:r>
              <a:r>
                <a:rPr lang="en-US" sz="2800" b="1" dirty="0" err="1"/>
                <a:t>nhóm</a:t>
              </a:r>
              <a:r>
                <a:rPr lang="en-US" sz="2800" b="1" dirty="0"/>
                <a:t> 4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A4E0220-6948-40BB-BC83-60B658522249}"/>
              </a:ext>
            </a:extLst>
          </p:cNvPr>
          <p:cNvGrpSpPr/>
          <p:nvPr/>
        </p:nvGrpSpPr>
        <p:grpSpPr>
          <a:xfrm rot="20873993" flipV="1">
            <a:off x="324548" y="4671634"/>
            <a:ext cx="6396990" cy="1309176"/>
            <a:chOff x="-637113" y="1309602"/>
            <a:chExt cx="6335092" cy="2195685"/>
          </a:xfrm>
          <a:solidFill>
            <a:srgbClr val="FFFF00"/>
          </a:solidFill>
        </p:grpSpPr>
        <p:sp>
          <p:nvSpPr>
            <p:cNvPr id="56" name="Rounded Rectangular Callout 3">
              <a:extLst>
                <a:ext uri="{FF2B5EF4-FFF2-40B4-BE49-F238E27FC236}">
                  <a16:creationId xmlns:a16="http://schemas.microsoft.com/office/drawing/2014/main" id="{23B3768E-4D95-432C-80A2-AF7E74E20543}"/>
                </a:ext>
              </a:extLst>
            </p:cNvPr>
            <p:cNvSpPr/>
            <p:nvPr/>
          </p:nvSpPr>
          <p:spPr>
            <a:xfrm rot="20926940">
              <a:off x="-637113" y="1309602"/>
              <a:ext cx="6335092" cy="2195685"/>
            </a:xfrm>
            <a:prstGeom prst="wedgeRoundRectCallout">
              <a:avLst>
                <a:gd name="adj1" fmla="val 53053"/>
                <a:gd name="adj2" fmla="val 90972"/>
                <a:gd name="adj3" fmla="val 16667"/>
              </a:avLst>
            </a:prstGeom>
            <a:grp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A1C7B0-BE9D-4D4F-BBDB-3CE8F26D91BB}"/>
                </a:ext>
              </a:extLst>
            </p:cNvPr>
            <p:cNvSpPr txBox="1"/>
            <p:nvPr/>
          </p:nvSpPr>
          <p:spPr>
            <a:xfrm rot="10117488">
              <a:off x="-396217" y="1774676"/>
              <a:ext cx="5817847" cy="1693035"/>
            </a:xfrm>
            <a:prstGeom prst="roundRect">
              <a:avLst>
                <a:gd name="adj" fmla="val 9665"/>
              </a:avLst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+mj-lt"/>
                  <a:ea typeface="Times New Roman" panose="02020603050405020304" pitchFamily="18" charset="0"/>
                </a:rPr>
                <a:t>Viết phép tính tương ứng với hình vẽ và giải bài toán.</a:t>
              </a:r>
              <a:endParaRPr lang="en-US" sz="2800" b="1" dirty="0"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C66282-B642-44BA-99EE-562642E01EFB}"/>
              </a:ext>
            </a:extLst>
          </p:cNvPr>
          <p:cNvCxnSpPr/>
          <p:nvPr/>
        </p:nvCxnSpPr>
        <p:spPr>
          <a:xfrm flipV="1">
            <a:off x="685003" y="876107"/>
            <a:ext cx="903632" cy="10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DC66282-B642-44BA-99EE-562642E01EFB}"/>
              </a:ext>
            </a:extLst>
          </p:cNvPr>
          <p:cNvCxnSpPr/>
          <p:nvPr/>
        </p:nvCxnSpPr>
        <p:spPr>
          <a:xfrm flipV="1">
            <a:off x="2597788" y="870835"/>
            <a:ext cx="903632" cy="10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DC66282-B642-44BA-99EE-562642E01EFB}"/>
              </a:ext>
            </a:extLst>
          </p:cNvPr>
          <p:cNvCxnSpPr/>
          <p:nvPr/>
        </p:nvCxnSpPr>
        <p:spPr>
          <a:xfrm flipV="1">
            <a:off x="4403441" y="920785"/>
            <a:ext cx="903632" cy="10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4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65729 0.2261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65" y="11296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/>
      <p:bldP spid="36" grpId="0" animBg="1"/>
      <p:bldP spid="36" grpId="1" animBg="1"/>
      <p:bldP spid="37" grpId="0" uiExpand="1" build="p"/>
      <p:bldP spid="38" grpId="0"/>
      <p:bldP spid="38" grpId="1"/>
      <p:bldP spid="40" grpId="0" animBg="1"/>
      <p:bldP spid="42" grpId="0" animBg="1"/>
      <p:bldP spid="44" grpId="0" animBg="1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9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92641" y="184695"/>
            <a:ext cx="9020597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cs typeface="Arial" panose="020B0604020202020204" pitchFamily="34" charset="0"/>
              </a:rPr>
              <a:t>Bài</a:t>
            </a:r>
            <a:r>
              <a:rPr lang="en-US" sz="4000" b="1" dirty="0">
                <a:cs typeface="Arial" panose="020B0604020202020204" pitchFamily="34" charset="0"/>
              </a:rPr>
              <a:t> 1 (T39). </a:t>
            </a:r>
            <a:r>
              <a:rPr lang="en-US" sz="4000" b="1" dirty="0" err="1">
                <a:solidFill>
                  <a:srgbClr val="0033CC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0033CC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0033CC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0033CC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88503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71921" y="2452254"/>
              <a:ext cx="598975" cy="51532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7295160" y="1506753"/>
            <a:ext cx="5572539" cy="2308324"/>
            <a:chOff x="5865730" y="1129066"/>
            <a:chExt cx="5572539" cy="230832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865730" y="1129066"/>
              <a:ext cx="55725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1901" y="1350617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1901" y="2087436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09" y="1219693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840544" y="-378357"/>
            <a:ext cx="5256569" cy="1512028"/>
            <a:chOff x="5037881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5037881" y="112899"/>
              <a:ext cx="3322124" cy="588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500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Rung </a:t>
              </a:r>
              <a:r>
                <a:rPr lang="en-US" sz="4500" b="1" kern="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chuông</a:t>
              </a:r>
              <a:r>
                <a:rPr lang="en-US" sz="4500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500" b="1" kern="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vàng</a:t>
              </a:r>
              <a:endParaRPr lang="en-US" sz="45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68228"/>
          <a:stretch/>
        </p:blipFill>
        <p:spPr>
          <a:xfrm>
            <a:off x="6922659" y="21281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1" y="151000"/>
            <a:ext cx="4579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Bài</a:t>
            </a:r>
            <a:r>
              <a:rPr lang="en-US" sz="4400" b="1" dirty="0">
                <a:solidFill>
                  <a:srgbClr val="FF0000"/>
                </a:solidFill>
              </a:rPr>
              <a:t> 2 (T39).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" name="tieng-dem-nguoc-10-giay-bao-het-gio-www_hieuu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952" y="-576347"/>
            <a:ext cx="492108" cy="487363"/>
          </a:xfrm>
          <a:prstGeom prst="rect">
            <a:avLst/>
          </a:prstGeom>
        </p:spPr>
      </p:pic>
      <p:pic>
        <p:nvPicPr>
          <p:cNvPr id="67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69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83093" y="6318408"/>
            <a:ext cx="2343079" cy="535980"/>
          </a:xfrm>
          <a:prstGeom prst="rect">
            <a:avLst/>
          </a:prstGeom>
        </p:spPr>
      </p:pic>
      <p:pic>
        <p:nvPicPr>
          <p:cNvPr id="83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8508" r="116" b="53658"/>
          <a:stretch/>
        </p:blipFill>
        <p:spPr>
          <a:xfrm rot="18964200">
            <a:off x="9200885" y="5958715"/>
            <a:ext cx="663730" cy="75979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907" y="3988090"/>
            <a:ext cx="1541444" cy="2426418"/>
          </a:xfrm>
          <a:prstGeom prst="rect">
            <a:avLst/>
          </a:prstGeom>
        </p:spPr>
      </p:pic>
      <p:pic>
        <p:nvPicPr>
          <p:cNvPr id="121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8508" r="116" b="53658"/>
          <a:stretch/>
        </p:blipFill>
        <p:spPr>
          <a:xfrm rot="18964200">
            <a:off x="9961648" y="6001976"/>
            <a:ext cx="663730" cy="759794"/>
          </a:xfrm>
          <a:prstGeom prst="rect">
            <a:avLst/>
          </a:prstGeom>
        </p:spPr>
      </p:pic>
      <p:pic>
        <p:nvPicPr>
          <p:cNvPr id="122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8508" r="116" b="53658"/>
          <a:stretch/>
        </p:blipFill>
        <p:spPr>
          <a:xfrm rot="18964200">
            <a:off x="10587053" y="5974264"/>
            <a:ext cx="663730" cy="759794"/>
          </a:xfrm>
          <a:prstGeom prst="rect">
            <a:avLst/>
          </a:prstGeom>
        </p:spPr>
      </p:pic>
      <p:pic>
        <p:nvPicPr>
          <p:cNvPr id="123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8508" r="116" b="53658"/>
          <a:stretch/>
        </p:blipFill>
        <p:spPr>
          <a:xfrm rot="18964200">
            <a:off x="11492544" y="5986577"/>
            <a:ext cx="663730" cy="759794"/>
          </a:xfrm>
          <a:prstGeom prst="rect">
            <a:avLst/>
          </a:prstGeom>
        </p:spPr>
      </p:pic>
      <p:pic>
        <p:nvPicPr>
          <p:cNvPr id="124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8508" r="116" b="53658"/>
          <a:stretch/>
        </p:blipFill>
        <p:spPr>
          <a:xfrm rot="18964200">
            <a:off x="11008508" y="6001975"/>
            <a:ext cx="663730" cy="759794"/>
          </a:xfrm>
          <a:prstGeom prst="rect">
            <a:avLst/>
          </a:prstGeom>
        </p:spPr>
      </p:pic>
      <p:pic>
        <p:nvPicPr>
          <p:cNvPr id="127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128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04186" y="6165516"/>
            <a:ext cx="2870937" cy="656728"/>
          </a:xfrm>
          <a:prstGeom prst="rect">
            <a:avLst/>
          </a:prstGeom>
        </p:spPr>
      </p:pic>
      <p:grpSp>
        <p:nvGrpSpPr>
          <p:cNvPr id="133" name="Group 132"/>
          <p:cNvGrpSpPr/>
          <p:nvPr/>
        </p:nvGrpSpPr>
        <p:grpSpPr>
          <a:xfrm>
            <a:off x="2954260" y="5113804"/>
            <a:ext cx="1086086" cy="1561358"/>
            <a:chOff x="2371774" y="4585824"/>
            <a:chExt cx="1086086" cy="1561358"/>
          </a:xfrm>
        </p:grpSpPr>
        <p:grpSp>
          <p:nvGrpSpPr>
            <p:cNvPr id="134" name="Group 133"/>
            <p:cNvGrpSpPr/>
            <p:nvPr/>
          </p:nvGrpSpPr>
          <p:grpSpPr>
            <a:xfrm rot="691590">
              <a:off x="2371774" y="4585824"/>
              <a:ext cx="1086086" cy="1561358"/>
              <a:chOff x="2923642" y="4838802"/>
              <a:chExt cx="1086086" cy="1561358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FC07CF22-6672-4498-8851-81F656518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1698" y="5078027"/>
                <a:ext cx="89974" cy="1322133"/>
              </a:xfrm>
              <a:prstGeom prst="rect">
                <a:avLst/>
              </a:prstGeom>
            </p:spPr>
          </p:pic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95106B86-5293-4B96-B58C-EB2E33C85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23642" y="4838802"/>
                <a:ext cx="1086086" cy="892273"/>
              </a:xfrm>
              <a:prstGeom prst="rect">
                <a:avLst/>
              </a:prstGeom>
            </p:spPr>
          </p:pic>
        </p:grpSp>
        <p:sp>
          <p:nvSpPr>
            <p:cNvPr id="135" name="Freeform 134"/>
            <p:cNvSpPr/>
            <p:nvPr/>
          </p:nvSpPr>
          <p:spPr>
            <a:xfrm>
              <a:off x="2520017" y="5473036"/>
              <a:ext cx="311447" cy="372862"/>
            </a:xfrm>
            <a:custGeom>
              <a:avLst/>
              <a:gdLst>
                <a:gd name="connsiteX0" fmla="*/ 311447 w 311447"/>
                <a:gd name="connsiteY0" fmla="*/ 372862 h 372862"/>
                <a:gd name="connsiteX1" fmla="*/ 311447 w 311447"/>
                <a:gd name="connsiteY1" fmla="*/ 372862 h 372862"/>
                <a:gd name="connsiteX2" fmla="*/ 249303 w 311447"/>
                <a:gd name="connsiteY2" fmla="*/ 319596 h 372862"/>
                <a:gd name="connsiteX3" fmla="*/ 231548 w 311447"/>
                <a:gd name="connsiteY3" fmla="*/ 292963 h 372862"/>
                <a:gd name="connsiteX4" fmla="*/ 196037 w 311447"/>
                <a:gd name="connsiteY4" fmla="*/ 257452 h 372862"/>
                <a:gd name="connsiteX5" fmla="*/ 160527 w 311447"/>
                <a:gd name="connsiteY5" fmla="*/ 204186 h 372862"/>
                <a:gd name="connsiteX6" fmla="*/ 125016 w 311447"/>
                <a:gd name="connsiteY6" fmla="*/ 168675 h 372862"/>
                <a:gd name="connsiteX7" fmla="*/ 89505 w 311447"/>
                <a:gd name="connsiteY7" fmla="*/ 124287 h 372862"/>
                <a:gd name="connsiteX8" fmla="*/ 53995 w 311447"/>
                <a:gd name="connsiteY8" fmla="*/ 71021 h 372862"/>
                <a:gd name="connsiteX9" fmla="*/ 45117 w 311447"/>
                <a:gd name="connsiteY9" fmla="*/ 44388 h 372862"/>
                <a:gd name="connsiteX10" fmla="*/ 729 w 311447"/>
                <a:gd name="connsiteY10" fmla="*/ 8877 h 372862"/>
                <a:gd name="connsiteX11" fmla="*/ 729 w 311447"/>
                <a:gd name="connsiteY11" fmla="*/ 0 h 372862"/>
                <a:gd name="connsiteX12" fmla="*/ 729 w 311447"/>
                <a:gd name="connsiteY12" fmla="*/ 0 h 372862"/>
                <a:gd name="connsiteX13" fmla="*/ 80628 w 311447"/>
                <a:gd name="connsiteY13" fmla="*/ 8877 h 372862"/>
                <a:gd name="connsiteX14" fmla="*/ 98383 w 311447"/>
                <a:gd name="connsiteY14" fmla="*/ 26633 h 372862"/>
                <a:gd name="connsiteX15" fmla="*/ 151649 w 311447"/>
                <a:gd name="connsiteY15" fmla="*/ 44388 h 372862"/>
                <a:gd name="connsiteX16" fmla="*/ 178282 w 311447"/>
                <a:gd name="connsiteY16" fmla="*/ 53266 h 372862"/>
                <a:gd name="connsiteX17" fmla="*/ 204915 w 311447"/>
                <a:gd name="connsiteY17" fmla="*/ 71021 h 372862"/>
                <a:gd name="connsiteX18" fmla="*/ 213793 w 311447"/>
                <a:gd name="connsiteY18" fmla="*/ 97654 h 372862"/>
                <a:gd name="connsiteX19" fmla="*/ 231548 w 311447"/>
                <a:gd name="connsiteY19" fmla="*/ 124287 h 372862"/>
                <a:gd name="connsiteX20" fmla="*/ 249303 w 311447"/>
                <a:gd name="connsiteY20" fmla="*/ 177553 h 372862"/>
                <a:gd name="connsiteX21" fmla="*/ 258181 w 311447"/>
                <a:gd name="connsiteY21" fmla="*/ 257452 h 372862"/>
                <a:gd name="connsiteX22" fmla="*/ 267059 w 311447"/>
                <a:gd name="connsiteY22" fmla="*/ 301840 h 372862"/>
                <a:gd name="connsiteX23" fmla="*/ 267059 w 311447"/>
                <a:gd name="connsiteY23" fmla="*/ 301840 h 372862"/>
                <a:gd name="connsiteX24" fmla="*/ 151649 w 311447"/>
                <a:gd name="connsiteY24" fmla="*/ 301840 h 372862"/>
                <a:gd name="connsiteX25" fmla="*/ 98383 w 311447"/>
                <a:gd name="connsiteY25" fmla="*/ 284085 h 372862"/>
                <a:gd name="connsiteX26" fmla="*/ 62872 w 311447"/>
                <a:gd name="connsiteY26" fmla="*/ 230819 h 372862"/>
                <a:gd name="connsiteX27" fmla="*/ 36239 w 311447"/>
                <a:gd name="connsiteY27" fmla="*/ 177553 h 372862"/>
                <a:gd name="connsiteX28" fmla="*/ 27362 w 311447"/>
                <a:gd name="connsiteY28" fmla="*/ 44388 h 372862"/>
                <a:gd name="connsiteX29" fmla="*/ 18484 w 311447"/>
                <a:gd name="connsiteY29" fmla="*/ 17755 h 372862"/>
                <a:gd name="connsiteX30" fmla="*/ 18484 w 311447"/>
                <a:gd name="connsiteY30" fmla="*/ 17755 h 372862"/>
                <a:gd name="connsiteX31" fmla="*/ 311447 w 311447"/>
                <a:gd name="connsiteY31" fmla="*/ 372862 h 37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447" h="372862">
                  <a:moveTo>
                    <a:pt x="311447" y="372862"/>
                  </a:moveTo>
                  <a:lnTo>
                    <a:pt x="311447" y="372862"/>
                  </a:lnTo>
                  <a:cubicBezTo>
                    <a:pt x="290732" y="355107"/>
                    <a:pt x="268595" y="338888"/>
                    <a:pt x="249303" y="319596"/>
                  </a:cubicBezTo>
                  <a:cubicBezTo>
                    <a:pt x="241758" y="312051"/>
                    <a:pt x="238492" y="301064"/>
                    <a:pt x="231548" y="292963"/>
                  </a:cubicBezTo>
                  <a:cubicBezTo>
                    <a:pt x="220654" y="280253"/>
                    <a:pt x="205323" y="271381"/>
                    <a:pt x="196037" y="257452"/>
                  </a:cubicBezTo>
                  <a:cubicBezTo>
                    <a:pt x="184200" y="239697"/>
                    <a:pt x="175616" y="219275"/>
                    <a:pt x="160527" y="204186"/>
                  </a:cubicBezTo>
                  <a:lnTo>
                    <a:pt x="125016" y="168675"/>
                  </a:lnTo>
                  <a:cubicBezTo>
                    <a:pt x="105023" y="108697"/>
                    <a:pt x="132751" y="173711"/>
                    <a:pt x="89505" y="124287"/>
                  </a:cubicBezTo>
                  <a:cubicBezTo>
                    <a:pt x="75453" y="108228"/>
                    <a:pt x="65832" y="88776"/>
                    <a:pt x="53995" y="71021"/>
                  </a:cubicBezTo>
                  <a:cubicBezTo>
                    <a:pt x="48804" y="63235"/>
                    <a:pt x="50963" y="51695"/>
                    <a:pt x="45117" y="44388"/>
                  </a:cubicBezTo>
                  <a:cubicBezTo>
                    <a:pt x="-2374" y="-14975"/>
                    <a:pt x="36928" y="63176"/>
                    <a:pt x="729" y="8877"/>
                  </a:cubicBezTo>
                  <a:cubicBezTo>
                    <a:pt x="-912" y="6415"/>
                    <a:pt x="729" y="2959"/>
                    <a:pt x="729" y="0"/>
                  </a:cubicBezTo>
                  <a:lnTo>
                    <a:pt x="729" y="0"/>
                  </a:lnTo>
                  <a:cubicBezTo>
                    <a:pt x="27362" y="2959"/>
                    <a:pt x="54775" y="1826"/>
                    <a:pt x="80628" y="8877"/>
                  </a:cubicBezTo>
                  <a:cubicBezTo>
                    <a:pt x="88703" y="11079"/>
                    <a:pt x="90897" y="22890"/>
                    <a:pt x="98383" y="26633"/>
                  </a:cubicBezTo>
                  <a:cubicBezTo>
                    <a:pt x="115123" y="35003"/>
                    <a:pt x="133894" y="38470"/>
                    <a:pt x="151649" y="44388"/>
                  </a:cubicBezTo>
                  <a:cubicBezTo>
                    <a:pt x="160527" y="47347"/>
                    <a:pt x="170496" y="48075"/>
                    <a:pt x="178282" y="53266"/>
                  </a:cubicBezTo>
                  <a:lnTo>
                    <a:pt x="204915" y="71021"/>
                  </a:lnTo>
                  <a:cubicBezTo>
                    <a:pt x="207874" y="79899"/>
                    <a:pt x="209608" y="89284"/>
                    <a:pt x="213793" y="97654"/>
                  </a:cubicBezTo>
                  <a:cubicBezTo>
                    <a:pt x="218565" y="107197"/>
                    <a:pt x="227215" y="114537"/>
                    <a:pt x="231548" y="124287"/>
                  </a:cubicBezTo>
                  <a:cubicBezTo>
                    <a:pt x="239149" y="141390"/>
                    <a:pt x="249303" y="177553"/>
                    <a:pt x="249303" y="177553"/>
                  </a:cubicBezTo>
                  <a:cubicBezTo>
                    <a:pt x="252262" y="204186"/>
                    <a:pt x="254106" y="230967"/>
                    <a:pt x="258181" y="257452"/>
                  </a:cubicBezTo>
                  <a:cubicBezTo>
                    <a:pt x="267777" y="319822"/>
                    <a:pt x="267059" y="274944"/>
                    <a:pt x="267059" y="301840"/>
                  </a:cubicBezTo>
                  <a:lnTo>
                    <a:pt x="267059" y="301840"/>
                  </a:lnTo>
                  <a:cubicBezTo>
                    <a:pt x="191460" y="310240"/>
                    <a:pt x="205677" y="318048"/>
                    <a:pt x="151649" y="301840"/>
                  </a:cubicBezTo>
                  <a:cubicBezTo>
                    <a:pt x="133723" y="296462"/>
                    <a:pt x="98383" y="284085"/>
                    <a:pt x="98383" y="284085"/>
                  </a:cubicBezTo>
                  <a:cubicBezTo>
                    <a:pt x="47897" y="233599"/>
                    <a:pt x="88567" y="282209"/>
                    <a:pt x="62872" y="230819"/>
                  </a:cubicBezTo>
                  <a:cubicBezTo>
                    <a:pt x="28453" y="161980"/>
                    <a:pt x="58554" y="244496"/>
                    <a:pt x="36239" y="177553"/>
                  </a:cubicBezTo>
                  <a:cubicBezTo>
                    <a:pt x="33280" y="133165"/>
                    <a:pt x="32275" y="88603"/>
                    <a:pt x="27362" y="44388"/>
                  </a:cubicBezTo>
                  <a:cubicBezTo>
                    <a:pt x="26329" y="35087"/>
                    <a:pt x="18484" y="17755"/>
                    <a:pt x="18484" y="17755"/>
                  </a:cubicBezTo>
                  <a:lnTo>
                    <a:pt x="18484" y="17755"/>
                  </a:lnTo>
                  <a:lnTo>
                    <a:pt x="311447" y="372862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reeform 135"/>
            <p:cNvSpPr/>
            <p:nvPr/>
          </p:nvSpPr>
          <p:spPr>
            <a:xfrm rot="19751234" flipH="1">
              <a:off x="2726599" y="5557025"/>
              <a:ext cx="528910" cy="208774"/>
            </a:xfrm>
            <a:custGeom>
              <a:avLst/>
              <a:gdLst>
                <a:gd name="connsiteX0" fmla="*/ 311447 w 311447"/>
                <a:gd name="connsiteY0" fmla="*/ 372862 h 372862"/>
                <a:gd name="connsiteX1" fmla="*/ 311447 w 311447"/>
                <a:gd name="connsiteY1" fmla="*/ 372862 h 372862"/>
                <a:gd name="connsiteX2" fmla="*/ 249303 w 311447"/>
                <a:gd name="connsiteY2" fmla="*/ 319596 h 372862"/>
                <a:gd name="connsiteX3" fmla="*/ 231548 w 311447"/>
                <a:gd name="connsiteY3" fmla="*/ 292963 h 372862"/>
                <a:gd name="connsiteX4" fmla="*/ 196037 w 311447"/>
                <a:gd name="connsiteY4" fmla="*/ 257452 h 372862"/>
                <a:gd name="connsiteX5" fmla="*/ 160527 w 311447"/>
                <a:gd name="connsiteY5" fmla="*/ 204186 h 372862"/>
                <a:gd name="connsiteX6" fmla="*/ 125016 w 311447"/>
                <a:gd name="connsiteY6" fmla="*/ 168675 h 372862"/>
                <a:gd name="connsiteX7" fmla="*/ 89505 w 311447"/>
                <a:gd name="connsiteY7" fmla="*/ 124287 h 372862"/>
                <a:gd name="connsiteX8" fmla="*/ 53995 w 311447"/>
                <a:gd name="connsiteY8" fmla="*/ 71021 h 372862"/>
                <a:gd name="connsiteX9" fmla="*/ 45117 w 311447"/>
                <a:gd name="connsiteY9" fmla="*/ 44388 h 372862"/>
                <a:gd name="connsiteX10" fmla="*/ 729 w 311447"/>
                <a:gd name="connsiteY10" fmla="*/ 8877 h 372862"/>
                <a:gd name="connsiteX11" fmla="*/ 729 w 311447"/>
                <a:gd name="connsiteY11" fmla="*/ 0 h 372862"/>
                <a:gd name="connsiteX12" fmla="*/ 729 w 311447"/>
                <a:gd name="connsiteY12" fmla="*/ 0 h 372862"/>
                <a:gd name="connsiteX13" fmla="*/ 80628 w 311447"/>
                <a:gd name="connsiteY13" fmla="*/ 8877 h 372862"/>
                <a:gd name="connsiteX14" fmla="*/ 98383 w 311447"/>
                <a:gd name="connsiteY14" fmla="*/ 26633 h 372862"/>
                <a:gd name="connsiteX15" fmla="*/ 151649 w 311447"/>
                <a:gd name="connsiteY15" fmla="*/ 44388 h 372862"/>
                <a:gd name="connsiteX16" fmla="*/ 178282 w 311447"/>
                <a:gd name="connsiteY16" fmla="*/ 53266 h 372862"/>
                <a:gd name="connsiteX17" fmla="*/ 204915 w 311447"/>
                <a:gd name="connsiteY17" fmla="*/ 71021 h 372862"/>
                <a:gd name="connsiteX18" fmla="*/ 213793 w 311447"/>
                <a:gd name="connsiteY18" fmla="*/ 97654 h 372862"/>
                <a:gd name="connsiteX19" fmla="*/ 231548 w 311447"/>
                <a:gd name="connsiteY19" fmla="*/ 124287 h 372862"/>
                <a:gd name="connsiteX20" fmla="*/ 249303 w 311447"/>
                <a:gd name="connsiteY20" fmla="*/ 177553 h 372862"/>
                <a:gd name="connsiteX21" fmla="*/ 258181 w 311447"/>
                <a:gd name="connsiteY21" fmla="*/ 257452 h 372862"/>
                <a:gd name="connsiteX22" fmla="*/ 267059 w 311447"/>
                <a:gd name="connsiteY22" fmla="*/ 301840 h 372862"/>
                <a:gd name="connsiteX23" fmla="*/ 267059 w 311447"/>
                <a:gd name="connsiteY23" fmla="*/ 301840 h 372862"/>
                <a:gd name="connsiteX24" fmla="*/ 151649 w 311447"/>
                <a:gd name="connsiteY24" fmla="*/ 301840 h 372862"/>
                <a:gd name="connsiteX25" fmla="*/ 98383 w 311447"/>
                <a:gd name="connsiteY25" fmla="*/ 284085 h 372862"/>
                <a:gd name="connsiteX26" fmla="*/ 62872 w 311447"/>
                <a:gd name="connsiteY26" fmla="*/ 230819 h 372862"/>
                <a:gd name="connsiteX27" fmla="*/ 36239 w 311447"/>
                <a:gd name="connsiteY27" fmla="*/ 177553 h 372862"/>
                <a:gd name="connsiteX28" fmla="*/ 27362 w 311447"/>
                <a:gd name="connsiteY28" fmla="*/ 44388 h 372862"/>
                <a:gd name="connsiteX29" fmla="*/ 18484 w 311447"/>
                <a:gd name="connsiteY29" fmla="*/ 17755 h 372862"/>
                <a:gd name="connsiteX30" fmla="*/ 18484 w 311447"/>
                <a:gd name="connsiteY30" fmla="*/ 17755 h 372862"/>
                <a:gd name="connsiteX31" fmla="*/ 311447 w 311447"/>
                <a:gd name="connsiteY31" fmla="*/ 372862 h 37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447" h="372862">
                  <a:moveTo>
                    <a:pt x="311447" y="372862"/>
                  </a:moveTo>
                  <a:lnTo>
                    <a:pt x="311447" y="372862"/>
                  </a:lnTo>
                  <a:cubicBezTo>
                    <a:pt x="290732" y="355107"/>
                    <a:pt x="268595" y="338888"/>
                    <a:pt x="249303" y="319596"/>
                  </a:cubicBezTo>
                  <a:cubicBezTo>
                    <a:pt x="241758" y="312051"/>
                    <a:pt x="238492" y="301064"/>
                    <a:pt x="231548" y="292963"/>
                  </a:cubicBezTo>
                  <a:cubicBezTo>
                    <a:pt x="220654" y="280253"/>
                    <a:pt x="205323" y="271381"/>
                    <a:pt x="196037" y="257452"/>
                  </a:cubicBezTo>
                  <a:cubicBezTo>
                    <a:pt x="184200" y="239697"/>
                    <a:pt x="175616" y="219275"/>
                    <a:pt x="160527" y="204186"/>
                  </a:cubicBezTo>
                  <a:lnTo>
                    <a:pt x="125016" y="168675"/>
                  </a:lnTo>
                  <a:cubicBezTo>
                    <a:pt x="105023" y="108697"/>
                    <a:pt x="132751" y="173711"/>
                    <a:pt x="89505" y="124287"/>
                  </a:cubicBezTo>
                  <a:cubicBezTo>
                    <a:pt x="75453" y="108228"/>
                    <a:pt x="65832" y="88776"/>
                    <a:pt x="53995" y="71021"/>
                  </a:cubicBezTo>
                  <a:cubicBezTo>
                    <a:pt x="48804" y="63235"/>
                    <a:pt x="50963" y="51695"/>
                    <a:pt x="45117" y="44388"/>
                  </a:cubicBezTo>
                  <a:cubicBezTo>
                    <a:pt x="-2374" y="-14975"/>
                    <a:pt x="36928" y="63176"/>
                    <a:pt x="729" y="8877"/>
                  </a:cubicBezTo>
                  <a:cubicBezTo>
                    <a:pt x="-912" y="6415"/>
                    <a:pt x="729" y="2959"/>
                    <a:pt x="729" y="0"/>
                  </a:cubicBezTo>
                  <a:lnTo>
                    <a:pt x="729" y="0"/>
                  </a:lnTo>
                  <a:cubicBezTo>
                    <a:pt x="27362" y="2959"/>
                    <a:pt x="54775" y="1826"/>
                    <a:pt x="80628" y="8877"/>
                  </a:cubicBezTo>
                  <a:cubicBezTo>
                    <a:pt x="88703" y="11079"/>
                    <a:pt x="90897" y="22890"/>
                    <a:pt x="98383" y="26633"/>
                  </a:cubicBezTo>
                  <a:cubicBezTo>
                    <a:pt x="115123" y="35003"/>
                    <a:pt x="133894" y="38470"/>
                    <a:pt x="151649" y="44388"/>
                  </a:cubicBezTo>
                  <a:cubicBezTo>
                    <a:pt x="160527" y="47347"/>
                    <a:pt x="170496" y="48075"/>
                    <a:pt x="178282" y="53266"/>
                  </a:cubicBezTo>
                  <a:lnTo>
                    <a:pt x="204915" y="71021"/>
                  </a:lnTo>
                  <a:cubicBezTo>
                    <a:pt x="207874" y="79899"/>
                    <a:pt x="209608" y="89284"/>
                    <a:pt x="213793" y="97654"/>
                  </a:cubicBezTo>
                  <a:cubicBezTo>
                    <a:pt x="218565" y="107197"/>
                    <a:pt x="227215" y="114537"/>
                    <a:pt x="231548" y="124287"/>
                  </a:cubicBezTo>
                  <a:cubicBezTo>
                    <a:pt x="239149" y="141390"/>
                    <a:pt x="249303" y="177553"/>
                    <a:pt x="249303" y="177553"/>
                  </a:cubicBezTo>
                  <a:cubicBezTo>
                    <a:pt x="252262" y="204186"/>
                    <a:pt x="254106" y="230967"/>
                    <a:pt x="258181" y="257452"/>
                  </a:cubicBezTo>
                  <a:cubicBezTo>
                    <a:pt x="267777" y="319822"/>
                    <a:pt x="267059" y="274944"/>
                    <a:pt x="267059" y="301840"/>
                  </a:cubicBezTo>
                  <a:lnTo>
                    <a:pt x="267059" y="301840"/>
                  </a:lnTo>
                  <a:cubicBezTo>
                    <a:pt x="191460" y="310240"/>
                    <a:pt x="205677" y="318048"/>
                    <a:pt x="151649" y="301840"/>
                  </a:cubicBezTo>
                  <a:cubicBezTo>
                    <a:pt x="133723" y="296462"/>
                    <a:pt x="98383" y="284085"/>
                    <a:pt x="98383" y="284085"/>
                  </a:cubicBezTo>
                  <a:cubicBezTo>
                    <a:pt x="47897" y="233599"/>
                    <a:pt x="88567" y="282209"/>
                    <a:pt x="62872" y="230819"/>
                  </a:cubicBezTo>
                  <a:cubicBezTo>
                    <a:pt x="28453" y="161980"/>
                    <a:pt x="58554" y="244496"/>
                    <a:pt x="36239" y="177553"/>
                  </a:cubicBezTo>
                  <a:cubicBezTo>
                    <a:pt x="33280" y="133165"/>
                    <a:pt x="32275" y="88603"/>
                    <a:pt x="27362" y="44388"/>
                  </a:cubicBezTo>
                  <a:cubicBezTo>
                    <a:pt x="26329" y="35087"/>
                    <a:pt x="18484" y="17755"/>
                    <a:pt x="18484" y="17755"/>
                  </a:cubicBezTo>
                  <a:lnTo>
                    <a:pt x="18484" y="17755"/>
                  </a:lnTo>
                  <a:lnTo>
                    <a:pt x="311447" y="372862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4498885" y="5081169"/>
            <a:ext cx="1086086" cy="1561358"/>
            <a:chOff x="2371774" y="4585824"/>
            <a:chExt cx="1086086" cy="1561358"/>
          </a:xfrm>
        </p:grpSpPr>
        <p:grpSp>
          <p:nvGrpSpPr>
            <p:cNvPr id="140" name="Group 139"/>
            <p:cNvGrpSpPr/>
            <p:nvPr/>
          </p:nvGrpSpPr>
          <p:grpSpPr>
            <a:xfrm rot="691590">
              <a:off x="2371774" y="4585824"/>
              <a:ext cx="1086086" cy="1561358"/>
              <a:chOff x="2923642" y="4838802"/>
              <a:chExt cx="1086086" cy="1561358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FC07CF22-6672-4498-8851-81F656518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1698" y="5078027"/>
                <a:ext cx="89974" cy="1322133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id="{95106B86-5293-4B96-B58C-EB2E33C85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23642" y="4838802"/>
                <a:ext cx="1086086" cy="892273"/>
              </a:xfrm>
              <a:prstGeom prst="rect">
                <a:avLst/>
              </a:prstGeom>
            </p:spPr>
          </p:pic>
        </p:grpSp>
        <p:sp>
          <p:nvSpPr>
            <p:cNvPr id="141" name="Freeform 140"/>
            <p:cNvSpPr/>
            <p:nvPr/>
          </p:nvSpPr>
          <p:spPr>
            <a:xfrm>
              <a:off x="2520017" y="5473036"/>
              <a:ext cx="311447" cy="372862"/>
            </a:xfrm>
            <a:custGeom>
              <a:avLst/>
              <a:gdLst>
                <a:gd name="connsiteX0" fmla="*/ 311447 w 311447"/>
                <a:gd name="connsiteY0" fmla="*/ 372862 h 372862"/>
                <a:gd name="connsiteX1" fmla="*/ 311447 w 311447"/>
                <a:gd name="connsiteY1" fmla="*/ 372862 h 372862"/>
                <a:gd name="connsiteX2" fmla="*/ 249303 w 311447"/>
                <a:gd name="connsiteY2" fmla="*/ 319596 h 372862"/>
                <a:gd name="connsiteX3" fmla="*/ 231548 w 311447"/>
                <a:gd name="connsiteY3" fmla="*/ 292963 h 372862"/>
                <a:gd name="connsiteX4" fmla="*/ 196037 w 311447"/>
                <a:gd name="connsiteY4" fmla="*/ 257452 h 372862"/>
                <a:gd name="connsiteX5" fmla="*/ 160527 w 311447"/>
                <a:gd name="connsiteY5" fmla="*/ 204186 h 372862"/>
                <a:gd name="connsiteX6" fmla="*/ 125016 w 311447"/>
                <a:gd name="connsiteY6" fmla="*/ 168675 h 372862"/>
                <a:gd name="connsiteX7" fmla="*/ 89505 w 311447"/>
                <a:gd name="connsiteY7" fmla="*/ 124287 h 372862"/>
                <a:gd name="connsiteX8" fmla="*/ 53995 w 311447"/>
                <a:gd name="connsiteY8" fmla="*/ 71021 h 372862"/>
                <a:gd name="connsiteX9" fmla="*/ 45117 w 311447"/>
                <a:gd name="connsiteY9" fmla="*/ 44388 h 372862"/>
                <a:gd name="connsiteX10" fmla="*/ 729 w 311447"/>
                <a:gd name="connsiteY10" fmla="*/ 8877 h 372862"/>
                <a:gd name="connsiteX11" fmla="*/ 729 w 311447"/>
                <a:gd name="connsiteY11" fmla="*/ 0 h 372862"/>
                <a:gd name="connsiteX12" fmla="*/ 729 w 311447"/>
                <a:gd name="connsiteY12" fmla="*/ 0 h 372862"/>
                <a:gd name="connsiteX13" fmla="*/ 80628 w 311447"/>
                <a:gd name="connsiteY13" fmla="*/ 8877 h 372862"/>
                <a:gd name="connsiteX14" fmla="*/ 98383 w 311447"/>
                <a:gd name="connsiteY14" fmla="*/ 26633 h 372862"/>
                <a:gd name="connsiteX15" fmla="*/ 151649 w 311447"/>
                <a:gd name="connsiteY15" fmla="*/ 44388 h 372862"/>
                <a:gd name="connsiteX16" fmla="*/ 178282 w 311447"/>
                <a:gd name="connsiteY16" fmla="*/ 53266 h 372862"/>
                <a:gd name="connsiteX17" fmla="*/ 204915 w 311447"/>
                <a:gd name="connsiteY17" fmla="*/ 71021 h 372862"/>
                <a:gd name="connsiteX18" fmla="*/ 213793 w 311447"/>
                <a:gd name="connsiteY18" fmla="*/ 97654 h 372862"/>
                <a:gd name="connsiteX19" fmla="*/ 231548 w 311447"/>
                <a:gd name="connsiteY19" fmla="*/ 124287 h 372862"/>
                <a:gd name="connsiteX20" fmla="*/ 249303 w 311447"/>
                <a:gd name="connsiteY20" fmla="*/ 177553 h 372862"/>
                <a:gd name="connsiteX21" fmla="*/ 258181 w 311447"/>
                <a:gd name="connsiteY21" fmla="*/ 257452 h 372862"/>
                <a:gd name="connsiteX22" fmla="*/ 267059 w 311447"/>
                <a:gd name="connsiteY22" fmla="*/ 301840 h 372862"/>
                <a:gd name="connsiteX23" fmla="*/ 267059 w 311447"/>
                <a:gd name="connsiteY23" fmla="*/ 301840 h 372862"/>
                <a:gd name="connsiteX24" fmla="*/ 151649 w 311447"/>
                <a:gd name="connsiteY24" fmla="*/ 301840 h 372862"/>
                <a:gd name="connsiteX25" fmla="*/ 98383 w 311447"/>
                <a:gd name="connsiteY25" fmla="*/ 284085 h 372862"/>
                <a:gd name="connsiteX26" fmla="*/ 62872 w 311447"/>
                <a:gd name="connsiteY26" fmla="*/ 230819 h 372862"/>
                <a:gd name="connsiteX27" fmla="*/ 36239 w 311447"/>
                <a:gd name="connsiteY27" fmla="*/ 177553 h 372862"/>
                <a:gd name="connsiteX28" fmla="*/ 27362 w 311447"/>
                <a:gd name="connsiteY28" fmla="*/ 44388 h 372862"/>
                <a:gd name="connsiteX29" fmla="*/ 18484 w 311447"/>
                <a:gd name="connsiteY29" fmla="*/ 17755 h 372862"/>
                <a:gd name="connsiteX30" fmla="*/ 18484 w 311447"/>
                <a:gd name="connsiteY30" fmla="*/ 17755 h 372862"/>
                <a:gd name="connsiteX31" fmla="*/ 311447 w 311447"/>
                <a:gd name="connsiteY31" fmla="*/ 372862 h 37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447" h="372862">
                  <a:moveTo>
                    <a:pt x="311447" y="372862"/>
                  </a:moveTo>
                  <a:lnTo>
                    <a:pt x="311447" y="372862"/>
                  </a:lnTo>
                  <a:cubicBezTo>
                    <a:pt x="290732" y="355107"/>
                    <a:pt x="268595" y="338888"/>
                    <a:pt x="249303" y="319596"/>
                  </a:cubicBezTo>
                  <a:cubicBezTo>
                    <a:pt x="241758" y="312051"/>
                    <a:pt x="238492" y="301064"/>
                    <a:pt x="231548" y="292963"/>
                  </a:cubicBezTo>
                  <a:cubicBezTo>
                    <a:pt x="220654" y="280253"/>
                    <a:pt x="205323" y="271381"/>
                    <a:pt x="196037" y="257452"/>
                  </a:cubicBezTo>
                  <a:cubicBezTo>
                    <a:pt x="184200" y="239697"/>
                    <a:pt x="175616" y="219275"/>
                    <a:pt x="160527" y="204186"/>
                  </a:cubicBezTo>
                  <a:lnTo>
                    <a:pt x="125016" y="168675"/>
                  </a:lnTo>
                  <a:cubicBezTo>
                    <a:pt x="105023" y="108697"/>
                    <a:pt x="132751" y="173711"/>
                    <a:pt x="89505" y="124287"/>
                  </a:cubicBezTo>
                  <a:cubicBezTo>
                    <a:pt x="75453" y="108228"/>
                    <a:pt x="65832" y="88776"/>
                    <a:pt x="53995" y="71021"/>
                  </a:cubicBezTo>
                  <a:cubicBezTo>
                    <a:pt x="48804" y="63235"/>
                    <a:pt x="50963" y="51695"/>
                    <a:pt x="45117" y="44388"/>
                  </a:cubicBezTo>
                  <a:cubicBezTo>
                    <a:pt x="-2374" y="-14975"/>
                    <a:pt x="36928" y="63176"/>
                    <a:pt x="729" y="8877"/>
                  </a:cubicBezTo>
                  <a:cubicBezTo>
                    <a:pt x="-912" y="6415"/>
                    <a:pt x="729" y="2959"/>
                    <a:pt x="729" y="0"/>
                  </a:cubicBezTo>
                  <a:lnTo>
                    <a:pt x="729" y="0"/>
                  </a:lnTo>
                  <a:cubicBezTo>
                    <a:pt x="27362" y="2959"/>
                    <a:pt x="54775" y="1826"/>
                    <a:pt x="80628" y="8877"/>
                  </a:cubicBezTo>
                  <a:cubicBezTo>
                    <a:pt x="88703" y="11079"/>
                    <a:pt x="90897" y="22890"/>
                    <a:pt x="98383" y="26633"/>
                  </a:cubicBezTo>
                  <a:cubicBezTo>
                    <a:pt x="115123" y="35003"/>
                    <a:pt x="133894" y="38470"/>
                    <a:pt x="151649" y="44388"/>
                  </a:cubicBezTo>
                  <a:cubicBezTo>
                    <a:pt x="160527" y="47347"/>
                    <a:pt x="170496" y="48075"/>
                    <a:pt x="178282" y="53266"/>
                  </a:cubicBezTo>
                  <a:lnTo>
                    <a:pt x="204915" y="71021"/>
                  </a:lnTo>
                  <a:cubicBezTo>
                    <a:pt x="207874" y="79899"/>
                    <a:pt x="209608" y="89284"/>
                    <a:pt x="213793" y="97654"/>
                  </a:cubicBezTo>
                  <a:cubicBezTo>
                    <a:pt x="218565" y="107197"/>
                    <a:pt x="227215" y="114537"/>
                    <a:pt x="231548" y="124287"/>
                  </a:cubicBezTo>
                  <a:cubicBezTo>
                    <a:pt x="239149" y="141390"/>
                    <a:pt x="249303" y="177553"/>
                    <a:pt x="249303" y="177553"/>
                  </a:cubicBezTo>
                  <a:cubicBezTo>
                    <a:pt x="252262" y="204186"/>
                    <a:pt x="254106" y="230967"/>
                    <a:pt x="258181" y="257452"/>
                  </a:cubicBezTo>
                  <a:cubicBezTo>
                    <a:pt x="267777" y="319822"/>
                    <a:pt x="267059" y="274944"/>
                    <a:pt x="267059" y="301840"/>
                  </a:cubicBezTo>
                  <a:lnTo>
                    <a:pt x="267059" y="301840"/>
                  </a:lnTo>
                  <a:cubicBezTo>
                    <a:pt x="191460" y="310240"/>
                    <a:pt x="205677" y="318048"/>
                    <a:pt x="151649" y="301840"/>
                  </a:cubicBezTo>
                  <a:cubicBezTo>
                    <a:pt x="133723" y="296462"/>
                    <a:pt x="98383" y="284085"/>
                    <a:pt x="98383" y="284085"/>
                  </a:cubicBezTo>
                  <a:cubicBezTo>
                    <a:pt x="47897" y="233599"/>
                    <a:pt x="88567" y="282209"/>
                    <a:pt x="62872" y="230819"/>
                  </a:cubicBezTo>
                  <a:cubicBezTo>
                    <a:pt x="28453" y="161980"/>
                    <a:pt x="58554" y="244496"/>
                    <a:pt x="36239" y="177553"/>
                  </a:cubicBezTo>
                  <a:cubicBezTo>
                    <a:pt x="33280" y="133165"/>
                    <a:pt x="32275" y="88603"/>
                    <a:pt x="27362" y="44388"/>
                  </a:cubicBezTo>
                  <a:cubicBezTo>
                    <a:pt x="26329" y="35087"/>
                    <a:pt x="18484" y="17755"/>
                    <a:pt x="18484" y="17755"/>
                  </a:cubicBezTo>
                  <a:lnTo>
                    <a:pt x="18484" y="17755"/>
                  </a:lnTo>
                  <a:lnTo>
                    <a:pt x="311447" y="372862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 141"/>
            <p:cNvSpPr/>
            <p:nvPr/>
          </p:nvSpPr>
          <p:spPr>
            <a:xfrm rot="19751234" flipH="1">
              <a:off x="2726599" y="5557025"/>
              <a:ext cx="528910" cy="208774"/>
            </a:xfrm>
            <a:custGeom>
              <a:avLst/>
              <a:gdLst>
                <a:gd name="connsiteX0" fmla="*/ 311447 w 311447"/>
                <a:gd name="connsiteY0" fmla="*/ 372862 h 372862"/>
                <a:gd name="connsiteX1" fmla="*/ 311447 w 311447"/>
                <a:gd name="connsiteY1" fmla="*/ 372862 h 372862"/>
                <a:gd name="connsiteX2" fmla="*/ 249303 w 311447"/>
                <a:gd name="connsiteY2" fmla="*/ 319596 h 372862"/>
                <a:gd name="connsiteX3" fmla="*/ 231548 w 311447"/>
                <a:gd name="connsiteY3" fmla="*/ 292963 h 372862"/>
                <a:gd name="connsiteX4" fmla="*/ 196037 w 311447"/>
                <a:gd name="connsiteY4" fmla="*/ 257452 h 372862"/>
                <a:gd name="connsiteX5" fmla="*/ 160527 w 311447"/>
                <a:gd name="connsiteY5" fmla="*/ 204186 h 372862"/>
                <a:gd name="connsiteX6" fmla="*/ 125016 w 311447"/>
                <a:gd name="connsiteY6" fmla="*/ 168675 h 372862"/>
                <a:gd name="connsiteX7" fmla="*/ 89505 w 311447"/>
                <a:gd name="connsiteY7" fmla="*/ 124287 h 372862"/>
                <a:gd name="connsiteX8" fmla="*/ 53995 w 311447"/>
                <a:gd name="connsiteY8" fmla="*/ 71021 h 372862"/>
                <a:gd name="connsiteX9" fmla="*/ 45117 w 311447"/>
                <a:gd name="connsiteY9" fmla="*/ 44388 h 372862"/>
                <a:gd name="connsiteX10" fmla="*/ 729 w 311447"/>
                <a:gd name="connsiteY10" fmla="*/ 8877 h 372862"/>
                <a:gd name="connsiteX11" fmla="*/ 729 w 311447"/>
                <a:gd name="connsiteY11" fmla="*/ 0 h 372862"/>
                <a:gd name="connsiteX12" fmla="*/ 729 w 311447"/>
                <a:gd name="connsiteY12" fmla="*/ 0 h 372862"/>
                <a:gd name="connsiteX13" fmla="*/ 80628 w 311447"/>
                <a:gd name="connsiteY13" fmla="*/ 8877 h 372862"/>
                <a:gd name="connsiteX14" fmla="*/ 98383 w 311447"/>
                <a:gd name="connsiteY14" fmla="*/ 26633 h 372862"/>
                <a:gd name="connsiteX15" fmla="*/ 151649 w 311447"/>
                <a:gd name="connsiteY15" fmla="*/ 44388 h 372862"/>
                <a:gd name="connsiteX16" fmla="*/ 178282 w 311447"/>
                <a:gd name="connsiteY16" fmla="*/ 53266 h 372862"/>
                <a:gd name="connsiteX17" fmla="*/ 204915 w 311447"/>
                <a:gd name="connsiteY17" fmla="*/ 71021 h 372862"/>
                <a:gd name="connsiteX18" fmla="*/ 213793 w 311447"/>
                <a:gd name="connsiteY18" fmla="*/ 97654 h 372862"/>
                <a:gd name="connsiteX19" fmla="*/ 231548 w 311447"/>
                <a:gd name="connsiteY19" fmla="*/ 124287 h 372862"/>
                <a:gd name="connsiteX20" fmla="*/ 249303 w 311447"/>
                <a:gd name="connsiteY20" fmla="*/ 177553 h 372862"/>
                <a:gd name="connsiteX21" fmla="*/ 258181 w 311447"/>
                <a:gd name="connsiteY21" fmla="*/ 257452 h 372862"/>
                <a:gd name="connsiteX22" fmla="*/ 267059 w 311447"/>
                <a:gd name="connsiteY22" fmla="*/ 301840 h 372862"/>
                <a:gd name="connsiteX23" fmla="*/ 267059 w 311447"/>
                <a:gd name="connsiteY23" fmla="*/ 301840 h 372862"/>
                <a:gd name="connsiteX24" fmla="*/ 151649 w 311447"/>
                <a:gd name="connsiteY24" fmla="*/ 301840 h 372862"/>
                <a:gd name="connsiteX25" fmla="*/ 98383 w 311447"/>
                <a:gd name="connsiteY25" fmla="*/ 284085 h 372862"/>
                <a:gd name="connsiteX26" fmla="*/ 62872 w 311447"/>
                <a:gd name="connsiteY26" fmla="*/ 230819 h 372862"/>
                <a:gd name="connsiteX27" fmla="*/ 36239 w 311447"/>
                <a:gd name="connsiteY27" fmla="*/ 177553 h 372862"/>
                <a:gd name="connsiteX28" fmla="*/ 27362 w 311447"/>
                <a:gd name="connsiteY28" fmla="*/ 44388 h 372862"/>
                <a:gd name="connsiteX29" fmla="*/ 18484 w 311447"/>
                <a:gd name="connsiteY29" fmla="*/ 17755 h 372862"/>
                <a:gd name="connsiteX30" fmla="*/ 18484 w 311447"/>
                <a:gd name="connsiteY30" fmla="*/ 17755 h 372862"/>
                <a:gd name="connsiteX31" fmla="*/ 311447 w 311447"/>
                <a:gd name="connsiteY31" fmla="*/ 372862 h 37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447" h="372862">
                  <a:moveTo>
                    <a:pt x="311447" y="372862"/>
                  </a:moveTo>
                  <a:lnTo>
                    <a:pt x="311447" y="372862"/>
                  </a:lnTo>
                  <a:cubicBezTo>
                    <a:pt x="290732" y="355107"/>
                    <a:pt x="268595" y="338888"/>
                    <a:pt x="249303" y="319596"/>
                  </a:cubicBezTo>
                  <a:cubicBezTo>
                    <a:pt x="241758" y="312051"/>
                    <a:pt x="238492" y="301064"/>
                    <a:pt x="231548" y="292963"/>
                  </a:cubicBezTo>
                  <a:cubicBezTo>
                    <a:pt x="220654" y="280253"/>
                    <a:pt x="205323" y="271381"/>
                    <a:pt x="196037" y="257452"/>
                  </a:cubicBezTo>
                  <a:cubicBezTo>
                    <a:pt x="184200" y="239697"/>
                    <a:pt x="175616" y="219275"/>
                    <a:pt x="160527" y="204186"/>
                  </a:cubicBezTo>
                  <a:lnTo>
                    <a:pt x="125016" y="168675"/>
                  </a:lnTo>
                  <a:cubicBezTo>
                    <a:pt x="105023" y="108697"/>
                    <a:pt x="132751" y="173711"/>
                    <a:pt x="89505" y="124287"/>
                  </a:cubicBezTo>
                  <a:cubicBezTo>
                    <a:pt x="75453" y="108228"/>
                    <a:pt x="65832" y="88776"/>
                    <a:pt x="53995" y="71021"/>
                  </a:cubicBezTo>
                  <a:cubicBezTo>
                    <a:pt x="48804" y="63235"/>
                    <a:pt x="50963" y="51695"/>
                    <a:pt x="45117" y="44388"/>
                  </a:cubicBezTo>
                  <a:cubicBezTo>
                    <a:pt x="-2374" y="-14975"/>
                    <a:pt x="36928" y="63176"/>
                    <a:pt x="729" y="8877"/>
                  </a:cubicBezTo>
                  <a:cubicBezTo>
                    <a:pt x="-912" y="6415"/>
                    <a:pt x="729" y="2959"/>
                    <a:pt x="729" y="0"/>
                  </a:cubicBezTo>
                  <a:lnTo>
                    <a:pt x="729" y="0"/>
                  </a:lnTo>
                  <a:cubicBezTo>
                    <a:pt x="27362" y="2959"/>
                    <a:pt x="54775" y="1826"/>
                    <a:pt x="80628" y="8877"/>
                  </a:cubicBezTo>
                  <a:cubicBezTo>
                    <a:pt x="88703" y="11079"/>
                    <a:pt x="90897" y="22890"/>
                    <a:pt x="98383" y="26633"/>
                  </a:cubicBezTo>
                  <a:cubicBezTo>
                    <a:pt x="115123" y="35003"/>
                    <a:pt x="133894" y="38470"/>
                    <a:pt x="151649" y="44388"/>
                  </a:cubicBezTo>
                  <a:cubicBezTo>
                    <a:pt x="160527" y="47347"/>
                    <a:pt x="170496" y="48075"/>
                    <a:pt x="178282" y="53266"/>
                  </a:cubicBezTo>
                  <a:lnTo>
                    <a:pt x="204915" y="71021"/>
                  </a:lnTo>
                  <a:cubicBezTo>
                    <a:pt x="207874" y="79899"/>
                    <a:pt x="209608" y="89284"/>
                    <a:pt x="213793" y="97654"/>
                  </a:cubicBezTo>
                  <a:cubicBezTo>
                    <a:pt x="218565" y="107197"/>
                    <a:pt x="227215" y="114537"/>
                    <a:pt x="231548" y="124287"/>
                  </a:cubicBezTo>
                  <a:cubicBezTo>
                    <a:pt x="239149" y="141390"/>
                    <a:pt x="249303" y="177553"/>
                    <a:pt x="249303" y="177553"/>
                  </a:cubicBezTo>
                  <a:cubicBezTo>
                    <a:pt x="252262" y="204186"/>
                    <a:pt x="254106" y="230967"/>
                    <a:pt x="258181" y="257452"/>
                  </a:cubicBezTo>
                  <a:cubicBezTo>
                    <a:pt x="267777" y="319822"/>
                    <a:pt x="267059" y="274944"/>
                    <a:pt x="267059" y="301840"/>
                  </a:cubicBezTo>
                  <a:lnTo>
                    <a:pt x="267059" y="301840"/>
                  </a:lnTo>
                  <a:cubicBezTo>
                    <a:pt x="191460" y="310240"/>
                    <a:pt x="205677" y="318048"/>
                    <a:pt x="151649" y="301840"/>
                  </a:cubicBezTo>
                  <a:cubicBezTo>
                    <a:pt x="133723" y="296462"/>
                    <a:pt x="98383" y="284085"/>
                    <a:pt x="98383" y="284085"/>
                  </a:cubicBezTo>
                  <a:cubicBezTo>
                    <a:pt x="47897" y="233599"/>
                    <a:pt x="88567" y="282209"/>
                    <a:pt x="62872" y="230819"/>
                  </a:cubicBezTo>
                  <a:cubicBezTo>
                    <a:pt x="28453" y="161980"/>
                    <a:pt x="58554" y="244496"/>
                    <a:pt x="36239" y="177553"/>
                  </a:cubicBezTo>
                  <a:cubicBezTo>
                    <a:pt x="33280" y="133165"/>
                    <a:pt x="32275" y="88603"/>
                    <a:pt x="27362" y="44388"/>
                  </a:cubicBezTo>
                  <a:cubicBezTo>
                    <a:pt x="26329" y="35087"/>
                    <a:pt x="18484" y="17755"/>
                    <a:pt x="18484" y="17755"/>
                  </a:cubicBezTo>
                  <a:lnTo>
                    <a:pt x="18484" y="17755"/>
                  </a:lnTo>
                  <a:lnTo>
                    <a:pt x="311447" y="372862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6133428" y="5210649"/>
            <a:ext cx="964265" cy="1654045"/>
            <a:chOff x="2444116" y="4494514"/>
            <a:chExt cx="964265" cy="1654045"/>
          </a:xfrm>
        </p:grpSpPr>
        <p:grpSp>
          <p:nvGrpSpPr>
            <p:cNvPr id="146" name="Group 145"/>
            <p:cNvGrpSpPr/>
            <p:nvPr/>
          </p:nvGrpSpPr>
          <p:grpSpPr>
            <a:xfrm rot="691590">
              <a:off x="2444116" y="4494514"/>
              <a:ext cx="964265" cy="1654045"/>
              <a:chOff x="2986768" y="4746115"/>
              <a:chExt cx="964265" cy="1654045"/>
            </a:xfrm>
          </p:grpSpPr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FC07CF22-6672-4498-8851-81F656518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1698" y="5078027"/>
                <a:ext cx="89974" cy="1322133"/>
              </a:xfrm>
              <a:prstGeom prst="rect">
                <a:avLst/>
              </a:prstGeom>
            </p:spPr>
          </p:pic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95106B86-5293-4B96-B58C-EB2E33C85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86768" y="4746115"/>
                <a:ext cx="964265" cy="792191"/>
              </a:xfrm>
              <a:prstGeom prst="rect">
                <a:avLst/>
              </a:prstGeom>
            </p:spPr>
          </p:pic>
        </p:grpSp>
        <p:sp>
          <p:nvSpPr>
            <p:cNvPr id="147" name="Freeform 146"/>
            <p:cNvSpPr/>
            <p:nvPr/>
          </p:nvSpPr>
          <p:spPr>
            <a:xfrm>
              <a:off x="2520017" y="5473036"/>
              <a:ext cx="311447" cy="372862"/>
            </a:xfrm>
            <a:custGeom>
              <a:avLst/>
              <a:gdLst>
                <a:gd name="connsiteX0" fmla="*/ 311447 w 311447"/>
                <a:gd name="connsiteY0" fmla="*/ 372862 h 372862"/>
                <a:gd name="connsiteX1" fmla="*/ 311447 w 311447"/>
                <a:gd name="connsiteY1" fmla="*/ 372862 h 372862"/>
                <a:gd name="connsiteX2" fmla="*/ 249303 w 311447"/>
                <a:gd name="connsiteY2" fmla="*/ 319596 h 372862"/>
                <a:gd name="connsiteX3" fmla="*/ 231548 w 311447"/>
                <a:gd name="connsiteY3" fmla="*/ 292963 h 372862"/>
                <a:gd name="connsiteX4" fmla="*/ 196037 w 311447"/>
                <a:gd name="connsiteY4" fmla="*/ 257452 h 372862"/>
                <a:gd name="connsiteX5" fmla="*/ 160527 w 311447"/>
                <a:gd name="connsiteY5" fmla="*/ 204186 h 372862"/>
                <a:gd name="connsiteX6" fmla="*/ 125016 w 311447"/>
                <a:gd name="connsiteY6" fmla="*/ 168675 h 372862"/>
                <a:gd name="connsiteX7" fmla="*/ 89505 w 311447"/>
                <a:gd name="connsiteY7" fmla="*/ 124287 h 372862"/>
                <a:gd name="connsiteX8" fmla="*/ 53995 w 311447"/>
                <a:gd name="connsiteY8" fmla="*/ 71021 h 372862"/>
                <a:gd name="connsiteX9" fmla="*/ 45117 w 311447"/>
                <a:gd name="connsiteY9" fmla="*/ 44388 h 372862"/>
                <a:gd name="connsiteX10" fmla="*/ 729 w 311447"/>
                <a:gd name="connsiteY10" fmla="*/ 8877 h 372862"/>
                <a:gd name="connsiteX11" fmla="*/ 729 w 311447"/>
                <a:gd name="connsiteY11" fmla="*/ 0 h 372862"/>
                <a:gd name="connsiteX12" fmla="*/ 729 w 311447"/>
                <a:gd name="connsiteY12" fmla="*/ 0 h 372862"/>
                <a:gd name="connsiteX13" fmla="*/ 80628 w 311447"/>
                <a:gd name="connsiteY13" fmla="*/ 8877 h 372862"/>
                <a:gd name="connsiteX14" fmla="*/ 98383 w 311447"/>
                <a:gd name="connsiteY14" fmla="*/ 26633 h 372862"/>
                <a:gd name="connsiteX15" fmla="*/ 151649 w 311447"/>
                <a:gd name="connsiteY15" fmla="*/ 44388 h 372862"/>
                <a:gd name="connsiteX16" fmla="*/ 178282 w 311447"/>
                <a:gd name="connsiteY16" fmla="*/ 53266 h 372862"/>
                <a:gd name="connsiteX17" fmla="*/ 204915 w 311447"/>
                <a:gd name="connsiteY17" fmla="*/ 71021 h 372862"/>
                <a:gd name="connsiteX18" fmla="*/ 213793 w 311447"/>
                <a:gd name="connsiteY18" fmla="*/ 97654 h 372862"/>
                <a:gd name="connsiteX19" fmla="*/ 231548 w 311447"/>
                <a:gd name="connsiteY19" fmla="*/ 124287 h 372862"/>
                <a:gd name="connsiteX20" fmla="*/ 249303 w 311447"/>
                <a:gd name="connsiteY20" fmla="*/ 177553 h 372862"/>
                <a:gd name="connsiteX21" fmla="*/ 258181 w 311447"/>
                <a:gd name="connsiteY21" fmla="*/ 257452 h 372862"/>
                <a:gd name="connsiteX22" fmla="*/ 267059 w 311447"/>
                <a:gd name="connsiteY22" fmla="*/ 301840 h 372862"/>
                <a:gd name="connsiteX23" fmla="*/ 267059 w 311447"/>
                <a:gd name="connsiteY23" fmla="*/ 301840 h 372862"/>
                <a:gd name="connsiteX24" fmla="*/ 151649 w 311447"/>
                <a:gd name="connsiteY24" fmla="*/ 301840 h 372862"/>
                <a:gd name="connsiteX25" fmla="*/ 98383 w 311447"/>
                <a:gd name="connsiteY25" fmla="*/ 284085 h 372862"/>
                <a:gd name="connsiteX26" fmla="*/ 62872 w 311447"/>
                <a:gd name="connsiteY26" fmla="*/ 230819 h 372862"/>
                <a:gd name="connsiteX27" fmla="*/ 36239 w 311447"/>
                <a:gd name="connsiteY27" fmla="*/ 177553 h 372862"/>
                <a:gd name="connsiteX28" fmla="*/ 27362 w 311447"/>
                <a:gd name="connsiteY28" fmla="*/ 44388 h 372862"/>
                <a:gd name="connsiteX29" fmla="*/ 18484 w 311447"/>
                <a:gd name="connsiteY29" fmla="*/ 17755 h 372862"/>
                <a:gd name="connsiteX30" fmla="*/ 18484 w 311447"/>
                <a:gd name="connsiteY30" fmla="*/ 17755 h 372862"/>
                <a:gd name="connsiteX31" fmla="*/ 311447 w 311447"/>
                <a:gd name="connsiteY31" fmla="*/ 372862 h 37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447" h="372862">
                  <a:moveTo>
                    <a:pt x="311447" y="372862"/>
                  </a:moveTo>
                  <a:lnTo>
                    <a:pt x="311447" y="372862"/>
                  </a:lnTo>
                  <a:cubicBezTo>
                    <a:pt x="290732" y="355107"/>
                    <a:pt x="268595" y="338888"/>
                    <a:pt x="249303" y="319596"/>
                  </a:cubicBezTo>
                  <a:cubicBezTo>
                    <a:pt x="241758" y="312051"/>
                    <a:pt x="238492" y="301064"/>
                    <a:pt x="231548" y="292963"/>
                  </a:cubicBezTo>
                  <a:cubicBezTo>
                    <a:pt x="220654" y="280253"/>
                    <a:pt x="205323" y="271381"/>
                    <a:pt x="196037" y="257452"/>
                  </a:cubicBezTo>
                  <a:cubicBezTo>
                    <a:pt x="184200" y="239697"/>
                    <a:pt x="175616" y="219275"/>
                    <a:pt x="160527" y="204186"/>
                  </a:cubicBezTo>
                  <a:lnTo>
                    <a:pt x="125016" y="168675"/>
                  </a:lnTo>
                  <a:cubicBezTo>
                    <a:pt x="105023" y="108697"/>
                    <a:pt x="132751" y="173711"/>
                    <a:pt x="89505" y="124287"/>
                  </a:cubicBezTo>
                  <a:cubicBezTo>
                    <a:pt x="75453" y="108228"/>
                    <a:pt x="65832" y="88776"/>
                    <a:pt x="53995" y="71021"/>
                  </a:cubicBezTo>
                  <a:cubicBezTo>
                    <a:pt x="48804" y="63235"/>
                    <a:pt x="50963" y="51695"/>
                    <a:pt x="45117" y="44388"/>
                  </a:cubicBezTo>
                  <a:cubicBezTo>
                    <a:pt x="-2374" y="-14975"/>
                    <a:pt x="36928" y="63176"/>
                    <a:pt x="729" y="8877"/>
                  </a:cubicBezTo>
                  <a:cubicBezTo>
                    <a:pt x="-912" y="6415"/>
                    <a:pt x="729" y="2959"/>
                    <a:pt x="729" y="0"/>
                  </a:cubicBezTo>
                  <a:lnTo>
                    <a:pt x="729" y="0"/>
                  </a:lnTo>
                  <a:cubicBezTo>
                    <a:pt x="27362" y="2959"/>
                    <a:pt x="54775" y="1826"/>
                    <a:pt x="80628" y="8877"/>
                  </a:cubicBezTo>
                  <a:cubicBezTo>
                    <a:pt x="88703" y="11079"/>
                    <a:pt x="90897" y="22890"/>
                    <a:pt x="98383" y="26633"/>
                  </a:cubicBezTo>
                  <a:cubicBezTo>
                    <a:pt x="115123" y="35003"/>
                    <a:pt x="133894" y="38470"/>
                    <a:pt x="151649" y="44388"/>
                  </a:cubicBezTo>
                  <a:cubicBezTo>
                    <a:pt x="160527" y="47347"/>
                    <a:pt x="170496" y="48075"/>
                    <a:pt x="178282" y="53266"/>
                  </a:cubicBezTo>
                  <a:lnTo>
                    <a:pt x="204915" y="71021"/>
                  </a:lnTo>
                  <a:cubicBezTo>
                    <a:pt x="207874" y="79899"/>
                    <a:pt x="209608" y="89284"/>
                    <a:pt x="213793" y="97654"/>
                  </a:cubicBezTo>
                  <a:cubicBezTo>
                    <a:pt x="218565" y="107197"/>
                    <a:pt x="227215" y="114537"/>
                    <a:pt x="231548" y="124287"/>
                  </a:cubicBezTo>
                  <a:cubicBezTo>
                    <a:pt x="239149" y="141390"/>
                    <a:pt x="249303" y="177553"/>
                    <a:pt x="249303" y="177553"/>
                  </a:cubicBezTo>
                  <a:cubicBezTo>
                    <a:pt x="252262" y="204186"/>
                    <a:pt x="254106" y="230967"/>
                    <a:pt x="258181" y="257452"/>
                  </a:cubicBezTo>
                  <a:cubicBezTo>
                    <a:pt x="267777" y="319822"/>
                    <a:pt x="267059" y="274944"/>
                    <a:pt x="267059" y="301840"/>
                  </a:cubicBezTo>
                  <a:lnTo>
                    <a:pt x="267059" y="301840"/>
                  </a:lnTo>
                  <a:cubicBezTo>
                    <a:pt x="191460" y="310240"/>
                    <a:pt x="205677" y="318048"/>
                    <a:pt x="151649" y="301840"/>
                  </a:cubicBezTo>
                  <a:cubicBezTo>
                    <a:pt x="133723" y="296462"/>
                    <a:pt x="98383" y="284085"/>
                    <a:pt x="98383" y="284085"/>
                  </a:cubicBezTo>
                  <a:cubicBezTo>
                    <a:pt x="47897" y="233599"/>
                    <a:pt x="88567" y="282209"/>
                    <a:pt x="62872" y="230819"/>
                  </a:cubicBezTo>
                  <a:cubicBezTo>
                    <a:pt x="28453" y="161980"/>
                    <a:pt x="58554" y="244496"/>
                    <a:pt x="36239" y="177553"/>
                  </a:cubicBezTo>
                  <a:cubicBezTo>
                    <a:pt x="33280" y="133165"/>
                    <a:pt x="32275" y="88603"/>
                    <a:pt x="27362" y="44388"/>
                  </a:cubicBezTo>
                  <a:cubicBezTo>
                    <a:pt x="26329" y="35087"/>
                    <a:pt x="18484" y="17755"/>
                    <a:pt x="18484" y="17755"/>
                  </a:cubicBezTo>
                  <a:lnTo>
                    <a:pt x="18484" y="17755"/>
                  </a:lnTo>
                  <a:lnTo>
                    <a:pt x="311447" y="372862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 rot="19751234" flipH="1">
              <a:off x="2726599" y="5557025"/>
              <a:ext cx="528910" cy="208774"/>
            </a:xfrm>
            <a:custGeom>
              <a:avLst/>
              <a:gdLst>
                <a:gd name="connsiteX0" fmla="*/ 311447 w 311447"/>
                <a:gd name="connsiteY0" fmla="*/ 372862 h 372862"/>
                <a:gd name="connsiteX1" fmla="*/ 311447 w 311447"/>
                <a:gd name="connsiteY1" fmla="*/ 372862 h 372862"/>
                <a:gd name="connsiteX2" fmla="*/ 249303 w 311447"/>
                <a:gd name="connsiteY2" fmla="*/ 319596 h 372862"/>
                <a:gd name="connsiteX3" fmla="*/ 231548 w 311447"/>
                <a:gd name="connsiteY3" fmla="*/ 292963 h 372862"/>
                <a:gd name="connsiteX4" fmla="*/ 196037 w 311447"/>
                <a:gd name="connsiteY4" fmla="*/ 257452 h 372862"/>
                <a:gd name="connsiteX5" fmla="*/ 160527 w 311447"/>
                <a:gd name="connsiteY5" fmla="*/ 204186 h 372862"/>
                <a:gd name="connsiteX6" fmla="*/ 125016 w 311447"/>
                <a:gd name="connsiteY6" fmla="*/ 168675 h 372862"/>
                <a:gd name="connsiteX7" fmla="*/ 89505 w 311447"/>
                <a:gd name="connsiteY7" fmla="*/ 124287 h 372862"/>
                <a:gd name="connsiteX8" fmla="*/ 53995 w 311447"/>
                <a:gd name="connsiteY8" fmla="*/ 71021 h 372862"/>
                <a:gd name="connsiteX9" fmla="*/ 45117 w 311447"/>
                <a:gd name="connsiteY9" fmla="*/ 44388 h 372862"/>
                <a:gd name="connsiteX10" fmla="*/ 729 w 311447"/>
                <a:gd name="connsiteY10" fmla="*/ 8877 h 372862"/>
                <a:gd name="connsiteX11" fmla="*/ 729 w 311447"/>
                <a:gd name="connsiteY11" fmla="*/ 0 h 372862"/>
                <a:gd name="connsiteX12" fmla="*/ 729 w 311447"/>
                <a:gd name="connsiteY12" fmla="*/ 0 h 372862"/>
                <a:gd name="connsiteX13" fmla="*/ 80628 w 311447"/>
                <a:gd name="connsiteY13" fmla="*/ 8877 h 372862"/>
                <a:gd name="connsiteX14" fmla="*/ 98383 w 311447"/>
                <a:gd name="connsiteY14" fmla="*/ 26633 h 372862"/>
                <a:gd name="connsiteX15" fmla="*/ 151649 w 311447"/>
                <a:gd name="connsiteY15" fmla="*/ 44388 h 372862"/>
                <a:gd name="connsiteX16" fmla="*/ 178282 w 311447"/>
                <a:gd name="connsiteY16" fmla="*/ 53266 h 372862"/>
                <a:gd name="connsiteX17" fmla="*/ 204915 w 311447"/>
                <a:gd name="connsiteY17" fmla="*/ 71021 h 372862"/>
                <a:gd name="connsiteX18" fmla="*/ 213793 w 311447"/>
                <a:gd name="connsiteY18" fmla="*/ 97654 h 372862"/>
                <a:gd name="connsiteX19" fmla="*/ 231548 w 311447"/>
                <a:gd name="connsiteY19" fmla="*/ 124287 h 372862"/>
                <a:gd name="connsiteX20" fmla="*/ 249303 w 311447"/>
                <a:gd name="connsiteY20" fmla="*/ 177553 h 372862"/>
                <a:gd name="connsiteX21" fmla="*/ 258181 w 311447"/>
                <a:gd name="connsiteY21" fmla="*/ 257452 h 372862"/>
                <a:gd name="connsiteX22" fmla="*/ 267059 w 311447"/>
                <a:gd name="connsiteY22" fmla="*/ 301840 h 372862"/>
                <a:gd name="connsiteX23" fmla="*/ 267059 w 311447"/>
                <a:gd name="connsiteY23" fmla="*/ 301840 h 372862"/>
                <a:gd name="connsiteX24" fmla="*/ 151649 w 311447"/>
                <a:gd name="connsiteY24" fmla="*/ 301840 h 372862"/>
                <a:gd name="connsiteX25" fmla="*/ 98383 w 311447"/>
                <a:gd name="connsiteY25" fmla="*/ 284085 h 372862"/>
                <a:gd name="connsiteX26" fmla="*/ 62872 w 311447"/>
                <a:gd name="connsiteY26" fmla="*/ 230819 h 372862"/>
                <a:gd name="connsiteX27" fmla="*/ 36239 w 311447"/>
                <a:gd name="connsiteY27" fmla="*/ 177553 h 372862"/>
                <a:gd name="connsiteX28" fmla="*/ 27362 w 311447"/>
                <a:gd name="connsiteY28" fmla="*/ 44388 h 372862"/>
                <a:gd name="connsiteX29" fmla="*/ 18484 w 311447"/>
                <a:gd name="connsiteY29" fmla="*/ 17755 h 372862"/>
                <a:gd name="connsiteX30" fmla="*/ 18484 w 311447"/>
                <a:gd name="connsiteY30" fmla="*/ 17755 h 372862"/>
                <a:gd name="connsiteX31" fmla="*/ 311447 w 311447"/>
                <a:gd name="connsiteY31" fmla="*/ 372862 h 37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447" h="372862">
                  <a:moveTo>
                    <a:pt x="311447" y="372862"/>
                  </a:moveTo>
                  <a:lnTo>
                    <a:pt x="311447" y="372862"/>
                  </a:lnTo>
                  <a:cubicBezTo>
                    <a:pt x="290732" y="355107"/>
                    <a:pt x="268595" y="338888"/>
                    <a:pt x="249303" y="319596"/>
                  </a:cubicBezTo>
                  <a:cubicBezTo>
                    <a:pt x="241758" y="312051"/>
                    <a:pt x="238492" y="301064"/>
                    <a:pt x="231548" y="292963"/>
                  </a:cubicBezTo>
                  <a:cubicBezTo>
                    <a:pt x="220654" y="280253"/>
                    <a:pt x="205323" y="271381"/>
                    <a:pt x="196037" y="257452"/>
                  </a:cubicBezTo>
                  <a:cubicBezTo>
                    <a:pt x="184200" y="239697"/>
                    <a:pt x="175616" y="219275"/>
                    <a:pt x="160527" y="204186"/>
                  </a:cubicBezTo>
                  <a:lnTo>
                    <a:pt x="125016" y="168675"/>
                  </a:lnTo>
                  <a:cubicBezTo>
                    <a:pt x="105023" y="108697"/>
                    <a:pt x="132751" y="173711"/>
                    <a:pt x="89505" y="124287"/>
                  </a:cubicBezTo>
                  <a:cubicBezTo>
                    <a:pt x="75453" y="108228"/>
                    <a:pt x="65832" y="88776"/>
                    <a:pt x="53995" y="71021"/>
                  </a:cubicBezTo>
                  <a:cubicBezTo>
                    <a:pt x="48804" y="63235"/>
                    <a:pt x="50963" y="51695"/>
                    <a:pt x="45117" y="44388"/>
                  </a:cubicBezTo>
                  <a:cubicBezTo>
                    <a:pt x="-2374" y="-14975"/>
                    <a:pt x="36928" y="63176"/>
                    <a:pt x="729" y="8877"/>
                  </a:cubicBezTo>
                  <a:cubicBezTo>
                    <a:pt x="-912" y="6415"/>
                    <a:pt x="729" y="2959"/>
                    <a:pt x="729" y="0"/>
                  </a:cubicBezTo>
                  <a:lnTo>
                    <a:pt x="729" y="0"/>
                  </a:lnTo>
                  <a:cubicBezTo>
                    <a:pt x="27362" y="2959"/>
                    <a:pt x="54775" y="1826"/>
                    <a:pt x="80628" y="8877"/>
                  </a:cubicBezTo>
                  <a:cubicBezTo>
                    <a:pt x="88703" y="11079"/>
                    <a:pt x="90897" y="22890"/>
                    <a:pt x="98383" y="26633"/>
                  </a:cubicBezTo>
                  <a:cubicBezTo>
                    <a:pt x="115123" y="35003"/>
                    <a:pt x="133894" y="38470"/>
                    <a:pt x="151649" y="44388"/>
                  </a:cubicBezTo>
                  <a:cubicBezTo>
                    <a:pt x="160527" y="47347"/>
                    <a:pt x="170496" y="48075"/>
                    <a:pt x="178282" y="53266"/>
                  </a:cubicBezTo>
                  <a:lnTo>
                    <a:pt x="204915" y="71021"/>
                  </a:lnTo>
                  <a:cubicBezTo>
                    <a:pt x="207874" y="79899"/>
                    <a:pt x="209608" y="89284"/>
                    <a:pt x="213793" y="97654"/>
                  </a:cubicBezTo>
                  <a:cubicBezTo>
                    <a:pt x="218565" y="107197"/>
                    <a:pt x="227215" y="114537"/>
                    <a:pt x="231548" y="124287"/>
                  </a:cubicBezTo>
                  <a:cubicBezTo>
                    <a:pt x="239149" y="141390"/>
                    <a:pt x="249303" y="177553"/>
                    <a:pt x="249303" y="177553"/>
                  </a:cubicBezTo>
                  <a:cubicBezTo>
                    <a:pt x="252262" y="204186"/>
                    <a:pt x="254106" y="230967"/>
                    <a:pt x="258181" y="257452"/>
                  </a:cubicBezTo>
                  <a:cubicBezTo>
                    <a:pt x="267777" y="319822"/>
                    <a:pt x="267059" y="274944"/>
                    <a:pt x="267059" y="301840"/>
                  </a:cubicBezTo>
                  <a:lnTo>
                    <a:pt x="267059" y="301840"/>
                  </a:lnTo>
                  <a:cubicBezTo>
                    <a:pt x="191460" y="310240"/>
                    <a:pt x="205677" y="318048"/>
                    <a:pt x="151649" y="301840"/>
                  </a:cubicBezTo>
                  <a:cubicBezTo>
                    <a:pt x="133723" y="296462"/>
                    <a:pt x="98383" y="284085"/>
                    <a:pt x="98383" y="284085"/>
                  </a:cubicBezTo>
                  <a:cubicBezTo>
                    <a:pt x="47897" y="233599"/>
                    <a:pt x="88567" y="282209"/>
                    <a:pt x="62872" y="230819"/>
                  </a:cubicBezTo>
                  <a:cubicBezTo>
                    <a:pt x="28453" y="161980"/>
                    <a:pt x="58554" y="244496"/>
                    <a:pt x="36239" y="177553"/>
                  </a:cubicBezTo>
                  <a:cubicBezTo>
                    <a:pt x="33280" y="133165"/>
                    <a:pt x="32275" y="88603"/>
                    <a:pt x="27362" y="44388"/>
                  </a:cubicBezTo>
                  <a:cubicBezTo>
                    <a:pt x="26329" y="35087"/>
                    <a:pt x="18484" y="17755"/>
                    <a:pt x="18484" y="17755"/>
                  </a:cubicBezTo>
                  <a:lnTo>
                    <a:pt x="18484" y="17755"/>
                  </a:lnTo>
                  <a:lnTo>
                    <a:pt x="311447" y="372862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1" name="Group 150"/>
          <p:cNvGrpSpPr/>
          <p:nvPr/>
        </p:nvGrpSpPr>
        <p:grpSpPr>
          <a:xfrm rot="21412583">
            <a:off x="7973973" y="5214376"/>
            <a:ext cx="968066" cy="1456567"/>
            <a:chOff x="2510374" y="4707925"/>
            <a:chExt cx="968066" cy="1456567"/>
          </a:xfrm>
        </p:grpSpPr>
        <p:grpSp>
          <p:nvGrpSpPr>
            <p:cNvPr id="152" name="Group 151"/>
            <p:cNvGrpSpPr/>
            <p:nvPr/>
          </p:nvGrpSpPr>
          <p:grpSpPr>
            <a:xfrm rot="691590">
              <a:off x="2510374" y="4707925"/>
              <a:ext cx="968066" cy="1456567"/>
              <a:chOff x="3074565" y="4943593"/>
              <a:chExt cx="968066" cy="1456567"/>
            </a:xfrm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FC07CF22-6672-4498-8851-81F656518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1698" y="5078027"/>
                <a:ext cx="89974" cy="1322133"/>
              </a:xfrm>
              <a:prstGeom prst="rect">
                <a:avLst/>
              </a:prstGeom>
            </p:spPr>
          </p:pic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95106B86-5293-4B96-B58C-EB2E33C85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74565" y="4943593"/>
                <a:ext cx="968066" cy="795314"/>
              </a:xfrm>
              <a:prstGeom prst="rect">
                <a:avLst/>
              </a:prstGeom>
            </p:spPr>
          </p:pic>
        </p:grpSp>
        <p:sp>
          <p:nvSpPr>
            <p:cNvPr id="153" name="Freeform 152"/>
            <p:cNvSpPr/>
            <p:nvPr/>
          </p:nvSpPr>
          <p:spPr>
            <a:xfrm>
              <a:off x="2520017" y="5473036"/>
              <a:ext cx="311447" cy="372862"/>
            </a:xfrm>
            <a:custGeom>
              <a:avLst/>
              <a:gdLst>
                <a:gd name="connsiteX0" fmla="*/ 311447 w 311447"/>
                <a:gd name="connsiteY0" fmla="*/ 372862 h 372862"/>
                <a:gd name="connsiteX1" fmla="*/ 311447 w 311447"/>
                <a:gd name="connsiteY1" fmla="*/ 372862 h 372862"/>
                <a:gd name="connsiteX2" fmla="*/ 249303 w 311447"/>
                <a:gd name="connsiteY2" fmla="*/ 319596 h 372862"/>
                <a:gd name="connsiteX3" fmla="*/ 231548 w 311447"/>
                <a:gd name="connsiteY3" fmla="*/ 292963 h 372862"/>
                <a:gd name="connsiteX4" fmla="*/ 196037 w 311447"/>
                <a:gd name="connsiteY4" fmla="*/ 257452 h 372862"/>
                <a:gd name="connsiteX5" fmla="*/ 160527 w 311447"/>
                <a:gd name="connsiteY5" fmla="*/ 204186 h 372862"/>
                <a:gd name="connsiteX6" fmla="*/ 125016 w 311447"/>
                <a:gd name="connsiteY6" fmla="*/ 168675 h 372862"/>
                <a:gd name="connsiteX7" fmla="*/ 89505 w 311447"/>
                <a:gd name="connsiteY7" fmla="*/ 124287 h 372862"/>
                <a:gd name="connsiteX8" fmla="*/ 53995 w 311447"/>
                <a:gd name="connsiteY8" fmla="*/ 71021 h 372862"/>
                <a:gd name="connsiteX9" fmla="*/ 45117 w 311447"/>
                <a:gd name="connsiteY9" fmla="*/ 44388 h 372862"/>
                <a:gd name="connsiteX10" fmla="*/ 729 w 311447"/>
                <a:gd name="connsiteY10" fmla="*/ 8877 h 372862"/>
                <a:gd name="connsiteX11" fmla="*/ 729 w 311447"/>
                <a:gd name="connsiteY11" fmla="*/ 0 h 372862"/>
                <a:gd name="connsiteX12" fmla="*/ 729 w 311447"/>
                <a:gd name="connsiteY12" fmla="*/ 0 h 372862"/>
                <a:gd name="connsiteX13" fmla="*/ 80628 w 311447"/>
                <a:gd name="connsiteY13" fmla="*/ 8877 h 372862"/>
                <a:gd name="connsiteX14" fmla="*/ 98383 w 311447"/>
                <a:gd name="connsiteY14" fmla="*/ 26633 h 372862"/>
                <a:gd name="connsiteX15" fmla="*/ 151649 w 311447"/>
                <a:gd name="connsiteY15" fmla="*/ 44388 h 372862"/>
                <a:gd name="connsiteX16" fmla="*/ 178282 w 311447"/>
                <a:gd name="connsiteY16" fmla="*/ 53266 h 372862"/>
                <a:gd name="connsiteX17" fmla="*/ 204915 w 311447"/>
                <a:gd name="connsiteY17" fmla="*/ 71021 h 372862"/>
                <a:gd name="connsiteX18" fmla="*/ 213793 w 311447"/>
                <a:gd name="connsiteY18" fmla="*/ 97654 h 372862"/>
                <a:gd name="connsiteX19" fmla="*/ 231548 w 311447"/>
                <a:gd name="connsiteY19" fmla="*/ 124287 h 372862"/>
                <a:gd name="connsiteX20" fmla="*/ 249303 w 311447"/>
                <a:gd name="connsiteY20" fmla="*/ 177553 h 372862"/>
                <a:gd name="connsiteX21" fmla="*/ 258181 w 311447"/>
                <a:gd name="connsiteY21" fmla="*/ 257452 h 372862"/>
                <a:gd name="connsiteX22" fmla="*/ 267059 w 311447"/>
                <a:gd name="connsiteY22" fmla="*/ 301840 h 372862"/>
                <a:gd name="connsiteX23" fmla="*/ 267059 w 311447"/>
                <a:gd name="connsiteY23" fmla="*/ 301840 h 372862"/>
                <a:gd name="connsiteX24" fmla="*/ 151649 w 311447"/>
                <a:gd name="connsiteY24" fmla="*/ 301840 h 372862"/>
                <a:gd name="connsiteX25" fmla="*/ 98383 w 311447"/>
                <a:gd name="connsiteY25" fmla="*/ 284085 h 372862"/>
                <a:gd name="connsiteX26" fmla="*/ 62872 w 311447"/>
                <a:gd name="connsiteY26" fmla="*/ 230819 h 372862"/>
                <a:gd name="connsiteX27" fmla="*/ 36239 w 311447"/>
                <a:gd name="connsiteY27" fmla="*/ 177553 h 372862"/>
                <a:gd name="connsiteX28" fmla="*/ 27362 w 311447"/>
                <a:gd name="connsiteY28" fmla="*/ 44388 h 372862"/>
                <a:gd name="connsiteX29" fmla="*/ 18484 w 311447"/>
                <a:gd name="connsiteY29" fmla="*/ 17755 h 372862"/>
                <a:gd name="connsiteX30" fmla="*/ 18484 w 311447"/>
                <a:gd name="connsiteY30" fmla="*/ 17755 h 372862"/>
                <a:gd name="connsiteX31" fmla="*/ 311447 w 311447"/>
                <a:gd name="connsiteY31" fmla="*/ 372862 h 37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447" h="372862">
                  <a:moveTo>
                    <a:pt x="311447" y="372862"/>
                  </a:moveTo>
                  <a:lnTo>
                    <a:pt x="311447" y="372862"/>
                  </a:lnTo>
                  <a:cubicBezTo>
                    <a:pt x="290732" y="355107"/>
                    <a:pt x="268595" y="338888"/>
                    <a:pt x="249303" y="319596"/>
                  </a:cubicBezTo>
                  <a:cubicBezTo>
                    <a:pt x="241758" y="312051"/>
                    <a:pt x="238492" y="301064"/>
                    <a:pt x="231548" y="292963"/>
                  </a:cubicBezTo>
                  <a:cubicBezTo>
                    <a:pt x="220654" y="280253"/>
                    <a:pt x="205323" y="271381"/>
                    <a:pt x="196037" y="257452"/>
                  </a:cubicBezTo>
                  <a:cubicBezTo>
                    <a:pt x="184200" y="239697"/>
                    <a:pt x="175616" y="219275"/>
                    <a:pt x="160527" y="204186"/>
                  </a:cubicBezTo>
                  <a:lnTo>
                    <a:pt x="125016" y="168675"/>
                  </a:lnTo>
                  <a:cubicBezTo>
                    <a:pt x="105023" y="108697"/>
                    <a:pt x="132751" y="173711"/>
                    <a:pt x="89505" y="124287"/>
                  </a:cubicBezTo>
                  <a:cubicBezTo>
                    <a:pt x="75453" y="108228"/>
                    <a:pt x="65832" y="88776"/>
                    <a:pt x="53995" y="71021"/>
                  </a:cubicBezTo>
                  <a:cubicBezTo>
                    <a:pt x="48804" y="63235"/>
                    <a:pt x="50963" y="51695"/>
                    <a:pt x="45117" y="44388"/>
                  </a:cubicBezTo>
                  <a:cubicBezTo>
                    <a:pt x="-2374" y="-14975"/>
                    <a:pt x="36928" y="63176"/>
                    <a:pt x="729" y="8877"/>
                  </a:cubicBezTo>
                  <a:cubicBezTo>
                    <a:pt x="-912" y="6415"/>
                    <a:pt x="729" y="2959"/>
                    <a:pt x="729" y="0"/>
                  </a:cubicBezTo>
                  <a:lnTo>
                    <a:pt x="729" y="0"/>
                  </a:lnTo>
                  <a:cubicBezTo>
                    <a:pt x="27362" y="2959"/>
                    <a:pt x="54775" y="1826"/>
                    <a:pt x="80628" y="8877"/>
                  </a:cubicBezTo>
                  <a:cubicBezTo>
                    <a:pt x="88703" y="11079"/>
                    <a:pt x="90897" y="22890"/>
                    <a:pt x="98383" y="26633"/>
                  </a:cubicBezTo>
                  <a:cubicBezTo>
                    <a:pt x="115123" y="35003"/>
                    <a:pt x="133894" y="38470"/>
                    <a:pt x="151649" y="44388"/>
                  </a:cubicBezTo>
                  <a:cubicBezTo>
                    <a:pt x="160527" y="47347"/>
                    <a:pt x="170496" y="48075"/>
                    <a:pt x="178282" y="53266"/>
                  </a:cubicBezTo>
                  <a:lnTo>
                    <a:pt x="204915" y="71021"/>
                  </a:lnTo>
                  <a:cubicBezTo>
                    <a:pt x="207874" y="79899"/>
                    <a:pt x="209608" y="89284"/>
                    <a:pt x="213793" y="97654"/>
                  </a:cubicBezTo>
                  <a:cubicBezTo>
                    <a:pt x="218565" y="107197"/>
                    <a:pt x="227215" y="114537"/>
                    <a:pt x="231548" y="124287"/>
                  </a:cubicBezTo>
                  <a:cubicBezTo>
                    <a:pt x="239149" y="141390"/>
                    <a:pt x="249303" y="177553"/>
                    <a:pt x="249303" y="177553"/>
                  </a:cubicBezTo>
                  <a:cubicBezTo>
                    <a:pt x="252262" y="204186"/>
                    <a:pt x="254106" y="230967"/>
                    <a:pt x="258181" y="257452"/>
                  </a:cubicBezTo>
                  <a:cubicBezTo>
                    <a:pt x="267777" y="319822"/>
                    <a:pt x="267059" y="274944"/>
                    <a:pt x="267059" y="301840"/>
                  </a:cubicBezTo>
                  <a:lnTo>
                    <a:pt x="267059" y="301840"/>
                  </a:lnTo>
                  <a:cubicBezTo>
                    <a:pt x="191460" y="310240"/>
                    <a:pt x="205677" y="318048"/>
                    <a:pt x="151649" y="301840"/>
                  </a:cubicBezTo>
                  <a:cubicBezTo>
                    <a:pt x="133723" y="296462"/>
                    <a:pt x="98383" y="284085"/>
                    <a:pt x="98383" y="284085"/>
                  </a:cubicBezTo>
                  <a:cubicBezTo>
                    <a:pt x="47897" y="233599"/>
                    <a:pt x="88567" y="282209"/>
                    <a:pt x="62872" y="230819"/>
                  </a:cubicBezTo>
                  <a:cubicBezTo>
                    <a:pt x="28453" y="161980"/>
                    <a:pt x="58554" y="244496"/>
                    <a:pt x="36239" y="177553"/>
                  </a:cubicBezTo>
                  <a:cubicBezTo>
                    <a:pt x="33280" y="133165"/>
                    <a:pt x="32275" y="88603"/>
                    <a:pt x="27362" y="44388"/>
                  </a:cubicBezTo>
                  <a:cubicBezTo>
                    <a:pt x="26329" y="35087"/>
                    <a:pt x="18484" y="17755"/>
                    <a:pt x="18484" y="17755"/>
                  </a:cubicBezTo>
                  <a:lnTo>
                    <a:pt x="18484" y="17755"/>
                  </a:lnTo>
                  <a:lnTo>
                    <a:pt x="311447" y="372862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 153"/>
            <p:cNvSpPr/>
            <p:nvPr/>
          </p:nvSpPr>
          <p:spPr>
            <a:xfrm rot="19751234" flipH="1">
              <a:off x="2726599" y="5557025"/>
              <a:ext cx="528910" cy="208774"/>
            </a:xfrm>
            <a:custGeom>
              <a:avLst/>
              <a:gdLst>
                <a:gd name="connsiteX0" fmla="*/ 311447 w 311447"/>
                <a:gd name="connsiteY0" fmla="*/ 372862 h 372862"/>
                <a:gd name="connsiteX1" fmla="*/ 311447 w 311447"/>
                <a:gd name="connsiteY1" fmla="*/ 372862 h 372862"/>
                <a:gd name="connsiteX2" fmla="*/ 249303 w 311447"/>
                <a:gd name="connsiteY2" fmla="*/ 319596 h 372862"/>
                <a:gd name="connsiteX3" fmla="*/ 231548 w 311447"/>
                <a:gd name="connsiteY3" fmla="*/ 292963 h 372862"/>
                <a:gd name="connsiteX4" fmla="*/ 196037 w 311447"/>
                <a:gd name="connsiteY4" fmla="*/ 257452 h 372862"/>
                <a:gd name="connsiteX5" fmla="*/ 160527 w 311447"/>
                <a:gd name="connsiteY5" fmla="*/ 204186 h 372862"/>
                <a:gd name="connsiteX6" fmla="*/ 125016 w 311447"/>
                <a:gd name="connsiteY6" fmla="*/ 168675 h 372862"/>
                <a:gd name="connsiteX7" fmla="*/ 89505 w 311447"/>
                <a:gd name="connsiteY7" fmla="*/ 124287 h 372862"/>
                <a:gd name="connsiteX8" fmla="*/ 53995 w 311447"/>
                <a:gd name="connsiteY8" fmla="*/ 71021 h 372862"/>
                <a:gd name="connsiteX9" fmla="*/ 45117 w 311447"/>
                <a:gd name="connsiteY9" fmla="*/ 44388 h 372862"/>
                <a:gd name="connsiteX10" fmla="*/ 729 w 311447"/>
                <a:gd name="connsiteY10" fmla="*/ 8877 h 372862"/>
                <a:gd name="connsiteX11" fmla="*/ 729 w 311447"/>
                <a:gd name="connsiteY11" fmla="*/ 0 h 372862"/>
                <a:gd name="connsiteX12" fmla="*/ 729 w 311447"/>
                <a:gd name="connsiteY12" fmla="*/ 0 h 372862"/>
                <a:gd name="connsiteX13" fmla="*/ 80628 w 311447"/>
                <a:gd name="connsiteY13" fmla="*/ 8877 h 372862"/>
                <a:gd name="connsiteX14" fmla="*/ 98383 w 311447"/>
                <a:gd name="connsiteY14" fmla="*/ 26633 h 372862"/>
                <a:gd name="connsiteX15" fmla="*/ 151649 w 311447"/>
                <a:gd name="connsiteY15" fmla="*/ 44388 h 372862"/>
                <a:gd name="connsiteX16" fmla="*/ 178282 w 311447"/>
                <a:gd name="connsiteY16" fmla="*/ 53266 h 372862"/>
                <a:gd name="connsiteX17" fmla="*/ 204915 w 311447"/>
                <a:gd name="connsiteY17" fmla="*/ 71021 h 372862"/>
                <a:gd name="connsiteX18" fmla="*/ 213793 w 311447"/>
                <a:gd name="connsiteY18" fmla="*/ 97654 h 372862"/>
                <a:gd name="connsiteX19" fmla="*/ 231548 w 311447"/>
                <a:gd name="connsiteY19" fmla="*/ 124287 h 372862"/>
                <a:gd name="connsiteX20" fmla="*/ 249303 w 311447"/>
                <a:gd name="connsiteY20" fmla="*/ 177553 h 372862"/>
                <a:gd name="connsiteX21" fmla="*/ 258181 w 311447"/>
                <a:gd name="connsiteY21" fmla="*/ 257452 h 372862"/>
                <a:gd name="connsiteX22" fmla="*/ 267059 w 311447"/>
                <a:gd name="connsiteY22" fmla="*/ 301840 h 372862"/>
                <a:gd name="connsiteX23" fmla="*/ 267059 w 311447"/>
                <a:gd name="connsiteY23" fmla="*/ 301840 h 372862"/>
                <a:gd name="connsiteX24" fmla="*/ 151649 w 311447"/>
                <a:gd name="connsiteY24" fmla="*/ 301840 h 372862"/>
                <a:gd name="connsiteX25" fmla="*/ 98383 w 311447"/>
                <a:gd name="connsiteY25" fmla="*/ 284085 h 372862"/>
                <a:gd name="connsiteX26" fmla="*/ 62872 w 311447"/>
                <a:gd name="connsiteY26" fmla="*/ 230819 h 372862"/>
                <a:gd name="connsiteX27" fmla="*/ 36239 w 311447"/>
                <a:gd name="connsiteY27" fmla="*/ 177553 h 372862"/>
                <a:gd name="connsiteX28" fmla="*/ 27362 w 311447"/>
                <a:gd name="connsiteY28" fmla="*/ 44388 h 372862"/>
                <a:gd name="connsiteX29" fmla="*/ 18484 w 311447"/>
                <a:gd name="connsiteY29" fmla="*/ 17755 h 372862"/>
                <a:gd name="connsiteX30" fmla="*/ 18484 w 311447"/>
                <a:gd name="connsiteY30" fmla="*/ 17755 h 372862"/>
                <a:gd name="connsiteX31" fmla="*/ 311447 w 311447"/>
                <a:gd name="connsiteY31" fmla="*/ 372862 h 37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447" h="372862">
                  <a:moveTo>
                    <a:pt x="311447" y="372862"/>
                  </a:moveTo>
                  <a:lnTo>
                    <a:pt x="311447" y="372862"/>
                  </a:lnTo>
                  <a:cubicBezTo>
                    <a:pt x="290732" y="355107"/>
                    <a:pt x="268595" y="338888"/>
                    <a:pt x="249303" y="319596"/>
                  </a:cubicBezTo>
                  <a:cubicBezTo>
                    <a:pt x="241758" y="312051"/>
                    <a:pt x="238492" y="301064"/>
                    <a:pt x="231548" y="292963"/>
                  </a:cubicBezTo>
                  <a:cubicBezTo>
                    <a:pt x="220654" y="280253"/>
                    <a:pt x="205323" y="271381"/>
                    <a:pt x="196037" y="257452"/>
                  </a:cubicBezTo>
                  <a:cubicBezTo>
                    <a:pt x="184200" y="239697"/>
                    <a:pt x="175616" y="219275"/>
                    <a:pt x="160527" y="204186"/>
                  </a:cubicBezTo>
                  <a:lnTo>
                    <a:pt x="125016" y="168675"/>
                  </a:lnTo>
                  <a:cubicBezTo>
                    <a:pt x="105023" y="108697"/>
                    <a:pt x="132751" y="173711"/>
                    <a:pt x="89505" y="124287"/>
                  </a:cubicBezTo>
                  <a:cubicBezTo>
                    <a:pt x="75453" y="108228"/>
                    <a:pt x="65832" y="88776"/>
                    <a:pt x="53995" y="71021"/>
                  </a:cubicBezTo>
                  <a:cubicBezTo>
                    <a:pt x="48804" y="63235"/>
                    <a:pt x="50963" y="51695"/>
                    <a:pt x="45117" y="44388"/>
                  </a:cubicBezTo>
                  <a:cubicBezTo>
                    <a:pt x="-2374" y="-14975"/>
                    <a:pt x="36928" y="63176"/>
                    <a:pt x="729" y="8877"/>
                  </a:cubicBezTo>
                  <a:cubicBezTo>
                    <a:pt x="-912" y="6415"/>
                    <a:pt x="729" y="2959"/>
                    <a:pt x="729" y="0"/>
                  </a:cubicBezTo>
                  <a:lnTo>
                    <a:pt x="729" y="0"/>
                  </a:lnTo>
                  <a:cubicBezTo>
                    <a:pt x="27362" y="2959"/>
                    <a:pt x="54775" y="1826"/>
                    <a:pt x="80628" y="8877"/>
                  </a:cubicBezTo>
                  <a:cubicBezTo>
                    <a:pt x="88703" y="11079"/>
                    <a:pt x="90897" y="22890"/>
                    <a:pt x="98383" y="26633"/>
                  </a:cubicBezTo>
                  <a:cubicBezTo>
                    <a:pt x="115123" y="35003"/>
                    <a:pt x="133894" y="38470"/>
                    <a:pt x="151649" y="44388"/>
                  </a:cubicBezTo>
                  <a:cubicBezTo>
                    <a:pt x="160527" y="47347"/>
                    <a:pt x="170496" y="48075"/>
                    <a:pt x="178282" y="53266"/>
                  </a:cubicBezTo>
                  <a:lnTo>
                    <a:pt x="204915" y="71021"/>
                  </a:lnTo>
                  <a:cubicBezTo>
                    <a:pt x="207874" y="79899"/>
                    <a:pt x="209608" y="89284"/>
                    <a:pt x="213793" y="97654"/>
                  </a:cubicBezTo>
                  <a:cubicBezTo>
                    <a:pt x="218565" y="107197"/>
                    <a:pt x="227215" y="114537"/>
                    <a:pt x="231548" y="124287"/>
                  </a:cubicBezTo>
                  <a:cubicBezTo>
                    <a:pt x="239149" y="141390"/>
                    <a:pt x="249303" y="177553"/>
                    <a:pt x="249303" y="177553"/>
                  </a:cubicBezTo>
                  <a:cubicBezTo>
                    <a:pt x="252262" y="204186"/>
                    <a:pt x="254106" y="230967"/>
                    <a:pt x="258181" y="257452"/>
                  </a:cubicBezTo>
                  <a:cubicBezTo>
                    <a:pt x="267777" y="319822"/>
                    <a:pt x="267059" y="274944"/>
                    <a:pt x="267059" y="301840"/>
                  </a:cubicBezTo>
                  <a:lnTo>
                    <a:pt x="267059" y="301840"/>
                  </a:lnTo>
                  <a:cubicBezTo>
                    <a:pt x="191460" y="310240"/>
                    <a:pt x="205677" y="318048"/>
                    <a:pt x="151649" y="301840"/>
                  </a:cubicBezTo>
                  <a:cubicBezTo>
                    <a:pt x="133723" y="296462"/>
                    <a:pt x="98383" y="284085"/>
                    <a:pt x="98383" y="284085"/>
                  </a:cubicBezTo>
                  <a:cubicBezTo>
                    <a:pt x="47897" y="233599"/>
                    <a:pt x="88567" y="282209"/>
                    <a:pt x="62872" y="230819"/>
                  </a:cubicBezTo>
                  <a:cubicBezTo>
                    <a:pt x="28453" y="161980"/>
                    <a:pt x="58554" y="244496"/>
                    <a:pt x="36239" y="177553"/>
                  </a:cubicBezTo>
                  <a:cubicBezTo>
                    <a:pt x="33280" y="133165"/>
                    <a:pt x="32275" y="88603"/>
                    <a:pt x="27362" y="44388"/>
                  </a:cubicBezTo>
                  <a:cubicBezTo>
                    <a:pt x="26329" y="35087"/>
                    <a:pt x="18484" y="17755"/>
                    <a:pt x="18484" y="17755"/>
                  </a:cubicBezTo>
                  <a:lnTo>
                    <a:pt x="18484" y="17755"/>
                  </a:lnTo>
                  <a:lnTo>
                    <a:pt x="311447" y="372862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7" name="Picture 7" descr="Bellcoll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995" y="78779"/>
            <a:ext cx="1384040" cy="111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tieng-dem-nguoc-10-giay-bao-het-gio-www_hieuu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001" y="-652986"/>
            <a:ext cx="492108" cy="487363"/>
          </a:xfrm>
          <a:prstGeom prst="rect">
            <a:avLst/>
          </a:prstGeom>
        </p:spPr>
      </p:pic>
      <p:pic>
        <p:nvPicPr>
          <p:cNvPr id="159" name="tieng-dem-nguoc-10-giay-bao-het-gio-www_hieuu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74711" y="-596987"/>
            <a:ext cx="492108" cy="487363"/>
          </a:xfrm>
          <a:prstGeom prst="rect">
            <a:avLst/>
          </a:prstGeom>
        </p:spPr>
      </p:pic>
      <p:pic>
        <p:nvPicPr>
          <p:cNvPr id="160" name="tieng-dem-nguoc-10-giay-bao-het-gio-www_hieuu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89416" y="-585354"/>
            <a:ext cx="492108" cy="487363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983" y="6294534"/>
            <a:ext cx="2129351" cy="463309"/>
          </a:xfrm>
          <a:prstGeom prst="rect">
            <a:avLst/>
          </a:prstGeom>
        </p:spPr>
      </p:pic>
      <p:pic>
        <p:nvPicPr>
          <p:cNvPr id="162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8508" r="116" b="53658"/>
          <a:stretch/>
        </p:blipFill>
        <p:spPr>
          <a:xfrm rot="18964200">
            <a:off x="1818608" y="5938509"/>
            <a:ext cx="663730" cy="759794"/>
          </a:xfrm>
          <a:prstGeom prst="rect">
            <a:avLst/>
          </a:prstGeom>
        </p:spPr>
      </p:pic>
      <p:pic>
        <p:nvPicPr>
          <p:cNvPr id="163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8508" r="116" b="53658"/>
          <a:stretch/>
        </p:blipFill>
        <p:spPr>
          <a:xfrm rot="18964200">
            <a:off x="-149399" y="5993982"/>
            <a:ext cx="663730" cy="759794"/>
          </a:xfrm>
          <a:prstGeom prst="rect">
            <a:avLst/>
          </a:prstGeom>
        </p:spPr>
      </p:pic>
      <p:pic>
        <p:nvPicPr>
          <p:cNvPr id="164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8508" r="116" b="53658"/>
          <a:stretch/>
        </p:blipFill>
        <p:spPr>
          <a:xfrm rot="18964200">
            <a:off x="948499" y="6087154"/>
            <a:ext cx="523138" cy="598854"/>
          </a:xfrm>
          <a:prstGeom prst="rect">
            <a:avLst/>
          </a:prstGeom>
        </p:spPr>
      </p:pic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6907B6EF-5B55-4ABF-9206-04E7C39E8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601398"/>
              </p:ext>
            </p:extLst>
          </p:nvPr>
        </p:nvGraphicFramePr>
        <p:xfrm>
          <a:off x="832359" y="1889533"/>
          <a:ext cx="3976463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3726714074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990776172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187502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771111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813913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BF421822-0776-468A-9854-A745E6134B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176789"/>
              </p:ext>
            </p:extLst>
          </p:nvPr>
        </p:nvGraphicFramePr>
        <p:xfrm>
          <a:off x="4790456" y="1895932"/>
          <a:ext cx="1693870" cy="2156883"/>
        </p:xfrm>
        <a:graphic>
          <a:graphicData uri="http://schemas.openxmlformats.org/drawingml/2006/table">
            <a:tbl>
              <a:tblPr firstRow="1" bandRow="1"/>
              <a:tblGrid>
                <a:gridCol w="1693870">
                  <a:extLst>
                    <a:ext uri="{9D8B030D-6E8A-4147-A177-3AD203B41FA5}">
                      <a16:colId xmlns:a16="http://schemas.microsoft.com/office/drawing/2014/main" val="330700679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189466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438334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319779"/>
                  </a:ext>
                </a:extLst>
              </a:tr>
            </a:tbl>
          </a:graphicData>
        </a:graphic>
      </p:graphicFrame>
      <p:sp>
        <p:nvSpPr>
          <p:cNvPr id="59" name="Rectangle: Rounded Corners 32">
            <a:extLst>
              <a:ext uri="{FF2B5EF4-FFF2-40B4-BE49-F238E27FC236}">
                <a16:creationId xmlns:a16="http://schemas.microsoft.com/office/drawing/2014/main" id="{AD731DCC-B090-47BD-A1D0-6B24B4E1E277}"/>
              </a:ext>
            </a:extLst>
          </p:cNvPr>
          <p:cNvSpPr/>
          <p:nvPr/>
        </p:nvSpPr>
        <p:spPr>
          <a:xfrm>
            <a:off x="5209719" y="1989270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2A872603-4946-4A03-8796-6878BE55B5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995413"/>
              </p:ext>
            </p:extLst>
          </p:nvPr>
        </p:nvGraphicFramePr>
        <p:xfrm>
          <a:off x="6479162" y="1895931"/>
          <a:ext cx="1838468" cy="2156883"/>
        </p:xfrm>
        <a:graphic>
          <a:graphicData uri="http://schemas.openxmlformats.org/drawingml/2006/table">
            <a:tbl>
              <a:tblPr firstRow="1" bandRow="1"/>
              <a:tblGrid>
                <a:gridCol w="1838468">
                  <a:extLst>
                    <a:ext uri="{9D8B030D-6E8A-4147-A177-3AD203B41FA5}">
                      <a16:colId xmlns:a16="http://schemas.microsoft.com/office/drawing/2014/main" val="376522657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636999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319255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186621"/>
                  </a:ext>
                </a:extLst>
              </a:tr>
            </a:tbl>
          </a:graphicData>
        </a:graphic>
      </p:graphicFrame>
      <p:sp>
        <p:nvSpPr>
          <p:cNvPr id="61" name="Rectangle: Rounded Corners 34">
            <a:extLst>
              <a:ext uri="{FF2B5EF4-FFF2-40B4-BE49-F238E27FC236}">
                <a16:creationId xmlns:a16="http://schemas.microsoft.com/office/drawing/2014/main" id="{E30D1F65-D893-4FFE-8C16-DA7EA2959D3C}"/>
              </a:ext>
            </a:extLst>
          </p:cNvPr>
          <p:cNvSpPr/>
          <p:nvPr/>
        </p:nvSpPr>
        <p:spPr>
          <a:xfrm>
            <a:off x="6991403" y="2707672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02904304-645D-45A0-AC9A-0A8545896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919896"/>
              </p:ext>
            </p:extLst>
          </p:nvPr>
        </p:nvGraphicFramePr>
        <p:xfrm>
          <a:off x="8310464" y="1895930"/>
          <a:ext cx="1724856" cy="2156883"/>
        </p:xfrm>
        <a:graphic>
          <a:graphicData uri="http://schemas.openxmlformats.org/drawingml/2006/table">
            <a:tbl>
              <a:tblPr firstRow="1" bandRow="1"/>
              <a:tblGrid>
                <a:gridCol w="1724856">
                  <a:extLst>
                    <a:ext uri="{9D8B030D-6E8A-4147-A177-3AD203B41FA5}">
                      <a16:colId xmlns:a16="http://schemas.microsoft.com/office/drawing/2014/main" val="95614694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788003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200435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36375"/>
                  </a:ext>
                </a:extLst>
              </a:tr>
            </a:tbl>
          </a:graphicData>
        </a:graphic>
      </p:graphicFrame>
      <p:sp>
        <p:nvSpPr>
          <p:cNvPr id="63" name="Rectangle: Rounded Corners 36">
            <a:extLst>
              <a:ext uri="{FF2B5EF4-FFF2-40B4-BE49-F238E27FC236}">
                <a16:creationId xmlns:a16="http://schemas.microsoft.com/office/drawing/2014/main" id="{A8AAAA72-12BA-48BC-A1FE-EF35C5009092}"/>
              </a:ext>
            </a:extLst>
          </p:cNvPr>
          <p:cNvSpPr/>
          <p:nvPr/>
        </p:nvSpPr>
        <p:spPr>
          <a:xfrm>
            <a:off x="8766900" y="2701274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485AEFC5-DF90-4A4B-B5F9-36A7FEE20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728346"/>
              </p:ext>
            </p:extLst>
          </p:nvPr>
        </p:nvGraphicFramePr>
        <p:xfrm>
          <a:off x="10035320" y="1894503"/>
          <a:ext cx="1497632" cy="2156883"/>
        </p:xfrm>
        <a:graphic>
          <a:graphicData uri="http://schemas.openxmlformats.org/drawingml/2006/table">
            <a:tbl>
              <a:tblPr firstRow="1" bandRow="1"/>
              <a:tblGrid>
                <a:gridCol w="1497632">
                  <a:extLst>
                    <a:ext uri="{9D8B030D-6E8A-4147-A177-3AD203B41FA5}">
                      <a16:colId xmlns:a16="http://schemas.microsoft.com/office/drawing/2014/main" val="107686277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988077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507196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364456"/>
                  </a:ext>
                </a:extLst>
              </a:tr>
            </a:tbl>
          </a:graphicData>
        </a:graphic>
      </p:graphicFrame>
      <p:sp>
        <p:nvSpPr>
          <p:cNvPr id="65" name="Rectangle: Rounded Corners 46">
            <a:extLst>
              <a:ext uri="{FF2B5EF4-FFF2-40B4-BE49-F238E27FC236}">
                <a16:creationId xmlns:a16="http://schemas.microsoft.com/office/drawing/2014/main" id="{4F352704-3989-4673-B1F4-08E5DD55A46D}"/>
              </a:ext>
            </a:extLst>
          </p:cNvPr>
          <p:cNvSpPr/>
          <p:nvPr/>
        </p:nvSpPr>
        <p:spPr>
          <a:xfrm>
            <a:off x="10251038" y="1895930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532 L -0.04284 0.0625 C -0.05169 0.07546 -0.06484 0.08264 -0.07891 0.08264 C -0.09466 0.08264 -0.10742 0.07546 -0.11628 0.0625 L -0.15859 0.00532 " pathEditMode="relative" rAng="0" ptsTypes="AAAAA">
                                      <p:cBhvr>
                                        <p:cTn id="36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30" y="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31979 0.0025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-0.23854 -4.07407E-6 C -0.34557 -4.07407E-6 -0.47695 -0.0037 -0.47695 -0.00671 L -0.47695 -0.01319 " pathEditMode="relative" rAng="0" ptsTypes="AAAA">
                                      <p:cBhvr>
                                        <p:cTn id="70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54" y="-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4.81481E-6 L -0.59206 -0.0252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09" y="-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0"/>
                </p:tgtEl>
              </p:cMediaNode>
            </p:audio>
          </p:childTnLst>
        </p:cTn>
      </p:par>
    </p:tnLst>
    <p:bldLst>
      <p:bldP spid="59" grpId="0" animBg="1"/>
      <p:bldP spid="61" grpId="0" animBg="1"/>
      <p:bldP spid="63" grpId="0" animBg="1"/>
      <p:bldP spid="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21469" y="3945695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392050" y="3945695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/>
              <a:t>Bài</a:t>
            </a:r>
            <a:r>
              <a:rPr lang="en-US" sz="4000" dirty="0"/>
              <a:t> 3 (T40).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116"/>
            <a:ext cx="12192001" cy="36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33CC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33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33CC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33CC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latin typeface="Arial"/>
                <a:cs typeface="Arial"/>
                <a:sym typeface="Arial"/>
              </a:rPr>
              <a:t>Mỗi</a:t>
            </a:r>
            <a:r>
              <a:rPr lang="en-US" sz="4267" b="1" kern="0" dirty="0"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latin typeface="Arial"/>
                <a:cs typeface="Arial"/>
                <a:sym typeface="Arial"/>
              </a:rPr>
              <a:t>ca</a:t>
            </a:r>
            <a:r>
              <a:rPr lang="en-US" sz="4267" b="1" kern="0" dirty="0">
                <a:latin typeface="Arial"/>
                <a:cs typeface="Arial"/>
                <a:sym typeface="Arial"/>
              </a:rPr>
              <a:t>-bin </a:t>
            </a:r>
            <a:r>
              <a:rPr lang="en-US" sz="4267" b="1" kern="0" dirty="0" err="1">
                <a:latin typeface="Arial"/>
                <a:cs typeface="Arial"/>
                <a:sym typeface="Arial"/>
              </a:rPr>
              <a:t>chở</a:t>
            </a:r>
            <a:r>
              <a:rPr lang="en-US" sz="4267" b="1" kern="0" dirty="0"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latin typeface="Arial"/>
                <a:cs typeface="Arial"/>
                <a:sym typeface="Arial"/>
              </a:rPr>
              <a:t>số</a:t>
            </a:r>
            <a:r>
              <a:rPr lang="en-US" sz="4267" b="1" kern="0" dirty="0"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latin typeface="Arial"/>
                <a:cs typeface="Arial"/>
                <a:sym typeface="Arial"/>
              </a:rPr>
              <a:t>người</a:t>
            </a:r>
            <a:r>
              <a:rPr lang="en-US" sz="4267" b="1" kern="0" dirty="0"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latin typeface="Arial"/>
                <a:cs typeface="Arial"/>
                <a:sym typeface="Arial"/>
              </a:rPr>
              <a:t>là</a:t>
            </a:r>
            <a:r>
              <a:rPr lang="en-US" sz="4267" b="1" kern="0" dirty="0"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27397" y="228550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lang="en-US" sz="4800" b="1" dirty="0">
                <a:solidFill>
                  <a:srgbClr val="FFFF00"/>
                </a:solidFill>
                <a:latin typeface="Coiny" panose="02000903060500060000" pitchFamily="2" charset="0"/>
              </a:rPr>
              <a:t>XIN CẢM ƠN QUÝ THẦY CÔ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lang="en-US" sz="4800" b="1" dirty="0">
                <a:solidFill>
                  <a:srgbClr val="FFFF00"/>
                </a:solidFill>
                <a:latin typeface="Coiny" panose="02000903060500060000" pitchFamily="2" charset="0"/>
              </a:rPr>
              <a:t>VÀ CÁC EM HỌC SINH 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6848" y="2160136"/>
            <a:ext cx="1489454" cy="12236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9236" y="2298087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51" y="-1128104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1975023" y="1846619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  <p:sp>
        <p:nvSpPr>
          <p:cNvPr id="16" name="Google Shape;1533;p42"/>
          <p:cNvSpPr txBox="1">
            <a:spLocks/>
          </p:cNvSpPr>
          <p:nvPr/>
        </p:nvSpPr>
        <p:spPr>
          <a:xfrm>
            <a:off x="2498641" y="894908"/>
            <a:ext cx="5524563" cy="9821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kern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2087" y="124597"/>
            <a:ext cx="924966" cy="759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2679" y="1416967"/>
            <a:ext cx="684110" cy="5620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8923" y="1939751"/>
            <a:ext cx="684110" cy="5620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1815" y="92039"/>
            <a:ext cx="684110" cy="5620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2318" y="1798733"/>
            <a:ext cx="684110" cy="56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5481" y="2212546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279315" y="414289"/>
            <a:ext cx="108057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6 = 54 </a:t>
            </a:r>
          </a:p>
          <a:p>
            <a:pPr algn="ctr"/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0992" y="979599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7223" y="508655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5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76681" y="337415"/>
            <a:ext cx="103632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x 7 = 21 </a:t>
            </a:r>
          </a:p>
          <a:p>
            <a:pPr algn="ctr"/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860282" y="505039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4639478" y="5050392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0075" y="113707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51538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4499" y="723180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5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1116851" y="396139"/>
            <a:ext cx="103632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hừa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907784" y="372898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0672" y="1851087"/>
            <a:ext cx="3984450" cy="319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2230" y="1083370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73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7518" y="2442949"/>
            <a:ext cx="3100057" cy="4415051"/>
          </a:xfrm>
          <a:prstGeom prst="rect">
            <a:avLst/>
          </a:prstGeom>
        </p:spPr>
      </p:pic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5029970" y="3702337"/>
            <a:ext cx="4069665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852055" y="3634600"/>
            <a:ext cx="4098925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5049806" y="5090747"/>
            <a:ext cx="4069665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Thừa số x tích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832835" y="5060529"/>
            <a:ext cx="4098925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7529" y="1756025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624" y="385795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657" y="5302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776" y="527848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4460" y="1370433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1116851" y="396139"/>
            <a:ext cx="103632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50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911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6848" y="2160136"/>
            <a:ext cx="1489454" cy="12236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9236" y="2298087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51" y="-1128104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1975023" y="1846619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  <p:sp>
        <p:nvSpPr>
          <p:cNvPr id="16" name="Google Shape;1533;p42"/>
          <p:cNvSpPr txBox="1">
            <a:spLocks/>
          </p:cNvSpPr>
          <p:nvPr/>
        </p:nvSpPr>
        <p:spPr>
          <a:xfrm>
            <a:off x="2498641" y="894908"/>
            <a:ext cx="5524563" cy="9821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kern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2087" y="124597"/>
            <a:ext cx="924966" cy="759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2679" y="1416967"/>
            <a:ext cx="684110" cy="5620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8923" y="1939751"/>
            <a:ext cx="684110" cy="5620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1815" y="92039"/>
            <a:ext cx="684110" cy="5620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2318" y="1798733"/>
            <a:ext cx="684110" cy="56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4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953" y="4073081"/>
            <a:ext cx="6817862" cy="27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9299716" y="2838694"/>
            <a:ext cx="2272400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6848" y="2160136"/>
            <a:ext cx="1489454" cy="12236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9236" y="2298087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444">
            <a:off x="-1462934" y="-2437399"/>
            <a:ext cx="13052637" cy="76067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087" y="124597"/>
            <a:ext cx="924966" cy="759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2679" y="1416967"/>
            <a:ext cx="684110" cy="5620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006" y="3255417"/>
            <a:ext cx="684110" cy="5620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1815" y="92039"/>
            <a:ext cx="684110" cy="5620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8205" y="5403914"/>
            <a:ext cx="1147352" cy="9426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063" y="5126696"/>
            <a:ext cx="1147352" cy="9426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003" y="4691073"/>
            <a:ext cx="1147352" cy="9426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553" y="5299860"/>
            <a:ext cx="1147352" cy="8659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183" y="5277137"/>
            <a:ext cx="867975" cy="71308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09292" y="401700"/>
            <a:ext cx="9955796" cy="2751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Bài13: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thừa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405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367554" y="435430"/>
            <a:ext cx="11187952" cy="5682342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12" name="Picture 711">
            <a:extLst>
              <a:ext uri="{FF2B5EF4-FFF2-40B4-BE49-F238E27FC236}">
                <a16:creationId xmlns:a16="http://schemas.microsoft.com/office/drawing/2014/main" id="{78BB251A-618F-4CAA-91E0-7F8EC0A34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185" y="957482"/>
            <a:ext cx="7436670" cy="475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87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474</Words>
  <Application>Microsoft Office PowerPoint</Application>
  <PresentationFormat>Widescreen</PresentationFormat>
  <Paragraphs>102</Paragraphs>
  <Slides>17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等线</vt:lpstr>
      <vt:lpstr>Arial</vt:lpstr>
      <vt:lpstr>Berkshire Swash</vt:lpstr>
      <vt:lpstr>Bubblegum Sans</vt:lpstr>
      <vt:lpstr>Calibri</vt:lpstr>
      <vt:lpstr>Coiny</vt:lpstr>
      <vt:lpstr>iCiel Cadena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UTM Showcard</vt:lpstr>
      <vt:lpstr>Weltkindertag! by Slidego</vt:lpstr>
      <vt:lpstr>2_Weltkindertag!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133</cp:revision>
  <dcterms:created xsi:type="dcterms:W3CDTF">2022-06-30T08:03:45Z</dcterms:created>
  <dcterms:modified xsi:type="dcterms:W3CDTF">2024-11-13T06:36:34Z</dcterms:modified>
</cp:coreProperties>
</file>