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303" r:id="rId3"/>
    <p:sldId id="297" r:id="rId4"/>
    <p:sldId id="285" r:id="rId5"/>
    <p:sldId id="256" r:id="rId6"/>
    <p:sldId id="286" r:id="rId7"/>
    <p:sldId id="258" r:id="rId8"/>
    <p:sldId id="287" r:id="rId9"/>
    <p:sldId id="260" r:id="rId10"/>
    <p:sldId id="261" r:id="rId11"/>
    <p:sldId id="257" r:id="rId12"/>
    <p:sldId id="302" r:id="rId13"/>
    <p:sldId id="295" r:id="rId14"/>
    <p:sldId id="277" r:id="rId15"/>
    <p:sldId id="304" r:id="rId16"/>
    <p:sldId id="288" r:id="rId17"/>
    <p:sldId id="289" r:id="rId18"/>
    <p:sldId id="299" r:id="rId19"/>
    <p:sldId id="301" r:id="rId20"/>
    <p:sldId id="307" r:id="rId21"/>
    <p:sldId id="306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6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07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72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526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703" r:id="rId31"/>
    <p:sldLayoutId id="2147483704" r:id="rId3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svg"/><Relationship Id="rId18" Type="http://schemas.openxmlformats.org/officeDocument/2006/relationships/image" Target="../media/image64.png"/><Relationship Id="rId3" Type="http://schemas.openxmlformats.org/officeDocument/2006/relationships/image" Target="../media/image57.jpg"/><Relationship Id="rId7" Type="http://schemas.openxmlformats.org/officeDocument/2006/relationships/image" Target="../media/image65.svg"/><Relationship Id="rId12" Type="http://schemas.openxmlformats.org/officeDocument/2006/relationships/image" Target="../media/image61.png"/><Relationship Id="rId17" Type="http://schemas.openxmlformats.org/officeDocument/2006/relationships/image" Target="../media/image40.svg"/><Relationship Id="rId2" Type="http://schemas.openxmlformats.org/officeDocument/2006/relationships/image" Target="../media/image56.jpg"/><Relationship Id="rId16" Type="http://schemas.openxmlformats.org/officeDocument/2006/relationships/image" Target="../media/image63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15" Type="http://schemas.openxmlformats.org/officeDocument/2006/relationships/image" Target="../media/image71.svg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7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7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40.svg"/><Relationship Id="rId5" Type="http://schemas.openxmlformats.org/officeDocument/2006/relationships/image" Target="../media/image77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26.svg"/><Relationship Id="rId14" Type="http://schemas.openxmlformats.org/officeDocument/2006/relationships/image" Target="../media/image8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gif"/><Relationship Id="rId21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7.gif"/><Relationship Id="rId19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slide" Target="slide7.xml"/><Relationship Id="rId26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34" Type="http://schemas.openxmlformats.org/officeDocument/2006/relationships/slide" Target="slide10.xml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33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slide" Target="slide8.xm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slide" Target="slide5.xml"/><Relationship Id="rId32" Type="http://schemas.openxmlformats.org/officeDocument/2006/relationships/image" Target="../media/image32.gif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0.png"/><Relationship Id="rId28" Type="http://schemas.openxmlformats.org/officeDocument/2006/relationships/image" Target="../media/image22.png"/><Relationship Id="rId10" Type="http://schemas.openxmlformats.org/officeDocument/2006/relationships/image" Target="../media/image15.png"/><Relationship Id="rId19" Type="http://schemas.openxmlformats.org/officeDocument/2006/relationships/image" Target="../media/image28.png"/><Relationship Id="rId31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4.png"/><Relationship Id="rId8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77821"/>
            <a:ext cx="9144000" cy="706437"/>
          </a:xfrm>
        </p:spPr>
        <p:txBody>
          <a:bodyPr/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8235" y="1859757"/>
            <a:ext cx="9955530" cy="16557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>
              <a:lnSpc>
                <a:spcPct val="100000"/>
              </a:lnSpc>
            </a:pP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GIỜ, THĂM LỚP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3866516"/>
            <a:ext cx="9144000" cy="70643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65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7445" y="1705679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5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F1D440-B8AF-BDA4-B351-8D5244B0F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2155" y="869032"/>
            <a:ext cx="6773243" cy="535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0A384-8521-E5A5-A0A6-16D9B709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0907" y="1853400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3090" y="200706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16614" y="0"/>
            <a:ext cx="2875521" cy="11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468085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37160" y="0"/>
            <a:ext cx="2659643" cy="10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434965" y="811292"/>
            <a:ext cx="586930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694043" y="2410926"/>
            <a:ext cx="5351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31,2 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31,56           31,75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644610" y="1008846"/>
            <a:ext cx="575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VD1: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7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图片 3079" descr="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122" y="4583588"/>
            <a:ext cx="4436747" cy="12453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6146158" y="4725939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</a:t>
            </a:r>
            <a:r>
              <a:rPr lang="vi-VN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337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2249214" cy="87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008993" y="1102056"/>
            <a:ext cx="3888828" cy="178402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2385218" cy="9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</a:t>
            </a:r>
            <a:r>
              <a:rPr lang="vi-VN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8" y="1316838"/>
            <a:ext cx="5831984" cy="58319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4147" y="794154"/>
            <a:ext cx="6476672" cy="12174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27738" y="1055258"/>
            <a:ext cx="5059379" cy="76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7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sz="7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17294">
            <a:off x="15849" y="2991967"/>
            <a:ext cx="1565616" cy="5123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19193" y="2273222"/>
            <a:ext cx="707469" cy="70746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993053" y="5267373"/>
            <a:ext cx="1634512" cy="15026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72345">
            <a:off x="1304841" y="4462629"/>
            <a:ext cx="891721" cy="1877989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97473">
            <a:off x="10799759" y="348854"/>
            <a:ext cx="706010" cy="691890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470" y="2044879"/>
            <a:ext cx="4056068" cy="3744887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0649604" flipH="1">
            <a:off x="4714080" y="4819039"/>
            <a:ext cx="1706047" cy="14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74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5373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3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0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1172349" y="1030835"/>
            <a:ext cx="9061762" cy="4616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352458" y="635440"/>
            <a:ext cx="1962247" cy="125569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5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A8EDE7-C637-37D5-7CCB-10C5C6416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377" y="940415"/>
            <a:ext cx="8705843" cy="615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5EC21-9448-D611-C5C1-85EA82C73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79" y="890321"/>
            <a:ext cx="6035563" cy="5358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8EF4-AD23-BB3F-03F7-00978AA8E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670" y="1773480"/>
            <a:ext cx="6401355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07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53540"/>
            <a:ext cx="11557916" cy="12453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01" y="1354552"/>
            <a:ext cx="5328281" cy="5328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9" y="1368973"/>
            <a:ext cx="5310199" cy="5310199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661774" y="163290"/>
            <a:ext cx="11057508" cy="630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DỤNG: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972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8250" y="685800"/>
            <a:ext cx="6796490" cy="55892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419558" y="3147659"/>
            <a:ext cx="4234505" cy="30990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5936">
            <a:off x="1178196" y="1155266"/>
            <a:ext cx="1538343" cy="166319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10258753" y="4022783"/>
            <a:ext cx="1483507" cy="21684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3527599" y="1389916"/>
            <a:ext cx="821560" cy="805129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4376746" y="1354183"/>
            <a:ext cx="6332905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Chúc</a:t>
            </a:r>
            <a:r>
              <a:rPr lang="en-US" sz="9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9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sz="9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95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</a:t>
            </a:r>
            <a:r>
              <a:rPr lang="en-US" sz="9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9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en-US" sz="9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9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tốt</a:t>
            </a:r>
            <a:r>
              <a:rPr lang="en-US" sz="9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95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nhé</a:t>
            </a:r>
            <a:r>
              <a:rPr lang="en-US" sz="9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!</a:t>
            </a:r>
            <a:endParaRPr lang="en-US" sz="9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962029" y="3450639"/>
            <a:ext cx="3771627" cy="2585737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51484">
            <a:off x="10343627" y="912290"/>
            <a:ext cx="1534020" cy="13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6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86610" y="1281067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376229" y="264485"/>
            <a:ext cx="11348013" cy="13533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771131" y="402571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4 cm = ...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504497" y="121597"/>
            <a:ext cx="11340661" cy="163363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727152" y="364004"/>
            <a:ext cx="10737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. 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549705" y="119998"/>
            <a:ext cx="11092590" cy="15285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66108" y="345652"/>
            <a:ext cx="11158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endParaRPr kumimoji="0" lang="en-US" sz="3200" b="1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977462" y="121597"/>
            <a:ext cx="10622799" cy="14759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02835" y="275648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78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Microsoft YaHei UI" panose="020B0503020204020204" pitchFamily="34" charset="-122"/>
              </a:rPr>
              <a:t>ml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. . </a:t>
            </a:r>
            <a:r>
              <a:rPr lang="en-US" sz="3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ang 1 ô ly" panose="020B0603050302020204" pitchFamily="34" charset="0"/>
                <a:ea typeface="Cambria" panose="02040503050406030204" pitchFamily="18" charset="0"/>
              </a:rPr>
              <a:t>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8"/>
            <a:ext cx="10500851" cy="154954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423874" y="27806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0070C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C0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C0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484</Words>
  <Application>Microsoft Office PowerPoint</Application>
  <PresentationFormat>Widescreen</PresentationFormat>
  <Paragraphs>76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Microsoft YaHei UI</vt:lpstr>
      <vt:lpstr>#9Slide05 ButterScotch</vt:lpstr>
      <vt:lpstr>Arial</vt:lpstr>
      <vt:lpstr>Calibri</vt:lpstr>
      <vt:lpstr>Calibri Light</vt:lpstr>
      <vt:lpstr>Cambria</vt:lpstr>
      <vt:lpstr>等线</vt:lpstr>
      <vt:lpstr>等线 Light</vt:lpstr>
      <vt:lpstr>HP001 4 hang 1 ô ly</vt:lpstr>
      <vt:lpstr>Segoe UI Black</vt:lpstr>
      <vt:lpstr>Times New Roman</vt:lpstr>
      <vt:lpstr>Office 主题​​</vt:lpstr>
      <vt:lpstr>Office Theme</vt:lpstr>
      <vt:lpstr>Trường Tiểu học Đại Lai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70</cp:revision>
  <dcterms:created xsi:type="dcterms:W3CDTF">2024-07-19T05:20:07Z</dcterms:created>
  <dcterms:modified xsi:type="dcterms:W3CDTF">2024-10-14T18:21:16Z</dcterms:modified>
</cp:coreProperties>
</file>