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2"/>
  </p:notesMasterIdLst>
  <p:sldIdLst>
    <p:sldId id="260" r:id="rId2"/>
    <p:sldId id="256" r:id="rId3"/>
    <p:sldId id="259" r:id="rId4"/>
    <p:sldId id="257" r:id="rId5"/>
    <p:sldId id="258" r:id="rId6"/>
    <p:sldId id="261" r:id="rId7"/>
    <p:sldId id="262" r:id="rId8"/>
    <p:sldId id="272" r:id="rId9"/>
    <p:sldId id="276" r:id="rId10"/>
    <p:sldId id="281" r:id="rId11"/>
    <p:sldId id="267" r:id="rId12"/>
    <p:sldId id="271" r:id="rId13"/>
    <p:sldId id="264" r:id="rId14"/>
    <p:sldId id="283" r:id="rId15"/>
    <p:sldId id="263" r:id="rId16"/>
    <p:sldId id="309" r:id="rId17"/>
    <p:sldId id="265" r:id="rId18"/>
    <p:sldId id="266" r:id="rId19"/>
    <p:sldId id="310" r:id="rId20"/>
    <p:sldId id="311" r:id="rId21"/>
    <p:sldId id="285" r:id="rId22"/>
    <p:sldId id="269" r:id="rId23"/>
    <p:sldId id="315" r:id="rId24"/>
    <p:sldId id="273" r:id="rId25"/>
    <p:sldId id="274" r:id="rId26"/>
    <p:sldId id="287" r:id="rId27"/>
    <p:sldId id="275" r:id="rId28"/>
    <p:sldId id="288" r:id="rId29"/>
    <p:sldId id="292" r:id="rId30"/>
    <p:sldId id="312" r:id="rId31"/>
    <p:sldId id="313" r:id="rId32"/>
    <p:sldId id="279" r:id="rId33"/>
    <p:sldId id="314" r:id="rId34"/>
    <p:sldId id="316" r:id="rId35"/>
    <p:sldId id="286" r:id="rId36"/>
    <p:sldId id="278" r:id="rId37"/>
    <p:sldId id="290" r:id="rId38"/>
    <p:sldId id="280" r:id="rId39"/>
    <p:sldId id="317" r:id="rId40"/>
    <p:sldId id="284" r:id="rId41"/>
  </p:sldIdLst>
  <p:sldSz cx="9144000" cy="5143500" type="screen16x9"/>
  <p:notesSz cx="6858000" cy="9144000"/>
  <p:embeddedFontLst>
    <p:embeddedFont>
      <p:font typeface="Mali SemiBold" panose="020B0604020202020204" charset="-34"/>
      <p:regular r:id="rId43"/>
      <p:bold r:id="rId44"/>
      <p:italic r:id="rId45"/>
      <p:boldItalic r:id="rId46"/>
    </p:embeddedFont>
    <p:embeddedFont>
      <p:font typeface="Paytone One" panose="020B0604020202020204" charset="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Nunito" panose="020B0604020202020204" charset="0"/>
      <p:regular r:id="rId52"/>
      <p:bold r:id="rId53"/>
      <p:italic r:id="rId54"/>
      <p:boldItalic r:id="rId55"/>
    </p:embeddedFont>
    <p:embeddedFont>
      <p:font typeface="Poppins Medium" panose="020B0604020202020204" charset="0"/>
      <p:regular r:id="rId56"/>
      <p:bold r:id="rId57"/>
      <p:italic r:id="rId58"/>
      <p:boldItalic r:id="rId59"/>
    </p:embeddedFont>
    <p:embeddedFont>
      <p:font typeface="Fira Sans Extra Condensed Medium" panose="020B0604020202020204" charset="0"/>
      <p:regular r:id="rId60"/>
      <p:bold r:id="rId61"/>
      <p:italic r:id="rId62"/>
      <p:boldItalic r:id="rId63"/>
    </p:embeddedFont>
    <p:embeddedFont>
      <p:font typeface="Mali Medium" panose="020B0604020202020204" charset="-34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9">
          <p15:clr>
            <a:srgbClr val="0000FF"/>
          </p15:clr>
        </p15:guide>
        <p15:guide id="2" orient="horz" pos="1607">
          <p15:clr>
            <a:srgbClr val="0000FF"/>
          </p15:clr>
        </p15:guide>
        <p15:guide id="3" orient="horz" pos="1309">
          <p15:clr>
            <a:srgbClr val="9AA0A6"/>
          </p15:clr>
        </p15:guide>
        <p15:guide id="4" orient="horz" pos="1965">
          <p15:clr>
            <a:srgbClr val="9AA0A6"/>
          </p15:clr>
        </p15:guide>
        <p15:guide id="5" orient="horz" pos="2310">
          <p15:clr>
            <a:srgbClr val="9AA0A6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1A6ABB-33E4-4689-B738-5D0904E511A1}">
  <a:tblStyle styleId="{CE1A6ABB-33E4-4689-B738-5D0904E511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559"/>
        <p:guide orient="horz" pos="1607"/>
        <p:guide orient="horz" pos="1309"/>
        <p:guide orient="horz" pos="1965"/>
        <p:guide orient="horz" pos="23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63" Type="http://schemas.openxmlformats.org/officeDocument/2006/relationships/font" Target="fonts/font21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font" Target="fonts/font24.fntdata"/><Relationship Id="rId5" Type="http://schemas.openxmlformats.org/officeDocument/2006/relationships/slide" Target="slides/slide4.xml"/><Relationship Id="rId61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font" Target="fonts/font2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8.fntdata"/><Relationship Id="rId5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3473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860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83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975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30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6408f5a9af_1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6408f5a9af_1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809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6320de4b7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6320de4b7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112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126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244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640c982cef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640c982cef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204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387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97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299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895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6320de4b7d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6320de4b7d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515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6320de4b7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6320de4b7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269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292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6320de4b7d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6320de4b7d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341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6adfe1226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6adfe1226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545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6320de4b7d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6320de4b7d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817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831def491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831def491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98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6320de4b7d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6320de4b7d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963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63da1a4385_0_16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8" name="Google Shape;2128;g63da1a4385_0_16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97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1723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63da1a4385_0_16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8" name="Google Shape;2128;g63da1a4385_0_16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610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63da1a4385_0_16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8" name="Google Shape;2128;g63da1a4385_0_16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847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72a146daca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g72a146daca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41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6320de4b7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6320de4b7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767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0200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640c982cef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640c982cef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3696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6320de4b7d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6320de4b7d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2627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6320de4b7d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6320de4b7d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9519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2647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489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613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6320de4b7d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6320de4b7d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80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72a146da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72a146da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56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8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638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6320de4b7d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6320de4b7d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86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643b6a2986_0_1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643b6a2986_0_1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79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10" name="Google Shape;10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38" name="Google Shape;38;p2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 rot="780">
            <a:off x="1266975" y="171502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1327">
            <a:off x="3017400" y="2861825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2215650" y="273225"/>
            <a:ext cx="4712700" cy="1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-519964" y="217929"/>
            <a:ext cx="989634" cy="1280992"/>
            <a:chOff x="683750" y="2772725"/>
            <a:chExt cx="1200575" cy="1622125"/>
          </a:xfrm>
        </p:grpSpPr>
        <p:sp>
          <p:nvSpPr>
            <p:cNvPr id="232" name="Google Shape;232;p1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11"/>
          <p:cNvGrpSpPr/>
          <p:nvPr/>
        </p:nvGrpSpPr>
        <p:grpSpPr>
          <a:xfrm flipH="1">
            <a:off x="-57700" y="4116675"/>
            <a:ext cx="4155000" cy="1627300"/>
            <a:chOff x="1526875" y="2765275"/>
            <a:chExt cx="4155000" cy="1627300"/>
          </a:xfrm>
        </p:grpSpPr>
        <p:sp>
          <p:nvSpPr>
            <p:cNvPr id="235" name="Google Shape;235;p1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11"/>
          <p:cNvGrpSpPr/>
          <p:nvPr/>
        </p:nvGrpSpPr>
        <p:grpSpPr>
          <a:xfrm>
            <a:off x="8547836" y="808479"/>
            <a:ext cx="989634" cy="1280992"/>
            <a:chOff x="683750" y="2772725"/>
            <a:chExt cx="1200575" cy="1622125"/>
          </a:xfrm>
        </p:grpSpPr>
        <p:sp>
          <p:nvSpPr>
            <p:cNvPr id="242" name="Google Shape;242;p1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>
            <a:spLocks noGrp="1"/>
          </p:cNvSpPr>
          <p:nvPr>
            <p:ph type="title" hasCustomPrompt="1"/>
          </p:nvPr>
        </p:nvSpPr>
        <p:spPr>
          <a:xfrm rot="152">
            <a:off x="1171575" y="1770400"/>
            <a:ext cx="68010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6" name="Google Shape;246;p12"/>
          <p:cNvSpPr txBox="1">
            <a:spLocks noGrp="1"/>
          </p:cNvSpPr>
          <p:nvPr>
            <p:ph type="subTitle" idx="1"/>
          </p:nvPr>
        </p:nvSpPr>
        <p:spPr>
          <a:xfrm flipH="1">
            <a:off x="3047600" y="3003550"/>
            <a:ext cx="3048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47" name="Google Shape;247;p12"/>
          <p:cNvGrpSpPr/>
          <p:nvPr/>
        </p:nvGrpSpPr>
        <p:grpSpPr>
          <a:xfrm>
            <a:off x="2659400" y="3352275"/>
            <a:ext cx="7110000" cy="3093025"/>
            <a:chOff x="257575" y="1301825"/>
            <a:chExt cx="7110000" cy="3093025"/>
          </a:xfrm>
        </p:grpSpPr>
        <p:sp>
          <p:nvSpPr>
            <p:cNvPr id="248" name="Google Shape;248;p1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2"/>
          <p:cNvGrpSpPr/>
          <p:nvPr/>
        </p:nvGrpSpPr>
        <p:grpSpPr>
          <a:xfrm>
            <a:off x="-484300" y="-1263800"/>
            <a:ext cx="7109975" cy="3093025"/>
            <a:chOff x="238125" y="1301825"/>
            <a:chExt cx="7109975" cy="3093025"/>
          </a:xfrm>
        </p:grpSpPr>
        <p:sp>
          <p:nvSpPr>
            <p:cNvPr id="271" name="Google Shape;271;p12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297" name="Google Shape;297;p13"/>
          <p:cNvGrpSpPr/>
          <p:nvPr/>
        </p:nvGrpSpPr>
        <p:grpSpPr>
          <a:xfrm>
            <a:off x="-878550" y="3834750"/>
            <a:ext cx="7110000" cy="2353575"/>
            <a:chOff x="-878550" y="3834750"/>
            <a:chExt cx="7110000" cy="2353575"/>
          </a:xfrm>
        </p:grpSpPr>
        <p:grpSp>
          <p:nvGrpSpPr>
            <p:cNvPr id="298" name="Google Shape;298;p13"/>
            <p:cNvGrpSpPr/>
            <p:nvPr/>
          </p:nvGrpSpPr>
          <p:grpSpPr>
            <a:xfrm>
              <a:off x="-878550" y="3834750"/>
              <a:ext cx="7110000" cy="2353575"/>
              <a:chOff x="257575" y="2041275"/>
              <a:chExt cx="7110000" cy="2353575"/>
            </a:xfrm>
          </p:grpSpPr>
          <p:sp>
            <p:nvSpPr>
              <p:cNvPr id="299" name="Google Shape;299;p13"/>
              <p:cNvSpPr/>
              <p:nvPr/>
            </p:nvSpPr>
            <p:spPr>
              <a:xfrm>
                <a:off x="1507400" y="2041275"/>
                <a:ext cx="784175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4" extrusionOk="0">
                    <a:moveTo>
                      <a:pt x="15214" y="0"/>
                    </a:moveTo>
                    <a:lnTo>
                      <a:pt x="0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1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57575" y="2774425"/>
                <a:ext cx="784175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4" extrusionOk="0">
                    <a:moveTo>
                      <a:pt x="15214" y="1"/>
                    </a:moveTo>
                    <a:lnTo>
                      <a:pt x="1" y="9349"/>
                    </a:lnTo>
                    <a:lnTo>
                      <a:pt x="482" y="27174"/>
                    </a:lnTo>
                    <a:lnTo>
                      <a:pt x="16153" y="35674"/>
                    </a:lnTo>
                    <a:lnTo>
                      <a:pt x="31367" y="26349"/>
                    </a:lnTo>
                    <a:lnTo>
                      <a:pt x="30885" y="8524"/>
                    </a:lnTo>
                    <a:lnTo>
                      <a:pt x="15214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683750" y="350302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75" y="35673"/>
                    </a:lnTo>
                    <a:lnTo>
                      <a:pt x="31366" y="26325"/>
                    </a:lnTo>
                    <a:lnTo>
                      <a:pt x="30907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1100150" y="2772725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1526875" y="3501300"/>
                <a:ext cx="784175" cy="89127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51" extrusionOk="0">
                    <a:moveTo>
                      <a:pt x="15191" y="0"/>
                    </a:moveTo>
                    <a:lnTo>
                      <a:pt x="0" y="9325"/>
                    </a:lnTo>
                    <a:lnTo>
                      <a:pt x="482" y="27150"/>
                    </a:lnTo>
                    <a:lnTo>
                      <a:pt x="16153" y="35650"/>
                    </a:lnTo>
                    <a:lnTo>
                      <a:pt x="31366" y="26325"/>
                    </a:lnTo>
                    <a:lnTo>
                      <a:pt x="30885" y="8500"/>
                    </a:lnTo>
                    <a:lnTo>
                      <a:pt x="15191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1943300" y="2771000"/>
                <a:ext cx="784150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4" extrusionOk="0">
                    <a:moveTo>
                      <a:pt x="15190" y="0"/>
                    </a:moveTo>
                    <a:lnTo>
                      <a:pt x="0" y="9325"/>
                    </a:lnTo>
                    <a:lnTo>
                      <a:pt x="458" y="27173"/>
                    </a:lnTo>
                    <a:lnTo>
                      <a:pt x="16152" y="35673"/>
                    </a:lnTo>
                    <a:lnTo>
                      <a:pt x="31366" y="26325"/>
                    </a:lnTo>
                    <a:lnTo>
                      <a:pt x="30884" y="8500"/>
                    </a:lnTo>
                    <a:lnTo>
                      <a:pt x="15190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369450" y="3499000"/>
                <a:ext cx="784150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4" extrusionOk="0">
                    <a:moveTo>
                      <a:pt x="15213" y="1"/>
                    </a:moveTo>
                    <a:lnTo>
                      <a:pt x="0" y="9348"/>
                    </a:lnTo>
                    <a:lnTo>
                      <a:pt x="481" y="27173"/>
                    </a:lnTo>
                    <a:lnTo>
                      <a:pt x="16153" y="35673"/>
                    </a:lnTo>
                    <a:lnTo>
                      <a:pt x="31366" y="26349"/>
                    </a:lnTo>
                    <a:lnTo>
                      <a:pt x="30884" y="8524"/>
                    </a:lnTo>
                    <a:lnTo>
                      <a:pt x="15213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85850" y="2769275"/>
                <a:ext cx="784175" cy="89127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51" extrusionOk="0">
                    <a:moveTo>
                      <a:pt x="15214" y="1"/>
                    </a:moveTo>
                    <a:lnTo>
                      <a:pt x="1" y="9326"/>
                    </a:lnTo>
                    <a:lnTo>
                      <a:pt x="482" y="27151"/>
                    </a:lnTo>
                    <a:lnTo>
                      <a:pt x="16153" y="35651"/>
                    </a:lnTo>
                    <a:lnTo>
                      <a:pt x="31366" y="26326"/>
                    </a:lnTo>
                    <a:lnTo>
                      <a:pt x="30885" y="8501"/>
                    </a:lnTo>
                    <a:lnTo>
                      <a:pt x="15214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3212575" y="3497275"/>
                <a:ext cx="783600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44" h="35674" extrusionOk="0">
                    <a:moveTo>
                      <a:pt x="15191" y="1"/>
                    </a:moveTo>
                    <a:lnTo>
                      <a:pt x="0" y="9326"/>
                    </a:lnTo>
                    <a:lnTo>
                      <a:pt x="459" y="27174"/>
                    </a:lnTo>
                    <a:lnTo>
                      <a:pt x="16153" y="35674"/>
                    </a:lnTo>
                    <a:lnTo>
                      <a:pt x="31343" y="26349"/>
                    </a:lnTo>
                    <a:lnTo>
                      <a:pt x="30885" y="8501"/>
                    </a:lnTo>
                    <a:lnTo>
                      <a:pt x="15191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3628425" y="2767000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48"/>
                    </a:lnTo>
                    <a:lnTo>
                      <a:pt x="481" y="27173"/>
                    </a:lnTo>
                    <a:lnTo>
                      <a:pt x="16176" y="35673"/>
                    </a:lnTo>
                    <a:lnTo>
                      <a:pt x="31366" y="26348"/>
                    </a:lnTo>
                    <a:lnTo>
                      <a:pt x="30907" y="8523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4055150" y="349557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53" y="35673"/>
                    </a:lnTo>
                    <a:lnTo>
                      <a:pt x="31366" y="26325"/>
                    </a:lnTo>
                    <a:lnTo>
                      <a:pt x="30885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4897700" y="3493850"/>
                <a:ext cx="784175" cy="89127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51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50"/>
                    </a:lnTo>
                    <a:lnTo>
                      <a:pt x="16176" y="35650"/>
                    </a:lnTo>
                    <a:lnTo>
                      <a:pt x="31366" y="26325"/>
                    </a:lnTo>
                    <a:lnTo>
                      <a:pt x="30908" y="8501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5740850" y="3491550"/>
                <a:ext cx="784150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4" extrusionOk="0">
                    <a:moveTo>
                      <a:pt x="15190" y="1"/>
                    </a:moveTo>
                    <a:lnTo>
                      <a:pt x="0" y="9326"/>
                    </a:lnTo>
                    <a:lnTo>
                      <a:pt x="481" y="27174"/>
                    </a:lnTo>
                    <a:lnTo>
                      <a:pt x="16153" y="35674"/>
                    </a:lnTo>
                    <a:lnTo>
                      <a:pt x="31366" y="26349"/>
                    </a:lnTo>
                    <a:lnTo>
                      <a:pt x="30885" y="8501"/>
                    </a:lnTo>
                    <a:lnTo>
                      <a:pt x="15190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6583400" y="3489850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3" name="Google Shape;313;p13"/>
            <p:cNvSpPr/>
            <p:nvPr/>
          </p:nvSpPr>
          <p:spPr>
            <a:xfrm>
              <a:off x="3340313" y="45604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4188325" y="45604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5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317" name="Google Shape;317;p14"/>
          <p:cNvGrpSpPr/>
          <p:nvPr/>
        </p:nvGrpSpPr>
        <p:grpSpPr>
          <a:xfrm rot="10800000">
            <a:off x="7198813" y="4094575"/>
            <a:ext cx="1626725" cy="1622150"/>
            <a:chOff x="4452075" y="1303525"/>
            <a:chExt cx="1626725" cy="1622150"/>
          </a:xfrm>
        </p:grpSpPr>
        <p:sp>
          <p:nvSpPr>
            <p:cNvPr id="318" name="Google Shape;318;p1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4"/>
          <p:cNvGrpSpPr/>
          <p:nvPr/>
        </p:nvGrpSpPr>
        <p:grpSpPr>
          <a:xfrm flipH="1">
            <a:off x="-695775" y="-754675"/>
            <a:ext cx="2905200" cy="2351300"/>
            <a:chOff x="7171875" y="-754675"/>
            <a:chExt cx="2905200" cy="2351300"/>
          </a:xfrm>
        </p:grpSpPr>
        <p:sp>
          <p:nvSpPr>
            <p:cNvPr id="322" name="Google Shape;322;p14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8857025" y="-7546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8450350" y="-232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8876500" y="7047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9292900" y="-249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 txBox="1">
            <a:spLocks noGrp="1"/>
          </p:cNvSpPr>
          <p:nvPr>
            <p:ph type="title" hasCustomPrompt="1"/>
          </p:nvPr>
        </p:nvSpPr>
        <p:spPr>
          <a:xfrm flipH="1">
            <a:off x="3620539" y="3509901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15"/>
          <p:cNvSpPr txBox="1">
            <a:spLocks noGrp="1"/>
          </p:cNvSpPr>
          <p:nvPr>
            <p:ph type="subTitle" idx="1"/>
          </p:nvPr>
        </p:nvSpPr>
        <p:spPr>
          <a:xfrm flipH="1">
            <a:off x="5346175" y="2057588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subTitle" idx="2"/>
          </p:nvPr>
        </p:nvSpPr>
        <p:spPr>
          <a:xfrm>
            <a:off x="6035925" y="3205226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subTitle" idx="3"/>
          </p:nvPr>
        </p:nvSpPr>
        <p:spPr>
          <a:xfrm flipH="1">
            <a:off x="673600" y="3147867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5"/>
          <p:cNvSpPr txBox="1">
            <a:spLocks noGrp="1"/>
          </p:cNvSpPr>
          <p:nvPr>
            <p:ph type="subTitle" idx="4"/>
          </p:nvPr>
        </p:nvSpPr>
        <p:spPr>
          <a:xfrm flipH="1">
            <a:off x="5346175" y="1475063"/>
            <a:ext cx="263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subTitle" idx="5"/>
          </p:nvPr>
        </p:nvSpPr>
        <p:spPr>
          <a:xfrm>
            <a:off x="6035925" y="2603651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subTitle" idx="6"/>
          </p:nvPr>
        </p:nvSpPr>
        <p:spPr>
          <a:xfrm flipH="1">
            <a:off x="402700" y="2661042"/>
            <a:ext cx="26808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title" idx="7" hasCustomPrompt="1"/>
          </p:nvPr>
        </p:nvSpPr>
        <p:spPr>
          <a:xfrm>
            <a:off x="3563539" y="2295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6" name="Google Shape;336;p15"/>
          <p:cNvSpPr txBox="1">
            <a:spLocks noGrp="1"/>
          </p:cNvSpPr>
          <p:nvPr>
            <p:ph type="title" idx="8" hasCustomPrompt="1"/>
          </p:nvPr>
        </p:nvSpPr>
        <p:spPr>
          <a:xfrm>
            <a:off x="3563539" y="10904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7" name="Google Shape;337;p15"/>
          <p:cNvSpPr txBox="1">
            <a:spLocks noGrp="1"/>
          </p:cNvSpPr>
          <p:nvPr>
            <p:ph type="title" idx="9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338" name="Google Shape;338;p15"/>
          <p:cNvGrpSpPr/>
          <p:nvPr/>
        </p:nvGrpSpPr>
        <p:grpSpPr>
          <a:xfrm flipH="1">
            <a:off x="-472385" y="3293973"/>
            <a:ext cx="2284874" cy="2619058"/>
            <a:chOff x="5314125" y="2029825"/>
            <a:chExt cx="2053450" cy="2353575"/>
          </a:xfrm>
        </p:grpSpPr>
        <p:sp>
          <p:nvSpPr>
            <p:cNvPr id="339" name="Google Shape;339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5"/>
          <p:cNvGrpSpPr/>
          <p:nvPr/>
        </p:nvGrpSpPr>
        <p:grpSpPr>
          <a:xfrm>
            <a:off x="7444707" y="-1786348"/>
            <a:ext cx="2268036" cy="2599759"/>
            <a:chOff x="5314125" y="2029825"/>
            <a:chExt cx="2053450" cy="2353575"/>
          </a:xfrm>
        </p:grpSpPr>
        <p:sp>
          <p:nvSpPr>
            <p:cNvPr id="345" name="Google Shape;345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15"/>
          <p:cNvGrpSpPr/>
          <p:nvPr/>
        </p:nvGrpSpPr>
        <p:grpSpPr>
          <a:xfrm>
            <a:off x="-1358363" y="875948"/>
            <a:ext cx="2287412" cy="1827506"/>
            <a:chOff x="3450663" y="-567051"/>
            <a:chExt cx="1890580" cy="1510461"/>
          </a:xfrm>
        </p:grpSpPr>
        <p:sp>
          <p:nvSpPr>
            <p:cNvPr id="351" name="Google Shape;351;p15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"/>
          <p:cNvSpPr txBox="1">
            <a:spLocks noGrp="1"/>
          </p:cNvSpPr>
          <p:nvPr>
            <p:ph type="ctrTitle"/>
          </p:nvPr>
        </p:nvSpPr>
        <p:spPr>
          <a:xfrm flipH="1">
            <a:off x="1048312" y="314269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7" name="Google Shape;357;p16"/>
          <p:cNvSpPr txBox="1">
            <a:spLocks noGrp="1"/>
          </p:cNvSpPr>
          <p:nvPr>
            <p:ph type="subTitle" idx="1"/>
          </p:nvPr>
        </p:nvSpPr>
        <p:spPr>
          <a:xfrm flipH="1">
            <a:off x="826912" y="2257188"/>
            <a:ext cx="2003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8" name="Google Shape;358;p16"/>
          <p:cNvSpPr txBox="1">
            <a:spLocks noGrp="1"/>
          </p:cNvSpPr>
          <p:nvPr>
            <p:ph type="ctrTitle" idx="2"/>
          </p:nvPr>
        </p:nvSpPr>
        <p:spPr>
          <a:xfrm flipH="1">
            <a:off x="3795652" y="314269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9" name="Google Shape;359;p16"/>
          <p:cNvSpPr txBox="1">
            <a:spLocks noGrp="1"/>
          </p:cNvSpPr>
          <p:nvPr>
            <p:ph type="subTitle" idx="3"/>
          </p:nvPr>
        </p:nvSpPr>
        <p:spPr>
          <a:xfrm flipH="1">
            <a:off x="3510352" y="2257188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0" name="Google Shape;360;p16"/>
          <p:cNvSpPr txBox="1">
            <a:spLocks noGrp="1"/>
          </p:cNvSpPr>
          <p:nvPr>
            <p:ph type="ctrTitle" idx="4"/>
          </p:nvPr>
        </p:nvSpPr>
        <p:spPr>
          <a:xfrm flipH="1">
            <a:off x="6547777" y="314269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1" name="Google Shape;361;p16"/>
          <p:cNvSpPr txBox="1">
            <a:spLocks noGrp="1"/>
          </p:cNvSpPr>
          <p:nvPr>
            <p:ph type="subTitle" idx="5"/>
          </p:nvPr>
        </p:nvSpPr>
        <p:spPr>
          <a:xfrm flipH="1">
            <a:off x="6262477" y="2257188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2" name="Google Shape;362;p16"/>
          <p:cNvSpPr txBox="1">
            <a:spLocks noGrp="1"/>
          </p:cNvSpPr>
          <p:nvPr>
            <p:ph type="title" idx="6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363" name="Google Shape;363;p16"/>
          <p:cNvGrpSpPr/>
          <p:nvPr/>
        </p:nvGrpSpPr>
        <p:grpSpPr>
          <a:xfrm>
            <a:off x="-777338" y="3942998"/>
            <a:ext cx="2287412" cy="1827506"/>
            <a:chOff x="3450663" y="-567051"/>
            <a:chExt cx="1890580" cy="1510461"/>
          </a:xfrm>
        </p:grpSpPr>
        <p:sp>
          <p:nvSpPr>
            <p:cNvPr id="364" name="Google Shape;364;p16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16"/>
          <p:cNvGrpSpPr/>
          <p:nvPr/>
        </p:nvGrpSpPr>
        <p:grpSpPr>
          <a:xfrm>
            <a:off x="7171875" y="-751225"/>
            <a:ext cx="1219500" cy="1621550"/>
            <a:chOff x="7171875" y="-751225"/>
            <a:chExt cx="1219500" cy="1621550"/>
          </a:xfrm>
        </p:grpSpPr>
        <p:sp>
          <p:nvSpPr>
            <p:cNvPr id="369" name="Google Shape;369;p16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7607200" y="-2150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_1_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"/>
          <p:cNvSpPr txBox="1">
            <a:spLocks noGrp="1"/>
          </p:cNvSpPr>
          <p:nvPr>
            <p:ph type="subTitle" idx="1"/>
          </p:nvPr>
        </p:nvSpPr>
        <p:spPr>
          <a:xfrm flipH="1">
            <a:off x="6346625" y="2130402"/>
            <a:ext cx="14175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73" name="Google Shape;373;p17"/>
          <p:cNvSpPr txBox="1">
            <a:spLocks noGrp="1"/>
          </p:cNvSpPr>
          <p:nvPr>
            <p:ph type="subTitle" idx="2"/>
          </p:nvPr>
        </p:nvSpPr>
        <p:spPr>
          <a:xfrm flipH="1">
            <a:off x="1122475" y="2130402"/>
            <a:ext cx="19581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74" name="Google Shape;374;p17"/>
          <p:cNvSpPr txBox="1">
            <a:spLocks noGrp="1"/>
          </p:cNvSpPr>
          <p:nvPr>
            <p:ph type="subTitle" idx="3"/>
          </p:nvPr>
        </p:nvSpPr>
        <p:spPr>
          <a:xfrm flipH="1">
            <a:off x="1122475" y="3439301"/>
            <a:ext cx="19581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5" name="Google Shape;375;p17"/>
          <p:cNvSpPr txBox="1">
            <a:spLocks noGrp="1"/>
          </p:cNvSpPr>
          <p:nvPr>
            <p:ph type="subTitle" idx="4"/>
          </p:nvPr>
        </p:nvSpPr>
        <p:spPr>
          <a:xfrm flipH="1">
            <a:off x="6076325" y="3439301"/>
            <a:ext cx="19581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6" name="Google Shape;376;p17"/>
          <p:cNvSpPr txBox="1">
            <a:spLocks noGrp="1"/>
          </p:cNvSpPr>
          <p:nvPr>
            <p:ph type="subTitle" idx="5"/>
          </p:nvPr>
        </p:nvSpPr>
        <p:spPr>
          <a:xfrm flipH="1">
            <a:off x="3593025" y="2130402"/>
            <a:ext cx="19581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77" name="Google Shape;377;p17"/>
          <p:cNvSpPr txBox="1">
            <a:spLocks noGrp="1"/>
          </p:cNvSpPr>
          <p:nvPr>
            <p:ph type="subTitle" idx="6"/>
          </p:nvPr>
        </p:nvSpPr>
        <p:spPr>
          <a:xfrm flipH="1">
            <a:off x="3593025" y="3439298"/>
            <a:ext cx="19581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8" name="Google Shape;378;p1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379" name="Google Shape;379;p17"/>
          <p:cNvGrpSpPr/>
          <p:nvPr/>
        </p:nvGrpSpPr>
        <p:grpSpPr>
          <a:xfrm>
            <a:off x="7937975" y="-696587"/>
            <a:ext cx="2469850" cy="3083875"/>
            <a:chOff x="4035675" y="1303525"/>
            <a:chExt cx="2469850" cy="3083875"/>
          </a:xfrm>
        </p:grpSpPr>
        <p:sp>
          <p:nvSpPr>
            <p:cNvPr id="380" name="Google Shape;380;p17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4878813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17"/>
          <p:cNvGrpSpPr/>
          <p:nvPr/>
        </p:nvGrpSpPr>
        <p:grpSpPr>
          <a:xfrm flipH="1">
            <a:off x="-1620675" y="2987338"/>
            <a:ext cx="2469850" cy="2353575"/>
            <a:chOff x="-354000" y="2968288"/>
            <a:chExt cx="2469850" cy="2353575"/>
          </a:xfrm>
        </p:grpSpPr>
        <p:sp>
          <p:nvSpPr>
            <p:cNvPr id="388" name="Google Shape;388;p17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"/>
          <p:cNvSpPr txBox="1">
            <a:spLocks noGrp="1"/>
          </p:cNvSpPr>
          <p:nvPr>
            <p:ph type="ctrTitle"/>
          </p:nvPr>
        </p:nvSpPr>
        <p:spPr>
          <a:xfrm flipH="1">
            <a:off x="3785847" y="159422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7" name="Google Shape;397;p18"/>
          <p:cNvSpPr txBox="1">
            <a:spLocks noGrp="1"/>
          </p:cNvSpPr>
          <p:nvPr>
            <p:ph type="subTitle" idx="1"/>
          </p:nvPr>
        </p:nvSpPr>
        <p:spPr>
          <a:xfrm flipH="1">
            <a:off x="3518726" y="2016500"/>
            <a:ext cx="2094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8" name="Google Shape;398;p18"/>
          <p:cNvSpPr txBox="1">
            <a:spLocks noGrp="1"/>
          </p:cNvSpPr>
          <p:nvPr>
            <p:ph type="ctrTitle" idx="2"/>
          </p:nvPr>
        </p:nvSpPr>
        <p:spPr>
          <a:xfrm flipH="1">
            <a:off x="6297645" y="159422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9" name="Google Shape;399;p18"/>
          <p:cNvSpPr txBox="1">
            <a:spLocks noGrp="1"/>
          </p:cNvSpPr>
          <p:nvPr>
            <p:ph type="subTitle" idx="3"/>
          </p:nvPr>
        </p:nvSpPr>
        <p:spPr>
          <a:xfrm flipH="1">
            <a:off x="6030500" y="2018850"/>
            <a:ext cx="2094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0" name="Google Shape;400;p18"/>
          <p:cNvSpPr txBox="1">
            <a:spLocks noGrp="1"/>
          </p:cNvSpPr>
          <p:nvPr>
            <p:ph type="ctrTitle" idx="4"/>
          </p:nvPr>
        </p:nvSpPr>
        <p:spPr>
          <a:xfrm flipH="1">
            <a:off x="1381680" y="306181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5"/>
          </p:nvPr>
        </p:nvSpPr>
        <p:spPr>
          <a:xfrm flipH="1">
            <a:off x="1114525" y="3502050"/>
            <a:ext cx="2094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2" name="Google Shape;402;p18"/>
          <p:cNvSpPr txBox="1">
            <a:spLocks noGrp="1"/>
          </p:cNvSpPr>
          <p:nvPr>
            <p:ph type="ctrTitle" idx="6"/>
          </p:nvPr>
        </p:nvSpPr>
        <p:spPr>
          <a:xfrm flipH="1">
            <a:off x="3658497" y="3061811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3" name="Google Shape;403;p18"/>
          <p:cNvSpPr txBox="1">
            <a:spLocks noGrp="1"/>
          </p:cNvSpPr>
          <p:nvPr>
            <p:ph type="subTitle" idx="7"/>
          </p:nvPr>
        </p:nvSpPr>
        <p:spPr>
          <a:xfrm flipH="1">
            <a:off x="3518726" y="3502050"/>
            <a:ext cx="2094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4" name="Google Shape;404;p18"/>
          <p:cNvSpPr txBox="1">
            <a:spLocks noGrp="1"/>
          </p:cNvSpPr>
          <p:nvPr>
            <p:ph type="title" idx="8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405" name="Google Shape;405;p18"/>
          <p:cNvGrpSpPr/>
          <p:nvPr/>
        </p:nvGrpSpPr>
        <p:grpSpPr>
          <a:xfrm rot="10800000">
            <a:off x="7198813" y="3361425"/>
            <a:ext cx="2450375" cy="2355300"/>
            <a:chOff x="3628425" y="1303525"/>
            <a:chExt cx="2450375" cy="2355300"/>
          </a:xfrm>
        </p:grpSpPr>
        <p:sp>
          <p:nvSpPr>
            <p:cNvPr id="406" name="Google Shape;406;p18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8"/>
          <p:cNvGrpSpPr/>
          <p:nvPr/>
        </p:nvGrpSpPr>
        <p:grpSpPr>
          <a:xfrm>
            <a:off x="-716000" y="-844337"/>
            <a:ext cx="1646200" cy="3081575"/>
            <a:chOff x="5721375" y="1301825"/>
            <a:chExt cx="1646200" cy="3081575"/>
          </a:xfrm>
        </p:grpSpPr>
        <p:sp>
          <p:nvSpPr>
            <p:cNvPr id="413" name="Google Shape;413;p1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"/>
          <p:cNvSpPr txBox="1">
            <a:spLocks noGrp="1"/>
          </p:cNvSpPr>
          <p:nvPr>
            <p:ph type="ctrTitle"/>
          </p:nvPr>
        </p:nvSpPr>
        <p:spPr>
          <a:xfrm flipH="1">
            <a:off x="1086411" y="17236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21" name="Google Shape;421;p19"/>
          <p:cNvSpPr txBox="1">
            <a:spLocks noGrp="1"/>
          </p:cNvSpPr>
          <p:nvPr>
            <p:ph type="subTitle" idx="1"/>
          </p:nvPr>
        </p:nvSpPr>
        <p:spPr>
          <a:xfrm flipH="1">
            <a:off x="809361" y="2157926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2" name="Google Shape;422;p19"/>
          <p:cNvSpPr txBox="1">
            <a:spLocks noGrp="1"/>
          </p:cNvSpPr>
          <p:nvPr>
            <p:ph type="ctrTitle" idx="2"/>
          </p:nvPr>
        </p:nvSpPr>
        <p:spPr>
          <a:xfrm flipH="1">
            <a:off x="3791709" y="17236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23" name="Google Shape;423;p19"/>
          <p:cNvSpPr txBox="1">
            <a:spLocks noGrp="1"/>
          </p:cNvSpPr>
          <p:nvPr>
            <p:ph type="subTitle" idx="3"/>
          </p:nvPr>
        </p:nvSpPr>
        <p:spPr>
          <a:xfrm flipH="1">
            <a:off x="3514659" y="2157926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4" name="Google Shape;424;p19"/>
          <p:cNvSpPr txBox="1">
            <a:spLocks noGrp="1"/>
          </p:cNvSpPr>
          <p:nvPr>
            <p:ph type="ctrTitle" idx="4"/>
          </p:nvPr>
        </p:nvSpPr>
        <p:spPr>
          <a:xfrm flipH="1">
            <a:off x="6586357" y="17236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25" name="Google Shape;425;p19"/>
          <p:cNvSpPr txBox="1">
            <a:spLocks noGrp="1"/>
          </p:cNvSpPr>
          <p:nvPr>
            <p:ph type="subTitle" idx="5"/>
          </p:nvPr>
        </p:nvSpPr>
        <p:spPr>
          <a:xfrm flipH="1">
            <a:off x="6309307" y="2157926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6" name="Google Shape;426;p19"/>
          <p:cNvSpPr txBox="1">
            <a:spLocks noGrp="1"/>
          </p:cNvSpPr>
          <p:nvPr>
            <p:ph type="ctrTitle" idx="6"/>
          </p:nvPr>
        </p:nvSpPr>
        <p:spPr>
          <a:xfrm flipH="1">
            <a:off x="1086411" y="33940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27" name="Google Shape;427;p19"/>
          <p:cNvSpPr txBox="1">
            <a:spLocks noGrp="1"/>
          </p:cNvSpPr>
          <p:nvPr>
            <p:ph type="subTitle" idx="7"/>
          </p:nvPr>
        </p:nvSpPr>
        <p:spPr>
          <a:xfrm flipH="1">
            <a:off x="809361" y="3815862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8" name="Google Shape;428;p19"/>
          <p:cNvSpPr txBox="1">
            <a:spLocks noGrp="1"/>
          </p:cNvSpPr>
          <p:nvPr>
            <p:ph type="ctrTitle" idx="8"/>
          </p:nvPr>
        </p:nvSpPr>
        <p:spPr>
          <a:xfrm flipH="1">
            <a:off x="3791709" y="33940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29" name="Google Shape;429;p19"/>
          <p:cNvSpPr txBox="1">
            <a:spLocks noGrp="1"/>
          </p:cNvSpPr>
          <p:nvPr>
            <p:ph type="subTitle" idx="9"/>
          </p:nvPr>
        </p:nvSpPr>
        <p:spPr>
          <a:xfrm flipH="1">
            <a:off x="3514659" y="3815862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0" name="Google Shape;430;p19"/>
          <p:cNvSpPr txBox="1">
            <a:spLocks noGrp="1"/>
          </p:cNvSpPr>
          <p:nvPr>
            <p:ph type="ctrTitle" idx="13"/>
          </p:nvPr>
        </p:nvSpPr>
        <p:spPr>
          <a:xfrm flipH="1">
            <a:off x="6586357" y="33940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1" name="Google Shape;431;p19"/>
          <p:cNvSpPr txBox="1">
            <a:spLocks noGrp="1"/>
          </p:cNvSpPr>
          <p:nvPr>
            <p:ph type="subTitle" idx="14"/>
          </p:nvPr>
        </p:nvSpPr>
        <p:spPr>
          <a:xfrm flipH="1">
            <a:off x="6309307" y="3815862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2" name="Google Shape;432;p19"/>
          <p:cNvSpPr txBox="1">
            <a:spLocks noGrp="1"/>
          </p:cNvSpPr>
          <p:nvPr>
            <p:ph type="title" idx="15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433" name="Google Shape;433;p19"/>
          <p:cNvGrpSpPr/>
          <p:nvPr/>
        </p:nvGrpSpPr>
        <p:grpSpPr>
          <a:xfrm flipH="1">
            <a:off x="-1641025" y="-697925"/>
            <a:ext cx="2450375" cy="2355300"/>
            <a:chOff x="3628425" y="1303525"/>
            <a:chExt cx="2450375" cy="2355300"/>
          </a:xfrm>
        </p:grpSpPr>
        <p:sp>
          <p:nvSpPr>
            <p:cNvPr id="434" name="Google Shape;434;p19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19"/>
          <p:cNvGrpSpPr/>
          <p:nvPr/>
        </p:nvGrpSpPr>
        <p:grpSpPr>
          <a:xfrm flipH="1">
            <a:off x="6716917" y="4573667"/>
            <a:ext cx="1810697" cy="994370"/>
            <a:chOff x="5314125" y="2761825"/>
            <a:chExt cx="1627300" cy="893575"/>
          </a:xfrm>
        </p:grpSpPr>
        <p:sp>
          <p:nvSpPr>
            <p:cNvPr id="441" name="Google Shape;441;p19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CUSTOM_4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 hasCustomPrompt="1"/>
          </p:nvPr>
        </p:nvSpPr>
        <p:spPr>
          <a:xfrm>
            <a:off x="2278500" y="1855056"/>
            <a:ext cx="45870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45" name="Google Shape;445;p20"/>
          <p:cNvSpPr txBox="1">
            <a:spLocks noGrp="1"/>
          </p:cNvSpPr>
          <p:nvPr>
            <p:ph type="subTitle" idx="1"/>
          </p:nvPr>
        </p:nvSpPr>
        <p:spPr>
          <a:xfrm flipH="1">
            <a:off x="2749650" y="2618777"/>
            <a:ext cx="36447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 hasCustomPrompt="1"/>
          </p:nvPr>
        </p:nvSpPr>
        <p:spPr>
          <a:xfrm>
            <a:off x="2278500" y="447165"/>
            <a:ext cx="45870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3"/>
          </p:nvPr>
        </p:nvSpPr>
        <p:spPr>
          <a:xfrm flipH="1">
            <a:off x="2749650" y="1205860"/>
            <a:ext cx="36447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4" hasCustomPrompt="1"/>
          </p:nvPr>
        </p:nvSpPr>
        <p:spPr>
          <a:xfrm>
            <a:off x="2278500" y="3288654"/>
            <a:ext cx="45870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5"/>
          </p:nvPr>
        </p:nvSpPr>
        <p:spPr>
          <a:xfrm flipH="1">
            <a:off x="2995650" y="4049830"/>
            <a:ext cx="31527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450" name="Google Shape;450;p20"/>
          <p:cNvGrpSpPr/>
          <p:nvPr/>
        </p:nvGrpSpPr>
        <p:grpSpPr>
          <a:xfrm flipH="1">
            <a:off x="-490900" y="3353975"/>
            <a:ext cx="3312425" cy="2357025"/>
            <a:chOff x="2785850" y="1303525"/>
            <a:chExt cx="3312425" cy="2357025"/>
          </a:xfrm>
        </p:grpSpPr>
        <p:sp>
          <p:nvSpPr>
            <p:cNvPr id="451" name="Google Shape;451;p20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20"/>
          <p:cNvGrpSpPr/>
          <p:nvPr/>
        </p:nvGrpSpPr>
        <p:grpSpPr>
          <a:xfrm>
            <a:off x="5886025" y="-698287"/>
            <a:ext cx="2896025" cy="1621550"/>
            <a:chOff x="4452075" y="1301825"/>
            <a:chExt cx="2896025" cy="1621550"/>
          </a:xfrm>
        </p:grpSpPr>
        <p:sp>
          <p:nvSpPr>
            <p:cNvPr id="459" name="Google Shape;459;p20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20"/>
          <p:cNvGrpSpPr/>
          <p:nvPr/>
        </p:nvGrpSpPr>
        <p:grpSpPr>
          <a:xfrm>
            <a:off x="426125" y="-696587"/>
            <a:ext cx="1626725" cy="2351875"/>
            <a:chOff x="4878800" y="1303525"/>
            <a:chExt cx="1626725" cy="2351875"/>
          </a:xfrm>
        </p:grpSpPr>
        <p:sp>
          <p:nvSpPr>
            <p:cNvPr id="465" name="Google Shape;465;p2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20"/>
          <p:cNvGrpSpPr/>
          <p:nvPr/>
        </p:nvGrpSpPr>
        <p:grpSpPr>
          <a:xfrm flipH="1">
            <a:off x="7399500" y="2987338"/>
            <a:ext cx="2469850" cy="2353575"/>
            <a:chOff x="-354000" y="2968288"/>
            <a:chExt cx="2469850" cy="2353575"/>
          </a:xfrm>
        </p:grpSpPr>
        <p:sp>
          <p:nvSpPr>
            <p:cNvPr id="470" name="Google Shape;470;p20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763600" y="1500738"/>
            <a:ext cx="36204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1769825" y="32745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4204500" y="-844337"/>
            <a:ext cx="5860175" cy="3081575"/>
            <a:chOff x="1507400" y="1301825"/>
            <a:chExt cx="5860175" cy="3081575"/>
          </a:xfrm>
        </p:grpSpPr>
        <p:sp>
          <p:nvSpPr>
            <p:cNvPr id="73" name="Google Shape;73;p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flipH="1">
            <a:off x="-871475" y="3077750"/>
            <a:ext cx="5821225" cy="2362750"/>
            <a:chOff x="257575" y="1303525"/>
            <a:chExt cx="5821225" cy="2362750"/>
          </a:xfrm>
        </p:grpSpPr>
        <p:sp>
          <p:nvSpPr>
            <p:cNvPr id="91" name="Google Shape;9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flipH="1">
            <a:off x="-871475" y="-408400"/>
            <a:ext cx="2043125" cy="1623875"/>
            <a:chOff x="4035675" y="1303525"/>
            <a:chExt cx="2043125" cy="1623875"/>
          </a:xfrm>
        </p:grpSpPr>
        <p:sp>
          <p:nvSpPr>
            <p:cNvPr id="101" name="Google Shape;10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1"/>
          <p:cNvSpPr txBox="1">
            <a:spLocks noGrp="1"/>
          </p:cNvSpPr>
          <p:nvPr>
            <p:ph type="ctrTitle"/>
          </p:nvPr>
        </p:nvSpPr>
        <p:spPr>
          <a:xfrm>
            <a:off x="4711775" y="1500738"/>
            <a:ext cx="36204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79" name="Google Shape;479;p21"/>
          <p:cNvSpPr txBox="1">
            <a:spLocks noGrp="1"/>
          </p:cNvSpPr>
          <p:nvPr>
            <p:ph type="subTitle" idx="1"/>
          </p:nvPr>
        </p:nvSpPr>
        <p:spPr>
          <a:xfrm>
            <a:off x="4711775" y="32745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0" name="Google Shape;480;p21"/>
          <p:cNvSpPr/>
          <p:nvPr/>
        </p:nvSpPr>
        <p:spPr>
          <a:xfrm flipH="1">
            <a:off x="756800" y="-4861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0"/>
                </a:moveTo>
                <a:lnTo>
                  <a:pt x="0" y="9325"/>
                </a:lnTo>
                <a:lnTo>
                  <a:pt x="481" y="27173"/>
                </a:lnTo>
                <a:lnTo>
                  <a:pt x="16175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3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1"/>
          <p:cNvSpPr/>
          <p:nvPr/>
        </p:nvSpPr>
        <p:spPr>
          <a:xfrm flipH="1">
            <a:off x="-105525" y="1911063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190" y="1"/>
                </a:moveTo>
                <a:lnTo>
                  <a:pt x="0" y="9326"/>
                </a:lnTo>
                <a:lnTo>
                  <a:pt x="481" y="27174"/>
                </a:lnTo>
                <a:lnTo>
                  <a:pt x="16153" y="35674"/>
                </a:lnTo>
                <a:lnTo>
                  <a:pt x="31366" y="26349"/>
                </a:lnTo>
                <a:lnTo>
                  <a:pt x="30885" y="8501"/>
                </a:lnTo>
                <a:lnTo>
                  <a:pt x="15190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2" name="Google Shape;482;p21"/>
          <p:cNvGrpSpPr/>
          <p:nvPr/>
        </p:nvGrpSpPr>
        <p:grpSpPr>
          <a:xfrm flipH="1">
            <a:off x="-948100" y="-1219875"/>
            <a:ext cx="5860175" cy="3081575"/>
            <a:chOff x="1507400" y="1301825"/>
            <a:chExt cx="5860175" cy="3081575"/>
          </a:xfrm>
        </p:grpSpPr>
        <p:sp>
          <p:nvSpPr>
            <p:cNvPr id="483" name="Google Shape;483;p2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1"/>
          <p:cNvGrpSpPr/>
          <p:nvPr/>
        </p:nvGrpSpPr>
        <p:grpSpPr>
          <a:xfrm flipH="1">
            <a:off x="-871475" y="3658775"/>
            <a:ext cx="2450375" cy="2355300"/>
            <a:chOff x="3628425" y="1303525"/>
            <a:chExt cx="2450375" cy="2355300"/>
          </a:xfrm>
        </p:grpSpPr>
        <p:sp>
          <p:nvSpPr>
            <p:cNvPr id="501" name="Google Shape;501;p2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21"/>
          <p:cNvGrpSpPr/>
          <p:nvPr/>
        </p:nvGrpSpPr>
        <p:grpSpPr>
          <a:xfrm flipH="1">
            <a:off x="7887950" y="4440300"/>
            <a:ext cx="2043125" cy="1623875"/>
            <a:chOff x="4035675" y="1303525"/>
            <a:chExt cx="2043125" cy="1623875"/>
          </a:xfrm>
        </p:grpSpPr>
        <p:sp>
          <p:nvSpPr>
            <p:cNvPr id="508" name="Google Shape;508;p2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21"/>
          <p:cNvGrpSpPr/>
          <p:nvPr/>
        </p:nvGrpSpPr>
        <p:grpSpPr>
          <a:xfrm flipH="1">
            <a:off x="8550200" y="1068600"/>
            <a:ext cx="2469875" cy="895275"/>
            <a:chOff x="257575" y="2771000"/>
            <a:chExt cx="2469875" cy="895275"/>
          </a:xfrm>
        </p:grpSpPr>
        <p:sp>
          <p:nvSpPr>
            <p:cNvPr id="513" name="Google Shape;513;p2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3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22"/>
          <p:cNvGrpSpPr/>
          <p:nvPr/>
        </p:nvGrpSpPr>
        <p:grpSpPr>
          <a:xfrm>
            <a:off x="7441775" y="-698287"/>
            <a:ext cx="4978650" cy="3089025"/>
            <a:chOff x="2369450" y="1301825"/>
            <a:chExt cx="4978650" cy="3089025"/>
          </a:xfrm>
        </p:grpSpPr>
        <p:sp>
          <p:nvSpPr>
            <p:cNvPr id="518" name="Google Shape;518;p2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22"/>
          <p:cNvGrpSpPr/>
          <p:nvPr/>
        </p:nvGrpSpPr>
        <p:grpSpPr>
          <a:xfrm>
            <a:off x="5788175" y="2236288"/>
            <a:ext cx="6664350" cy="3093025"/>
            <a:chOff x="683750" y="1301825"/>
            <a:chExt cx="6664350" cy="3093025"/>
          </a:xfrm>
        </p:grpSpPr>
        <p:sp>
          <p:nvSpPr>
            <p:cNvPr id="537" name="Google Shape;537;p2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22"/>
          <p:cNvGrpSpPr/>
          <p:nvPr/>
        </p:nvGrpSpPr>
        <p:grpSpPr>
          <a:xfrm>
            <a:off x="-2083225" y="-698287"/>
            <a:ext cx="4978650" cy="3089025"/>
            <a:chOff x="2369450" y="1301825"/>
            <a:chExt cx="4978650" cy="3089025"/>
          </a:xfrm>
        </p:grpSpPr>
        <p:sp>
          <p:nvSpPr>
            <p:cNvPr id="560" name="Google Shape;560;p2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2"/>
          <p:cNvGrpSpPr/>
          <p:nvPr/>
        </p:nvGrpSpPr>
        <p:grpSpPr>
          <a:xfrm>
            <a:off x="-3736825" y="2237988"/>
            <a:ext cx="5414525" cy="3091325"/>
            <a:chOff x="683750" y="1303525"/>
            <a:chExt cx="5414525" cy="3091325"/>
          </a:xfrm>
        </p:grpSpPr>
        <p:sp>
          <p:nvSpPr>
            <p:cNvPr id="579" name="Google Shape;579;p2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22"/>
          <p:cNvSpPr txBox="1">
            <a:spLocks noGrp="1"/>
          </p:cNvSpPr>
          <p:nvPr>
            <p:ph type="ctrTitle"/>
          </p:nvPr>
        </p:nvSpPr>
        <p:spPr>
          <a:xfrm>
            <a:off x="2752725" y="3292750"/>
            <a:ext cx="3638400" cy="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95" name="Google Shape;595;p22"/>
          <p:cNvSpPr txBox="1">
            <a:spLocks noGrp="1"/>
          </p:cNvSpPr>
          <p:nvPr>
            <p:ph type="subTitle" idx="1"/>
          </p:nvPr>
        </p:nvSpPr>
        <p:spPr>
          <a:xfrm>
            <a:off x="3264900" y="385425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3"/>
          <p:cNvGrpSpPr/>
          <p:nvPr/>
        </p:nvGrpSpPr>
        <p:grpSpPr>
          <a:xfrm>
            <a:off x="5310450" y="-698287"/>
            <a:ext cx="7109975" cy="3093025"/>
            <a:chOff x="238125" y="1301825"/>
            <a:chExt cx="7109975" cy="3093025"/>
          </a:xfrm>
        </p:grpSpPr>
        <p:sp>
          <p:nvSpPr>
            <p:cNvPr id="598" name="Google Shape;598;p23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23"/>
          <p:cNvGrpSpPr/>
          <p:nvPr/>
        </p:nvGrpSpPr>
        <p:grpSpPr>
          <a:xfrm>
            <a:off x="5342550" y="2236288"/>
            <a:ext cx="7109975" cy="3093025"/>
            <a:chOff x="238125" y="1301825"/>
            <a:chExt cx="7109975" cy="3093025"/>
          </a:xfrm>
        </p:grpSpPr>
        <p:sp>
          <p:nvSpPr>
            <p:cNvPr id="625" name="Google Shape;625;p23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23"/>
          <p:cNvGrpSpPr/>
          <p:nvPr/>
        </p:nvGrpSpPr>
        <p:grpSpPr>
          <a:xfrm>
            <a:off x="-356791" y="3535072"/>
            <a:ext cx="1147750" cy="1485542"/>
            <a:chOff x="683750" y="2772725"/>
            <a:chExt cx="1200575" cy="1622125"/>
          </a:xfrm>
        </p:grpSpPr>
        <p:sp>
          <p:nvSpPr>
            <p:cNvPr id="652" name="Google Shape;652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23"/>
          <p:cNvSpPr txBox="1">
            <a:spLocks noGrp="1"/>
          </p:cNvSpPr>
          <p:nvPr>
            <p:ph type="ctrTitle"/>
          </p:nvPr>
        </p:nvSpPr>
        <p:spPr>
          <a:xfrm flipH="1">
            <a:off x="1092625" y="2279500"/>
            <a:ext cx="3736200" cy="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55" name="Google Shape;655;p23"/>
          <p:cNvSpPr txBox="1">
            <a:spLocks noGrp="1"/>
          </p:cNvSpPr>
          <p:nvPr>
            <p:ph type="subTitle" idx="1"/>
          </p:nvPr>
        </p:nvSpPr>
        <p:spPr>
          <a:xfrm flipH="1">
            <a:off x="1092625" y="782450"/>
            <a:ext cx="373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0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4"/>
          <p:cNvSpPr txBox="1">
            <a:spLocks noGrp="1"/>
          </p:cNvSpPr>
          <p:nvPr>
            <p:ph type="subTitle" idx="1"/>
          </p:nvPr>
        </p:nvSpPr>
        <p:spPr>
          <a:xfrm flipH="1">
            <a:off x="5733826" y="2437661"/>
            <a:ext cx="20862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24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659" name="Google Shape;659;p24"/>
          <p:cNvGrpSpPr/>
          <p:nvPr/>
        </p:nvGrpSpPr>
        <p:grpSpPr>
          <a:xfrm>
            <a:off x="-1387000" y="-696587"/>
            <a:ext cx="2469850" cy="3083875"/>
            <a:chOff x="4035675" y="1303525"/>
            <a:chExt cx="2469850" cy="3083875"/>
          </a:xfrm>
        </p:grpSpPr>
        <p:sp>
          <p:nvSpPr>
            <p:cNvPr id="660" name="Google Shape;660;p2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4878813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24"/>
          <p:cNvGrpSpPr/>
          <p:nvPr/>
        </p:nvGrpSpPr>
        <p:grpSpPr>
          <a:xfrm>
            <a:off x="5168625" y="3804050"/>
            <a:ext cx="4562250" cy="1630725"/>
            <a:chOff x="2785850" y="2029825"/>
            <a:chExt cx="4562250" cy="1630725"/>
          </a:xfrm>
        </p:grpSpPr>
        <p:sp>
          <p:nvSpPr>
            <p:cNvPr id="668" name="Google Shape;668;p2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0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5"/>
          <p:cNvSpPr txBox="1">
            <a:spLocks noGrp="1"/>
          </p:cNvSpPr>
          <p:nvPr>
            <p:ph type="subTitle" idx="1"/>
          </p:nvPr>
        </p:nvSpPr>
        <p:spPr>
          <a:xfrm flipH="1">
            <a:off x="1333850" y="2325313"/>
            <a:ext cx="26445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5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679" name="Google Shape;679;p25"/>
          <p:cNvGrpSpPr/>
          <p:nvPr/>
        </p:nvGrpSpPr>
        <p:grpSpPr>
          <a:xfrm flipH="1">
            <a:off x="-860700" y="3804050"/>
            <a:ext cx="2033975" cy="1625575"/>
            <a:chOff x="5314125" y="2029825"/>
            <a:chExt cx="2033975" cy="1625575"/>
          </a:xfrm>
        </p:grpSpPr>
        <p:sp>
          <p:nvSpPr>
            <p:cNvPr id="680" name="Google Shape;680;p25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25"/>
          <p:cNvGrpSpPr/>
          <p:nvPr/>
        </p:nvGrpSpPr>
        <p:grpSpPr>
          <a:xfrm flipH="1">
            <a:off x="7228050" y="-755987"/>
            <a:ext cx="2469850" cy="2353575"/>
            <a:chOff x="-354000" y="2968288"/>
            <a:chExt cx="2469850" cy="2353575"/>
          </a:xfrm>
        </p:grpSpPr>
        <p:sp>
          <p:nvSpPr>
            <p:cNvPr id="685" name="Google Shape;685;p25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6"/>
          <p:cNvSpPr txBox="1">
            <a:spLocks noGrp="1"/>
          </p:cNvSpPr>
          <p:nvPr>
            <p:ph type="body" idx="1"/>
          </p:nvPr>
        </p:nvSpPr>
        <p:spPr>
          <a:xfrm>
            <a:off x="745625" y="1347775"/>
            <a:ext cx="60996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 SemiBold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94" name="Google Shape;694;p26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695" name="Google Shape;695;p26"/>
          <p:cNvGrpSpPr/>
          <p:nvPr/>
        </p:nvGrpSpPr>
        <p:grpSpPr>
          <a:xfrm flipH="1">
            <a:off x="-524325" y="-754675"/>
            <a:ext cx="2905200" cy="2351300"/>
            <a:chOff x="7171875" y="-754675"/>
            <a:chExt cx="2905200" cy="2351300"/>
          </a:xfrm>
        </p:grpSpPr>
        <p:sp>
          <p:nvSpPr>
            <p:cNvPr id="696" name="Google Shape;696;p26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8857025" y="-7546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8450350" y="-232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8876500" y="7047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9292900" y="-249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26"/>
          <p:cNvGrpSpPr/>
          <p:nvPr/>
        </p:nvGrpSpPr>
        <p:grpSpPr>
          <a:xfrm rot="10800000">
            <a:off x="7198813" y="4094575"/>
            <a:ext cx="1626725" cy="1622150"/>
            <a:chOff x="4452075" y="1303525"/>
            <a:chExt cx="1626725" cy="1622150"/>
          </a:xfrm>
        </p:grpSpPr>
        <p:sp>
          <p:nvSpPr>
            <p:cNvPr id="702" name="Google Shape;702;p26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5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7"/>
          <p:cNvSpPr txBox="1">
            <a:spLocks noGrp="1"/>
          </p:cNvSpPr>
          <p:nvPr>
            <p:ph type="body" idx="1"/>
          </p:nvPr>
        </p:nvSpPr>
        <p:spPr>
          <a:xfrm>
            <a:off x="2539350" y="1636525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07" name="Google Shape;707;p2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708" name="Google Shape;708;p27"/>
          <p:cNvGrpSpPr/>
          <p:nvPr/>
        </p:nvGrpSpPr>
        <p:grpSpPr>
          <a:xfrm flipH="1">
            <a:off x="7399500" y="784213"/>
            <a:ext cx="2043125" cy="4556700"/>
            <a:chOff x="72725" y="765163"/>
            <a:chExt cx="2043125" cy="4556700"/>
          </a:xfrm>
        </p:grpSpPr>
        <p:sp>
          <p:nvSpPr>
            <p:cNvPr id="709" name="Google Shape;709;p27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7"/>
          <p:cNvGrpSpPr/>
          <p:nvPr/>
        </p:nvGrpSpPr>
        <p:grpSpPr>
          <a:xfrm flipH="1">
            <a:off x="-1049175" y="3034963"/>
            <a:ext cx="2062600" cy="1623300"/>
            <a:chOff x="53250" y="2968288"/>
            <a:chExt cx="2062600" cy="1623300"/>
          </a:xfrm>
        </p:grpSpPr>
        <p:sp>
          <p:nvSpPr>
            <p:cNvPr id="716" name="Google Shape;716;p27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8"/>
          <p:cNvSpPr txBox="1">
            <a:spLocks noGrp="1"/>
          </p:cNvSpPr>
          <p:nvPr>
            <p:ph type="subTitle" idx="1"/>
          </p:nvPr>
        </p:nvSpPr>
        <p:spPr>
          <a:xfrm>
            <a:off x="2623950" y="1611213"/>
            <a:ext cx="38961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2" name="Google Shape;722;p28"/>
          <p:cNvSpPr txBox="1">
            <a:spLocks noGrp="1"/>
          </p:cNvSpPr>
          <p:nvPr>
            <p:ph type="title"/>
          </p:nvPr>
        </p:nvSpPr>
        <p:spPr>
          <a:xfrm>
            <a:off x="2236950" y="628813"/>
            <a:ext cx="46701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7200"/>
            </a:lvl9pPr>
          </a:lstStyle>
          <a:p>
            <a:endParaRPr/>
          </a:p>
        </p:txBody>
      </p:sp>
      <p:sp>
        <p:nvSpPr>
          <p:cNvPr id="723" name="Google Shape;723;p28"/>
          <p:cNvSpPr/>
          <p:nvPr/>
        </p:nvSpPr>
        <p:spPr>
          <a:xfrm>
            <a:off x="-682275" y="3846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8"/>
          <p:cNvSpPr/>
          <p:nvPr/>
        </p:nvSpPr>
        <p:spPr>
          <a:xfrm>
            <a:off x="160300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8"/>
          <p:cNvSpPr/>
          <p:nvPr/>
        </p:nvSpPr>
        <p:spPr>
          <a:xfrm>
            <a:off x="1002850" y="3842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8"/>
          <p:cNvSpPr/>
          <p:nvPr/>
        </p:nvSpPr>
        <p:spPr>
          <a:xfrm>
            <a:off x="-246950" y="45758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8"/>
          <p:cNvSpPr/>
          <p:nvPr/>
        </p:nvSpPr>
        <p:spPr>
          <a:xfrm>
            <a:off x="596175" y="4574150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8"/>
          <p:cNvSpPr/>
          <p:nvPr/>
        </p:nvSpPr>
        <p:spPr>
          <a:xfrm>
            <a:off x="-710850" y="2360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8"/>
          <p:cNvSpPr/>
          <p:nvPr/>
        </p:nvSpPr>
        <p:spPr>
          <a:xfrm>
            <a:off x="131725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8"/>
          <p:cNvSpPr/>
          <p:nvPr/>
        </p:nvSpPr>
        <p:spPr>
          <a:xfrm>
            <a:off x="974275" y="2356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8"/>
          <p:cNvSpPr/>
          <p:nvPr/>
        </p:nvSpPr>
        <p:spPr>
          <a:xfrm>
            <a:off x="-1118100" y="309170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0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8"/>
          <p:cNvSpPr/>
          <p:nvPr/>
        </p:nvSpPr>
        <p:spPr>
          <a:xfrm>
            <a:off x="-275525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8"/>
          <p:cNvSpPr/>
          <p:nvPr/>
        </p:nvSpPr>
        <p:spPr>
          <a:xfrm>
            <a:off x="-710850" y="883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8"/>
          <p:cNvSpPr/>
          <p:nvPr/>
        </p:nvSpPr>
        <p:spPr>
          <a:xfrm>
            <a:off x="131725" y="88215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8"/>
          <p:cNvSpPr/>
          <p:nvPr/>
        </p:nvSpPr>
        <p:spPr>
          <a:xfrm>
            <a:off x="974275" y="879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8"/>
          <p:cNvSpPr/>
          <p:nvPr/>
        </p:nvSpPr>
        <p:spPr>
          <a:xfrm>
            <a:off x="-1118100" y="161532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0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8"/>
          <p:cNvSpPr/>
          <p:nvPr/>
        </p:nvSpPr>
        <p:spPr>
          <a:xfrm>
            <a:off x="567600" y="1611875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8"/>
          <p:cNvSpPr/>
          <p:nvPr/>
        </p:nvSpPr>
        <p:spPr>
          <a:xfrm>
            <a:off x="-710850" y="-5719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8"/>
          <p:cNvSpPr/>
          <p:nvPr/>
        </p:nvSpPr>
        <p:spPr>
          <a:xfrm>
            <a:off x="131725" y="-57370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8"/>
          <p:cNvSpPr/>
          <p:nvPr/>
        </p:nvSpPr>
        <p:spPr>
          <a:xfrm>
            <a:off x="-1118100" y="1594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0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8"/>
          <p:cNvSpPr/>
          <p:nvPr/>
        </p:nvSpPr>
        <p:spPr>
          <a:xfrm>
            <a:off x="-275525" y="1577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8"/>
          <p:cNvSpPr/>
          <p:nvPr/>
        </p:nvSpPr>
        <p:spPr>
          <a:xfrm>
            <a:off x="1884325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8"/>
          <p:cNvSpPr/>
          <p:nvPr/>
        </p:nvSpPr>
        <p:spPr>
          <a:xfrm>
            <a:off x="1855750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8"/>
          <p:cNvSpPr/>
          <p:nvPr/>
        </p:nvSpPr>
        <p:spPr>
          <a:xfrm>
            <a:off x="1410400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5" name="Google Shape;745;p28"/>
          <p:cNvGrpSpPr/>
          <p:nvPr/>
        </p:nvGrpSpPr>
        <p:grpSpPr>
          <a:xfrm>
            <a:off x="5310450" y="-698287"/>
            <a:ext cx="7109975" cy="3087300"/>
            <a:chOff x="238125" y="1301825"/>
            <a:chExt cx="7109975" cy="3087300"/>
          </a:xfrm>
        </p:grpSpPr>
        <p:sp>
          <p:nvSpPr>
            <p:cNvPr id="746" name="Google Shape;746;p28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28"/>
          <p:cNvSpPr txBox="1"/>
          <p:nvPr/>
        </p:nvSpPr>
        <p:spPr>
          <a:xfrm>
            <a:off x="3009750" y="3600325"/>
            <a:ext cx="312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9"/>
          <p:cNvSpPr txBox="1">
            <a:spLocks noGrp="1"/>
          </p:cNvSpPr>
          <p:nvPr>
            <p:ph type="title"/>
          </p:nvPr>
        </p:nvSpPr>
        <p:spPr>
          <a:xfrm>
            <a:off x="2266938" y="1710150"/>
            <a:ext cx="4610100" cy="13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771" name="Google Shape;771;p29"/>
          <p:cNvSpPr txBox="1">
            <a:spLocks noGrp="1"/>
          </p:cNvSpPr>
          <p:nvPr>
            <p:ph type="subTitle" idx="1"/>
          </p:nvPr>
        </p:nvSpPr>
        <p:spPr>
          <a:xfrm flipH="1">
            <a:off x="2531850" y="3123825"/>
            <a:ext cx="40803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772" name="Google Shape;772;p29"/>
          <p:cNvGrpSpPr/>
          <p:nvPr/>
        </p:nvGrpSpPr>
        <p:grpSpPr>
          <a:xfrm>
            <a:off x="7639218" y="3503784"/>
            <a:ext cx="1879523" cy="2154463"/>
            <a:chOff x="5314125" y="2029825"/>
            <a:chExt cx="2053450" cy="2353575"/>
          </a:xfrm>
        </p:grpSpPr>
        <p:sp>
          <p:nvSpPr>
            <p:cNvPr id="773" name="Google Shape;773;p29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29"/>
          <p:cNvGrpSpPr/>
          <p:nvPr/>
        </p:nvGrpSpPr>
        <p:grpSpPr>
          <a:xfrm>
            <a:off x="-466226" y="-561730"/>
            <a:ext cx="3457461" cy="2188740"/>
            <a:chOff x="-466226" y="-561730"/>
            <a:chExt cx="3457461" cy="2188740"/>
          </a:xfrm>
        </p:grpSpPr>
        <p:sp>
          <p:nvSpPr>
            <p:cNvPr id="779" name="Google Shape;779;p29"/>
            <p:cNvSpPr/>
            <p:nvPr/>
          </p:nvSpPr>
          <p:spPr>
            <a:xfrm>
              <a:off x="-87687" y="-55692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695486" y="-558523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478659" y="-560127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262344" y="-56173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-466226" y="12294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316947" y="121360"/>
              <a:ext cx="728891" cy="828951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713588" y="79857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100655" y="119756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9"/>
          <p:cNvGrpSpPr/>
          <p:nvPr/>
        </p:nvGrpSpPr>
        <p:grpSpPr>
          <a:xfrm>
            <a:off x="3450663" y="-567051"/>
            <a:ext cx="1890580" cy="1510461"/>
            <a:chOff x="3450663" y="-567051"/>
            <a:chExt cx="1890580" cy="1510461"/>
          </a:xfrm>
        </p:grpSpPr>
        <p:sp>
          <p:nvSpPr>
            <p:cNvPr id="788" name="Google Shape;788;p29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29"/>
          <p:cNvGrpSpPr/>
          <p:nvPr/>
        </p:nvGrpSpPr>
        <p:grpSpPr>
          <a:xfrm>
            <a:off x="1650438" y="4827681"/>
            <a:ext cx="1512041" cy="830578"/>
            <a:chOff x="3450663" y="112831"/>
            <a:chExt cx="1512041" cy="830578"/>
          </a:xfrm>
        </p:grpSpPr>
        <p:sp>
          <p:nvSpPr>
            <p:cNvPr id="793" name="Google Shape;793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0"/>
          <p:cNvSpPr/>
          <p:nvPr/>
        </p:nvSpPr>
        <p:spPr>
          <a:xfrm>
            <a:off x="-682275" y="3846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0"/>
          <p:cNvSpPr/>
          <p:nvPr/>
        </p:nvSpPr>
        <p:spPr>
          <a:xfrm>
            <a:off x="160300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0"/>
          <p:cNvSpPr/>
          <p:nvPr/>
        </p:nvSpPr>
        <p:spPr>
          <a:xfrm>
            <a:off x="1002850" y="3842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0"/>
          <p:cNvSpPr/>
          <p:nvPr/>
        </p:nvSpPr>
        <p:spPr>
          <a:xfrm>
            <a:off x="-246950" y="45758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596175" y="4574150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710850" y="2360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131725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>
            <a:off x="974275" y="2356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>
            <a:off x="-275525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>
            <a:off x="-710850" y="883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>
            <a:off x="131725" y="88215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0"/>
          <p:cNvSpPr/>
          <p:nvPr/>
        </p:nvSpPr>
        <p:spPr>
          <a:xfrm>
            <a:off x="974275" y="879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0"/>
          <p:cNvSpPr/>
          <p:nvPr/>
        </p:nvSpPr>
        <p:spPr>
          <a:xfrm>
            <a:off x="567600" y="1611875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0"/>
          <p:cNvSpPr/>
          <p:nvPr/>
        </p:nvSpPr>
        <p:spPr>
          <a:xfrm>
            <a:off x="-710850" y="-5719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0"/>
          <p:cNvSpPr/>
          <p:nvPr/>
        </p:nvSpPr>
        <p:spPr>
          <a:xfrm>
            <a:off x="131725" y="-57370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-275525" y="1577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1884325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1855750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>
            <a:off x="1410400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5" name="Google Shape;815;p30"/>
          <p:cNvGrpSpPr/>
          <p:nvPr/>
        </p:nvGrpSpPr>
        <p:grpSpPr>
          <a:xfrm>
            <a:off x="5310450" y="-698287"/>
            <a:ext cx="7109975" cy="3087300"/>
            <a:chOff x="238125" y="1301825"/>
            <a:chExt cx="7109975" cy="3087300"/>
          </a:xfrm>
        </p:grpSpPr>
        <p:sp>
          <p:nvSpPr>
            <p:cNvPr id="816" name="Google Shape;816;p30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4"/>
          <p:cNvGrpSpPr/>
          <p:nvPr/>
        </p:nvGrpSpPr>
        <p:grpSpPr>
          <a:xfrm rot="10800000">
            <a:off x="-871475" y="-199225"/>
            <a:ext cx="2043125" cy="2353600"/>
            <a:chOff x="4035675" y="1303525"/>
            <a:chExt cx="2043125" cy="2353600"/>
          </a:xfrm>
        </p:grpSpPr>
        <p:sp>
          <p:nvSpPr>
            <p:cNvPr id="107" name="Google Shape;107;p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4"/>
          <p:cNvGrpSpPr/>
          <p:nvPr/>
        </p:nvGrpSpPr>
        <p:grpSpPr>
          <a:xfrm rot="10800000">
            <a:off x="7198813" y="3361425"/>
            <a:ext cx="2450375" cy="2355300"/>
            <a:chOff x="3628425" y="1303525"/>
            <a:chExt cx="2450375" cy="2355300"/>
          </a:xfrm>
        </p:grpSpPr>
        <p:sp>
          <p:nvSpPr>
            <p:cNvPr id="113" name="Google Shape;113;p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1752600" y="1535575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bg>
      <p:bgPr>
        <a:solidFill>
          <a:schemeClr val="dk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1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840" name="Google Shape;840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868" name="Google Shape;868;p31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2">
    <p:bg>
      <p:bgPr>
        <a:solidFill>
          <a:schemeClr val="dk2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32"/>
          <p:cNvGrpSpPr/>
          <p:nvPr/>
        </p:nvGrpSpPr>
        <p:grpSpPr>
          <a:xfrm>
            <a:off x="-372900" y="-698287"/>
            <a:ext cx="3738575" cy="6020150"/>
            <a:chOff x="-372900" y="-698287"/>
            <a:chExt cx="3738575" cy="6020150"/>
          </a:xfrm>
        </p:grpSpPr>
        <p:sp>
          <p:nvSpPr>
            <p:cNvPr id="899" name="Google Shape;899;p32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_3">
    <p:bg>
      <p:bgPr>
        <a:solidFill>
          <a:schemeClr val="dk2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33"/>
          <p:cNvGrpSpPr/>
          <p:nvPr/>
        </p:nvGrpSpPr>
        <p:grpSpPr>
          <a:xfrm>
            <a:off x="7441775" y="-698287"/>
            <a:ext cx="4978650" cy="3089025"/>
            <a:chOff x="2369450" y="1301825"/>
            <a:chExt cx="4978650" cy="3089025"/>
          </a:xfrm>
        </p:grpSpPr>
        <p:sp>
          <p:nvSpPr>
            <p:cNvPr id="925" name="Google Shape;925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33"/>
          <p:cNvGrpSpPr/>
          <p:nvPr/>
        </p:nvGrpSpPr>
        <p:grpSpPr>
          <a:xfrm>
            <a:off x="5788175" y="2236288"/>
            <a:ext cx="6664350" cy="3093025"/>
            <a:chOff x="683750" y="1301825"/>
            <a:chExt cx="6664350" cy="3093025"/>
          </a:xfrm>
        </p:grpSpPr>
        <p:sp>
          <p:nvSpPr>
            <p:cNvPr id="944" name="Google Shape;944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33"/>
          <p:cNvGrpSpPr/>
          <p:nvPr/>
        </p:nvGrpSpPr>
        <p:grpSpPr>
          <a:xfrm>
            <a:off x="-2083225" y="-698287"/>
            <a:ext cx="4978650" cy="3089025"/>
            <a:chOff x="2369450" y="1301825"/>
            <a:chExt cx="4978650" cy="3089025"/>
          </a:xfrm>
        </p:grpSpPr>
        <p:sp>
          <p:nvSpPr>
            <p:cNvPr id="967" name="Google Shape;967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33"/>
          <p:cNvGrpSpPr/>
          <p:nvPr/>
        </p:nvGrpSpPr>
        <p:grpSpPr>
          <a:xfrm>
            <a:off x="-3736825" y="2237988"/>
            <a:ext cx="5414525" cy="3091325"/>
            <a:chOff x="683750" y="1303525"/>
            <a:chExt cx="5414525" cy="3091325"/>
          </a:xfrm>
        </p:grpSpPr>
        <p:sp>
          <p:nvSpPr>
            <p:cNvPr id="986" name="Google Shape;986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ctrTitle"/>
          </p:nvPr>
        </p:nvSpPr>
        <p:spPr>
          <a:xfrm flipH="1">
            <a:off x="5486154" y="294176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 flipH="1">
            <a:off x="4841904" y="3312038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294176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 flipH="1">
            <a:off x="1437304" y="3312051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 idx="4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27" name="Google Shape;127;p5"/>
          <p:cNvGrpSpPr/>
          <p:nvPr/>
        </p:nvGrpSpPr>
        <p:grpSpPr>
          <a:xfrm>
            <a:off x="8418475" y="-844337"/>
            <a:ext cx="1646200" cy="3081575"/>
            <a:chOff x="5721375" y="1301825"/>
            <a:chExt cx="1646200" cy="3081575"/>
          </a:xfrm>
        </p:grpSpPr>
        <p:sp>
          <p:nvSpPr>
            <p:cNvPr id="128" name="Google Shape;128;p5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5"/>
          <p:cNvGrpSpPr/>
          <p:nvPr/>
        </p:nvGrpSpPr>
        <p:grpSpPr>
          <a:xfrm flipH="1">
            <a:off x="-455650" y="3080050"/>
            <a:ext cx="5405400" cy="2360450"/>
            <a:chOff x="257575" y="1305825"/>
            <a:chExt cx="5405400" cy="2360450"/>
          </a:xfrm>
        </p:grpSpPr>
        <p:sp>
          <p:nvSpPr>
            <p:cNvPr id="135" name="Google Shape;135;p5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5"/>
          <p:cNvGrpSpPr/>
          <p:nvPr/>
        </p:nvGrpSpPr>
        <p:grpSpPr>
          <a:xfrm flipH="1">
            <a:off x="-871475" y="-408400"/>
            <a:ext cx="1626725" cy="1622150"/>
            <a:chOff x="4452075" y="1303525"/>
            <a:chExt cx="1626725" cy="1622150"/>
          </a:xfrm>
        </p:grpSpPr>
        <p:sp>
          <p:nvSpPr>
            <p:cNvPr id="141" name="Google Shape;141;p5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46" name="Google Shape;146;p6"/>
          <p:cNvGrpSpPr/>
          <p:nvPr/>
        </p:nvGrpSpPr>
        <p:grpSpPr>
          <a:xfrm>
            <a:off x="7171875" y="-754675"/>
            <a:ext cx="2488775" cy="2351300"/>
            <a:chOff x="7171875" y="-754675"/>
            <a:chExt cx="2488775" cy="2351300"/>
          </a:xfrm>
        </p:grpSpPr>
        <p:sp>
          <p:nvSpPr>
            <p:cNvPr id="147" name="Google Shape;147;p6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014450" y="-7529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857025" y="-7546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607200" y="-2150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450350" y="-232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8876500" y="7047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6"/>
          <p:cNvGrpSpPr/>
          <p:nvPr/>
        </p:nvGrpSpPr>
        <p:grpSpPr>
          <a:xfrm>
            <a:off x="-502900" y="4546950"/>
            <a:ext cx="1626750" cy="893550"/>
            <a:chOff x="257575" y="2772725"/>
            <a:chExt cx="1626750" cy="893550"/>
          </a:xfrm>
        </p:grpSpPr>
        <p:sp>
          <p:nvSpPr>
            <p:cNvPr id="154" name="Google Shape;154;p6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59" name="Google Shape;159;p7"/>
          <p:cNvGrpSpPr/>
          <p:nvPr/>
        </p:nvGrpSpPr>
        <p:grpSpPr>
          <a:xfrm>
            <a:off x="8544911" y="233729"/>
            <a:ext cx="989634" cy="1280992"/>
            <a:chOff x="683750" y="2772725"/>
            <a:chExt cx="1200575" cy="1622125"/>
          </a:xfrm>
        </p:grpSpPr>
        <p:sp>
          <p:nvSpPr>
            <p:cNvPr id="160" name="Google Shape;160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7"/>
          <p:cNvGrpSpPr/>
          <p:nvPr/>
        </p:nvGrpSpPr>
        <p:grpSpPr>
          <a:xfrm>
            <a:off x="7658163" y="4192494"/>
            <a:ext cx="1065870" cy="1379780"/>
            <a:chOff x="683750" y="2772725"/>
            <a:chExt cx="1200575" cy="1622125"/>
          </a:xfrm>
        </p:grpSpPr>
        <p:sp>
          <p:nvSpPr>
            <p:cNvPr id="163" name="Google Shape;163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7"/>
          <p:cNvSpPr/>
          <p:nvPr/>
        </p:nvSpPr>
        <p:spPr>
          <a:xfrm>
            <a:off x="-309264" y="2990776"/>
            <a:ext cx="696191" cy="758586"/>
          </a:xfrm>
          <a:custGeom>
            <a:avLst/>
            <a:gdLst/>
            <a:ahLst/>
            <a:cxnLst/>
            <a:rect l="l" t="t" r="r" b="b"/>
            <a:pathLst>
              <a:path w="31367" h="35673" extrusionOk="0">
                <a:moveTo>
                  <a:pt x="15214" y="0"/>
                </a:moveTo>
                <a:lnTo>
                  <a:pt x="1" y="9325"/>
                </a:lnTo>
                <a:lnTo>
                  <a:pt x="482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-477280" y="-377857"/>
            <a:ext cx="1356757" cy="1280980"/>
            <a:chOff x="-398590" y="-303568"/>
            <a:chExt cx="1199397" cy="1132408"/>
          </a:xfrm>
        </p:grpSpPr>
        <p:sp>
          <p:nvSpPr>
            <p:cNvPr id="167" name="Google Shape;167;p7"/>
            <p:cNvSpPr/>
            <p:nvPr/>
          </p:nvSpPr>
          <p:spPr>
            <a:xfrm>
              <a:off x="229378" y="206257"/>
              <a:ext cx="571428" cy="622583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7"/>
            <p:cNvGrpSpPr/>
            <p:nvPr/>
          </p:nvGrpSpPr>
          <p:grpSpPr>
            <a:xfrm>
              <a:off x="-398590" y="-303568"/>
              <a:ext cx="874859" cy="1132405"/>
              <a:chOff x="683750" y="2772725"/>
              <a:chExt cx="1200575" cy="1622125"/>
            </a:xfrm>
          </p:grpSpPr>
          <p:sp>
            <p:nvSpPr>
              <p:cNvPr id="169" name="Google Shape;169;p7"/>
              <p:cNvSpPr/>
              <p:nvPr/>
            </p:nvSpPr>
            <p:spPr>
              <a:xfrm>
                <a:off x="683750" y="350302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75" y="35673"/>
                    </a:lnTo>
                    <a:lnTo>
                      <a:pt x="31366" y="26325"/>
                    </a:lnTo>
                    <a:lnTo>
                      <a:pt x="30907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1100150" y="2772725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8"/>
          <p:cNvGrpSpPr/>
          <p:nvPr/>
        </p:nvGrpSpPr>
        <p:grpSpPr>
          <a:xfrm>
            <a:off x="-372900" y="-698287"/>
            <a:ext cx="3738575" cy="6020150"/>
            <a:chOff x="-372900" y="-698287"/>
            <a:chExt cx="3738575" cy="6020150"/>
          </a:xfrm>
        </p:grpSpPr>
        <p:sp>
          <p:nvSpPr>
            <p:cNvPr id="173" name="Google Shape;173;p8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>
            <a:off x="5666950" y="-698287"/>
            <a:ext cx="2896025" cy="1621550"/>
            <a:chOff x="4452075" y="1301825"/>
            <a:chExt cx="2896025" cy="1621550"/>
          </a:xfrm>
        </p:grpSpPr>
        <p:sp>
          <p:nvSpPr>
            <p:cNvPr id="198" name="Google Shape;198;p8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8"/>
          <p:cNvGrpSpPr/>
          <p:nvPr/>
        </p:nvGrpSpPr>
        <p:grpSpPr>
          <a:xfrm>
            <a:off x="6661925" y="4008763"/>
            <a:ext cx="1210875" cy="1619850"/>
            <a:chOff x="5294650" y="1303525"/>
            <a:chExt cx="1210875" cy="1619850"/>
          </a:xfrm>
        </p:grpSpPr>
        <p:sp>
          <p:nvSpPr>
            <p:cNvPr id="204" name="Google Shape;204;p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3441075" y="1302000"/>
            <a:ext cx="48171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1145175" y="14419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10" name="Google Shape;210;p9"/>
          <p:cNvSpPr txBox="1">
            <a:spLocks noGrp="1"/>
          </p:cNvSpPr>
          <p:nvPr>
            <p:ph type="body" idx="2"/>
          </p:nvPr>
        </p:nvSpPr>
        <p:spPr>
          <a:xfrm>
            <a:off x="4161275" y="1249350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11" name="Google Shape;211;p9"/>
          <p:cNvGrpSpPr/>
          <p:nvPr/>
        </p:nvGrpSpPr>
        <p:grpSpPr>
          <a:xfrm flipH="1">
            <a:off x="-455950" y="4440300"/>
            <a:ext cx="2043125" cy="1623875"/>
            <a:chOff x="4035675" y="1303525"/>
            <a:chExt cx="2043125" cy="1623875"/>
          </a:xfrm>
        </p:grpSpPr>
        <p:sp>
          <p:nvSpPr>
            <p:cNvPr id="212" name="Google Shape;212;p9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9"/>
          <p:cNvGrpSpPr/>
          <p:nvPr/>
        </p:nvGrpSpPr>
        <p:grpSpPr>
          <a:xfrm flipH="1">
            <a:off x="7677075" y="-726500"/>
            <a:ext cx="2450375" cy="2355300"/>
            <a:chOff x="3628425" y="1303525"/>
            <a:chExt cx="2450375" cy="2355300"/>
          </a:xfrm>
        </p:grpSpPr>
        <p:sp>
          <p:nvSpPr>
            <p:cNvPr id="217" name="Google Shape;217;p9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 txBox="1">
            <a:spLocks noGrp="1"/>
          </p:cNvSpPr>
          <p:nvPr>
            <p:ph type="ctrTitle"/>
          </p:nvPr>
        </p:nvSpPr>
        <p:spPr>
          <a:xfrm flipH="1">
            <a:off x="4533900" y="1422200"/>
            <a:ext cx="38901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10"/>
          <p:cNvSpPr txBox="1">
            <a:spLocks noGrp="1"/>
          </p:cNvSpPr>
          <p:nvPr>
            <p:ph type="subTitle" idx="1"/>
          </p:nvPr>
        </p:nvSpPr>
        <p:spPr>
          <a:xfrm flipH="1">
            <a:off x="5417975" y="2880400"/>
            <a:ext cx="2956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26" name="Google Shape;226;p10"/>
          <p:cNvGrpSpPr/>
          <p:nvPr/>
        </p:nvGrpSpPr>
        <p:grpSpPr>
          <a:xfrm>
            <a:off x="8424011" y="217929"/>
            <a:ext cx="989634" cy="1280992"/>
            <a:chOff x="683750" y="2772725"/>
            <a:chExt cx="1200575" cy="1622125"/>
          </a:xfrm>
        </p:grpSpPr>
        <p:sp>
          <p:nvSpPr>
            <p:cNvPr id="227" name="Google Shape;227;p10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00FF"/>
          </p15:clr>
        </p15:guide>
        <p15:guide id="2">
          <p15:clr>
            <a:srgbClr val="0000FF"/>
          </p15:clr>
        </p15:guide>
        <p15:guide id="3" pos="5760">
          <p15:clr>
            <a:srgbClr val="0000FF"/>
          </p15:clr>
        </p15:guide>
        <p15:guide id="4" pos="449">
          <p15:clr>
            <a:srgbClr val="0000FF"/>
          </p15:clr>
        </p15:guide>
        <p15:guide id="5" pos="5311">
          <p15:clr>
            <a:srgbClr val="0000FF"/>
          </p15:clr>
        </p15:guide>
        <p15:guide id="6" orient="horz" pos="1620">
          <p15:clr>
            <a:srgbClr val="0000FF"/>
          </p15:clr>
        </p15:guide>
        <p15:guide id="7" orient="horz" pos="340">
          <p15:clr>
            <a:srgbClr val="0000FF"/>
          </p15:clr>
        </p15:guide>
        <p15:guide id="8" orient="horz">
          <p15:clr>
            <a:srgbClr val="0000FF"/>
          </p15:clr>
        </p15:guide>
        <p15:guide id="9" orient="horz" pos="2903">
          <p15:clr>
            <a:srgbClr val="0000FF"/>
          </p15:clr>
        </p15:guide>
        <p15:guide id="10" orient="horz" pos="3237">
          <p15:clr>
            <a:srgbClr val="00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1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.png"/><Relationship Id="rId3" Type="http://schemas.openxmlformats.org/officeDocument/2006/relationships/image" Target="../media/image22.pn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3" Type="http://schemas.openxmlformats.org/officeDocument/2006/relationships/image" Target="../media/image30.jp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3" Type="http://schemas.openxmlformats.org/officeDocument/2006/relationships/image" Target="../media/image30.jp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3" Type="http://schemas.openxmlformats.org/officeDocument/2006/relationships/image" Target="../media/image30.jp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12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sv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sv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9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32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15" Type="http://schemas.openxmlformats.org/officeDocument/2006/relationships/image" Target="../media/image44.png"/><Relationship Id="rId1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png"/><Relationship Id="rId9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slide" Target="slide32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1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19" Type="http://schemas.openxmlformats.org/officeDocument/2006/relationships/image" Target="../media/image18.svg"/><Relationship Id="rId4" Type="http://schemas.openxmlformats.org/officeDocument/2006/relationships/image" Target="../media/image12.png"/><Relationship Id="rId2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1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19" Type="http://schemas.openxmlformats.org/officeDocument/2006/relationships/image" Target="../media/image18.svg"/><Relationship Id="rId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369" y="1438382"/>
            <a:ext cx="7798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ĐẾN VỚI TIẾT HỌC HÔM NAY!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19" y="3221445"/>
            <a:ext cx="941435" cy="1098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0" y="889211"/>
            <a:ext cx="1249788" cy="1261981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62"/>
          <p:cNvSpPr/>
          <p:nvPr/>
        </p:nvSpPr>
        <p:spPr>
          <a:xfrm>
            <a:off x="0" y="192609"/>
            <a:ext cx="1123285" cy="843252"/>
          </a:xfrm>
          <a:custGeom>
            <a:avLst/>
            <a:gdLst/>
            <a:ahLst/>
            <a:cxnLst/>
            <a:rect l="l" t="t" r="r" b="b"/>
            <a:pathLst>
              <a:path w="65532" h="49195" extrusionOk="0">
                <a:moveTo>
                  <a:pt x="0" y="0"/>
                </a:moveTo>
                <a:cubicBezTo>
                  <a:pt x="8115" y="2705"/>
                  <a:pt x="18547" y="1747"/>
                  <a:pt x="24384" y="8001"/>
                </a:cubicBezTo>
                <a:cubicBezTo>
                  <a:pt x="32994" y="17226"/>
                  <a:pt x="34230" y="31768"/>
                  <a:pt x="42672" y="41148"/>
                </a:cubicBezTo>
                <a:cubicBezTo>
                  <a:pt x="45459" y="44244"/>
                  <a:pt x="48596" y="47543"/>
                  <a:pt x="52578" y="48768"/>
                </a:cubicBezTo>
                <a:cubicBezTo>
                  <a:pt x="56769" y="50057"/>
                  <a:pt x="61372" y="47869"/>
                  <a:pt x="65532" y="4648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743" name="Google Shape;1743;p62"/>
          <p:cNvGrpSpPr/>
          <p:nvPr/>
        </p:nvGrpSpPr>
        <p:grpSpPr>
          <a:xfrm>
            <a:off x="1027744" y="444319"/>
            <a:ext cx="540962" cy="591542"/>
            <a:chOff x="2013650" y="1733325"/>
            <a:chExt cx="407750" cy="445875"/>
          </a:xfrm>
        </p:grpSpPr>
        <p:sp>
          <p:nvSpPr>
            <p:cNvPr id="1744" name="Google Shape;1744;p6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654709" y="615552"/>
            <a:ext cx="67313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/>
              <a:t>Quan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sát</a:t>
            </a:r>
            <a:r>
              <a:rPr lang="en-US" sz="2000" b="1" i="1" dirty="0"/>
              <a:t> </a:t>
            </a:r>
            <a:r>
              <a:rPr lang="en-US" sz="2000" b="1" i="1" dirty="0" err="1"/>
              <a:t>Hình</a:t>
            </a:r>
            <a:r>
              <a:rPr lang="en-US" sz="2000" b="1" i="1" dirty="0"/>
              <a:t> 2, </a:t>
            </a:r>
            <a:r>
              <a:rPr lang="en-US" sz="2000" b="1" i="1" dirty="0" err="1"/>
              <a:t>thảo</a:t>
            </a:r>
            <a:r>
              <a:rPr lang="en-US" sz="2000" b="1" i="1" dirty="0"/>
              <a:t> </a:t>
            </a:r>
            <a:r>
              <a:rPr lang="en-US" sz="2000" b="1" i="1" dirty="0" err="1"/>
              <a:t>luận</a:t>
            </a:r>
            <a:r>
              <a:rPr lang="en-US" sz="2000" b="1" i="1" dirty="0"/>
              <a:t> </a:t>
            </a:r>
            <a:r>
              <a:rPr lang="en-US" sz="2000" b="1" i="1" dirty="0" err="1"/>
              <a:t>theo</a:t>
            </a:r>
            <a:r>
              <a:rPr lang="en-US" sz="2000" b="1" i="1" dirty="0"/>
              <a:t> </a:t>
            </a:r>
            <a:r>
              <a:rPr lang="en-US" sz="2000" b="1" i="1" dirty="0" err="1"/>
              <a:t>cặp</a:t>
            </a:r>
            <a:r>
              <a:rPr lang="en-US" sz="2000" b="1" i="1" dirty="0"/>
              <a:t> </a:t>
            </a:r>
            <a:r>
              <a:rPr lang="en-US" sz="2000" b="1" i="1" dirty="0" err="1"/>
              <a:t>và</a:t>
            </a:r>
            <a:r>
              <a:rPr lang="en-US" sz="2000" b="1" i="1" dirty="0"/>
              <a:t> </a:t>
            </a:r>
            <a:r>
              <a:rPr lang="en-US" sz="2000" b="1" i="1" dirty="0" err="1"/>
              <a:t>trả</a:t>
            </a:r>
            <a:r>
              <a:rPr lang="en-US" sz="2000" b="1" i="1" dirty="0"/>
              <a:t> </a:t>
            </a:r>
            <a:r>
              <a:rPr lang="en-US" sz="2000" b="1" i="1" dirty="0" err="1"/>
              <a:t>lời</a:t>
            </a:r>
            <a:r>
              <a:rPr lang="en-US" sz="2000" b="1" i="1" dirty="0"/>
              <a:t> </a:t>
            </a:r>
            <a:r>
              <a:rPr lang="en-US" sz="2000" b="1" i="1" dirty="0" err="1"/>
              <a:t>câu</a:t>
            </a:r>
            <a:r>
              <a:rPr lang="en-US" sz="2000" b="1" i="1" dirty="0"/>
              <a:t> </a:t>
            </a:r>
            <a:r>
              <a:rPr lang="en-US" sz="2000" b="1" i="1" dirty="0" err="1"/>
              <a:t>hỏi</a:t>
            </a:r>
            <a:r>
              <a:rPr lang="en-US" sz="2000" b="1" i="1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ổ </a:t>
            </a:r>
            <a:r>
              <a:rPr lang="en-US" sz="2000" dirty="0" err="1" smtClean="0"/>
              <a:t>đĩa</a:t>
            </a:r>
            <a:r>
              <a:rPr lang="en-US" sz="2000" dirty="0" smtClean="0"/>
              <a:t>,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tệp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2.</a:t>
            </a:r>
            <a:r>
              <a:rPr lang="en-US" sz="2000" b="1" i="1" dirty="0" smtClean="0"/>
              <a:t> </a:t>
            </a:r>
            <a:endParaRPr lang="en-US" sz="20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6" y="1629988"/>
            <a:ext cx="5419344" cy="2755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606" y="4200714"/>
            <a:ext cx="1256272" cy="369332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Các</a:t>
            </a:r>
            <a:r>
              <a:rPr lang="en-US" sz="1800" dirty="0" smtClean="0"/>
              <a:t> ổ </a:t>
            </a:r>
            <a:r>
              <a:rPr lang="en-US" sz="1800" dirty="0" err="1" smtClean="0"/>
              <a:t>đĩa</a:t>
            </a:r>
            <a:endParaRPr lang="en-US" sz="1800" dirty="0"/>
          </a:p>
        </p:txBody>
      </p:sp>
      <p:cxnSp>
        <p:nvCxnSpPr>
          <p:cNvPr id="9" name="Elbow Connector 8"/>
          <p:cNvCxnSpPr>
            <a:stCxn id="7" idx="0"/>
          </p:cNvCxnSpPr>
          <p:nvPr/>
        </p:nvCxnSpPr>
        <p:spPr>
          <a:xfrm rot="5400000" flipH="1" flipV="1">
            <a:off x="1017562" y="2868482"/>
            <a:ext cx="1489412" cy="1175053"/>
          </a:xfrm>
          <a:prstGeom prst="bentConnector3">
            <a:avLst>
              <a:gd name="adj1" fmla="val 99971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0"/>
          </p:cNvCxnSpPr>
          <p:nvPr/>
        </p:nvCxnSpPr>
        <p:spPr>
          <a:xfrm rot="5400000" flipH="1" flipV="1">
            <a:off x="1123889" y="2974807"/>
            <a:ext cx="1276761" cy="1175055"/>
          </a:xfrm>
          <a:prstGeom prst="bentConnector3">
            <a:avLst>
              <a:gd name="adj1" fmla="val 99967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0"/>
          </p:cNvCxnSpPr>
          <p:nvPr/>
        </p:nvCxnSpPr>
        <p:spPr>
          <a:xfrm rot="5400000" flipH="1" flipV="1">
            <a:off x="1458816" y="3394792"/>
            <a:ext cx="521849" cy="1089996"/>
          </a:xfrm>
          <a:prstGeom prst="bentConnector2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0"/>
          </p:cNvCxnSpPr>
          <p:nvPr/>
        </p:nvCxnSpPr>
        <p:spPr>
          <a:xfrm rot="5400000" flipH="1" flipV="1">
            <a:off x="1537689" y="3484301"/>
            <a:ext cx="353466" cy="1079360"/>
          </a:xfrm>
          <a:prstGeom prst="bentConnector2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10308" y="4539045"/>
            <a:ext cx="1533832" cy="369332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thư</a:t>
            </a:r>
            <a:r>
              <a:rPr lang="en-US" sz="1800" dirty="0" smtClean="0"/>
              <a:t> </a:t>
            </a:r>
            <a:r>
              <a:rPr lang="en-US" sz="1800" dirty="0" err="1" smtClean="0"/>
              <a:t>mục</a:t>
            </a:r>
            <a:endParaRPr lang="en-US" sz="1800" dirty="0"/>
          </a:p>
        </p:txBody>
      </p:sp>
      <p:cxnSp>
        <p:nvCxnSpPr>
          <p:cNvPr id="25" name="Elbow Connector 24"/>
          <p:cNvCxnSpPr>
            <a:stCxn id="45" idx="0"/>
          </p:cNvCxnSpPr>
          <p:nvPr/>
        </p:nvCxnSpPr>
        <p:spPr>
          <a:xfrm rot="16200000" flipV="1">
            <a:off x="2874188" y="3236008"/>
            <a:ext cx="1455603" cy="1150471"/>
          </a:xfrm>
          <a:prstGeom prst="bentConnector3">
            <a:avLst>
              <a:gd name="adj1" fmla="val 99671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45" idx="0"/>
          </p:cNvCxnSpPr>
          <p:nvPr/>
        </p:nvCxnSpPr>
        <p:spPr>
          <a:xfrm rot="16200000" flipV="1">
            <a:off x="2959245" y="3321066"/>
            <a:ext cx="1274850" cy="1161108"/>
          </a:xfrm>
          <a:prstGeom prst="bentConnector3">
            <a:avLst>
              <a:gd name="adj1" fmla="val 100041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45" idx="0"/>
          </p:cNvCxnSpPr>
          <p:nvPr/>
        </p:nvCxnSpPr>
        <p:spPr>
          <a:xfrm rot="16200000" flipV="1">
            <a:off x="3108317" y="3470138"/>
            <a:ext cx="1083037" cy="1054778"/>
          </a:xfrm>
          <a:prstGeom prst="bentConnector3">
            <a:avLst>
              <a:gd name="adj1" fmla="val 100069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118378" y="4538042"/>
            <a:ext cx="1089991" cy="369332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tệp</a:t>
            </a:r>
            <a:endParaRPr lang="en-US" sz="1800" dirty="0"/>
          </a:p>
        </p:txBody>
      </p:sp>
      <p:cxnSp>
        <p:nvCxnSpPr>
          <p:cNvPr id="41" name="Straight Arrow Connector 40"/>
          <p:cNvCxnSpPr>
            <a:stCxn id="62" idx="0"/>
          </p:cNvCxnSpPr>
          <p:nvPr/>
        </p:nvCxnSpPr>
        <p:spPr>
          <a:xfrm flipH="1" flipV="1">
            <a:off x="4939237" y="3264195"/>
            <a:ext cx="1724137" cy="1273847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2" idx="0"/>
          </p:cNvCxnSpPr>
          <p:nvPr/>
        </p:nvCxnSpPr>
        <p:spPr>
          <a:xfrm flipH="1" flipV="1">
            <a:off x="5943600" y="3264195"/>
            <a:ext cx="719774" cy="1273847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45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" name="Google Shape;1338;p48"/>
          <p:cNvGrpSpPr/>
          <p:nvPr/>
        </p:nvGrpSpPr>
        <p:grpSpPr>
          <a:xfrm flipH="1">
            <a:off x="-1743400" y="2653225"/>
            <a:ext cx="7110000" cy="3093025"/>
            <a:chOff x="257575" y="1301825"/>
            <a:chExt cx="7110000" cy="3093025"/>
          </a:xfrm>
        </p:grpSpPr>
        <p:sp>
          <p:nvSpPr>
            <p:cNvPr id="1339" name="Google Shape;1339;p48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76950" y="354865"/>
            <a:ext cx="6085320" cy="2118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err="1" smtClean="0"/>
              <a:t>Quan</a:t>
            </a:r>
            <a:r>
              <a:rPr lang="en-US" sz="1800" b="1" i="1" dirty="0" smtClean="0"/>
              <a:t> </a:t>
            </a:r>
            <a:r>
              <a:rPr lang="en-US" sz="1800" b="1" i="1" dirty="0" err="1"/>
              <a:t>sát</a:t>
            </a:r>
            <a:r>
              <a:rPr lang="en-US" sz="1800" b="1" i="1" dirty="0"/>
              <a:t> </a:t>
            </a:r>
            <a:r>
              <a:rPr lang="en-US" sz="1800" b="1" i="1" dirty="0" err="1"/>
              <a:t>Hình</a:t>
            </a:r>
            <a:r>
              <a:rPr lang="en-US" sz="1800" b="1" i="1" dirty="0"/>
              <a:t> 3, </a:t>
            </a:r>
            <a:r>
              <a:rPr lang="en-US" sz="1800" b="1" i="1" dirty="0" err="1"/>
              <a:t>thảo</a:t>
            </a:r>
            <a:r>
              <a:rPr lang="en-US" sz="1800" b="1" i="1" dirty="0"/>
              <a:t> </a:t>
            </a:r>
            <a:r>
              <a:rPr lang="en-US" sz="1800" b="1" i="1" dirty="0" err="1"/>
              <a:t>luận</a:t>
            </a:r>
            <a:r>
              <a:rPr lang="en-US" sz="1800" b="1" i="1" dirty="0"/>
              <a:t> </a:t>
            </a:r>
            <a:r>
              <a:rPr lang="en-US" sz="1800" b="1" i="1" dirty="0" err="1"/>
              <a:t>theo</a:t>
            </a:r>
            <a:r>
              <a:rPr lang="en-US" sz="1800" b="1" i="1" dirty="0"/>
              <a:t> </a:t>
            </a:r>
            <a:r>
              <a:rPr lang="en-US" sz="1800" b="1" i="1" dirty="0" err="1"/>
              <a:t>cặp</a:t>
            </a:r>
            <a:r>
              <a:rPr lang="en-US" sz="1800" b="1" i="1" dirty="0"/>
              <a:t> </a:t>
            </a:r>
            <a:r>
              <a:rPr lang="en-US" sz="1800" b="1" i="1" dirty="0" err="1"/>
              <a:t>và</a:t>
            </a:r>
            <a:r>
              <a:rPr lang="en-US" sz="1800" b="1" i="1" dirty="0"/>
              <a:t> </a:t>
            </a:r>
            <a:r>
              <a:rPr lang="en-US" sz="1800" b="1" i="1" dirty="0" err="1"/>
              <a:t>trả</a:t>
            </a:r>
            <a:r>
              <a:rPr lang="en-US" sz="1800" b="1" i="1" dirty="0"/>
              <a:t> </a:t>
            </a:r>
            <a:r>
              <a:rPr lang="en-US" sz="1800" b="1" i="1" dirty="0" err="1"/>
              <a:t>lời</a:t>
            </a:r>
            <a:r>
              <a:rPr lang="en-US" sz="1800" b="1" i="1" dirty="0"/>
              <a:t> </a:t>
            </a:r>
            <a:r>
              <a:rPr lang="en-US" sz="1800" b="1" i="1" dirty="0" err="1"/>
              <a:t>câu</a:t>
            </a:r>
            <a:r>
              <a:rPr lang="en-US" sz="1800" b="1" i="1" dirty="0"/>
              <a:t> </a:t>
            </a:r>
            <a:r>
              <a:rPr lang="en-US" sz="1800" b="1" i="1" dirty="0" err="1"/>
              <a:t>hỏi</a:t>
            </a:r>
            <a:r>
              <a:rPr lang="en-US" sz="1800" b="1" i="1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Ở </a:t>
            </a:r>
            <a:r>
              <a:rPr lang="en-US" sz="1800" dirty="0" err="1"/>
              <a:t>Hình</a:t>
            </a:r>
            <a:r>
              <a:rPr lang="en-US" sz="1800" dirty="0"/>
              <a:t> 3,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002060"/>
                </a:solidFill>
              </a:rPr>
              <a:t>Gia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sach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/>
              <a:t>thuộc</a:t>
            </a:r>
            <a:r>
              <a:rPr lang="en-US" sz="1800" dirty="0"/>
              <a:t> ổ </a:t>
            </a:r>
            <a:r>
              <a:rPr lang="en-US" sz="1800" dirty="0" err="1"/>
              <a:t>đĩa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/>
              <a:t>Thư</a:t>
            </a:r>
            <a:r>
              <a:rPr lang="en-US" sz="1800" dirty="0" smtClean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đang</a:t>
            </a:r>
            <a:r>
              <a:rPr lang="en-US" sz="1800" dirty="0"/>
              <a:t> </a:t>
            </a:r>
            <a:r>
              <a:rPr lang="en-US" sz="1800" dirty="0" err="1"/>
              <a:t>mở</a:t>
            </a:r>
            <a:r>
              <a:rPr lang="en-US" sz="1800" dirty="0"/>
              <a:t>?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/>
              <a:t>kể</a:t>
            </a:r>
            <a:r>
              <a:rPr lang="en-US" sz="1800" dirty="0"/>
              <a:t> </a:t>
            </a:r>
            <a:r>
              <a:rPr lang="en-US" sz="1800" dirty="0" err="1"/>
              <a:t>tên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con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002060"/>
                </a:solidFill>
              </a:rPr>
              <a:t>Gia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sach</a:t>
            </a:r>
            <a:r>
              <a:rPr lang="en-US" sz="18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/>
              <a:t>Nêu</a:t>
            </a:r>
            <a:r>
              <a:rPr lang="en-US" sz="1800" dirty="0" smtClean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bước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mở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002060"/>
                </a:solidFill>
              </a:rPr>
              <a:t>Sach</a:t>
            </a:r>
            <a:r>
              <a:rPr lang="en-US" sz="1800" dirty="0" smtClean="0"/>
              <a:t>.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  <p:pic>
        <p:nvPicPr>
          <p:cNvPr id="2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31446" y="229644"/>
            <a:ext cx="832101" cy="1184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50" y="2601579"/>
            <a:ext cx="5356743" cy="2314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62">
            <a:off x="7520943" y="4097610"/>
            <a:ext cx="386327" cy="50175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411433" y="978195"/>
            <a:ext cx="329609" cy="17012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174" y="878589"/>
            <a:ext cx="110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Ổ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đĩa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D: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4367140" y="1358158"/>
            <a:ext cx="329609" cy="17012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813881" y="1258552"/>
            <a:ext cx="225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Thư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mục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Gia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sach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 rot="19892335">
            <a:off x="7075287" y="1653061"/>
            <a:ext cx="329609" cy="17012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653636">
            <a:off x="7075249" y="1954900"/>
            <a:ext cx="329609" cy="17012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406202" y="1383443"/>
            <a:ext cx="110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Sach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25513" y="1974014"/>
            <a:ext cx="139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Vo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bai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tap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3" grpId="0" animBg="1"/>
      <p:bldP spid="34" grpId="0"/>
      <p:bldP spid="35" grpId="0" animBg="1"/>
      <p:bldP spid="36" grpId="0" animBg="1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3106" y="1090349"/>
            <a:ext cx="64645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Sach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ổ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D: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ở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sach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Sach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Sach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6473283" y="218497"/>
            <a:ext cx="2670717" cy="140546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57656" y="3696360"/>
            <a:ext cx="994557" cy="12574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45"/>
          <p:cNvSpPr/>
          <p:nvPr/>
        </p:nvSpPr>
        <p:spPr>
          <a:xfrm>
            <a:off x="1024200" y="1529150"/>
            <a:ext cx="7095600" cy="3116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9" name="Google Shape;1249;p45"/>
          <p:cNvGrpSpPr/>
          <p:nvPr/>
        </p:nvGrpSpPr>
        <p:grpSpPr>
          <a:xfrm>
            <a:off x="736162" y="522961"/>
            <a:ext cx="763029" cy="834372"/>
            <a:chOff x="2013650" y="1733325"/>
            <a:chExt cx="407750" cy="445875"/>
          </a:xfrm>
        </p:grpSpPr>
        <p:sp>
          <p:nvSpPr>
            <p:cNvPr id="1250" name="Google Shape;1250;p45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5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5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5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5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5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5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5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5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5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5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5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5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5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05" y="319885"/>
            <a:ext cx="2458370" cy="1045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6873" y="522961"/>
            <a:ext cx="183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Ghi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nhớ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9056" y="1956391"/>
            <a:ext cx="5645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máy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ổ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đặt</a:t>
            </a:r>
            <a:r>
              <a:rPr lang="en-US" sz="2000" dirty="0" smtClean="0"/>
              <a:t> </a:t>
            </a:r>
            <a:r>
              <a:rPr lang="en-US" sz="2000" dirty="0" err="1" smtClean="0"/>
              <a:t>tên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(C</a:t>
            </a:r>
            <a:r>
              <a:rPr lang="en-US" sz="2000" dirty="0" smtClean="0">
                <a:sym typeface="Wingdings" panose="05000000000000000000" pitchFamily="2" charset="2"/>
              </a:rPr>
              <a:t>:), (D:), (E:),...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sym typeface="Wingdings" panose="05000000000000000000" pitchFamily="2" charset="2"/>
              </a:rPr>
              <a:t>Trong</a:t>
            </a:r>
            <a:r>
              <a:rPr lang="en-US" sz="2000" dirty="0" smtClean="0">
                <a:sym typeface="Wingdings" panose="05000000000000000000" pitchFamily="2" charset="2"/>
              </a:rPr>
              <a:t> ổ </a:t>
            </a:r>
            <a:r>
              <a:rPr lang="en-US" sz="2000" dirty="0" err="1" smtClean="0">
                <a:sym typeface="Wingdings" panose="05000000000000000000" pitchFamily="2" charset="2"/>
              </a:rPr>
              <a:t>đĩa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có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thư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mục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và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tệp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sym typeface="Wingdings" panose="05000000000000000000" pitchFamily="2" charset="2"/>
              </a:rPr>
              <a:t>Trong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thư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mục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có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thể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có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thư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mục</a:t>
            </a:r>
            <a:r>
              <a:rPr lang="en-US" sz="2000" dirty="0" smtClean="0">
                <a:sym typeface="Wingdings" panose="05000000000000000000" pitchFamily="2" charset="2"/>
              </a:rPr>
              <a:t> con </a:t>
            </a:r>
            <a:r>
              <a:rPr lang="en-US" sz="2000" dirty="0" err="1" smtClean="0">
                <a:sym typeface="Wingdings" panose="05000000000000000000" pitchFamily="2" charset="2"/>
              </a:rPr>
              <a:t>và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tệp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  <a:endParaRPr lang="en-US" sz="2000" dirty="0"/>
          </a:p>
        </p:txBody>
      </p:sp>
      <p:pic>
        <p:nvPicPr>
          <p:cNvPr id="2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87750" y="705061"/>
            <a:ext cx="1217127" cy="1262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30" y="3972579"/>
            <a:ext cx="885977" cy="672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280" y="563526"/>
            <a:ext cx="2456120" cy="430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2. </a:t>
            </a:r>
            <a:r>
              <a:rPr lang="en-US" sz="2200" b="1" dirty="0" err="1" smtClean="0">
                <a:solidFill>
                  <a:srgbClr val="C00000"/>
                </a:solidFill>
              </a:rPr>
              <a:t>Cây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thư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mục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917" y="1149934"/>
            <a:ext cx="45507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smtClean="0"/>
              <a:t>Q</a:t>
            </a:r>
            <a:r>
              <a:rPr lang="vi-VN" sz="2000" b="1" i="1" dirty="0" smtClean="0"/>
              <a:t>uan </a:t>
            </a:r>
            <a:r>
              <a:rPr lang="vi-VN" sz="2000" b="1" i="1" dirty="0"/>
              <a:t>sát Hình 4 và trả lời câu hỏi</a:t>
            </a:r>
            <a:r>
              <a:rPr lang="vi-VN" sz="2000" b="1" i="1" dirty="0" smtClean="0"/>
              <a:t>:</a:t>
            </a:r>
            <a:endParaRPr lang="en-US" sz="2000" b="1" i="1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/>
              <a:t>Cách </a:t>
            </a:r>
            <a:r>
              <a:rPr lang="vi-VN" sz="2000" dirty="0"/>
              <a:t>sắp xếp thông tin trong máy tính được biểu diễn như thế nào? </a:t>
            </a:r>
            <a:endParaRPr lang="en-US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/>
              <a:t>Sơ </a:t>
            </a:r>
            <a:r>
              <a:rPr lang="vi-VN" sz="2000" dirty="0"/>
              <a:t>đồ hình cây biểu diễn việc lưu trữ tệp trong các ổ đĩa, thư mục được gọi là </a:t>
            </a:r>
            <a:r>
              <a:rPr lang="vi-VN" sz="2000" dirty="0" smtClean="0"/>
              <a:t>gì</a:t>
            </a:r>
            <a:r>
              <a:rPr lang="en-US" sz="2000" dirty="0" smtClean="0"/>
              <a:t>? </a:t>
            </a:r>
            <a:r>
              <a:rPr lang="en-US" sz="2000" dirty="0"/>
              <a:t>T</a:t>
            </a:r>
            <a:r>
              <a:rPr lang="vi-VN" sz="2000" dirty="0" smtClean="0"/>
              <a:t>ác </a:t>
            </a:r>
            <a:r>
              <a:rPr lang="vi-VN" sz="2000" dirty="0"/>
              <a:t>dụng của cách biểu diễn đó.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09" y="883377"/>
            <a:ext cx="2651760" cy="3590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15" y="3943084"/>
            <a:ext cx="474090" cy="734546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94537" y="3739620"/>
            <a:ext cx="902802" cy="1141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57" y="374317"/>
            <a:ext cx="1012024" cy="101812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44"/>
          <p:cNvGrpSpPr/>
          <p:nvPr/>
        </p:nvGrpSpPr>
        <p:grpSpPr>
          <a:xfrm flipH="1">
            <a:off x="6984235" y="4240541"/>
            <a:ext cx="540962" cy="591542"/>
            <a:chOff x="2013650" y="1733325"/>
            <a:chExt cx="407750" cy="445875"/>
          </a:xfrm>
        </p:grpSpPr>
        <p:sp>
          <p:nvSpPr>
            <p:cNvPr id="1223" name="Google Shape;1223;p44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4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4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4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4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5" y="1007376"/>
            <a:ext cx="2651760" cy="3590544"/>
          </a:xfrm>
          <a:prstGeom prst="rect">
            <a:avLst/>
          </a:prstGeom>
        </p:spPr>
      </p:pic>
      <p:grpSp>
        <p:nvGrpSpPr>
          <p:cNvPr id="58" name="Google Shape;1204;p44"/>
          <p:cNvGrpSpPr/>
          <p:nvPr/>
        </p:nvGrpSpPr>
        <p:grpSpPr>
          <a:xfrm>
            <a:off x="1996124" y="596588"/>
            <a:ext cx="540962" cy="591542"/>
            <a:chOff x="2013650" y="1733325"/>
            <a:chExt cx="407750" cy="445875"/>
          </a:xfrm>
        </p:grpSpPr>
        <p:sp>
          <p:nvSpPr>
            <p:cNvPr id="59" name="Google Shape;1205;p44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06;p44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07;p44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08;p44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09;p44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10;p44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11;p44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12;p44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13;p44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14;p44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15;p44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16;p44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17;p44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18;p44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19;p44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20;p44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21;p44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806456" y="1001579"/>
            <a:ext cx="4572000" cy="33650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Cách </a:t>
            </a:r>
            <a:r>
              <a:rPr lang="vi-VN" sz="1800" dirty="0"/>
              <a:t>sắp xếp thông tin trong máy tính được biểu diễn bằng sơ đồ hình cây.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Sơ </a:t>
            </a:r>
            <a:r>
              <a:rPr lang="vi-VN" sz="1800" dirty="0"/>
              <a:t>đồ hình cây biểu diễn việc lưu trữ tệp trong các ổ đĩa, thư mục được gọi là thư mục cây.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Cây </a:t>
            </a:r>
            <a:r>
              <a:rPr lang="vi-VN" sz="1800" dirty="0"/>
              <a:t>thư mục giúp em dễ dàng hình dung được việc tổ chức lưu trữ, sắp xếp thông tin trong máy tính.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4539">
            <a:off x="3610054" y="422420"/>
            <a:ext cx="351041" cy="8221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44"/>
          <p:cNvGrpSpPr/>
          <p:nvPr/>
        </p:nvGrpSpPr>
        <p:grpSpPr>
          <a:xfrm flipH="1">
            <a:off x="6984235" y="4240541"/>
            <a:ext cx="540962" cy="591542"/>
            <a:chOff x="2013650" y="1733325"/>
            <a:chExt cx="407750" cy="445875"/>
          </a:xfrm>
        </p:grpSpPr>
        <p:sp>
          <p:nvSpPr>
            <p:cNvPr id="1223" name="Google Shape;1223;p44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4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4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4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4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5" y="1007376"/>
            <a:ext cx="2651760" cy="3590544"/>
          </a:xfrm>
          <a:prstGeom prst="rect">
            <a:avLst/>
          </a:prstGeom>
        </p:spPr>
      </p:pic>
      <p:grpSp>
        <p:nvGrpSpPr>
          <p:cNvPr id="58" name="Google Shape;1204;p44"/>
          <p:cNvGrpSpPr/>
          <p:nvPr/>
        </p:nvGrpSpPr>
        <p:grpSpPr>
          <a:xfrm>
            <a:off x="1996124" y="596588"/>
            <a:ext cx="540962" cy="591542"/>
            <a:chOff x="2013650" y="1733325"/>
            <a:chExt cx="407750" cy="445875"/>
          </a:xfrm>
        </p:grpSpPr>
        <p:sp>
          <p:nvSpPr>
            <p:cNvPr id="59" name="Google Shape;1205;p44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06;p44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07;p44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08;p44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09;p44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10;p44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11;p44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12;p44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13;p44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14;p44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15;p44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16;p44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17;p44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18;p44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19;p44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20;p44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21;p44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Oval Callout 1"/>
          <p:cNvSpPr/>
          <p:nvPr/>
        </p:nvSpPr>
        <p:spPr>
          <a:xfrm>
            <a:off x="3964390" y="1057936"/>
            <a:ext cx="4350270" cy="2827369"/>
          </a:xfrm>
          <a:prstGeom prst="wedgeEllipseCallout">
            <a:avLst>
              <a:gd name="adj1" fmla="val -46985"/>
              <a:gd name="adj2" fmla="val 3467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86162" y="1623007"/>
            <a:ext cx="336066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dirty="0"/>
              <a:t>Có mấy bước để tìm đến tệp </a:t>
            </a:r>
            <a:r>
              <a:rPr lang="vi-VN" sz="2200" dirty="0">
                <a:solidFill>
                  <a:srgbClr val="002060"/>
                </a:solidFill>
              </a:rPr>
              <a:t>Tieng Viet </a:t>
            </a:r>
            <a:r>
              <a:rPr lang="vi-VN" sz="2200" dirty="0" smtClean="0">
                <a:solidFill>
                  <a:srgbClr val="002060"/>
                </a:solidFill>
              </a:rPr>
              <a:t>3</a:t>
            </a:r>
            <a:r>
              <a:rPr lang="en-US" sz="2200" dirty="0" smtClean="0"/>
              <a:t>?</a:t>
            </a:r>
            <a:r>
              <a:rPr lang="vi-VN" sz="2200" dirty="0" smtClean="0"/>
              <a:t> </a:t>
            </a:r>
            <a:r>
              <a:rPr lang="vi-VN" sz="2200" dirty="0"/>
              <a:t>Em hãy nêu các bước đó.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96" y="412124"/>
            <a:ext cx="1005344" cy="10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3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46"/>
          <p:cNvGrpSpPr/>
          <p:nvPr/>
        </p:nvGrpSpPr>
        <p:grpSpPr>
          <a:xfrm>
            <a:off x="11217813" y="5054571"/>
            <a:ext cx="333809" cy="373277"/>
            <a:chOff x="861113" y="2885746"/>
            <a:chExt cx="333809" cy="373277"/>
          </a:xfrm>
        </p:grpSpPr>
        <p:sp>
          <p:nvSpPr>
            <p:cNvPr id="1273" name="Google Shape;1273;p46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6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6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46"/>
          <p:cNvGrpSpPr/>
          <p:nvPr/>
        </p:nvGrpSpPr>
        <p:grpSpPr>
          <a:xfrm>
            <a:off x="4376504" y="1572386"/>
            <a:ext cx="1573190" cy="1011405"/>
            <a:chOff x="4376504" y="1572386"/>
            <a:chExt cx="1573190" cy="1011405"/>
          </a:xfrm>
        </p:grpSpPr>
        <p:sp>
          <p:nvSpPr>
            <p:cNvPr id="1285" name="Google Shape;1285;p46"/>
            <p:cNvSpPr/>
            <p:nvPr/>
          </p:nvSpPr>
          <p:spPr>
            <a:xfrm rot="5269329" flipH="1">
              <a:off x="4466129" y="1521574"/>
              <a:ext cx="969832" cy="1113029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86" name="Google Shape;1286;p46"/>
            <p:cNvCxnSpPr/>
            <p:nvPr/>
          </p:nvCxnSpPr>
          <p:spPr>
            <a:xfrm>
              <a:off x="5499694" y="2078075"/>
              <a:ext cx="450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87" name="Google Shape;1287;p46"/>
            <p:cNvSpPr/>
            <p:nvPr/>
          </p:nvSpPr>
          <p:spPr>
            <a:xfrm>
              <a:off x="4732454" y="1885088"/>
              <a:ext cx="437160" cy="385988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88" name="Google Shape;1288;p46"/>
          <p:cNvGrpSpPr/>
          <p:nvPr/>
        </p:nvGrpSpPr>
        <p:grpSpPr>
          <a:xfrm>
            <a:off x="3072725" y="2110569"/>
            <a:ext cx="1571988" cy="1011436"/>
            <a:chOff x="3072725" y="2110569"/>
            <a:chExt cx="1571988" cy="1011436"/>
          </a:xfrm>
        </p:grpSpPr>
        <p:sp>
          <p:nvSpPr>
            <p:cNvPr id="1289" name="Google Shape;1289;p46"/>
            <p:cNvSpPr/>
            <p:nvPr/>
          </p:nvSpPr>
          <p:spPr>
            <a:xfrm rot="5269329" flipH="1">
              <a:off x="3585241" y="2059772"/>
              <a:ext cx="969862" cy="1113029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3837522" y="2420263"/>
              <a:ext cx="444600" cy="412731"/>
            </a:xfrm>
            <a:custGeom>
              <a:avLst/>
              <a:gdLst/>
              <a:ahLst/>
              <a:cxnLst/>
              <a:rect l="l" t="t" r="r" b="b"/>
              <a:pathLst>
                <a:path w="19601" h="18196" extrusionOk="0">
                  <a:moveTo>
                    <a:pt x="9798" y="0"/>
                  </a:moveTo>
                  <a:cubicBezTo>
                    <a:pt x="9597" y="0"/>
                    <a:pt x="9397" y="104"/>
                    <a:pt x="9293" y="312"/>
                  </a:cubicBezTo>
                  <a:lnTo>
                    <a:pt x="6619" y="5666"/>
                  </a:lnTo>
                  <a:lnTo>
                    <a:pt x="648" y="6524"/>
                  </a:lnTo>
                  <a:cubicBezTo>
                    <a:pt x="184" y="6590"/>
                    <a:pt x="1" y="7163"/>
                    <a:pt x="338" y="7488"/>
                  </a:cubicBezTo>
                  <a:lnTo>
                    <a:pt x="4659" y="11652"/>
                  </a:lnTo>
                  <a:lnTo>
                    <a:pt x="3638" y="17530"/>
                  </a:lnTo>
                  <a:cubicBezTo>
                    <a:pt x="3574" y="17898"/>
                    <a:pt x="3865" y="18195"/>
                    <a:pt x="4195" y="18195"/>
                  </a:cubicBezTo>
                  <a:cubicBezTo>
                    <a:pt x="4281" y="18195"/>
                    <a:pt x="4371" y="18175"/>
                    <a:pt x="4457" y="18129"/>
                  </a:cubicBezTo>
                  <a:lnTo>
                    <a:pt x="9802" y="15350"/>
                  </a:lnTo>
                  <a:lnTo>
                    <a:pt x="15147" y="18129"/>
                  </a:lnTo>
                  <a:cubicBezTo>
                    <a:pt x="15233" y="18175"/>
                    <a:pt x="15322" y="18195"/>
                    <a:pt x="15408" y="18195"/>
                  </a:cubicBezTo>
                  <a:cubicBezTo>
                    <a:pt x="15736" y="18195"/>
                    <a:pt x="16025" y="17898"/>
                    <a:pt x="15963" y="17533"/>
                  </a:cubicBezTo>
                  <a:lnTo>
                    <a:pt x="14942" y="11652"/>
                  </a:lnTo>
                  <a:lnTo>
                    <a:pt x="19263" y="7491"/>
                  </a:lnTo>
                  <a:cubicBezTo>
                    <a:pt x="19601" y="7163"/>
                    <a:pt x="19417" y="6590"/>
                    <a:pt x="18950" y="6524"/>
                  </a:cubicBezTo>
                  <a:lnTo>
                    <a:pt x="12976" y="5666"/>
                  </a:lnTo>
                  <a:lnTo>
                    <a:pt x="10302" y="312"/>
                  </a:lnTo>
                  <a:cubicBezTo>
                    <a:pt x="10198" y="104"/>
                    <a:pt x="9998" y="0"/>
                    <a:pt x="9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cxnSp>
          <p:nvCxnSpPr>
            <p:cNvPr id="1291" name="Google Shape;1291;p46"/>
            <p:cNvCxnSpPr/>
            <p:nvPr/>
          </p:nvCxnSpPr>
          <p:spPr>
            <a:xfrm>
              <a:off x="3072725" y="2628888"/>
              <a:ext cx="450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92" name="Google Shape;1292;p46"/>
          <p:cNvGrpSpPr/>
          <p:nvPr/>
        </p:nvGrpSpPr>
        <p:grpSpPr>
          <a:xfrm>
            <a:off x="3072725" y="3152706"/>
            <a:ext cx="1571987" cy="1011405"/>
            <a:chOff x="3072725" y="3152706"/>
            <a:chExt cx="1571987" cy="1011405"/>
          </a:xfrm>
        </p:grpSpPr>
        <p:sp>
          <p:nvSpPr>
            <p:cNvPr id="1293" name="Google Shape;1293;p46"/>
            <p:cNvSpPr/>
            <p:nvPr/>
          </p:nvSpPr>
          <p:spPr>
            <a:xfrm rot="5269329" flipH="1">
              <a:off x="3585256" y="3101894"/>
              <a:ext cx="969832" cy="1113029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4" name="Google Shape;1294;p46"/>
            <p:cNvGrpSpPr/>
            <p:nvPr/>
          </p:nvGrpSpPr>
          <p:grpSpPr>
            <a:xfrm>
              <a:off x="3906850" y="3450484"/>
              <a:ext cx="380816" cy="436570"/>
              <a:chOff x="3895050" y="3806775"/>
              <a:chExt cx="419725" cy="481175"/>
            </a:xfrm>
          </p:grpSpPr>
          <p:sp>
            <p:nvSpPr>
              <p:cNvPr id="1295" name="Google Shape;1295;p46"/>
              <p:cNvSpPr/>
              <p:nvPr/>
            </p:nvSpPr>
            <p:spPr>
              <a:xfrm>
                <a:off x="3895050" y="3942650"/>
                <a:ext cx="419725" cy="345300"/>
              </a:xfrm>
              <a:custGeom>
                <a:avLst/>
                <a:gdLst/>
                <a:ahLst/>
                <a:cxnLst/>
                <a:rect l="l" t="t" r="r" b="b"/>
                <a:pathLst>
                  <a:path w="16789" h="13812" extrusionOk="0">
                    <a:moveTo>
                      <a:pt x="4448" y="1"/>
                    </a:moveTo>
                    <a:cubicBezTo>
                      <a:pt x="4233" y="1"/>
                      <a:pt x="4016" y="18"/>
                      <a:pt x="3801" y="54"/>
                    </a:cubicBezTo>
                    <a:cubicBezTo>
                      <a:pt x="1545" y="418"/>
                      <a:pt x="1" y="2604"/>
                      <a:pt x="356" y="4929"/>
                    </a:cubicBezTo>
                    <a:cubicBezTo>
                      <a:pt x="994" y="9100"/>
                      <a:pt x="2205" y="11942"/>
                      <a:pt x="3858" y="13147"/>
                    </a:cubicBezTo>
                    <a:cubicBezTo>
                      <a:pt x="4470" y="13592"/>
                      <a:pt x="5129" y="13811"/>
                      <a:pt x="5863" y="13811"/>
                    </a:cubicBezTo>
                    <a:cubicBezTo>
                      <a:pt x="6071" y="13811"/>
                      <a:pt x="6286" y="13793"/>
                      <a:pt x="6508" y="13758"/>
                    </a:cubicBezTo>
                    <a:cubicBezTo>
                      <a:pt x="7125" y="13659"/>
                      <a:pt x="7610" y="13406"/>
                      <a:pt x="7999" y="12987"/>
                    </a:cubicBezTo>
                    <a:lnTo>
                      <a:pt x="8396" y="12557"/>
                    </a:lnTo>
                    <a:lnTo>
                      <a:pt x="8791" y="12987"/>
                    </a:lnTo>
                    <a:cubicBezTo>
                      <a:pt x="9179" y="13406"/>
                      <a:pt x="9667" y="13659"/>
                      <a:pt x="10281" y="13758"/>
                    </a:cubicBezTo>
                    <a:cubicBezTo>
                      <a:pt x="10503" y="13793"/>
                      <a:pt x="10718" y="13811"/>
                      <a:pt x="10927" y="13811"/>
                    </a:cubicBezTo>
                    <a:cubicBezTo>
                      <a:pt x="11660" y="13811"/>
                      <a:pt x="12319" y="13592"/>
                      <a:pt x="12931" y="13147"/>
                    </a:cubicBezTo>
                    <a:cubicBezTo>
                      <a:pt x="14587" y="11942"/>
                      <a:pt x="15795" y="9100"/>
                      <a:pt x="16433" y="4929"/>
                    </a:cubicBezTo>
                    <a:cubicBezTo>
                      <a:pt x="16788" y="2604"/>
                      <a:pt x="15244" y="418"/>
                      <a:pt x="12988" y="54"/>
                    </a:cubicBezTo>
                    <a:cubicBezTo>
                      <a:pt x="12773" y="18"/>
                      <a:pt x="12556" y="1"/>
                      <a:pt x="12341" y="1"/>
                    </a:cubicBezTo>
                    <a:cubicBezTo>
                      <a:pt x="11461" y="1"/>
                      <a:pt x="10599" y="293"/>
                      <a:pt x="9893" y="840"/>
                    </a:cubicBezTo>
                    <a:cubicBezTo>
                      <a:pt x="9601" y="1063"/>
                      <a:pt x="9263" y="1216"/>
                      <a:pt x="8905" y="1292"/>
                    </a:cubicBezTo>
                    <a:cubicBezTo>
                      <a:pt x="8736" y="1326"/>
                      <a:pt x="8567" y="1343"/>
                      <a:pt x="8397" y="1343"/>
                    </a:cubicBezTo>
                    <a:cubicBezTo>
                      <a:pt x="8296" y="1343"/>
                      <a:pt x="8196" y="1337"/>
                      <a:pt x="8095" y="1325"/>
                    </a:cubicBezTo>
                    <a:cubicBezTo>
                      <a:pt x="7658" y="1273"/>
                      <a:pt x="7246" y="1105"/>
                      <a:pt x="6896" y="840"/>
                    </a:cubicBezTo>
                    <a:cubicBezTo>
                      <a:pt x="6190" y="293"/>
                      <a:pt x="5328" y="1"/>
                      <a:pt x="44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96" name="Google Shape;1296;p46"/>
              <p:cNvSpPr/>
              <p:nvPr/>
            </p:nvSpPr>
            <p:spPr>
              <a:xfrm>
                <a:off x="4016325" y="3806775"/>
                <a:ext cx="199225" cy="142475"/>
              </a:xfrm>
              <a:custGeom>
                <a:avLst/>
                <a:gdLst/>
                <a:ahLst/>
                <a:cxnLst/>
                <a:rect l="l" t="t" r="r" b="b"/>
                <a:pathLst>
                  <a:path w="7969" h="5699" extrusionOk="0">
                    <a:moveTo>
                      <a:pt x="1350" y="0"/>
                    </a:moveTo>
                    <a:cubicBezTo>
                      <a:pt x="1132" y="0"/>
                      <a:pt x="925" y="129"/>
                      <a:pt x="832" y="343"/>
                    </a:cubicBezTo>
                    <a:cubicBezTo>
                      <a:pt x="799" y="424"/>
                      <a:pt x="1" y="2330"/>
                      <a:pt x="678" y="4101"/>
                    </a:cubicBezTo>
                    <a:cubicBezTo>
                      <a:pt x="736" y="4242"/>
                      <a:pt x="796" y="4381"/>
                      <a:pt x="868" y="4516"/>
                    </a:cubicBezTo>
                    <a:cubicBezTo>
                      <a:pt x="1534" y="4691"/>
                      <a:pt x="2157" y="4995"/>
                      <a:pt x="2702" y="5414"/>
                    </a:cubicBezTo>
                    <a:cubicBezTo>
                      <a:pt x="2950" y="5603"/>
                      <a:pt x="3247" y="5698"/>
                      <a:pt x="3544" y="5698"/>
                    </a:cubicBezTo>
                    <a:cubicBezTo>
                      <a:pt x="3840" y="5698"/>
                      <a:pt x="4137" y="5603"/>
                      <a:pt x="4385" y="5414"/>
                    </a:cubicBezTo>
                    <a:cubicBezTo>
                      <a:pt x="4442" y="5368"/>
                      <a:pt x="4503" y="5326"/>
                      <a:pt x="4563" y="5284"/>
                    </a:cubicBezTo>
                    <a:cubicBezTo>
                      <a:pt x="4870" y="4592"/>
                      <a:pt x="5355" y="3968"/>
                      <a:pt x="6020" y="3417"/>
                    </a:cubicBezTo>
                    <a:cubicBezTo>
                      <a:pt x="6478" y="3035"/>
                      <a:pt x="6987" y="2722"/>
                      <a:pt x="7532" y="2484"/>
                    </a:cubicBezTo>
                    <a:cubicBezTo>
                      <a:pt x="7824" y="2372"/>
                      <a:pt x="7969" y="2044"/>
                      <a:pt x="7854" y="1752"/>
                    </a:cubicBezTo>
                    <a:cubicBezTo>
                      <a:pt x="7768" y="1529"/>
                      <a:pt x="7554" y="1392"/>
                      <a:pt x="7327" y="1392"/>
                    </a:cubicBezTo>
                    <a:cubicBezTo>
                      <a:pt x="7260" y="1392"/>
                      <a:pt x="7192" y="1404"/>
                      <a:pt x="7125" y="1430"/>
                    </a:cubicBezTo>
                    <a:lnTo>
                      <a:pt x="7125" y="1433"/>
                    </a:lnTo>
                    <a:cubicBezTo>
                      <a:pt x="7089" y="1445"/>
                      <a:pt x="6243" y="1776"/>
                      <a:pt x="5334" y="2520"/>
                    </a:cubicBezTo>
                    <a:cubicBezTo>
                      <a:pt x="4997" y="2794"/>
                      <a:pt x="4689" y="3098"/>
                      <a:pt x="4412" y="3429"/>
                    </a:cubicBezTo>
                    <a:cubicBezTo>
                      <a:pt x="4367" y="3194"/>
                      <a:pt x="4301" y="2965"/>
                      <a:pt x="4217" y="2743"/>
                    </a:cubicBezTo>
                    <a:cubicBezTo>
                      <a:pt x="3536" y="972"/>
                      <a:pt x="1669" y="90"/>
                      <a:pt x="1588" y="54"/>
                    </a:cubicBezTo>
                    <a:cubicBezTo>
                      <a:pt x="1511" y="17"/>
                      <a:pt x="1430" y="0"/>
                      <a:pt x="1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cxnSp>
          <p:nvCxnSpPr>
            <p:cNvPr id="1297" name="Google Shape;1297;p46"/>
            <p:cNvCxnSpPr/>
            <p:nvPr/>
          </p:nvCxnSpPr>
          <p:spPr>
            <a:xfrm>
              <a:off x="3072725" y="3668750"/>
              <a:ext cx="450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98" name="Google Shape;1298;p46"/>
          <p:cNvGrpSpPr/>
          <p:nvPr/>
        </p:nvGrpSpPr>
        <p:grpSpPr>
          <a:xfrm>
            <a:off x="4376504" y="2613809"/>
            <a:ext cx="1573190" cy="1011408"/>
            <a:chOff x="4376504" y="2613809"/>
            <a:chExt cx="1573190" cy="1011408"/>
          </a:xfrm>
        </p:grpSpPr>
        <p:sp>
          <p:nvSpPr>
            <p:cNvPr id="1299" name="Google Shape;1299;p46"/>
            <p:cNvSpPr/>
            <p:nvPr/>
          </p:nvSpPr>
          <p:spPr>
            <a:xfrm rot="5269329" flipH="1">
              <a:off x="4465755" y="2563358"/>
              <a:ext cx="969862" cy="1112312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0" name="Google Shape;1300;p46"/>
            <p:cNvGrpSpPr/>
            <p:nvPr/>
          </p:nvGrpSpPr>
          <p:grpSpPr>
            <a:xfrm>
              <a:off x="4768349" y="2900940"/>
              <a:ext cx="439541" cy="437160"/>
              <a:chOff x="1535000" y="3223325"/>
              <a:chExt cx="484450" cy="481825"/>
            </a:xfrm>
          </p:grpSpPr>
          <p:sp>
            <p:nvSpPr>
              <p:cNvPr id="1301" name="Google Shape;1301;p46"/>
              <p:cNvSpPr/>
              <p:nvPr/>
            </p:nvSpPr>
            <p:spPr>
              <a:xfrm>
                <a:off x="1760150" y="3308225"/>
                <a:ext cx="14382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624" extrusionOk="0">
                    <a:moveTo>
                      <a:pt x="2928" y="0"/>
                    </a:moveTo>
                    <a:cubicBezTo>
                      <a:pt x="2723" y="0"/>
                      <a:pt x="2518" y="96"/>
                      <a:pt x="2422" y="287"/>
                    </a:cubicBezTo>
                    <a:lnTo>
                      <a:pt x="1756" y="1627"/>
                    </a:lnTo>
                    <a:lnTo>
                      <a:pt x="416" y="2295"/>
                    </a:lnTo>
                    <a:cubicBezTo>
                      <a:pt x="1" y="2503"/>
                      <a:pt x="1" y="3096"/>
                      <a:pt x="416" y="3304"/>
                    </a:cubicBezTo>
                    <a:lnTo>
                      <a:pt x="1756" y="3973"/>
                    </a:lnTo>
                    <a:lnTo>
                      <a:pt x="2422" y="5310"/>
                    </a:lnTo>
                    <a:cubicBezTo>
                      <a:pt x="2526" y="5519"/>
                      <a:pt x="2727" y="5624"/>
                      <a:pt x="2928" y="5624"/>
                    </a:cubicBezTo>
                    <a:cubicBezTo>
                      <a:pt x="3129" y="5624"/>
                      <a:pt x="3330" y="5519"/>
                      <a:pt x="3434" y="5310"/>
                    </a:cubicBezTo>
                    <a:lnTo>
                      <a:pt x="4102" y="3973"/>
                    </a:lnTo>
                    <a:lnTo>
                      <a:pt x="5439" y="3304"/>
                    </a:lnTo>
                    <a:cubicBezTo>
                      <a:pt x="5629" y="3208"/>
                      <a:pt x="5752" y="3012"/>
                      <a:pt x="5752" y="2798"/>
                    </a:cubicBezTo>
                    <a:cubicBezTo>
                      <a:pt x="5752" y="2585"/>
                      <a:pt x="5632" y="2389"/>
                      <a:pt x="5439" y="2295"/>
                    </a:cubicBezTo>
                    <a:lnTo>
                      <a:pt x="4102" y="1627"/>
                    </a:lnTo>
                    <a:lnTo>
                      <a:pt x="3434" y="287"/>
                    </a:lnTo>
                    <a:cubicBezTo>
                      <a:pt x="3337" y="96"/>
                      <a:pt x="3132" y="0"/>
                      <a:pt x="29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02" name="Google Shape;1302;p46"/>
              <p:cNvSpPr/>
              <p:nvPr/>
            </p:nvSpPr>
            <p:spPr>
              <a:xfrm>
                <a:off x="1873075" y="3421150"/>
                <a:ext cx="1463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5624" extrusionOk="0">
                    <a:moveTo>
                      <a:pt x="2928" y="0"/>
                    </a:moveTo>
                    <a:cubicBezTo>
                      <a:pt x="2723" y="0"/>
                      <a:pt x="2518" y="96"/>
                      <a:pt x="2422" y="287"/>
                    </a:cubicBezTo>
                    <a:lnTo>
                      <a:pt x="1756" y="1627"/>
                    </a:lnTo>
                    <a:lnTo>
                      <a:pt x="416" y="2295"/>
                    </a:lnTo>
                    <a:cubicBezTo>
                      <a:pt x="1" y="2503"/>
                      <a:pt x="1" y="3096"/>
                      <a:pt x="416" y="3304"/>
                    </a:cubicBezTo>
                    <a:lnTo>
                      <a:pt x="1756" y="3973"/>
                    </a:lnTo>
                    <a:lnTo>
                      <a:pt x="2422" y="5310"/>
                    </a:lnTo>
                    <a:cubicBezTo>
                      <a:pt x="2526" y="5519"/>
                      <a:pt x="2727" y="5624"/>
                      <a:pt x="2928" y="5624"/>
                    </a:cubicBezTo>
                    <a:cubicBezTo>
                      <a:pt x="3129" y="5624"/>
                      <a:pt x="3330" y="5519"/>
                      <a:pt x="3433" y="5310"/>
                    </a:cubicBezTo>
                    <a:lnTo>
                      <a:pt x="4102" y="3973"/>
                    </a:lnTo>
                    <a:lnTo>
                      <a:pt x="5439" y="3304"/>
                    </a:lnTo>
                    <a:cubicBezTo>
                      <a:pt x="5854" y="3096"/>
                      <a:pt x="5854" y="2503"/>
                      <a:pt x="5439" y="2295"/>
                    </a:cubicBezTo>
                    <a:lnTo>
                      <a:pt x="4102" y="1627"/>
                    </a:lnTo>
                    <a:lnTo>
                      <a:pt x="3433" y="287"/>
                    </a:lnTo>
                    <a:cubicBezTo>
                      <a:pt x="3337" y="96"/>
                      <a:pt x="3132" y="0"/>
                      <a:pt x="29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03" name="Google Shape;1303;p46"/>
              <p:cNvSpPr/>
              <p:nvPr/>
            </p:nvSpPr>
            <p:spPr>
              <a:xfrm>
                <a:off x="1535000" y="3223325"/>
                <a:ext cx="40645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19273" extrusionOk="0">
                    <a:moveTo>
                      <a:pt x="9660" y="0"/>
                    </a:moveTo>
                    <a:cubicBezTo>
                      <a:pt x="4399" y="0"/>
                      <a:pt x="0" y="4351"/>
                      <a:pt x="0" y="9636"/>
                    </a:cubicBezTo>
                    <a:cubicBezTo>
                      <a:pt x="0" y="14927"/>
                      <a:pt x="4381" y="19272"/>
                      <a:pt x="9675" y="19272"/>
                    </a:cubicBezTo>
                    <a:cubicBezTo>
                      <a:pt x="12012" y="19269"/>
                      <a:pt x="14270" y="18411"/>
                      <a:pt x="16023" y="16860"/>
                    </a:cubicBezTo>
                    <a:cubicBezTo>
                      <a:pt x="16195" y="16707"/>
                      <a:pt x="16258" y="16463"/>
                      <a:pt x="16176" y="16243"/>
                    </a:cubicBezTo>
                    <a:cubicBezTo>
                      <a:pt x="16098" y="16026"/>
                      <a:pt x="15893" y="15879"/>
                      <a:pt x="15662" y="15872"/>
                    </a:cubicBezTo>
                    <a:cubicBezTo>
                      <a:pt x="11352" y="15752"/>
                      <a:pt x="7980" y="12250"/>
                      <a:pt x="7980" y="7941"/>
                    </a:cubicBezTo>
                    <a:cubicBezTo>
                      <a:pt x="7974" y="5207"/>
                      <a:pt x="9380" y="2662"/>
                      <a:pt x="11696" y="1211"/>
                    </a:cubicBezTo>
                    <a:cubicBezTo>
                      <a:pt x="12129" y="937"/>
                      <a:pt x="12006" y="274"/>
                      <a:pt x="11503" y="178"/>
                    </a:cubicBezTo>
                    <a:cubicBezTo>
                      <a:pt x="10881" y="58"/>
                      <a:pt x="10265" y="0"/>
                      <a:pt x="9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cxnSp>
          <p:nvCxnSpPr>
            <p:cNvPr id="1304" name="Google Shape;1304;p46"/>
            <p:cNvCxnSpPr/>
            <p:nvPr/>
          </p:nvCxnSpPr>
          <p:spPr>
            <a:xfrm>
              <a:off x="5499694" y="3119513"/>
              <a:ext cx="450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Rectangle 2"/>
          <p:cNvSpPr/>
          <p:nvPr/>
        </p:nvSpPr>
        <p:spPr>
          <a:xfrm>
            <a:off x="1137338" y="727410"/>
            <a:ext cx="4865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i="1" dirty="0"/>
              <a:t>Có 4 bước để tìm đến tệp Tieng Viet 3:</a:t>
            </a:r>
            <a:endParaRPr lang="en-US" sz="2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6002772" y="1797970"/>
            <a:ext cx="2767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chemeClr val="accent4">
                    <a:lumMod val="50000"/>
                  </a:schemeClr>
                </a:solidFill>
              </a:rPr>
              <a:t>Bước 1: </a:t>
            </a:r>
            <a:r>
              <a:rPr lang="vi-VN" sz="2000" dirty="0"/>
              <a:t>Mở ổ đĩa (D</a:t>
            </a:r>
            <a:r>
              <a:rPr lang="vi-VN" sz="2000" dirty="0" smtClean="0"/>
              <a:t>:)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04832" y="2070631"/>
            <a:ext cx="277239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</a:rPr>
              <a:t>Bước 2: </a:t>
            </a:r>
            <a:r>
              <a:rPr lang="vi-VN" sz="2000" dirty="0"/>
              <a:t>Mở thư mục </a:t>
            </a:r>
            <a:r>
              <a:rPr lang="vi-VN" sz="2000" dirty="0">
                <a:solidFill>
                  <a:srgbClr val="002060"/>
                </a:solidFill>
              </a:rPr>
              <a:t>Gia sach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9694" y="2791265"/>
            <a:ext cx="267331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</a:rPr>
              <a:t>Bước 3: </a:t>
            </a:r>
            <a:r>
              <a:rPr lang="vi-VN" sz="2000" dirty="0"/>
              <a:t>Mở thư mục </a:t>
            </a:r>
            <a:r>
              <a:rPr lang="vi-VN" sz="2000" dirty="0">
                <a:solidFill>
                  <a:srgbClr val="002060"/>
                </a:solidFill>
              </a:rPr>
              <a:t>Sach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829" y="3338100"/>
            <a:ext cx="2257977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000" b="1" dirty="0">
                <a:solidFill>
                  <a:srgbClr val="C00000"/>
                </a:solidFill>
              </a:rPr>
              <a:t>Bước 4: </a:t>
            </a:r>
            <a:r>
              <a:rPr lang="vi-VN" sz="2000" dirty="0"/>
              <a:t>Tìm tệp </a:t>
            </a:r>
            <a:r>
              <a:rPr lang="vi-VN" sz="2000" dirty="0">
                <a:solidFill>
                  <a:srgbClr val="002060"/>
                </a:solidFill>
              </a:rPr>
              <a:t>Tieng Viet 3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47"/>
          <p:cNvGrpSpPr/>
          <p:nvPr/>
        </p:nvGrpSpPr>
        <p:grpSpPr>
          <a:xfrm flipH="1">
            <a:off x="3391832" y="4034349"/>
            <a:ext cx="670996" cy="733608"/>
            <a:chOff x="5949775" y="2481625"/>
            <a:chExt cx="407775" cy="445825"/>
          </a:xfrm>
        </p:grpSpPr>
        <p:sp>
          <p:nvSpPr>
            <p:cNvPr id="1312" name="Google Shape;1312;p4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3633989" y="1037490"/>
            <a:ext cx="49188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dirty="0" smtClean="0"/>
              <a:t>Chia </a:t>
            </a:r>
            <a:r>
              <a:rPr lang="en-US" sz="2000" b="1" i="1" dirty="0" err="1"/>
              <a:t>lớp</a:t>
            </a:r>
            <a:r>
              <a:rPr lang="en-US" sz="2000" b="1" i="1" dirty="0"/>
              <a:t> </a:t>
            </a:r>
            <a:r>
              <a:rPr lang="en-US" sz="2000" b="1" i="1" dirty="0" err="1"/>
              <a:t>thành</a:t>
            </a:r>
            <a:r>
              <a:rPr lang="en-US" sz="2000" b="1" i="1" dirty="0"/>
              <a:t> </a:t>
            </a:r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nhóm</a:t>
            </a:r>
            <a:r>
              <a:rPr lang="en-US" sz="2000" b="1" i="1" dirty="0"/>
              <a:t> (3 – 4 HS)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dirty="0" err="1" smtClean="0"/>
              <a:t>Quan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sát</a:t>
            </a:r>
            <a:r>
              <a:rPr lang="en-US" sz="2000" b="1" i="1" dirty="0"/>
              <a:t> </a:t>
            </a:r>
            <a:r>
              <a:rPr lang="en-US" sz="2000" b="1" i="1" dirty="0" err="1"/>
              <a:t>Hình</a:t>
            </a:r>
            <a:r>
              <a:rPr lang="en-US" sz="2000" b="1" i="1" dirty="0"/>
              <a:t> 5 </a:t>
            </a:r>
            <a:r>
              <a:rPr lang="en-US" sz="2000" b="1" i="1" dirty="0" err="1"/>
              <a:t>thảo</a:t>
            </a:r>
            <a:r>
              <a:rPr lang="en-US" sz="2000" b="1" i="1" dirty="0"/>
              <a:t> </a:t>
            </a:r>
            <a:r>
              <a:rPr lang="en-US" sz="2000" b="1" i="1" dirty="0" err="1"/>
              <a:t>luận</a:t>
            </a:r>
            <a:r>
              <a:rPr lang="en-US" sz="2000" b="1" i="1" dirty="0"/>
              <a:t> </a:t>
            </a:r>
            <a:r>
              <a:rPr lang="en-US" sz="2000" b="1" i="1" dirty="0" err="1"/>
              <a:t>nhóm</a:t>
            </a:r>
            <a:r>
              <a:rPr lang="en-US" sz="2000" b="1" i="1" dirty="0"/>
              <a:t> </a:t>
            </a:r>
            <a:r>
              <a:rPr lang="en-US" sz="2000" b="1" i="1" dirty="0" err="1"/>
              <a:t>và</a:t>
            </a:r>
            <a:r>
              <a:rPr lang="en-US" sz="2000" b="1" i="1" dirty="0"/>
              <a:t> </a:t>
            </a:r>
            <a:r>
              <a:rPr lang="en-US" sz="2000" b="1" i="1" dirty="0" err="1"/>
              <a:t>trả</a:t>
            </a:r>
            <a:r>
              <a:rPr lang="en-US" sz="2000" b="1" i="1" dirty="0"/>
              <a:t> </a:t>
            </a:r>
            <a:r>
              <a:rPr lang="en-US" sz="2000" b="1" i="1" dirty="0" err="1"/>
              <a:t>lời</a:t>
            </a:r>
            <a:r>
              <a:rPr lang="en-US" sz="2000" b="1" i="1" dirty="0"/>
              <a:t> </a:t>
            </a:r>
            <a:r>
              <a:rPr lang="en-US" sz="2000" b="1" i="1" dirty="0" err="1"/>
              <a:t>câu</a:t>
            </a:r>
            <a:r>
              <a:rPr lang="en-US" sz="2000" b="1" i="1" dirty="0"/>
              <a:t> </a:t>
            </a:r>
            <a:r>
              <a:rPr lang="en-US" sz="2000" b="1" i="1" dirty="0" err="1"/>
              <a:t>hỏi</a:t>
            </a:r>
            <a:r>
              <a:rPr lang="en-US" sz="2000" b="1" i="1" dirty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4" y="76448"/>
            <a:ext cx="2804160" cy="4992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1693" y="2491184"/>
            <a:ext cx="44495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Đâu là thư mục gốc? Thư mục gốc có tên là gì?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Trong </a:t>
            </a:r>
            <a:r>
              <a:rPr lang="vi-VN" sz="2000" dirty="0"/>
              <a:t>thư mục gốc có các thư mục con, tệp nào? </a:t>
            </a:r>
          </a:p>
        </p:txBody>
      </p:sp>
      <p:pic>
        <p:nvPicPr>
          <p:cNvPr id="3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166344" y="76448"/>
            <a:ext cx="1977656" cy="104074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184" y="76448"/>
            <a:ext cx="733235" cy="380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11" idx="1"/>
          </p:cNvCxnSpPr>
          <p:nvPr/>
        </p:nvCxnSpPr>
        <p:spPr>
          <a:xfrm>
            <a:off x="1127051" y="276447"/>
            <a:ext cx="2318630" cy="3406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45681" y="417003"/>
            <a:ext cx="168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Thư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mục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gốc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rot="19539733">
            <a:off x="706806" y="633604"/>
            <a:ext cx="665629" cy="3508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rot="19539733">
            <a:off x="672540" y="3617836"/>
            <a:ext cx="665629" cy="3508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rot="19539733">
            <a:off x="670208" y="4661040"/>
            <a:ext cx="665629" cy="35087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47"/>
          <p:cNvGrpSpPr/>
          <p:nvPr/>
        </p:nvGrpSpPr>
        <p:grpSpPr>
          <a:xfrm flipH="1">
            <a:off x="3391832" y="4034349"/>
            <a:ext cx="670996" cy="733608"/>
            <a:chOff x="5949775" y="2481625"/>
            <a:chExt cx="407775" cy="445825"/>
          </a:xfrm>
        </p:grpSpPr>
        <p:sp>
          <p:nvSpPr>
            <p:cNvPr id="1312" name="Google Shape;1312;p4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4" y="76448"/>
            <a:ext cx="2804160" cy="4992624"/>
          </a:xfrm>
          <a:prstGeom prst="rect">
            <a:avLst/>
          </a:prstGeom>
        </p:spPr>
      </p:pic>
      <p:pic>
        <p:nvPicPr>
          <p:cNvPr id="3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166344" y="76448"/>
            <a:ext cx="1977656" cy="10407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0740" y="1042652"/>
            <a:ext cx="47045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Trong thư mục </a:t>
            </a:r>
            <a:r>
              <a:rPr lang="vi-VN" sz="2000" dirty="0">
                <a:solidFill>
                  <a:srgbClr val="0070C0"/>
                </a:solidFill>
              </a:rPr>
              <a:t>Truyen</a:t>
            </a:r>
            <a:r>
              <a:rPr lang="vi-VN" sz="2000" dirty="0"/>
              <a:t> có những thư mục con nào? Trong các thư mục con đó có những gì?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 smtClean="0"/>
              <a:t>Trong </a:t>
            </a:r>
            <a:r>
              <a:rPr lang="vi-VN" sz="2000" dirty="0"/>
              <a:t>thư mục </a:t>
            </a:r>
            <a:r>
              <a:rPr lang="vi-VN" sz="2000" dirty="0">
                <a:solidFill>
                  <a:srgbClr val="0070C0"/>
                </a:solidFill>
              </a:rPr>
              <a:t>Phim hoat hinh </a:t>
            </a:r>
            <a:r>
              <a:rPr lang="vi-VN" sz="2000" dirty="0"/>
              <a:t>có những gì</a:t>
            </a:r>
            <a:r>
              <a:rPr lang="vi-VN" sz="2000" dirty="0" smtClean="0"/>
              <a:t>?</a:t>
            </a:r>
            <a:endParaRPr lang="en-US" sz="20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 smtClean="0"/>
              <a:t>Các </a:t>
            </a:r>
            <a:r>
              <a:rPr lang="vi-VN" sz="2000" dirty="0"/>
              <a:t>bước để tìm đến tệp </a:t>
            </a:r>
            <a:r>
              <a:rPr lang="vi-VN" sz="2000" dirty="0">
                <a:solidFill>
                  <a:srgbClr val="0070C0"/>
                </a:solidFill>
              </a:rPr>
              <a:t>The gioi khung long</a:t>
            </a:r>
            <a:r>
              <a:rPr lang="vi-VN" sz="2000" dirty="0"/>
              <a:t> trong máy tính.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35395" y="712381"/>
            <a:ext cx="1286540" cy="4048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471991" y="2167952"/>
            <a:ext cx="1286540" cy="4048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flipH="1">
            <a:off x="3018323" y="1473633"/>
            <a:ext cx="565715" cy="2982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flipH="1">
            <a:off x="3024860" y="1830077"/>
            <a:ext cx="565715" cy="2982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flipH="1">
            <a:off x="3018259" y="1109682"/>
            <a:ext cx="565715" cy="29820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flipH="1">
            <a:off x="3024860" y="2604785"/>
            <a:ext cx="565715" cy="29820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flipH="1">
            <a:off x="3047264" y="2991931"/>
            <a:ext cx="565715" cy="29820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>
            <a:off x="949407" y="3705307"/>
            <a:ext cx="624212" cy="3290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>
            <a:off x="949407" y="4135755"/>
            <a:ext cx="624212" cy="32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8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7"/>
          <p:cNvSpPr txBox="1">
            <a:spLocks noGrp="1"/>
          </p:cNvSpPr>
          <p:nvPr>
            <p:ph type="ctrTitle"/>
          </p:nvPr>
        </p:nvSpPr>
        <p:spPr>
          <a:xfrm rot="780">
            <a:off x="1197909" y="208516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BÀI 8: LÀM QUEN VỚI THƯ MỤC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Tiết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1)</a:t>
            </a:r>
            <a:endParaRPr sz="36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012" name="Google Shape;1012;p37"/>
          <p:cNvGrpSpPr/>
          <p:nvPr/>
        </p:nvGrpSpPr>
        <p:grpSpPr>
          <a:xfrm>
            <a:off x="7099558" y="413712"/>
            <a:ext cx="1220634" cy="1334533"/>
            <a:chOff x="5949775" y="2481625"/>
            <a:chExt cx="407775" cy="445825"/>
          </a:xfrm>
        </p:grpSpPr>
        <p:sp>
          <p:nvSpPr>
            <p:cNvPr id="101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7"/>
          <p:cNvGrpSpPr/>
          <p:nvPr/>
        </p:nvGrpSpPr>
        <p:grpSpPr>
          <a:xfrm>
            <a:off x="1780884" y="3148830"/>
            <a:ext cx="540962" cy="591542"/>
            <a:chOff x="2013650" y="1733325"/>
            <a:chExt cx="407750" cy="445875"/>
          </a:xfrm>
        </p:grpSpPr>
        <p:sp>
          <p:nvSpPr>
            <p:cNvPr id="1032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7"/>
          <p:cNvGrpSpPr/>
          <p:nvPr/>
        </p:nvGrpSpPr>
        <p:grpSpPr>
          <a:xfrm>
            <a:off x="1134421" y="3809555"/>
            <a:ext cx="540962" cy="591542"/>
            <a:chOff x="2013650" y="1733325"/>
            <a:chExt cx="407750" cy="445875"/>
          </a:xfrm>
        </p:grpSpPr>
        <p:sp>
          <p:nvSpPr>
            <p:cNvPr id="1050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7"/>
          <p:cNvGrpSpPr/>
          <p:nvPr/>
        </p:nvGrpSpPr>
        <p:grpSpPr>
          <a:xfrm>
            <a:off x="715809" y="3076055"/>
            <a:ext cx="540962" cy="591542"/>
            <a:chOff x="2013650" y="1733325"/>
            <a:chExt cx="407750" cy="445875"/>
          </a:xfrm>
        </p:grpSpPr>
        <p:sp>
          <p:nvSpPr>
            <p:cNvPr id="1068" name="Google Shape;1068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37"/>
          <p:cNvSpPr/>
          <p:nvPr/>
        </p:nvSpPr>
        <p:spPr>
          <a:xfrm>
            <a:off x="5846543" y="-523492"/>
            <a:ext cx="1066800" cy="1857375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47"/>
          <p:cNvGrpSpPr/>
          <p:nvPr/>
        </p:nvGrpSpPr>
        <p:grpSpPr>
          <a:xfrm flipH="1">
            <a:off x="3391832" y="4034349"/>
            <a:ext cx="670996" cy="733608"/>
            <a:chOff x="5949775" y="2481625"/>
            <a:chExt cx="407775" cy="445825"/>
          </a:xfrm>
        </p:grpSpPr>
        <p:sp>
          <p:nvSpPr>
            <p:cNvPr id="1312" name="Google Shape;1312;p4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4" y="76448"/>
            <a:ext cx="2804160" cy="4992624"/>
          </a:xfrm>
          <a:prstGeom prst="rect">
            <a:avLst/>
          </a:prstGeom>
        </p:spPr>
      </p:pic>
      <p:pic>
        <p:nvPicPr>
          <p:cNvPr id="3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166344" y="76448"/>
            <a:ext cx="1977656" cy="104074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7079" y="76448"/>
            <a:ext cx="903768" cy="3488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025423" y="3305636"/>
            <a:ext cx="1286540" cy="4048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3" b="24134"/>
          <a:stretch/>
        </p:blipFill>
        <p:spPr>
          <a:xfrm rot="10800000" flipH="1" flipV="1">
            <a:off x="911543" y="4071702"/>
            <a:ext cx="757150" cy="3991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3128" y="1077530"/>
            <a:ext cx="48230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i="1" dirty="0"/>
              <a:t>Các bước để tìm đến tệp </a:t>
            </a:r>
            <a:r>
              <a:rPr lang="vi-VN" sz="2000" i="1" dirty="0">
                <a:solidFill>
                  <a:srgbClr val="0070C0"/>
                </a:solidFill>
              </a:rPr>
              <a:t>The gioi khung long</a:t>
            </a:r>
            <a:r>
              <a:rPr lang="vi-VN" sz="2000" i="1" dirty="0"/>
              <a:t> trong máy tính là: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vi-VN" sz="2000" b="1" dirty="0" smtClean="0">
                <a:solidFill>
                  <a:schemeClr val="accent4">
                    <a:lumMod val="50000"/>
                  </a:schemeClr>
                </a:solidFill>
              </a:rPr>
              <a:t>Bước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</a:rPr>
              <a:t>1: </a:t>
            </a:r>
            <a:r>
              <a:rPr lang="vi-VN" sz="2000" dirty="0"/>
              <a:t>Mở ổ đĩa (D:)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vi-VN" sz="2000" b="1" dirty="0" smtClean="0">
                <a:solidFill>
                  <a:schemeClr val="accent4">
                    <a:lumMod val="50000"/>
                  </a:schemeClr>
                </a:solidFill>
              </a:rPr>
              <a:t>Bước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</a:rPr>
              <a:t>2: </a:t>
            </a:r>
            <a:r>
              <a:rPr lang="vi-VN" sz="2000" dirty="0"/>
              <a:t>Mở thư mục </a:t>
            </a:r>
            <a:r>
              <a:rPr lang="vi-VN" sz="2000" dirty="0">
                <a:solidFill>
                  <a:srgbClr val="0070C0"/>
                </a:solidFill>
              </a:rPr>
              <a:t>Phim hoat hinh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vi-VN" sz="2000" b="1" dirty="0" smtClean="0">
                <a:solidFill>
                  <a:schemeClr val="accent4">
                    <a:lumMod val="50000"/>
                  </a:schemeClr>
                </a:solidFill>
              </a:rPr>
              <a:t>Bước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</a:rPr>
              <a:t>3: </a:t>
            </a:r>
            <a:r>
              <a:rPr lang="vi-VN" sz="2000" dirty="0"/>
              <a:t>Tìm tệp </a:t>
            </a:r>
            <a:r>
              <a:rPr lang="vi-VN" sz="2000" dirty="0">
                <a:solidFill>
                  <a:srgbClr val="0070C0"/>
                </a:solidFill>
              </a:rPr>
              <a:t>The gioi khung long</a:t>
            </a:r>
            <a:r>
              <a:rPr lang="vi-V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673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244;p45"/>
          <p:cNvSpPr/>
          <p:nvPr/>
        </p:nvSpPr>
        <p:spPr>
          <a:xfrm>
            <a:off x="896609" y="1284601"/>
            <a:ext cx="3480391" cy="3116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44;p45"/>
          <p:cNvSpPr/>
          <p:nvPr/>
        </p:nvSpPr>
        <p:spPr>
          <a:xfrm>
            <a:off x="4377000" y="1284601"/>
            <a:ext cx="3565451" cy="3116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31" y="383681"/>
            <a:ext cx="2458370" cy="10452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00399" y="586757"/>
            <a:ext cx="183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Ghi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nhớ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4133" y="1714644"/>
            <a:ext cx="27728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Thông tin trong máy tính được tổ chức lưu trữ dưới dạng sơ đồ hình cây, gọi là cây thư mục.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691832" y="1714644"/>
            <a:ext cx="29357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Cây thư mục giúp chúng ta dễ dàng tìm được thư mục, tệp lưu trữ trong máy tính.</a:t>
            </a:r>
            <a:endParaRPr lang="en-US" sz="2000" dirty="0"/>
          </a:p>
        </p:txBody>
      </p:sp>
      <p:pic>
        <p:nvPicPr>
          <p:cNvPr id="2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69485" y="3017577"/>
            <a:ext cx="1370347" cy="1843517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446" y="646907"/>
            <a:ext cx="936929" cy="1120394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996223" y="231611"/>
            <a:ext cx="2147777" cy="14713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0"/>
          <p:cNvSpPr txBox="1">
            <a:spLocks noGrp="1"/>
          </p:cNvSpPr>
          <p:nvPr>
            <p:ph type="title"/>
          </p:nvPr>
        </p:nvSpPr>
        <p:spPr>
          <a:xfrm>
            <a:off x="466643" y="523712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Google Shape;1244;p45"/>
          <p:cNvSpPr/>
          <p:nvPr/>
        </p:nvSpPr>
        <p:spPr>
          <a:xfrm>
            <a:off x="1045465" y="1767798"/>
            <a:ext cx="2940757" cy="263320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244;p45"/>
          <p:cNvSpPr/>
          <p:nvPr/>
        </p:nvSpPr>
        <p:spPr>
          <a:xfrm>
            <a:off x="4695977" y="1767798"/>
            <a:ext cx="3012628" cy="263320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65088" y="1187312"/>
            <a:ext cx="680131" cy="859936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47497" y="1187312"/>
            <a:ext cx="680131" cy="859936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" y="434997"/>
            <a:ext cx="2030818" cy="1391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1955" y="2406696"/>
            <a:ext cx="2147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170554" y="2254628"/>
            <a:ext cx="20634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Đọc trước phần </a:t>
            </a:r>
            <a:r>
              <a:rPr lang="vi-VN" sz="2000" b="1" dirty="0"/>
              <a:t>3. Tạo, đổi tên, xóa thư mục</a:t>
            </a:r>
            <a:r>
              <a:rPr lang="vi-VN" sz="2000" dirty="0"/>
              <a:t> và phần </a:t>
            </a:r>
            <a:r>
              <a:rPr lang="vi-VN" sz="2000" b="1" dirty="0"/>
              <a:t>Luyện tập</a:t>
            </a:r>
            <a:endParaRPr lang="en-US" sz="2000" b="1" dirty="0"/>
          </a:p>
        </p:txBody>
      </p:sp>
      <p:pic>
        <p:nvPicPr>
          <p:cNvPr id="37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634177" y="3422359"/>
            <a:ext cx="1378467" cy="123545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7"/>
          <p:cNvSpPr txBox="1">
            <a:spLocks noGrp="1"/>
          </p:cNvSpPr>
          <p:nvPr>
            <p:ph type="ctrTitle"/>
          </p:nvPr>
        </p:nvSpPr>
        <p:spPr>
          <a:xfrm rot="780">
            <a:off x="1197909" y="208516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BÀI 8: LÀM QUEN VỚI THƯ MỤC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Tiết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2)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012" name="Google Shape;1012;p37"/>
          <p:cNvGrpSpPr/>
          <p:nvPr/>
        </p:nvGrpSpPr>
        <p:grpSpPr>
          <a:xfrm>
            <a:off x="7099558" y="413712"/>
            <a:ext cx="1220634" cy="1334533"/>
            <a:chOff x="5949775" y="2481625"/>
            <a:chExt cx="407775" cy="445825"/>
          </a:xfrm>
        </p:grpSpPr>
        <p:sp>
          <p:nvSpPr>
            <p:cNvPr id="101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7"/>
          <p:cNvGrpSpPr/>
          <p:nvPr/>
        </p:nvGrpSpPr>
        <p:grpSpPr>
          <a:xfrm>
            <a:off x="1780884" y="3148830"/>
            <a:ext cx="540962" cy="591542"/>
            <a:chOff x="2013650" y="1733325"/>
            <a:chExt cx="407750" cy="445875"/>
          </a:xfrm>
        </p:grpSpPr>
        <p:sp>
          <p:nvSpPr>
            <p:cNvPr id="1032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7"/>
          <p:cNvGrpSpPr/>
          <p:nvPr/>
        </p:nvGrpSpPr>
        <p:grpSpPr>
          <a:xfrm>
            <a:off x="1134421" y="3809555"/>
            <a:ext cx="540962" cy="591542"/>
            <a:chOff x="2013650" y="1733325"/>
            <a:chExt cx="407750" cy="445875"/>
          </a:xfrm>
        </p:grpSpPr>
        <p:sp>
          <p:nvSpPr>
            <p:cNvPr id="1050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7"/>
          <p:cNvGrpSpPr/>
          <p:nvPr/>
        </p:nvGrpSpPr>
        <p:grpSpPr>
          <a:xfrm>
            <a:off x="715809" y="3076055"/>
            <a:ext cx="540962" cy="591542"/>
            <a:chOff x="2013650" y="1733325"/>
            <a:chExt cx="407750" cy="445875"/>
          </a:xfrm>
        </p:grpSpPr>
        <p:sp>
          <p:nvSpPr>
            <p:cNvPr id="1068" name="Google Shape;1068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37"/>
          <p:cNvSpPr/>
          <p:nvPr/>
        </p:nvSpPr>
        <p:spPr>
          <a:xfrm>
            <a:off x="5846543" y="-523492"/>
            <a:ext cx="1066800" cy="1857375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5200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81492" y="458554"/>
            <a:ext cx="4183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3. </a:t>
            </a:r>
            <a:r>
              <a:rPr lang="en-US" sz="2000" b="1" dirty="0" err="1" smtClean="0">
                <a:solidFill>
                  <a:srgbClr val="C00000"/>
                </a:solidFill>
              </a:rPr>
              <a:t>Tạo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đổi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tên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xóa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thư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mục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1117" y="1064735"/>
            <a:ext cx="463047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 smtClean="0"/>
              <a:t>Chia </a:t>
            </a:r>
            <a:r>
              <a:rPr lang="en-US" sz="1800" i="1" dirty="0" err="1"/>
              <a:t>lớp</a:t>
            </a:r>
            <a:r>
              <a:rPr lang="en-US" sz="1800" i="1" dirty="0"/>
              <a:t> </a:t>
            </a:r>
            <a:r>
              <a:rPr lang="en-US" sz="1800" i="1" dirty="0" err="1"/>
              <a:t>thành</a:t>
            </a:r>
            <a:r>
              <a:rPr lang="en-US" sz="1800" i="1" dirty="0"/>
              <a:t> 3 </a:t>
            </a:r>
            <a:r>
              <a:rPr lang="en-US" sz="1800" i="1" dirty="0" err="1" smtClean="0"/>
              <a:t>nhóm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quan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sát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Hình</a:t>
            </a:r>
            <a:r>
              <a:rPr lang="en-US" sz="1800" i="1" dirty="0" smtClean="0"/>
              <a:t> 6, 7, 8 </a:t>
            </a:r>
            <a:r>
              <a:rPr lang="en-US" sz="1800" i="1" dirty="0" err="1" smtClean="0"/>
              <a:t>kết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hợp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đọc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thông</a:t>
            </a:r>
            <a:r>
              <a:rPr lang="en-US" sz="1800" i="1" dirty="0" smtClean="0"/>
              <a:t> tin SGK </a:t>
            </a:r>
            <a:r>
              <a:rPr lang="en-US" sz="1800" i="1" dirty="0" err="1" smtClean="0"/>
              <a:t>trang</a:t>
            </a:r>
            <a:r>
              <a:rPr lang="en-US" sz="1800" i="1" dirty="0" smtClean="0"/>
              <a:t> 43 - 45, </a:t>
            </a:r>
            <a:r>
              <a:rPr lang="en-US" sz="1800" i="1" dirty="0" err="1" smtClean="0"/>
              <a:t>thảo</a:t>
            </a:r>
            <a:r>
              <a:rPr lang="en-US" sz="1800" i="1" dirty="0" smtClean="0"/>
              <a:t> </a:t>
            </a:r>
            <a:r>
              <a:rPr lang="en-US" sz="1800" i="1" dirty="0" err="1"/>
              <a:t>luận</a:t>
            </a:r>
            <a:r>
              <a:rPr lang="en-US" sz="1800" i="1" dirty="0"/>
              <a:t> </a:t>
            </a:r>
            <a:r>
              <a:rPr lang="en-US" sz="1800" i="1" dirty="0" err="1"/>
              <a:t>nhóm</a:t>
            </a:r>
            <a:r>
              <a:rPr lang="en-US" sz="1800" i="1" dirty="0"/>
              <a:t> </a:t>
            </a:r>
            <a:r>
              <a:rPr lang="en-US" sz="1800" i="1" dirty="0" err="1"/>
              <a:t>và</a:t>
            </a:r>
            <a:r>
              <a:rPr lang="en-US" sz="1800" i="1" dirty="0"/>
              <a:t> </a:t>
            </a:r>
            <a:r>
              <a:rPr lang="en-US" sz="1800" i="1" dirty="0" err="1"/>
              <a:t>thực</a:t>
            </a:r>
            <a:r>
              <a:rPr lang="en-US" sz="1800" i="1" dirty="0"/>
              <a:t> </a:t>
            </a:r>
            <a:r>
              <a:rPr lang="en-US" sz="1800" i="1" dirty="0" err="1"/>
              <a:t>hiện</a:t>
            </a:r>
            <a:r>
              <a:rPr lang="en-US" sz="1800" i="1" dirty="0"/>
              <a:t> </a:t>
            </a:r>
            <a:r>
              <a:rPr lang="en-US" sz="1800" i="1" dirty="0" err="1"/>
              <a:t>yêu</a:t>
            </a:r>
            <a:r>
              <a:rPr lang="en-US" sz="1800" i="1" dirty="0"/>
              <a:t> </a:t>
            </a:r>
            <a:r>
              <a:rPr lang="en-US" sz="1800" i="1" dirty="0" err="1" smtClean="0"/>
              <a:t>cầu</a:t>
            </a:r>
            <a:r>
              <a:rPr lang="en-US" sz="1800" i="1" dirty="0" smtClean="0"/>
              <a:t>:</a:t>
            </a:r>
            <a:endParaRPr lang="en-US" sz="1800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2" y="2547192"/>
            <a:ext cx="503855" cy="3827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1116" y="3073540"/>
            <a:ext cx="45401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 smtClean="0"/>
              <a:t>Nhóm</a:t>
            </a:r>
            <a:r>
              <a:rPr lang="en-US" sz="1800" b="1" dirty="0" smtClean="0"/>
              <a:t> 1: </a:t>
            </a: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6a, 6b, </a:t>
            </a:r>
            <a:r>
              <a:rPr lang="en-US" sz="1800" dirty="0" err="1"/>
              <a:t>đọc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tin </a:t>
            </a:r>
            <a:r>
              <a:rPr lang="en-US" sz="1800" dirty="0" err="1"/>
              <a:t>mục</a:t>
            </a:r>
            <a:r>
              <a:rPr lang="en-US" sz="1800" dirty="0"/>
              <a:t> a – SGK tr.43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nêu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bước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0070C0"/>
                </a:solidFill>
              </a:rPr>
              <a:t>Gia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sach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/>
              <a:t>trong</a:t>
            </a:r>
            <a:r>
              <a:rPr lang="en-US" sz="1800" dirty="0"/>
              <a:t> ổ </a:t>
            </a:r>
            <a:r>
              <a:rPr lang="en-US" sz="1800" dirty="0" err="1"/>
              <a:t>đĩa</a:t>
            </a:r>
            <a:r>
              <a:rPr lang="en-US" sz="1800" dirty="0"/>
              <a:t> (D</a:t>
            </a:r>
            <a:r>
              <a:rPr lang="en-US" sz="1800" dirty="0" smtClean="0"/>
              <a:t>:)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4" y="458554"/>
            <a:ext cx="3556019" cy="4343105"/>
          </a:xfrm>
          <a:prstGeom prst="rect">
            <a:avLst/>
          </a:prstGeom>
        </p:spPr>
      </p:pic>
      <p:pic>
        <p:nvPicPr>
          <p:cNvPr id="45" name="Picture 39">
            <a:hlinkClick r:id="rId5" action="ppaction://hlinksldjump"/>
            <a:extLst>
              <a:ext uri="{FF2B5EF4-FFF2-40B4-BE49-F238E27FC236}">
                <a16:creationId xmlns:a16="http://schemas.microsoft.com/office/drawing/2014/main" id="{E44E7FEC-0258-B610-4CD0-F6C34713D4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37130" y="4152310"/>
            <a:ext cx="770947" cy="855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733" y="4263358"/>
            <a:ext cx="408759" cy="63332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9943"/>
            <a:ext cx="557970" cy="4238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7803" y="405515"/>
            <a:ext cx="70919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/>
              <a:t>Nhóm 2: </a:t>
            </a:r>
            <a:r>
              <a:rPr lang="vi-VN" sz="1800" dirty="0"/>
              <a:t>Quan sát Hình 7a, 7b, đọc thông tin mục b – SGK </a:t>
            </a:r>
            <a:r>
              <a:rPr lang="vi-VN" sz="1800" dirty="0" smtClean="0"/>
              <a:t>tr</a:t>
            </a:r>
            <a:r>
              <a:rPr lang="en-US" sz="1800" dirty="0" err="1" smtClean="0"/>
              <a:t>ang</a:t>
            </a:r>
            <a:r>
              <a:rPr lang="en-US" sz="1800" dirty="0" smtClean="0"/>
              <a:t> </a:t>
            </a:r>
            <a:r>
              <a:rPr lang="vi-VN" sz="1800" dirty="0" smtClean="0"/>
              <a:t>44 </a:t>
            </a:r>
            <a:r>
              <a:rPr lang="vi-VN" sz="1800" dirty="0"/>
              <a:t>và nêu các bước đổi tên thư mục </a:t>
            </a:r>
            <a:r>
              <a:rPr lang="vi-VN" sz="1800" dirty="0">
                <a:solidFill>
                  <a:srgbClr val="0070C0"/>
                </a:solidFill>
              </a:rPr>
              <a:t>Gia sach </a:t>
            </a:r>
            <a:r>
              <a:rPr lang="vi-VN" sz="1800" dirty="0"/>
              <a:t>em vừa tạo trong ổ đĩa (D:) thành </a:t>
            </a:r>
            <a:r>
              <a:rPr lang="vi-VN" sz="1800" dirty="0">
                <a:solidFill>
                  <a:srgbClr val="0070C0"/>
                </a:solidFill>
              </a:rPr>
              <a:t>Hoc tap</a:t>
            </a:r>
            <a:r>
              <a:rPr lang="vi-VN" sz="1800" dirty="0"/>
              <a:t>.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8" y="1921748"/>
            <a:ext cx="4114659" cy="2823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23" y="1921748"/>
            <a:ext cx="4168011" cy="2874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7" y="1357440"/>
            <a:ext cx="297897" cy="386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68"/>
          <p:cNvSpPr/>
          <p:nvPr/>
        </p:nvSpPr>
        <p:spPr>
          <a:xfrm>
            <a:off x="0" y="53974"/>
            <a:ext cx="5752214" cy="456389"/>
          </a:xfrm>
          <a:custGeom>
            <a:avLst/>
            <a:gdLst/>
            <a:ahLst/>
            <a:cxnLst/>
            <a:rect l="l" t="t" r="r" b="b"/>
            <a:pathLst>
              <a:path w="213741" h="53541" extrusionOk="0">
                <a:moveTo>
                  <a:pt x="0" y="45540"/>
                </a:moveTo>
                <a:cubicBezTo>
                  <a:pt x="27169" y="45540"/>
                  <a:pt x="53281" y="34104"/>
                  <a:pt x="78867" y="24966"/>
                </a:cubicBezTo>
                <a:cubicBezTo>
                  <a:pt x="87884" y="21746"/>
                  <a:pt x="98767" y="21068"/>
                  <a:pt x="105537" y="14298"/>
                </a:cubicBezTo>
                <a:cubicBezTo>
                  <a:pt x="108123" y="11712"/>
                  <a:pt x="110352" y="7527"/>
                  <a:pt x="109347" y="4011"/>
                </a:cubicBezTo>
                <a:cubicBezTo>
                  <a:pt x="108629" y="1497"/>
                  <a:pt x="104994" y="-550"/>
                  <a:pt x="102489" y="201"/>
                </a:cubicBezTo>
                <a:cubicBezTo>
                  <a:pt x="95892" y="2180"/>
                  <a:pt x="99275" y="16168"/>
                  <a:pt x="104394" y="20775"/>
                </a:cubicBezTo>
                <a:cubicBezTo>
                  <a:pt x="109751" y="25597"/>
                  <a:pt x="118141" y="26109"/>
                  <a:pt x="125349" y="26109"/>
                </a:cubicBezTo>
                <a:cubicBezTo>
                  <a:pt x="144025" y="26109"/>
                  <a:pt x="163768" y="21352"/>
                  <a:pt x="181356" y="27633"/>
                </a:cubicBezTo>
                <a:cubicBezTo>
                  <a:pt x="194375" y="32283"/>
                  <a:pt x="203966" y="43766"/>
                  <a:pt x="213741" y="5354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920" name="Google Shape;1920;p68"/>
          <p:cNvGrpSpPr/>
          <p:nvPr/>
        </p:nvGrpSpPr>
        <p:grpSpPr>
          <a:xfrm rot="-735567">
            <a:off x="5961917" y="102793"/>
            <a:ext cx="540943" cy="591521"/>
            <a:chOff x="2013650" y="1733325"/>
            <a:chExt cx="407750" cy="445875"/>
          </a:xfrm>
        </p:grpSpPr>
        <p:sp>
          <p:nvSpPr>
            <p:cNvPr id="1921" name="Google Shape;1921;p68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8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8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8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8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8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8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8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8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8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8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8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8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8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8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8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8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765003" y="620580"/>
            <a:ext cx="63476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5">
                    <a:lumMod val="50000"/>
                  </a:schemeClr>
                </a:solidFill>
              </a:rPr>
              <a:t>Nhóm 3: </a:t>
            </a:r>
            <a:r>
              <a:rPr lang="vi-VN" sz="2000" dirty="0"/>
              <a:t>Quan sát Hình 8, đọc thông tin mục c – SGK </a:t>
            </a:r>
            <a:r>
              <a:rPr lang="vi-VN" sz="2000" dirty="0" smtClean="0"/>
              <a:t>tr</a:t>
            </a:r>
            <a:r>
              <a:rPr lang="en-US" sz="2000" dirty="0" err="1" smtClean="0"/>
              <a:t>ang</a:t>
            </a:r>
            <a:r>
              <a:rPr lang="en-US" sz="2000" dirty="0" smtClean="0"/>
              <a:t> </a:t>
            </a:r>
            <a:r>
              <a:rPr lang="vi-VN" sz="2000" dirty="0" smtClean="0"/>
              <a:t>45 </a:t>
            </a:r>
            <a:r>
              <a:rPr lang="vi-VN" sz="2000" dirty="0"/>
              <a:t>và nêu các bước xóa thư mục </a:t>
            </a:r>
            <a:r>
              <a:rPr lang="vi-VN" sz="2000" dirty="0">
                <a:solidFill>
                  <a:srgbClr val="0070C0"/>
                </a:solidFill>
              </a:rPr>
              <a:t>Hoc tap</a:t>
            </a:r>
            <a:r>
              <a:rPr lang="vi-VN" sz="2000" dirty="0"/>
              <a:t> trong ổ đĩa (D:)</a:t>
            </a:r>
            <a:endParaRPr lang="en-US" sz="20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4" y="801400"/>
            <a:ext cx="557970" cy="423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50" y="1777994"/>
            <a:ext cx="5041392" cy="3267456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8707" y="2334563"/>
            <a:ext cx="2009011" cy="2201656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035;p58"/>
          <p:cNvSpPr/>
          <p:nvPr/>
        </p:nvSpPr>
        <p:spPr>
          <a:xfrm>
            <a:off x="988941" y="1057939"/>
            <a:ext cx="7261924" cy="3439632"/>
          </a:xfrm>
          <a:prstGeom prst="roundRect">
            <a:avLst>
              <a:gd name="adj" fmla="val 17167"/>
            </a:avLst>
          </a:prstGeom>
          <a:solidFill>
            <a:schemeClr val="accent3">
              <a:lumMod val="60000"/>
              <a:lumOff val="4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6" y="3304652"/>
            <a:ext cx="1531089" cy="1602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23" y="3798301"/>
            <a:ext cx="1322816" cy="12096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66" y="344045"/>
            <a:ext cx="1989413" cy="84586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573055" y="525853"/>
            <a:ext cx="183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Ghi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nhớ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6999" y="1321890"/>
            <a:ext cx="656552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 smtClean="0"/>
              <a:t>Tạo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mục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mới</a:t>
            </a:r>
            <a:r>
              <a:rPr lang="en-US" sz="1800" b="1" dirty="0" smtClean="0"/>
              <a:t>: </a:t>
            </a:r>
            <a:r>
              <a:rPr lang="en-US" sz="1800" dirty="0" err="1" smtClean="0"/>
              <a:t>Mở</a:t>
            </a:r>
            <a:r>
              <a:rPr lang="en-US" sz="1800" dirty="0" smtClean="0"/>
              <a:t>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thư</a:t>
            </a:r>
            <a:r>
              <a:rPr lang="en-US" sz="1800" dirty="0" smtClean="0"/>
              <a:t> </a:t>
            </a:r>
            <a:r>
              <a:rPr lang="en-US" sz="1800" dirty="0" err="1" smtClean="0"/>
              <a:t>mục</a:t>
            </a:r>
            <a:r>
              <a:rPr lang="en-US" sz="1800" dirty="0" smtClean="0"/>
              <a:t> </a:t>
            </a:r>
            <a:r>
              <a:rPr lang="en-US" sz="1800" dirty="0" err="1" smtClean="0"/>
              <a:t>muốn</a:t>
            </a:r>
            <a:r>
              <a:rPr lang="en-US" sz="1800" dirty="0" smtClean="0"/>
              <a:t> </a:t>
            </a:r>
            <a:r>
              <a:rPr lang="en-US" sz="1800" dirty="0" err="1" smtClean="0"/>
              <a:t>tạo</a:t>
            </a:r>
            <a:r>
              <a:rPr lang="en-US" sz="1800" dirty="0" smtClean="0"/>
              <a:t> </a:t>
            </a:r>
            <a:r>
              <a:rPr lang="en-US" sz="1800" dirty="0" err="1" smtClean="0"/>
              <a:t>thư</a:t>
            </a:r>
            <a:r>
              <a:rPr lang="en-US" sz="1800" dirty="0" smtClean="0"/>
              <a:t> </a:t>
            </a:r>
            <a:r>
              <a:rPr lang="en-US" sz="1800" dirty="0" err="1" smtClean="0"/>
              <a:t>mục</a:t>
            </a:r>
            <a:r>
              <a:rPr lang="en-US" sz="1800" dirty="0" smtClean="0"/>
              <a:t> con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,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thẻ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Home</a:t>
            </a:r>
            <a:r>
              <a:rPr lang="en-US" sz="1800" dirty="0" smtClean="0"/>
              <a:t>,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nút</a:t>
            </a:r>
            <a:r>
              <a:rPr lang="en-US" sz="1800" dirty="0" smtClean="0"/>
              <a:t> </a:t>
            </a:r>
            <a:r>
              <a:rPr lang="en-US" sz="1800" dirty="0" err="1" smtClean="0"/>
              <a:t>lệnh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New folder</a:t>
            </a:r>
            <a:r>
              <a:rPr lang="en-US" sz="1800" dirty="0" smtClean="0"/>
              <a:t>, </a:t>
            </a:r>
            <a:r>
              <a:rPr lang="en-US" sz="1800" dirty="0" err="1" smtClean="0"/>
              <a:t>gõ</a:t>
            </a:r>
            <a:r>
              <a:rPr lang="en-US" sz="1800" dirty="0" smtClean="0"/>
              <a:t> </a:t>
            </a:r>
            <a:r>
              <a:rPr lang="en-US" sz="1800" dirty="0" err="1" smtClean="0"/>
              <a:t>tên</a:t>
            </a:r>
            <a:r>
              <a:rPr lang="en-US" sz="1800" dirty="0" smtClean="0"/>
              <a:t> </a:t>
            </a:r>
            <a:r>
              <a:rPr lang="en-US" sz="1800" dirty="0" err="1" smtClean="0"/>
              <a:t>thư</a:t>
            </a:r>
            <a:r>
              <a:rPr lang="en-US" sz="1800" dirty="0" smtClean="0"/>
              <a:t> </a:t>
            </a:r>
            <a:r>
              <a:rPr lang="en-US" sz="1800" dirty="0" err="1" smtClean="0"/>
              <a:t>mục</a:t>
            </a:r>
            <a:r>
              <a:rPr lang="en-US" sz="1800" dirty="0" smtClean="0"/>
              <a:t>, </a:t>
            </a:r>
            <a:r>
              <a:rPr lang="en-US" sz="1800" dirty="0" err="1" smtClean="0"/>
              <a:t>gõ</a:t>
            </a:r>
            <a:r>
              <a:rPr lang="en-US" sz="1800" dirty="0" smtClean="0"/>
              <a:t> </a:t>
            </a:r>
            <a:r>
              <a:rPr lang="en-US" sz="1800" dirty="0" err="1" smtClean="0"/>
              <a:t>phím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Enter</a:t>
            </a:r>
            <a:r>
              <a:rPr lang="en-US" sz="18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 smtClean="0"/>
              <a:t>Đổi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tên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mục</a:t>
            </a:r>
            <a:r>
              <a:rPr lang="en-US" sz="1800" b="1" dirty="0" smtClean="0"/>
              <a:t>: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thư</a:t>
            </a:r>
            <a:r>
              <a:rPr lang="en-US" sz="1800" dirty="0" smtClean="0"/>
              <a:t> </a:t>
            </a:r>
            <a:r>
              <a:rPr lang="en-US" sz="1800" dirty="0" err="1" smtClean="0"/>
              <a:t>mục</a:t>
            </a:r>
            <a:r>
              <a:rPr lang="en-US" sz="1800" dirty="0" smtClean="0"/>
              <a:t> </a:t>
            </a:r>
            <a:r>
              <a:rPr lang="en-US" sz="1800" dirty="0" err="1" smtClean="0"/>
              <a:t>muốn</a:t>
            </a:r>
            <a:r>
              <a:rPr lang="en-US" sz="1800" dirty="0" smtClean="0"/>
              <a:t> </a:t>
            </a:r>
            <a:r>
              <a:rPr lang="en-US" sz="1800" dirty="0" err="1" smtClean="0"/>
              <a:t>đổi</a:t>
            </a:r>
            <a:r>
              <a:rPr lang="en-US" sz="1800" dirty="0" smtClean="0"/>
              <a:t> </a:t>
            </a:r>
            <a:r>
              <a:rPr lang="en-US" sz="1800" dirty="0" err="1" smtClean="0"/>
              <a:t>tên</a:t>
            </a:r>
            <a:r>
              <a:rPr lang="en-US" sz="1800" dirty="0" smtClean="0"/>
              <a:t>,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thẻ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Home</a:t>
            </a:r>
            <a:r>
              <a:rPr lang="en-US" sz="1800" dirty="0" smtClean="0"/>
              <a:t>,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nút</a:t>
            </a:r>
            <a:r>
              <a:rPr lang="en-US" sz="1800" dirty="0" smtClean="0"/>
              <a:t> </a:t>
            </a:r>
            <a:r>
              <a:rPr lang="en-US" sz="1800" dirty="0" err="1" smtClean="0"/>
              <a:t>lệnh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Rename</a:t>
            </a:r>
            <a:r>
              <a:rPr lang="en-US" sz="1800" dirty="0" smtClean="0"/>
              <a:t>, </a:t>
            </a:r>
            <a:r>
              <a:rPr lang="en-US" sz="1800" dirty="0" err="1" smtClean="0"/>
              <a:t>gõ</a:t>
            </a:r>
            <a:r>
              <a:rPr lang="en-US" sz="1800" dirty="0" smtClean="0"/>
              <a:t> </a:t>
            </a:r>
            <a:r>
              <a:rPr lang="en-US" sz="1800" dirty="0" err="1" smtClean="0"/>
              <a:t>tên</a:t>
            </a:r>
            <a:r>
              <a:rPr lang="en-US" sz="1800" dirty="0" smtClean="0"/>
              <a:t> </a:t>
            </a:r>
            <a:r>
              <a:rPr lang="en-US" sz="1800" dirty="0" err="1" smtClean="0"/>
              <a:t>mới</a:t>
            </a:r>
            <a:r>
              <a:rPr lang="en-US" sz="1800" dirty="0" smtClean="0"/>
              <a:t>, </a:t>
            </a:r>
            <a:r>
              <a:rPr lang="en-US" sz="1800" dirty="0" err="1" smtClean="0"/>
              <a:t>gõ</a:t>
            </a:r>
            <a:r>
              <a:rPr lang="en-US" sz="1800" dirty="0" smtClean="0"/>
              <a:t> </a:t>
            </a:r>
            <a:r>
              <a:rPr lang="en-US" sz="1800" dirty="0" err="1" smtClean="0"/>
              <a:t>phím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Enter</a:t>
            </a:r>
            <a:r>
              <a:rPr lang="en-US" sz="18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 smtClean="0"/>
              <a:t>Xóa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mục</a:t>
            </a:r>
            <a:r>
              <a:rPr lang="en-US" sz="1800" b="1" dirty="0" smtClean="0"/>
              <a:t>: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thư</a:t>
            </a:r>
            <a:r>
              <a:rPr lang="en-US" sz="1800" dirty="0" smtClean="0"/>
              <a:t> </a:t>
            </a:r>
            <a:r>
              <a:rPr lang="en-US" sz="1800" dirty="0" err="1" smtClean="0"/>
              <a:t>mục</a:t>
            </a:r>
            <a:r>
              <a:rPr lang="en-US" sz="1800" dirty="0" smtClean="0"/>
              <a:t> </a:t>
            </a:r>
            <a:r>
              <a:rPr lang="en-US" sz="1800" dirty="0" err="1" smtClean="0"/>
              <a:t>muốn</a:t>
            </a:r>
            <a:r>
              <a:rPr lang="en-US" sz="1800" dirty="0" smtClean="0"/>
              <a:t> </a:t>
            </a:r>
            <a:r>
              <a:rPr lang="en-US" sz="1800" dirty="0" err="1" smtClean="0"/>
              <a:t>xóa</a:t>
            </a:r>
            <a:r>
              <a:rPr lang="en-US" sz="1800" dirty="0" smtClean="0"/>
              <a:t>,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nút</a:t>
            </a:r>
            <a:r>
              <a:rPr lang="en-US" sz="1800" dirty="0" smtClean="0"/>
              <a:t> </a:t>
            </a:r>
            <a:r>
              <a:rPr lang="en-US" sz="1800" dirty="0" err="1" smtClean="0"/>
              <a:t>lệnh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Delete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68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6440033" y="82507"/>
            <a:ext cx="2703967" cy="1422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69"/>
          <p:cNvSpPr/>
          <p:nvPr/>
        </p:nvSpPr>
        <p:spPr>
          <a:xfrm flipV="1">
            <a:off x="53748" y="197156"/>
            <a:ext cx="2327946" cy="1400374"/>
          </a:xfrm>
          <a:custGeom>
            <a:avLst/>
            <a:gdLst/>
            <a:ahLst/>
            <a:cxnLst/>
            <a:rect l="l" t="t" r="r" b="b"/>
            <a:pathLst>
              <a:path w="215646" h="101443" extrusionOk="0">
                <a:moveTo>
                  <a:pt x="0" y="0"/>
                </a:moveTo>
                <a:cubicBezTo>
                  <a:pt x="5674" y="9456"/>
                  <a:pt x="14824" y="16498"/>
                  <a:pt x="20574" y="25908"/>
                </a:cubicBezTo>
                <a:cubicBezTo>
                  <a:pt x="29037" y="39757"/>
                  <a:pt x="35819" y="56717"/>
                  <a:pt x="49911" y="64770"/>
                </a:cubicBezTo>
                <a:cubicBezTo>
                  <a:pt x="57582" y="69154"/>
                  <a:pt x="66265" y="72273"/>
                  <a:pt x="75057" y="73152"/>
                </a:cubicBezTo>
                <a:cubicBezTo>
                  <a:pt x="84927" y="74139"/>
                  <a:pt x="95365" y="71539"/>
                  <a:pt x="104775" y="74676"/>
                </a:cubicBezTo>
                <a:cubicBezTo>
                  <a:pt x="117232" y="78828"/>
                  <a:pt x="121010" y="100092"/>
                  <a:pt x="134112" y="100965"/>
                </a:cubicBezTo>
                <a:cubicBezTo>
                  <a:pt x="144094" y="101630"/>
                  <a:pt x="155506" y="102323"/>
                  <a:pt x="163830" y="96774"/>
                </a:cubicBezTo>
                <a:cubicBezTo>
                  <a:pt x="181794" y="84798"/>
                  <a:pt x="194056" y="57912"/>
                  <a:pt x="215646" y="5791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953" name="Google Shape;1953;p69"/>
          <p:cNvGrpSpPr/>
          <p:nvPr/>
        </p:nvGrpSpPr>
        <p:grpSpPr>
          <a:xfrm rot="1770005">
            <a:off x="2304245" y="425134"/>
            <a:ext cx="540962" cy="591542"/>
            <a:chOff x="2013650" y="1733325"/>
            <a:chExt cx="407750" cy="445875"/>
          </a:xfrm>
        </p:grpSpPr>
        <p:sp>
          <p:nvSpPr>
            <p:cNvPr id="1954" name="Google Shape;1954;p6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49094" y="585789"/>
            <a:ext cx="412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LUYỆN TẬP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217721" y="1377430"/>
            <a:ext cx="57841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Câu</a:t>
            </a:r>
            <a:r>
              <a:rPr lang="en-US" sz="2000" b="1" dirty="0" smtClean="0"/>
              <a:t> 1: </a:t>
            </a:r>
            <a:r>
              <a:rPr lang="vi-VN" sz="2000" b="1" dirty="0" smtClean="0"/>
              <a:t>Câu </a:t>
            </a:r>
            <a:r>
              <a:rPr lang="vi-VN" sz="2000" b="1" dirty="0"/>
              <a:t>nào sau đây sai?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A. Trong máy tính có thể có nhiều ổ đĩa.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B. Ổ đĩa có thể chứa nhiều thư mục và tệp.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C. Trong một thư mục có thể chứa nhiều thư mục con cùng tên.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D. Trong một thư mục có thể chứa nhiều thư mục con và tệp.</a:t>
            </a:r>
          </a:p>
        </p:txBody>
      </p:sp>
      <p:sp>
        <p:nvSpPr>
          <p:cNvPr id="6" name="Oval 5"/>
          <p:cNvSpPr/>
          <p:nvPr/>
        </p:nvSpPr>
        <p:spPr>
          <a:xfrm>
            <a:off x="1127051" y="2818943"/>
            <a:ext cx="531628" cy="477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39635" y="2253227"/>
            <a:ext cx="1903228" cy="2085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892" y="661608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Câu</a:t>
            </a:r>
            <a:r>
              <a:rPr lang="en-US" sz="2000" b="1" dirty="0" smtClean="0"/>
              <a:t> 2: </a:t>
            </a:r>
            <a:r>
              <a:rPr lang="vi-VN" sz="2000" b="1" dirty="0" smtClean="0"/>
              <a:t>Quan </a:t>
            </a:r>
            <a:r>
              <a:rPr lang="vi-VN" sz="2000" b="1" dirty="0"/>
              <a:t>sát cây thư mục ở Hình 9 và cho biết: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Ổ đĩa tên là gì?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Thư mục </a:t>
            </a:r>
            <a:r>
              <a:rPr lang="vi-VN" sz="2000" dirty="0">
                <a:solidFill>
                  <a:srgbClr val="0070C0"/>
                </a:solidFill>
              </a:rPr>
              <a:t>Hoc tap </a:t>
            </a:r>
            <a:r>
              <a:rPr lang="vi-VN" sz="2000" dirty="0"/>
              <a:t>chứa các thư mục con và tệp nào?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Các bước tìm đến tệp </a:t>
            </a:r>
            <a:r>
              <a:rPr lang="vi-VN" sz="2000" dirty="0">
                <a:solidFill>
                  <a:srgbClr val="0070C0"/>
                </a:solidFill>
              </a:rPr>
              <a:t>Danh muc sach vo</a:t>
            </a:r>
            <a:r>
              <a:rPr lang="vi-VN" sz="2000" dirty="0"/>
              <a:t>, </a:t>
            </a:r>
            <a:r>
              <a:rPr lang="vi-VN" sz="2000" dirty="0">
                <a:solidFill>
                  <a:srgbClr val="0070C0"/>
                </a:solidFill>
              </a:rPr>
              <a:t>Vo Tin hoc 3</a:t>
            </a:r>
            <a:r>
              <a:rPr lang="vi-VN" sz="2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53" y="840059"/>
            <a:ext cx="2243328" cy="3145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0" y="3959677"/>
            <a:ext cx="1045043" cy="109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37" y="3591620"/>
            <a:ext cx="1607203" cy="1469687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157681" y="250332"/>
            <a:ext cx="986319" cy="117945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42740" y="840059"/>
            <a:ext cx="729979" cy="362017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6107730" y="661608"/>
            <a:ext cx="447182" cy="178451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34364" y="353894"/>
            <a:ext cx="113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Ổ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đĩa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G: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90082" y="1429786"/>
            <a:ext cx="883579" cy="409287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590081" y="2364002"/>
            <a:ext cx="883579" cy="409287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90080" y="3205537"/>
            <a:ext cx="1403214" cy="36212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40"/>
          <p:cNvSpPr/>
          <p:nvPr/>
        </p:nvSpPr>
        <p:spPr>
          <a:xfrm>
            <a:off x="1562814" y="3165496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40"/>
          <p:cNvSpPr/>
          <p:nvPr/>
        </p:nvSpPr>
        <p:spPr>
          <a:xfrm>
            <a:off x="1562814" y="1417941"/>
            <a:ext cx="1020604" cy="1159816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40"/>
          <p:cNvSpPr txBox="1">
            <a:spLocks noGrp="1"/>
          </p:cNvSpPr>
          <p:nvPr>
            <p:ph type="title" idx="9"/>
          </p:nvPr>
        </p:nvSpPr>
        <p:spPr>
          <a:xfrm>
            <a:off x="427077" y="496626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NỘI DUNG BÀI HỌC</a:t>
            </a:r>
            <a:endParaRPr sz="32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56" name="Google Shape;1156;p40"/>
          <p:cNvSpPr/>
          <p:nvPr/>
        </p:nvSpPr>
        <p:spPr>
          <a:xfrm>
            <a:off x="5532101" y="1417941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22" y="1638893"/>
            <a:ext cx="896859" cy="6812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46" y="1638893"/>
            <a:ext cx="896859" cy="6812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22" y="3404829"/>
            <a:ext cx="896859" cy="681238"/>
          </a:xfrm>
          <a:prstGeom prst="rect">
            <a:avLst/>
          </a:prstGeom>
        </p:spPr>
      </p:pic>
      <p:sp>
        <p:nvSpPr>
          <p:cNvPr id="27" name="Google Shape;1145;p40"/>
          <p:cNvSpPr/>
          <p:nvPr/>
        </p:nvSpPr>
        <p:spPr>
          <a:xfrm>
            <a:off x="5532101" y="3165496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09" y="3404829"/>
            <a:ext cx="896859" cy="6812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6824" y="1756447"/>
            <a:ext cx="187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Khởi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56824" y="3514615"/>
            <a:ext cx="187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Khám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phá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676450" y="1734793"/>
            <a:ext cx="187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Luyện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676450" y="3514614"/>
            <a:ext cx="187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Vận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64" y="2320131"/>
            <a:ext cx="877900" cy="993734"/>
          </a:xfrm>
          <a:prstGeom prst="rect">
            <a:avLst/>
          </a:prstGeom>
        </p:spPr>
      </p:pic>
      <p:pic>
        <p:nvPicPr>
          <p:cNvPr id="34" name="Picture 39">
            <a:hlinkClick r:id="rId5" action="ppaction://hlinksldjump"/>
            <a:extLst>
              <a:ext uri="{FF2B5EF4-FFF2-40B4-BE49-F238E27FC236}">
                <a16:creationId xmlns:a16="http://schemas.microsoft.com/office/drawing/2014/main" id="{E44E7FEC-0258-B610-4CD0-F6C34713D4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6637" y="333831"/>
            <a:ext cx="640326" cy="7104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" grpId="0" animBg="1"/>
      <p:bldP spid="1146" grpId="0" animBg="1"/>
      <p:bldP spid="1156" grpId="0" animBg="1"/>
      <p:bldP spid="27" grpId="0" animBg="1"/>
      <p:bldP spid="12" grpId="0"/>
      <p:bldP spid="30" grpId="0"/>
      <p:bldP spid="3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53" y="840059"/>
            <a:ext cx="2243328" cy="3145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0" y="3959677"/>
            <a:ext cx="1045043" cy="109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37" y="3591620"/>
            <a:ext cx="1607203" cy="1469687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157681" y="250332"/>
            <a:ext cx="986319" cy="11794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8245" y="631624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c) Các bước tìm đến tệp </a:t>
            </a:r>
            <a:r>
              <a:rPr lang="vi-VN" sz="2000" dirty="0">
                <a:solidFill>
                  <a:srgbClr val="0070C0"/>
                </a:solidFill>
              </a:rPr>
              <a:t>Danh muc sach </a:t>
            </a:r>
            <a:r>
              <a:rPr lang="vi-VN" sz="2000" dirty="0" smtClean="0">
                <a:solidFill>
                  <a:srgbClr val="0070C0"/>
                </a:solidFill>
              </a:rPr>
              <a:t>vo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sp>
        <p:nvSpPr>
          <p:cNvPr id="3" name="Rectangle 2"/>
          <p:cNvSpPr/>
          <p:nvPr/>
        </p:nvSpPr>
        <p:spPr>
          <a:xfrm>
            <a:off x="957670" y="1621456"/>
            <a:ext cx="47850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1" dirty="0" smtClean="0"/>
              <a:t>Bước </a:t>
            </a:r>
            <a:r>
              <a:rPr lang="vi-VN" sz="2000" b="1" dirty="0"/>
              <a:t>1: </a:t>
            </a:r>
            <a:r>
              <a:rPr lang="vi-VN" sz="2000" dirty="0"/>
              <a:t>Mở ổ đĩa (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G:</a:t>
            </a:r>
            <a:r>
              <a:rPr lang="vi-VN" sz="2000" dirty="0"/>
              <a:t>)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1" dirty="0" smtClean="0"/>
              <a:t>Bước </a:t>
            </a:r>
            <a:r>
              <a:rPr lang="vi-VN" sz="2000" b="1" dirty="0"/>
              <a:t>2: </a:t>
            </a:r>
            <a:r>
              <a:rPr lang="vi-VN" sz="2000" dirty="0"/>
              <a:t>Mở thư mục </a:t>
            </a:r>
            <a:r>
              <a:rPr lang="vi-VN" sz="2000" dirty="0">
                <a:solidFill>
                  <a:srgbClr val="0070C0"/>
                </a:solidFill>
              </a:rPr>
              <a:t>Hoc tap</a:t>
            </a:r>
            <a:r>
              <a:rPr lang="vi-VN" sz="2000" dirty="0"/>
              <a:t>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1" dirty="0" smtClean="0"/>
              <a:t>Bước </a:t>
            </a:r>
            <a:r>
              <a:rPr lang="vi-VN" sz="2000" b="1" dirty="0"/>
              <a:t>3: </a:t>
            </a:r>
            <a:r>
              <a:rPr lang="vi-VN" sz="2000" dirty="0"/>
              <a:t>Tìm tệp </a:t>
            </a:r>
            <a:r>
              <a:rPr lang="vi-VN" sz="2000" dirty="0">
                <a:solidFill>
                  <a:srgbClr val="0070C0"/>
                </a:solidFill>
              </a:rPr>
              <a:t>Danh muc sach vo</a:t>
            </a:r>
            <a:r>
              <a:rPr lang="vi-V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7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53" y="840059"/>
            <a:ext cx="2243328" cy="3145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0" y="3959677"/>
            <a:ext cx="1045043" cy="109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37" y="3591620"/>
            <a:ext cx="1607203" cy="1469687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157681" y="250332"/>
            <a:ext cx="986319" cy="11794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8245" y="631624"/>
            <a:ext cx="48474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c) Các bước tìm đến tệp </a:t>
            </a:r>
            <a:r>
              <a:rPr lang="en-US" sz="2000" dirty="0" smtClean="0">
                <a:solidFill>
                  <a:srgbClr val="0070C0"/>
                </a:solidFill>
              </a:rPr>
              <a:t>Vo Tin hoc 3 </a:t>
            </a:r>
            <a:r>
              <a:rPr lang="en-US" sz="2000" dirty="0" err="1" smtClean="0"/>
              <a:t>là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sp>
        <p:nvSpPr>
          <p:cNvPr id="4" name="Rectangle 3"/>
          <p:cNvSpPr/>
          <p:nvPr/>
        </p:nvSpPr>
        <p:spPr>
          <a:xfrm>
            <a:off x="1170740" y="118562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1" dirty="0" smtClean="0"/>
              <a:t>Bước </a:t>
            </a:r>
            <a:r>
              <a:rPr lang="vi-VN" sz="2000" b="1" dirty="0"/>
              <a:t>1: </a:t>
            </a:r>
            <a:r>
              <a:rPr lang="vi-VN" sz="2000" dirty="0"/>
              <a:t>Mở ổ đĩa (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G:</a:t>
            </a:r>
            <a:r>
              <a:rPr lang="vi-VN" sz="2000" dirty="0"/>
              <a:t>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1" dirty="0" smtClean="0"/>
              <a:t>Bước </a:t>
            </a:r>
            <a:r>
              <a:rPr lang="vi-VN" sz="2000" b="1" dirty="0"/>
              <a:t>2: </a:t>
            </a:r>
            <a:r>
              <a:rPr lang="vi-VN" sz="2000" dirty="0"/>
              <a:t>Mở thư mục </a:t>
            </a:r>
            <a:r>
              <a:rPr lang="vi-VN" sz="2000" dirty="0">
                <a:solidFill>
                  <a:srgbClr val="0070C0"/>
                </a:solidFill>
              </a:rPr>
              <a:t>Hoc tap</a:t>
            </a:r>
            <a:r>
              <a:rPr lang="vi-VN" sz="2000" dirty="0"/>
              <a:t>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1" dirty="0" smtClean="0"/>
              <a:t>Bước </a:t>
            </a:r>
            <a:r>
              <a:rPr lang="vi-VN" sz="2000" b="1" dirty="0"/>
              <a:t>3: </a:t>
            </a:r>
            <a:r>
              <a:rPr lang="vi-VN" sz="2000" dirty="0"/>
              <a:t>Mở thư mục </a:t>
            </a:r>
            <a:r>
              <a:rPr lang="vi-VN" sz="2000" dirty="0">
                <a:solidFill>
                  <a:srgbClr val="0070C0"/>
                </a:solidFill>
              </a:rPr>
              <a:t>Tin hoc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1" dirty="0" smtClean="0"/>
              <a:t>Bước </a:t>
            </a:r>
            <a:r>
              <a:rPr lang="vi-VN" sz="2000" b="1" dirty="0"/>
              <a:t>4: </a:t>
            </a:r>
            <a:r>
              <a:rPr lang="vi-VN" sz="2000" dirty="0"/>
              <a:t>Tìm tệp </a:t>
            </a:r>
            <a:r>
              <a:rPr lang="vi-VN" sz="2000" dirty="0">
                <a:solidFill>
                  <a:srgbClr val="0070C0"/>
                </a:solidFill>
              </a:rPr>
              <a:t>Vo Tin hoc 3</a:t>
            </a:r>
            <a:r>
              <a:rPr lang="vi-V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7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2474" y="1060546"/>
            <a:ext cx="55289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Câu</a:t>
            </a:r>
            <a:r>
              <a:rPr lang="en-US" sz="2000" b="1" dirty="0" smtClean="0"/>
              <a:t> 3: </a:t>
            </a:r>
            <a:r>
              <a:rPr lang="vi-VN" sz="2000" b="1" dirty="0" smtClean="0"/>
              <a:t>Lựa </a:t>
            </a:r>
            <a:r>
              <a:rPr lang="vi-VN" sz="2000" b="1" dirty="0"/>
              <a:t>chọn khẳng định đúng nhất.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A. Thông tin trong máy tính được tổ chức lưu trữ dưới dạng cây thư mục.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B. Cây thư mục giúp dễ dàng hình dung được cách sắp xếp, lưu trữ thông tin trong máy tính.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C. Cả A và </a:t>
            </a:r>
            <a:r>
              <a:rPr lang="vi-VN" sz="2000" dirty="0" smtClean="0"/>
              <a:t>B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9" name="Oval 8"/>
          <p:cNvSpPr/>
          <p:nvPr/>
        </p:nvSpPr>
        <p:spPr>
          <a:xfrm>
            <a:off x="1605516" y="3371291"/>
            <a:ext cx="531628" cy="477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16203"/>
            <a:ext cx="2137144" cy="1464052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153544" y="2797969"/>
            <a:ext cx="1498199" cy="205938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0"/>
          <p:cNvSpPr txBox="1">
            <a:spLocks noGrp="1"/>
          </p:cNvSpPr>
          <p:nvPr>
            <p:ph type="title"/>
          </p:nvPr>
        </p:nvSpPr>
        <p:spPr>
          <a:xfrm>
            <a:off x="466643" y="523712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Google Shape;1244;p45"/>
          <p:cNvSpPr/>
          <p:nvPr/>
        </p:nvSpPr>
        <p:spPr>
          <a:xfrm>
            <a:off x="1045465" y="1767798"/>
            <a:ext cx="2940757" cy="263320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Google Shape;1244;p45"/>
          <p:cNvSpPr/>
          <p:nvPr/>
        </p:nvSpPr>
        <p:spPr>
          <a:xfrm>
            <a:off x="4695977" y="1767798"/>
            <a:ext cx="3012628" cy="263320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65088" y="1187312"/>
            <a:ext cx="680131" cy="859936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47497" y="1187312"/>
            <a:ext cx="680131" cy="859936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" y="434997"/>
            <a:ext cx="2030818" cy="1391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1955" y="2435902"/>
            <a:ext cx="2147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174212" y="2374236"/>
            <a:ext cx="2063474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Đọc trước </a:t>
            </a:r>
            <a:r>
              <a:rPr lang="vi-VN" sz="2000" dirty="0" smtClean="0"/>
              <a:t>phần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Thực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hành</a:t>
            </a:r>
            <a:r>
              <a:rPr lang="en-US" sz="2000" b="1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Vận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dụng</a:t>
            </a:r>
            <a:endParaRPr lang="en-US" sz="2000" b="1" dirty="0"/>
          </a:p>
        </p:txBody>
      </p:sp>
      <p:pic>
        <p:nvPicPr>
          <p:cNvPr id="37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634177" y="3422359"/>
            <a:ext cx="1378467" cy="12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987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7"/>
          <p:cNvSpPr txBox="1">
            <a:spLocks noGrp="1"/>
          </p:cNvSpPr>
          <p:nvPr>
            <p:ph type="ctrTitle"/>
          </p:nvPr>
        </p:nvSpPr>
        <p:spPr>
          <a:xfrm rot="780">
            <a:off x="1197909" y="208516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BÀI 8: LÀM QUEN VỚI THƯ MỤC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Tiết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3)</a:t>
            </a:r>
            <a:endParaRPr sz="36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012" name="Google Shape;1012;p37"/>
          <p:cNvGrpSpPr/>
          <p:nvPr/>
        </p:nvGrpSpPr>
        <p:grpSpPr>
          <a:xfrm>
            <a:off x="7099558" y="413712"/>
            <a:ext cx="1220634" cy="1334533"/>
            <a:chOff x="5949775" y="2481625"/>
            <a:chExt cx="407775" cy="445825"/>
          </a:xfrm>
        </p:grpSpPr>
        <p:sp>
          <p:nvSpPr>
            <p:cNvPr id="101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7"/>
          <p:cNvGrpSpPr/>
          <p:nvPr/>
        </p:nvGrpSpPr>
        <p:grpSpPr>
          <a:xfrm>
            <a:off x="1780884" y="3148830"/>
            <a:ext cx="540962" cy="591542"/>
            <a:chOff x="2013650" y="1733325"/>
            <a:chExt cx="407750" cy="445875"/>
          </a:xfrm>
        </p:grpSpPr>
        <p:sp>
          <p:nvSpPr>
            <p:cNvPr id="1032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7"/>
          <p:cNvGrpSpPr/>
          <p:nvPr/>
        </p:nvGrpSpPr>
        <p:grpSpPr>
          <a:xfrm>
            <a:off x="1134421" y="3809555"/>
            <a:ext cx="540962" cy="591542"/>
            <a:chOff x="2013650" y="1733325"/>
            <a:chExt cx="407750" cy="445875"/>
          </a:xfrm>
        </p:grpSpPr>
        <p:sp>
          <p:nvSpPr>
            <p:cNvPr id="1050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7"/>
          <p:cNvGrpSpPr/>
          <p:nvPr/>
        </p:nvGrpSpPr>
        <p:grpSpPr>
          <a:xfrm>
            <a:off x="715809" y="3076055"/>
            <a:ext cx="540962" cy="591542"/>
            <a:chOff x="2013650" y="1733325"/>
            <a:chExt cx="407750" cy="445875"/>
          </a:xfrm>
        </p:grpSpPr>
        <p:sp>
          <p:nvSpPr>
            <p:cNvPr id="1068" name="Google Shape;1068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37"/>
          <p:cNvSpPr/>
          <p:nvPr/>
        </p:nvSpPr>
        <p:spPr>
          <a:xfrm>
            <a:off x="5846543" y="-523492"/>
            <a:ext cx="1066800" cy="1857375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779706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THỰC HÀNH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3467" y="1219304"/>
            <a:ext cx="59099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Thực hành tìm hiểu máy tính em đang sử dụng và cho biết: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Tên các ổ đĩa trên máy tính là gì?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Kể tên một số thư mục, tệp có trên ổ đĩa (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D:</a:t>
            </a:r>
            <a:r>
              <a:rPr lang="vi-VN" sz="20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Mở một thư </a:t>
            </a:r>
            <a:r>
              <a:rPr lang="vi-VN" sz="2000" dirty="0" smtClean="0"/>
              <a:t>m</a:t>
            </a:r>
            <a:r>
              <a:rPr lang="en-US" sz="2000" dirty="0"/>
              <a:t>ụ</a:t>
            </a:r>
            <a:r>
              <a:rPr lang="vi-VN" sz="2000" dirty="0" smtClean="0"/>
              <a:t>c </a:t>
            </a:r>
            <a:r>
              <a:rPr lang="vi-VN" sz="2000" dirty="0"/>
              <a:t>trong ổ đĩa (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D:</a:t>
            </a:r>
            <a:r>
              <a:rPr lang="vi-VN" sz="2000" dirty="0"/>
              <a:t>) và nêu tên một số thư mục con, tệp trong thư mục đó.</a:t>
            </a:r>
          </a:p>
        </p:txBody>
      </p:sp>
      <p:sp>
        <p:nvSpPr>
          <p:cNvPr id="47" name="Google Shape;1244;p45"/>
          <p:cNvSpPr/>
          <p:nvPr/>
        </p:nvSpPr>
        <p:spPr>
          <a:xfrm>
            <a:off x="723014" y="1219304"/>
            <a:ext cx="1605514" cy="87334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887817" y="1455921"/>
            <a:ext cx="1275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1</a:t>
            </a:r>
            <a:endParaRPr lang="en-US" sz="2000" b="1" dirty="0"/>
          </a:p>
        </p:txBody>
      </p:sp>
      <p:pic>
        <p:nvPicPr>
          <p:cNvPr id="4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150521"/>
            <a:ext cx="986319" cy="11794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16" y="3411722"/>
            <a:ext cx="1529759" cy="15297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1" y="2218595"/>
            <a:ext cx="1102792" cy="11027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06" y="3201861"/>
            <a:ext cx="1055375" cy="1055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078" y="1750011"/>
            <a:ext cx="302433" cy="46858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244;p45"/>
          <p:cNvSpPr/>
          <p:nvPr/>
        </p:nvSpPr>
        <p:spPr>
          <a:xfrm>
            <a:off x="839973" y="453760"/>
            <a:ext cx="1605514" cy="87334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1004776" y="690377"/>
            <a:ext cx="1275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2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2445486" y="453760"/>
            <a:ext cx="6198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Hoạt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</a:t>
            </a:r>
            <a:r>
              <a:rPr lang="vi-VN" sz="2000" b="1" dirty="0" smtClean="0"/>
              <a:t>nhóm </a:t>
            </a:r>
            <a:r>
              <a:rPr lang="vi-VN" sz="2000" b="1" dirty="0"/>
              <a:t>đôi: </a:t>
            </a:r>
            <a:r>
              <a:rPr lang="vi-VN" sz="2000" dirty="0"/>
              <a:t>Thực hành tạo cây thư mục có cấu trúc như Hình 10 trên ổ đĩa (D:) của máy tính.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" y="1563722"/>
            <a:ext cx="2225040" cy="3249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83" y="1706040"/>
            <a:ext cx="755970" cy="2438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96092" y="1579185"/>
            <a:ext cx="519932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a) Em hãy chọn và mở đến thư mục </a:t>
            </a:r>
            <a:r>
              <a:rPr lang="vi-VN" sz="2000" dirty="0">
                <a:solidFill>
                  <a:srgbClr val="0070C0"/>
                </a:solidFill>
              </a:rPr>
              <a:t>Truyen co tich</a:t>
            </a:r>
            <a:r>
              <a:rPr lang="vi-VN" sz="2000" dirty="0"/>
              <a:t>, sau đó cho biết đó là thư mục con của thư mục nào? Hãy nêu cách mở đến thư mục đó.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Em hãy đổi tên thư mục </a:t>
            </a:r>
            <a:r>
              <a:rPr lang="vi-VN" sz="2000" dirty="0">
                <a:solidFill>
                  <a:srgbClr val="0070C0"/>
                </a:solidFill>
              </a:rPr>
              <a:t>Giai tri </a:t>
            </a:r>
            <a:r>
              <a:rPr lang="vi-VN" sz="2000" dirty="0"/>
              <a:t>thành </a:t>
            </a:r>
            <a:r>
              <a:rPr lang="vi-VN" sz="2000" dirty="0">
                <a:solidFill>
                  <a:srgbClr val="0070C0"/>
                </a:solidFill>
              </a:rPr>
              <a:t>Truyen thieu nhi</a:t>
            </a:r>
            <a:r>
              <a:rPr lang="vi-VN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Xóa các thư mục em vừa tạo.</a:t>
            </a:r>
          </a:p>
        </p:txBody>
      </p:sp>
      <p:pic>
        <p:nvPicPr>
          <p:cNvPr id="31" name="Picture 39">
            <a:hlinkClick r:id="rId5" action="ppaction://hlinksldjump"/>
            <a:extLst>
              <a:ext uri="{FF2B5EF4-FFF2-40B4-BE49-F238E27FC236}">
                <a16:creationId xmlns:a16="http://schemas.microsoft.com/office/drawing/2014/main" id="{E44E7FEC-0258-B610-4CD0-F6C34713D4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3829" y="4194087"/>
            <a:ext cx="770947" cy="855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p71"/>
          <p:cNvSpPr/>
          <p:nvPr/>
        </p:nvSpPr>
        <p:spPr>
          <a:xfrm>
            <a:off x="6944334" y="2772792"/>
            <a:ext cx="1712900" cy="2999350"/>
          </a:xfrm>
          <a:custGeom>
            <a:avLst/>
            <a:gdLst/>
            <a:ahLst/>
            <a:cxnLst/>
            <a:rect l="l" t="t" r="r" b="b"/>
            <a:pathLst>
              <a:path w="68516" h="119974" extrusionOk="0">
                <a:moveTo>
                  <a:pt x="12549" y="10627"/>
                </a:moveTo>
                <a:cubicBezTo>
                  <a:pt x="22612" y="22368"/>
                  <a:pt x="41952" y="29226"/>
                  <a:pt x="56745" y="24724"/>
                </a:cubicBezTo>
                <a:cubicBezTo>
                  <a:pt x="64779" y="22279"/>
                  <a:pt x="73020" y="4858"/>
                  <a:pt x="65508" y="1102"/>
                </a:cubicBezTo>
                <a:cubicBezTo>
                  <a:pt x="49084" y="-7110"/>
                  <a:pt x="51822" y="35274"/>
                  <a:pt x="43029" y="51394"/>
                </a:cubicBezTo>
                <a:cubicBezTo>
                  <a:pt x="35894" y="64475"/>
                  <a:pt x="15769" y="65227"/>
                  <a:pt x="6072" y="76540"/>
                </a:cubicBezTo>
                <a:cubicBezTo>
                  <a:pt x="-3356" y="87539"/>
                  <a:pt x="-33" y="106231"/>
                  <a:pt x="4548" y="119974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2026" name="Google Shape;2026;p71"/>
          <p:cNvGrpSpPr/>
          <p:nvPr/>
        </p:nvGrpSpPr>
        <p:grpSpPr>
          <a:xfrm rot="649631" flipH="1">
            <a:off x="6548658" y="2220797"/>
            <a:ext cx="1220629" cy="1334527"/>
            <a:chOff x="5949775" y="2481625"/>
            <a:chExt cx="407775" cy="445825"/>
          </a:xfrm>
        </p:grpSpPr>
        <p:sp>
          <p:nvSpPr>
            <p:cNvPr id="2027" name="Google Shape;2027;p71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1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1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1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1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1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1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1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1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1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1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1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1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1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1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1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1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1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3009014" y="3870251"/>
            <a:ext cx="3115339" cy="637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1818309" y="847298"/>
            <a:ext cx="4306044" cy="2852403"/>
          </a:xfrm>
          <a:prstGeom prst="wedgeEllipseCallout">
            <a:avLst>
              <a:gd name="adj1" fmla="val 50388"/>
              <a:gd name="adj2" fmla="val 3007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89138" y="1473503"/>
            <a:ext cx="3792143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 smtClean="0"/>
              <a:t>Bài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tập</a:t>
            </a:r>
            <a:r>
              <a:rPr lang="en-US" sz="2200" b="1" dirty="0" smtClean="0"/>
              <a:t> 3: </a:t>
            </a:r>
            <a:r>
              <a:rPr lang="en-US" sz="2200" dirty="0" err="1" smtClean="0"/>
              <a:t>Thực</a:t>
            </a:r>
            <a:r>
              <a:rPr lang="en-US" sz="2200" dirty="0" smtClean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tệp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máy</a:t>
            </a:r>
            <a:r>
              <a:rPr lang="en-US" sz="2200" dirty="0"/>
              <a:t>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yêu</a:t>
            </a:r>
            <a:r>
              <a:rPr lang="en-US" sz="2200" dirty="0"/>
              <a:t> </a:t>
            </a:r>
            <a:r>
              <a:rPr lang="en-US" sz="2200" dirty="0" err="1"/>
              <a:t>cầu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thầy</a:t>
            </a:r>
            <a:r>
              <a:rPr lang="en-US" sz="2200" dirty="0"/>
              <a:t>, </a:t>
            </a:r>
            <a:r>
              <a:rPr lang="en-US" sz="2200" dirty="0" err="1"/>
              <a:t>cô</a:t>
            </a:r>
            <a:r>
              <a:rPr lang="en-US" sz="2200" dirty="0"/>
              <a:t> </a:t>
            </a:r>
            <a:r>
              <a:rPr lang="en-US" sz="2200" dirty="0" err="1"/>
              <a:t>giáo</a:t>
            </a:r>
            <a:r>
              <a:rPr lang="en-US" sz="22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67" y="3398663"/>
            <a:ext cx="549831" cy="714110"/>
          </a:xfrm>
          <a:prstGeom prst="rect">
            <a:avLst/>
          </a:prstGeom>
        </p:spPr>
      </p:pic>
      <p:pic>
        <p:nvPicPr>
          <p:cNvPr id="4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1332" y="275864"/>
            <a:ext cx="903905" cy="1142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1" name="Google Shape;1681;p61"/>
          <p:cNvGrpSpPr/>
          <p:nvPr/>
        </p:nvGrpSpPr>
        <p:grpSpPr>
          <a:xfrm>
            <a:off x="1669488" y="1554974"/>
            <a:ext cx="540962" cy="591542"/>
            <a:chOff x="2013650" y="1733325"/>
            <a:chExt cx="407750" cy="445875"/>
          </a:xfrm>
        </p:grpSpPr>
        <p:sp>
          <p:nvSpPr>
            <p:cNvPr id="1682" name="Google Shape;1682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61"/>
          <p:cNvGrpSpPr/>
          <p:nvPr/>
        </p:nvGrpSpPr>
        <p:grpSpPr>
          <a:xfrm rot="-1024887">
            <a:off x="3826369" y="3831120"/>
            <a:ext cx="540972" cy="591553"/>
            <a:chOff x="2013650" y="1733325"/>
            <a:chExt cx="407750" cy="445875"/>
          </a:xfrm>
        </p:grpSpPr>
        <p:sp>
          <p:nvSpPr>
            <p:cNvPr id="1700" name="Google Shape;1700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" name="Google Shape;1717;p61"/>
          <p:cNvGrpSpPr/>
          <p:nvPr/>
        </p:nvGrpSpPr>
        <p:grpSpPr>
          <a:xfrm rot="-932556" flipH="1">
            <a:off x="8152313" y="886869"/>
            <a:ext cx="540968" cy="591550"/>
            <a:chOff x="2013650" y="1733325"/>
            <a:chExt cx="407750" cy="445875"/>
          </a:xfrm>
        </p:grpSpPr>
        <p:sp>
          <p:nvSpPr>
            <p:cNvPr id="1718" name="Google Shape;1718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61"/>
          <p:cNvSpPr/>
          <p:nvPr/>
        </p:nvSpPr>
        <p:spPr>
          <a:xfrm>
            <a:off x="-1048880" y="1046474"/>
            <a:ext cx="2733675" cy="689875"/>
          </a:xfrm>
          <a:custGeom>
            <a:avLst/>
            <a:gdLst/>
            <a:ahLst/>
            <a:cxnLst/>
            <a:rect l="l" t="t" r="r" b="b"/>
            <a:pathLst>
              <a:path w="109347" h="27595" extrusionOk="0">
                <a:moveTo>
                  <a:pt x="109347" y="27595"/>
                </a:moveTo>
                <a:cubicBezTo>
                  <a:pt x="102196" y="18656"/>
                  <a:pt x="92064" y="10427"/>
                  <a:pt x="80772" y="8545"/>
                </a:cubicBezTo>
                <a:cubicBezTo>
                  <a:pt x="75008" y="7584"/>
                  <a:pt x="64919" y="15283"/>
                  <a:pt x="67818" y="20356"/>
                </a:cubicBezTo>
                <a:cubicBezTo>
                  <a:pt x="68844" y="22151"/>
                  <a:pt x="72452" y="22961"/>
                  <a:pt x="73914" y="21499"/>
                </a:cubicBezTo>
                <a:cubicBezTo>
                  <a:pt x="76161" y="19252"/>
                  <a:pt x="75192" y="15022"/>
                  <a:pt x="74295" y="11974"/>
                </a:cubicBezTo>
                <a:cubicBezTo>
                  <a:pt x="72545" y="6025"/>
                  <a:pt x="65204" y="2108"/>
                  <a:pt x="59055" y="1306"/>
                </a:cubicBezTo>
                <a:cubicBezTo>
                  <a:pt x="45071" y="-518"/>
                  <a:pt x="30544" y="-547"/>
                  <a:pt x="16764" y="2449"/>
                </a:cubicBezTo>
                <a:cubicBezTo>
                  <a:pt x="11253" y="3647"/>
                  <a:pt x="3988" y="8723"/>
                  <a:pt x="0" y="4735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502726" y="570565"/>
            <a:ext cx="8210700" cy="663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VẬN DỤNG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6453" y="1618480"/>
            <a:ext cx="482872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/>
              <a:t>Hãy tạo trong ổ đĩa (</a:t>
            </a:r>
            <a:r>
              <a:rPr lang="vi-VN" sz="2200" dirty="0">
                <a:solidFill>
                  <a:srgbClr val="C00000"/>
                </a:solidFill>
              </a:rPr>
              <a:t>D:</a:t>
            </a:r>
            <a:r>
              <a:rPr lang="vi-VN" sz="2200" dirty="0"/>
              <a:t>) cây thư mục tương ứng với cách sắp xếp quần áo của em trong tủ.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09" y="2532815"/>
            <a:ext cx="2557175" cy="2557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237">
            <a:off x="578671" y="3234307"/>
            <a:ext cx="1372907" cy="1372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40"/>
          <p:cNvSpPr/>
          <p:nvPr/>
        </p:nvSpPr>
        <p:spPr>
          <a:xfrm>
            <a:off x="3607088" y="2363986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6" name="Google Shape;1146;p40"/>
          <p:cNvSpPr/>
          <p:nvPr/>
        </p:nvSpPr>
        <p:spPr>
          <a:xfrm>
            <a:off x="2963599" y="1304925"/>
            <a:ext cx="1020604" cy="1159816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7" name="Google Shape;1147;p40"/>
          <p:cNvSpPr txBox="1">
            <a:spLocks noGrp="1"/>
          </p:cNvSpPr>
          <p:nvPr>
            <p:ph type="title" idx="9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HƯỚNG DẪN VỀ NHÀ</a:t>
            </a:r>
            <a:endParaRPr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54" name="Google Shape;1154;p40"/>
          <p:cNvSpPr txBox="1">
            <a:spLocks noGrp="1"/>
          </p:cNvSpPr>
          <p:nvPr>
            <p:ph type="title" idx="8"/>
          </p:nvPr>
        </p:nvSpPr>
        <p:spPr>
          <a:xfrm>
            <a:off x="2812064" y="1595968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2"/>
                </a:solidFill>
                <a:uFill>
                  <a:noFill/>
                </a:uFill>
                <a:latin typeface="+mn-lt"/>
                <a:ea typeface="Mali Medium"/>
                <a:cs typeface="Mali Medium"/>
                <a:sym typeface="Mali Medium"/>
                <a:hlinkClick r:id="rId3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01</a:t>
            </a:r>
            <a:endParaRPr sz="3600" b="1" dirty="0">
              <a:solidFill>
                <a:schemeClr val="accent2"/>
              </a:solidFill>
              <a:latin typeface="+mn-lt"/>
              <a:ea typeface="Mali Medium"/>
              <a:cs typeface="Mali Medium"/>
              <a:sym typeface="Mali Medium"/>
            </a:endParaRPr>
          </a:p>
        </p:txBody>
      </p:sp>
      <p:sp>
        <p:nvSpPr>
          <p:cNvPr id="1155" name="Google Shape;1155;p40"/>
          <p:cNvSpPr txBox="1">
            <a:spLocks noGrp="1"/>
          </p:cNvSpPr>
          <p:nvPr>
            <p:ph type="title" idx="7"/>
          </p:nvPr>
        </p:nvSpPr>
        <p:spPr>
          <a:xfrm>
            <a:off x="3455589" y="2655068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3"/>
                </a:solidFill>
                <a:uFill>
                  <a:noFill/>
                </a:uFill>
                <a:latin typeface="+mn-lt"/>
                <a:ea typeface="Mali Medium"/>
                <a:cs typeface="Mali Medium"/>
                <a:sym typeface="Mali Medium"/>
                <a:hlinkClick r:id="rId4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02</a:t>
            </a:r>
            <a:endParaRPr sz="3600" b="1" dirty="0">
              <a:solidFill>
                <a:schemeClr val="accent3"/>
              </a:solidFill>
              <a:latin typeface="+mn-lt"/>
              <a:ea typeface="Mali Medium"/>
              <a:cs typeface="Mali Medium"/>
              <a:sym typeface="Mali Medium"/>
            </a:endParaRPr>
          </a:p>
        </p:txBody>
      </p:sp>
      <p:sp>
        <p:nvSpPr>
          <p:cNvPr id="1156" name="Google Shape;1156;p40"/>
          <p:cNvSpPr/>
          <p:nvPr/>
        </p:nvSpPr>
        <p:spPr>
          <a:xfrm>
            <a:off x="2963562" y="3423122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7" name="Google Shape;1157;p40"/>
          <p:cNvSpPr txBox="1">
            <a:spLocks noGrp="1"/>
          </p:cNvSpPr>
          <p:nvPr>
            <p:ph type="title"/>
          </p:nvPr>
        </p:nvSpPr>
        <p:spPr>
          <a:xfrm flipH="1">
            <a:off x="2881427" y="3714151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2"/>
                </a:solidFill>
                <a:uFill>
                  <a:noFill/>
                </a:uFill>
                <a:latin typeface="+mn-lt"/>
                <a:ea typeface="Mali Medium"/>
                <a:cs typeface="Mali Medium"/>
                <a:sym typeface="Mali Medium"/>
                <a:hlinkClick r:id="rId5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03</a:t>
            </a:r>
            <a:endParaRPr sz="3600" b="1" dirty="0">
              <a:solidFill>
                <a:schemeClr val="accent2"/>
              </a:solidFill>
              <a:latin typeface="+mn-lt"/>
              <a:ea typeface="Mali Medium"/>
              <a:cs typeface="Mali Medium"/>
              <a:sym typeface="Mali Medium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7389" y="1378511"/>
            <a:ext cx="1897814" cy="25531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2525" y="1567535"/>
            <a:ext cx="334925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779188" y="2612816"/>
            <a:ext cx="3482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066301" y="3518504"/>
            <a:ext cx="45354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Đọc </a:t>
            </a:r>
            <a:r>
              <a:rPr lang="vi-VN" sz="2000" dirty="0"/>
              <a:t>và chuẩn bị trước </a:t>
            </a:r>
            <a:r>
              <a:rPr lang="vi-VN" sz="2000" b="1" i="1" dirty="0"/>
              <a:t>Bài 9: Lưu trữ, trao đổi, bảo vệ thông tin của em và gia đình.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9300903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" grpId="0" animBg="1"/>
      <p:bldP spid="1146" grpId="0" animBg="1"/>
      <p:bldP spid="1154" grpId="0"/>
      <p:bldP spid="1155" grpId="0"/>
      <p:bldP spid="1156" grpId="0" animBg="1"/>
      <p:bldP spid="1157" grpId="0"/>
      <p:bldP spid="8" grpId="0"/>
      <p:bldP spid="2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8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Mali SemiBold"/>
                <a:cs typeface="Mali SemiBold"/>
                <a:sym typeface="Mali SemiBold"/>
              </a:rPr>
              <a:t>KHỞI ĐỘNG</a:t>
            </a:r>
            <a:endParaRPr sz="3200" b="1" dirty="0">
              <a:solidFill>
                <a:schemeClr val="accent3">
                  <a:lumMod val="50000"/>
                </a:schemeClr>
              </a:solidFill>
              <a:latin typeface="+mn-lt"/>
              <a:ea typeface="Mali SemiBold"/>
              <a:cs typeface="Mali SemiBold"/>
              <a:sym typeface="Mali SemiBold"/>
            </a:endParaRPr>
          </a:p>
        </p:txBody>
      </p:sp>
      <p:sp>
        <p:nvSpPr>
          <p:cNvPr id="1092" name="Google Shape;1092;p38"/>
          <p:cNvSpPr/>
          <p:nvPr/>
        </p:nvSpPr>
        <p:spPr>
          <a:xfrm>
            <a:off x="7261949" y="4204006"/>
            <a:ext cx="696191" cy="758586"/>
          </a:xfrm>
          <a:custGeom>
            <a:avLst/>
            <a:gdLst/>
            <a:ahLst/>
            <a:cxnLst/>
            <a:rect l="l" t="t" r="r" b="b"/>
            <a:pathLst>
              <a:path w="31367" h="35673" extrusionOk="0">
                <a:moveTo>
                  <a:pt x="15214" y="0"/>
                </a:moveTo>
                <a:lnTo>
                  <a:pt x="1" y="9325"/>
                </a:lnTo>
                <a:lnTo>
                  <a:pt x="482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8"/>
          <p:cNvSpPr/>
          <p:nvPr/>
        </p:nvSpPr>
        <p:spPr>
          <a:xfrm>
            <a:off x="1685925" y="1019248"/>
            <a:ext cx="5772150" cy="151617"/>
          </a:xfrm>
          <a:custGeom>
            <a:avLst/>
            <a:gdLst/>
            <a:ahLst/>
            <a:cxnLst/>
            <a:rect l="l" t="t" r="r" b="b"/>
            <a:pathLst>
              <a:path w="230886" h="12757" extrusionOk="0">
                <a:moveTo>
                  <a:pt x="0" y="4486"/>
                </a:moveTo>
                <a:cubicBezTo>
                  <a:pt x="9481" y="16338"/>
                  <a:pt x="30852" y="13204"/>
                  <a:pt x="45339" y="8677"/>
                </a:cubicBezTo>
                <a:cubicBezTo>
                  <a:pt x="62278" y="3383"/>
                  <a:pt x="80209" y="-886"/>
                  <a:pt x="97917" y="295"/>
                </a:cubicBezTo>
                <a:cubicBezTo>
                  <a:pt x="106178" y="846"/>
                  <a:pt x="116190" y="2434"/>
                  <a:pt x="121158" y="9058"/>
                </a:cubicBezTo>
                <a:cubicBezTo>
                  <a:pt x="121786" y="9896"/>
                  <a:pt x="121179" y="12847"/>
                  <a:pt x="121920" y="12106"/>
                </a:cubicBezTo>
                <a:cubicBezTo>
                  <a:pt x="133437" y="589"/>
                  <a:pt x="154717" y="5864"/>
                  <a:pt x="170688" y="9058"/>
                </a:cubicBezTo>
                <a:cubicBezTo>
                  <a:pt x="190453" y="13011"/>
                  <a:pt x="212858" y="12357"/>
                  <a:pt x="230886" y="3343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7" name="Picture 39">
            <a:hlinkClick r:id="rId3" action="ppaction://hlinksldjump"/>
            <a:extLst>
              <a:ext uri="{FF2B5EF4-FFF2-40B4-BE49-F238E27FC236}">
                <a16:creationId xmlns:a16="http://schemas.microsoft.com/office/drawing/2014/main" id="{E44E7FEC-0258-B610-4CD0-F6C34713D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10044" y="591538"/>
            <a:ext cx="770947" cy="8554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80484" y="1369076"/>
            <a:ext cx="1573618" cy="1724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0844" y="1369077"/>
            <a:ext cx="6149389" cy="28253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67210">
            <a:off x="3125971" y="1819837"/>
            <a:ext cx="4572000" cy="1881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Các đồ vật được phân loại, sắp xếp để làm gì? </a:t>
            </a:r>
            <a:endParaRPr lang="en-US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Theo </a:t>
            </a:r>
            <a:r>
              <a:rPr lang="en-US" sz="2000" dirty="0" err="1" smtClean="0"/>
              <a:t>em</a:t>
            </a:r>
            <a:r>
              <a:rPr lang="en-US" sz="2000" dirty="0" smtClean="0"/>
              <a:t>, t</a:t>
            </a:r>
            <a:r>
              <a:rPr lang="vi-VN" sz="2000" dirty="0" smtClean="0"/>
              <a:t>hông </a:t>
            </a:r>
            <a:r>
              <a:rPr lang="vi-VN" sz="2000" dirty="0"/>
              <a:t>tin trong máy tính có cần phải sắp xếp hay không</a:t>
            </a:r>
            <a:r>
              <a:rPr lang="vi-VN" sz="2000" dirty="0" smtClean="0"/>
              <a:t>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94" y="2873557"/>
            <a:ext cx="2402297" cy="240229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7563" y="1201478"/>
            <a:ext cx="7134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CẢM ƠN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QUÝ THẦY VÀ CÁC </a:t>
            </a:r>
            <a:r>
              <a:rPr lang="en-US" sz="4000" b="1" smtClean="0">
                <a:solidFill>
                  <a:schemeClr val="accent5">
                    <a:lumMod val="75000"/>
                  </a:schemeClr>
                </a:solidFill>
              </a:rPr>
              <a:t>EM ĐÃ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LẮNG NGHE BÀI GIẢNG!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1117" y="3296093"/>
            <a:ext cx="1427117" cy="1280837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6365316" y="207028"/>
            <a:ext cx="2778684" cy="1462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9"/>
          <p:cNvSpPr/>
          <p:nvPr/>
        </p:nvSpPr>
        <p:spPr>
          <a:xfrm>
            <a:off x="722985" y="783096"/>
            <a:ext cx="7245732" cy="499366"/>
          </a:xfrm>
          <a:custGeom>
            <a:avLst/>
            <a:gdLst/>
            <a:ahLst/>
            <a:cxnLst/>
            <a:rect l="l" t="t" r="r" b="b"/>
            <a:pathLst>
              <a:path w="284393" h="107576" extrusionOk="0">
                <a:moveTo>
                  <a:pt x="0" y="107576"/>
                </a:moveTo>
                <a:cubicBezTo>
                  <a:pt x="6926" y="86815"/>
                  <a:pt x="16898" y="66205"/>
                  <a:pt x="31687" y="50072"/>
                </a:cubicBezTo>
                <a:cubicBezTo>
                  <a:pt x="42643" y="38121"/>
                  <a:pt x="59372" y="30615"/>
                  <a:pt x="75499" y="28948"/>
                </a:cubicBezTo>
                <a:cubicBezTo>
                  <a:pt x="96207" y="26807"/>
                  <a:pt x="116975" y="34310"/>
                  <a:pt x="136916" y="40292"/>
                </a:cubicBezTo>
                <a:cubicBezTo>
                  <a:pt x="161207" y="47580"/>
                  <a:pt x="186720" y="54107"/>
                  <a:pt x="212024" y="52419"/>
                </a:cubicBezTo>
                <a:cubicBezTo>
                  <a:pt x="228630" y="51311"/>
                  <a:pt x="244373" y="42311"/>
                  <a:pt x="257793" y="32468"/>
                </a:cubicBezTo>
                <a:cubicBezTo>
                  <a:pt x="269075" y="24194"/>
                  <a:pt x="281000" y="13573"/>
                  <a:pt x="284393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105" name="Google Shape;1105;p39"/>
          <p:cNvGrpSpPr/>
          <p:nvPr/>
        </p:nvGrpSpPr>
        <p:grpSpPr>
          <a:xfrm rot="628743">
            <a:off x="8016881" y="180095"/>
            <a:ext cx="540973" cy="591555"/>
            <a:chOff x="2013650" y="1733325"/>
            <a:chExt cx="407750" cy="445875"/>
          </a:xfrm>
        </p:grpSpPr>
        <p:sp>
          <p:nvSpPr>
            <p:cNvPr id="1106" name="Google Shape;1106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39"/>
          <p:cNvGrpSpPr/>
          <p:nvPr/>
        </p:nvGrpSpPr>
        <p:grpSpPr>
          <a:xfrm rot="612427" flipH="1">
            <a:off x="192088" y="1209573"/>
            <a:ext cx="540961" cy="591541"/>
            <a:chOff x="2013650" y="1733325"/>
            <a:chExt cx="407750" cy="445875"/>
          </a:xfrm>
        </p:grpSpPr>
        <p:sp>
          <p:nvSpPr>
            <p:cNvPr id="1124" name="Google Shape;1124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091;p38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Mali SemiBold"/>
                <a:cs typeface="Mali SemiBold"/>
                <a:sym typeface="Mali SemiBold"/>
              </a:rPr>
              <a:t>KHÁM PHÁ</a:t>
            </a:r>
            <a:endParaRPr sz="3200" b="1" dirty="0">
              <a:solidFill>
                <a:schemeClr val="accent5">
                  <a:lumMod val="50000"/>
                </a:schemeClr>
              </a:solidFill>
              <a:latin typeface="+mn-lt"/>
              <a:ea typeface="Mali SemiBold"/>
              <a:cs typeface="Mali SemiBold"/>
              <a:sym typeface="Mali Semi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1381" y="1119258"/>
            <a:ext cx="63113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solidFill>
                  <a:schemeClr val="accent4">
                    <a:lumMod val="50000"/>
                  </a:schemeClr>
                </a:solidFill>
              </a:rPr>
              <a:t>1. Tìm hiểu tệp, thư mục, ổ đĩa trong máy tính</a:t>
            </a:r>
            <a:endParaRPr lang="en-US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5" y="1730275"/>
            <a:ext cx="437621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smtClean="0"/>
              <a:t>Q</a:t>
            </a:r>
            <a:r>
              <a:rPr lang="vi-VN" sz="1800" b="1" i="1" dirty="0" smtClean="0"/>
              <a:t>uan </a:t>
            </a:r>
            <a:r>
              <a:rPr lang="vi-VN" sz="1800" b="1" i="1" dirty="0"/>
              <a:t>sát Hình 1, đọc thông </a:t>
            </a:r>
            <a:r>
              <a:rPr lang="vi-VN" sz="1800" b="1" i="1" dirty="0" smtClean="0"/>
              <a:t>tin </a:t>
            </a:r>
            <a:r>
              <a:rPr lang="vi-VN" sz="1800" b="1" i="1" dirty="0"/>
              <a:t>SGK </a:t>
            </a:r>
            <a:r>
              <a:rPr lang="vi-VN" sz="1800" b="1" i="1" dirty="0" smtClean="0"/>
              <a:t>tr</a:t>
            </a:r>
            <a:r>
              <a:rPr lang="en-US" sz="1800" b="1" i="1" dirty="0" err="1" smtClean="0"/>
              <a:t>ang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39 </a:t>
            </a:r>
            <a:r>
              <a:rPr lang="vi-VN" sz="1800" b="1" i="1" dirty="0"/>
              <a:t>và trả lời câu hỏi: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Em </a:t>
            </a:r>
            <a:r>
              <a:rPr lang="vi-VN" sz="1800" dirty="0"/>
              <a:t>hãy nêu tên các ổ đĩa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vi-VN" sz="1800" dirty="0" smtClean="0"/>
              <a:t>Hình 1</a:t>
            </a:r>
            <a:r>
              <a:rPr lang="en-US" sz="1800" dirty="0" smtClean="0"/>
              <a:t>.</a:t>
            </a:r>
            <a:r>
              <a:rPr lang="vi-VN" sz="1800" dirty="0" smtClean="0"/>
              <a:t> </a:t>
            </a:r>
            <a:endParaRPr lang="vi-VN" sz="18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Các </a:t>
            </a:r>
            <a:r>
              <a:rPr lang="vi-VN" sz="1800" dirty="0"/>
              <a:t>thư mục có biểu tượng giống </a:t>
            </a:r>
            <a:r>
              <a:rPr lang="en-US" sz="1800" dirty="0" err="1" smtClean="0"/>
              <a:t>vật</a:t>
            </a:r>
            <a:r>
              <a:rPr lang="en-US" sz="1800" dirty="0" smtClean="0"/>
              <a:t> </a:t>
            </a:r>
            <a:r>
              <a:rPr lang="vi-VN" sz="1800" dirty="0" smtClean="0"/>
              <a:t>gì</a:t>
            </a:r>
            <a:r>
              <a:rPr lang="vi-VN" sz="1800" dirty="0"/>
              <a:t>? Hình 1 có những thư mục nào?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Ở </a:t>
            </a:r>
            <a:r>
              <a:rPr lang="vi-VN" sz="1800" dirty="0"/>
              <a:t>Hình 1 em thấy có những tệp nào?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33" y="1998920"/>
            <a:ext cx="4309848" cy="2186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03" y="151426"/>
            <a:ext cx="5580984" cy="2830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9431" y="2982262"/>
            <a:ext cx="7204113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Các </a:t>
            </a:r>
            <a:r>
              <a:rPr lang="vi-VN" sz="2000" dirty="0"/>
              <a:t>ổ đĩa mà em nhìn thấy trong Hình 1 là ổ (</a:t>
            </a:r>
            <a:r>
              <a:rPr lang="vi-VN" sz="2000" dirty="0">
                <a:solidFill>
                  <a:srgbClr val="002060"/>
                </a:solidFill>
              </a:rPr>
              <a:t>C:) </a:t>
            </a:r>
            <a:r>
              <a:rPr lang="vi-VN" sz="2000" dirty="0"/>
              <a:t>và ổ (</a:t>
            </a:r>
            <a:r>
              <a:rPr lang="vi-VN" sz="2000" dirty="0">
                <a:solidFill>
                  <a:srgbClr val="002060"/>
                </a:solidFill>
              </a:rPr>
              <a:t>D:</a:t>
            </a:r>
            <a:r>
              <a:rPr lang="vi-VN" sz="2000" dirty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Các </a:t>
            </a:r>
            <a:r>
              <a:rPr lang="vi-VN" sz="2000" dirty="0"/>
              <a:t>thư mục có biểu tượng giống cái kẹp giấy màu vàng. Hình 1 có những thư mục: 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Gia sach</a:t>
            </a:r>
            <a:r>
              <a:rPr lang="vi-VN" sz="2000" dirty="0"/>
              <a:t>, 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Sach</a:t>
            </a:r>
            <a:r>
              <a:rPr lang="vi-VN" sz="2000" dirty="0"/>
              <a:t>, 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Vo bai tap</a:t>
            </a:r>
            <a:r>
              <a:rPr lang="vi-VN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Ở </a:t>
            </a:r>
            <a:r>
              <a:rPr lang="vi-VN" sz="2000" dirty="0"/>
              <a:t>Hình 1 có những tệp là </a:t>
            </a:r>
            <a:r>
              <a:rPr lang="vi-VN" sz="2000" dirty="0">
                <a:solidFill>
                  <a:srgbClr val="0070C0"/>
                </a:solidFill>
              </a:rPr>
              <a:t>Tieng Viet 3</a:t>
            </a:r>
            <a:r>
              <a:rPr lang="vi-VN" sz="2000" dirty="0"/>
              <a:t>, </a:t>
            </a:r>
            <a:r>
              <a:rPr lang="vi-VN" sz="2000" dirty="0">
                <a:solidFill>
                  <a:srgbClr val="0070C0"/>
                </a:solidFill>
              </a:rPr>
              <a:t>Tin hoc 3</a:t>
            </a:r>
            <a:r>
              <a:rPr lang="vi-VN" sz="2000" dirty="0"/>
              <a:t>, </a:t>
            </a:r>
            <a:r>
              <a:rPr lang="vi-VN" sz="2000" dirty="0">
                <a:solidFill>
                  <a:srgbClr val="0070C0"/>
                </a:solidFill>
              </a:rPr>
              <a:t>Toan 3</a:t>
            </a:r>
            <a:r>
              <a:rPr lang="vi-VN" sz="2000" dirty="0"/>
              <a:t>.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7576284" y="724733"/>
            <a:ext cx="1333799" cy="151353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2264734" y="511433"/>
            <a:ext cx="5332227" cy="1052623"/>
          </a:xfrm>
          <a:prstGeom prst="wedgeRoundRectCallout">
            <a:avLst>
              <a:gd name="adj1" fmla="val -56449"/>
              <a:gd name="adj2" fmla="val 39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2196" y="529912"/>
            <a:ext cx="4997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Thư mục gốc là tên gọi khác của cái gì? Thư mục gốc có thể chứa những gì?</a:t>
            </a:r>
            <a:endParaRPr lang="en-US" sz="2000" dirty="0"/>
          </a:p>
        </p:txBody>
      </p:sp>
      <p:pic>
        <p:nvPicPr>
          <p:cNvPr id="2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789" y="624905"/>
            <a:ext cx="1181784" cy="158984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482701" y="1807533"/>
            <a:ext cx="5114260" cy="1041991"/>
          </a:xfrm>
          <a:prstGeom prst="wedgeRoundRectCallout">
            <a:avLst>
              <a:gd name="adj1" fmla="val 56537"/>
              <a:gd name="adj2" fmla="val 3583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82701" y="1807534"/>
            <a:ext cx="503983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Thư mục gốc là tên gọi khác của ổ đĩa. Thư mục gốc có thể chứa thư mục và tệp.</a:t>
            </a:r>
            <a:endParaRPr lang="en-US" sz="2000" dirty="0"/>
          </a:p>
        </p:txBody>
      </p:sp>
      <p:pic>
        <p:nvPicPr>
          <p:cNvPr id="27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7938344" y="1807533"/>
            <a:ext cx="933381" cy="1328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6" t="28613" r="2697" b="17767"/>
          <a:stretch/>
        </p:blipFill>
        <p:spPr>
          <a:xfrm>
            <a:off x="2432196" y="3524860"/>
            <a:ext cx="1514299" cy="789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73" y="2810526"/>
            <a:ext cx="1109057" cy="1109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83" y="3866338"/>
            <a:ext cx="1056238" cy="1056238"/>
          </a:xfrm>
          <a:prstGeom prst="rect">
            <a:avLst/>
          </a:prstGeom>
        </p:spPr>
      </p:pic>
      <p:cxnSp>
        <p:nvCxnSpPr>
          <p:cNvPr id="15" name="Elbow Connector 14"/>
          <p:cNvCxnSpPr>
            <a:stCxn id="11" idx="3"/>
            <a:endCxn id="12" idx="1"/>
          </p:cNvCxnSpPr>
          <p:nvPr/>
        </p:nvCxnSpPr>
        <p:spPr>
          <a:xfrm flipV="1">
            <a:off x="3946495" y="3365055"/>
            <a:ext cx="1398378" cy="554528"/>
          </a:xfrm>
          <a:prstGeom prst="bentConnector3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1" idx="3"/>
            <a:endCxn id="13" idx="1"/>
          </p:cNvCxnSpPr>
          <p:nvPr/>
        </p:nvCxnSpPr>
        <p:spPr>
          <a:xfrm>
            <a:off x="3946495" y="3919583"/>
            <a:ext cx="1424788" cy="474874"/>
          </a:xfrm>
          <a:prstGeom prst="bentConnector3">
            <a:avLst>
              <a:gd name="adj1" fmla="val 49254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ular Callout 20"/>
          <p:cNvSpPr/>
          <p:nvPr/>
        </p:nvSpPr>
        <p:spPr>
          <a:xfrm>
            <a:off x="2264735" y="511434"/>
            <a:ext cx="4816550" cy="679413"/>
          </a:xfrm>
          <a:prstGeom prst="wedgeRoundRectCallout">
            <a:avLst>
              <a:gd name="adj1" fmla="val -56449"/>
              <a:gd name="adj2" fmla="val 39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32196" y="529912"/>
            <a:ext cx="4489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23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7808" y="389490"/>
            <a:ext cx="947628" cy="1274836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4051005" y="1436950"/>
            <a:ext cx="3471528" cy="1041991"/>
          </a:xfrm>
          <a:prstGeom prst="wedgeRoundRectCallout">
            <a:avLst>
              <a:gd name="adj1" fmla="val 56537"/>
              <a:gd name="adj2" fmla="val 3583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25433" y="1450113"/>
            <a:ext cx="3322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con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tệp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6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7863916" y="1436950"/>
            <a:ext cx="933381" cy="13286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99" y="1482447"/>
            <a:ext cx="839068" cy="8390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66" y="1798490"/>
            <a:ext cx="804700" cy="8047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66" y="1185861"/>
            <a:ext cx="856026" cy="856026"/>
          </a:xfrm>
          <a:prstGeom prst="rect">
            <a:avLst/>
          </a:prstGeom>
        </p:spPr>
      </p:pic>
      <p:cxnSp>
        <p:nvCxnSpPr>
          <p:cNvPr id="6" name="Elbow Connector 5"/>
          <p:cNvCxnSpPr>
            <a:stCxn id="27" idx="3"/>
            <a:endCxn id="29" idx="1"/>
          </p:cNvCxnSpPr>
          <p:nvPr/>
        </p:nvCxnSpPr>
        <p:spPr>
          <a:xfrm flipV="1">
            <a:off x="2307467" y="1613874"/>
            <a:ext cx="539299" cy="28810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27" idx="3"/>
            <a:endCxn id="28" idx="1"/>
          </p:cNvCxnSpPr>
          <p:nvPr/>
        </p:nvCxnSpPr>
        <p:spPr>
          <a:xfrm>
            <a:off x="2307467" y="1901981"/>
            <a:ext cx="539299" cy="298859"/>
          </a:xfrm>
          <a:prstGeom prst="bentConnector3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ular Callout 48"/>
          <p:cNvSpPr/>
          <p:nvPr/>
        </p:nvSpPr>
        <p:spPr>
          <a:xfrm>
            <a:off x="2264735" y="2915356"/>
            <a:ext cx="4816550" cy="1034141"/>
          </a:xfrm>
          <a:prstGeom prst="wedgeRoundRectCallout">
            <a:avLst>
              <a:gd name="adj1" fmla="val -56449"/>
              <a:gd name="adj2" fmla="val 39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2196" y="2933834"/>
            <a:ext cx="4149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en-US" sz="2000" b="1" dirty="0" err="1" smtClean="0"/>
              <a:t>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sach</a:t>
            </a:r>
            <a:r>
              <a:rPr lang="en-US" sz="2000" b="1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en-US" sz="2000" dirty="0" err="1" smtClean="0"/>
              <a:t>mẹ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5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7808" y="2793412"/>
            <a:ext cx="947628" cy="1274836"/>
          </a:xfrm>
          <a:prstGeom prst="rect">
            <a:avLst/>
          </a:prstGeom>
        </p:spPr>
      </p:pic>
      <p:sp>
        <p:nvSpPr>
          <p:cNvPr id="53" name="Rounded Rectangular Callout 52"/>
          <p:cNvSpPr/>
          <p:nvPr/>
        </p:nvSpPr>
        <p:spPr>
          <a:xfrm>
            <a:off x="4778415" y="4109867"/>
            <a:ext cx="2744118" cy="713099"/>
          </a:xfrm>
          <a:prstGeom prst="wedgeRoundRectCallout">
            <a:avLst>
              <a:gd name="adj1" fmla="val 56537"/>
              <a:gd name="adj2" fmla="val 3583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52752" y="4167017"/>
            <a:ext cx="28069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Sach</a:t>
            </a:r>
            <a:r>
              <a:rPr lang="en-US" sz="2000" dirty="0" smtClean="0"/>
              <a:t>, Vo </a:t>
            </a:r>
            <a:r>
              <a:rPr lang="en-US" sz="2000" dirty="0" err="1" smtClean="0"/>
              <a:t>bai</a:t>
            </a:r>
            <a:r>
              <a:rPr lang="en-US" sz="2000" dirty="0" smtClean="0"/>
              <a:t> tap</a:t>
            </a:r>
            <a:endParaRPr lang="en-US" sz="20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46" y="2973895"/>
            <a:ext cx="1625534" cy="98351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 animBg="1"/>
      <p:bldP spid="25" grpId="0"/>
      <p:bldP spid="49" grpId="0" animBg="1"/>
      <p:bldP spid="50" grpId="0"/>
      <p:bldP spid="53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6527" y="648837"/>
            <a:ext cx="1275678" cy="114492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317897" y="318977"/>
            <a:ext cx="761734" cy="51036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5655" y="924841"/>
            <a:ext cx="6003567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/>
              <a:t>Làm thế nào để mở một thư mục trên máy tính?</a:t>
            </a:r>
            <a:endParaRPr lang="en-US" sz="2000" b="1" i="1" dirty="0"/>
          </a:p>
        </p:txBody>
      </p:sp>
      <p:grpSp>
        <p:nvGrpSpPr>
          <p:cNvPr id="32" name="组合 4"/>
          <p:cNvGrpSpPr/>
          <p:nvPr/>
        </p:nvGrpSpPr>
        <p:grpSpPr>
          <a:xfrm>
            <a:off x="7933177" y="244433"/>
            <a:ext cx="871000" cy="659450"/>
            <a:chOff x="4095751" y="2149476"/>
            <a:chExt cx="854074" cy="649288"/>
          </a:xfrm>
          <a:solidFill>
            <a:schemeClr val="accent1"/>
          </a:solidFill>
        </p:grpSpPr>
        <p:sp>
          <p:nvSpPr>
            <p:cNvPr id="33" name="Freeform 981"/>
            <p:cNvSpPr>
              <a:spLocks/>
            </p:cNvSpPr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4" name="Freeform 982"/>
            <p:cNvSpPr>
              <a:spLocks/>
            </p:cNvSpPr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5" name="Freeform 983"/>
            <p:cNvSpPr>
              <a:spLocks/>
            </p:cNvSpPr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6" name="Freeform 984"/>
            <p:cNvSpPr>
              <a:spLocks/>
            </p:cNvSpPr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7" name="Freeform 985"/>
            <p:cNvSpPr>
              <a:spLocks/>
            </p:cNvSpPr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8" name="Freeform 986"/>
            <p:cNvSpPr>
              <a:spLocks/>
            </p:cNvSpPr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9" name="Freeform 987"/>
            <p:cNvSpPr>
              <a:spLocks/>
            </p:cNvSpPr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0" name="Freeform 988"/>
            <p:cNvSpPr>
              <a:spLocks/>
            </p:cNvSpPr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1" name="Freeform 989"/>
            <p:cNvSpPr>
              <a:spLocks/>
            </p:cNvSpPr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2" name="Freeform 990"/>
            <p:cNvSpPr>
              <a:spLocks/>
            </p:cNvSpPr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3" name="Freeform 991"/>
            <p:cNvSpPr>
              <a:spLocks/>
            </p:cNvSpPr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4" name="Freeform 992"/>
            <p:cNvSpPr>
              <a:spLocks/>
            </p:cNvSpPr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5" name="Freeform 993"/>
            <p:cNvSpPr>
              <a:spLocks/>
            </p:cNvSpPr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6" name="Freeform 994"/>
            <p:cNvSpPr>
              <a:spLocks/>
            </p:cNvSpPr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7" name="Freeform 995"/>
            <p:cNvSpPr>
              <a:spLocks/>
            </p:cNvSpPr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8" name="Freeform 996"/>
            <p:cNvSpPr>
              <a:spLocks/>
            </p:cNvSpPr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9" name="Freeform 997"/>
            <p:cNvSpPr>
              <a:spLocks/>
            </p:cNvSpPr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0" name="Freeform 998"/>
            <p:cNvSpPr>
              <a:spLocks/>
            </p:cNvSpPr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1" name="Freeform 999"/>
            <p:cNvSpPr>
              <a:spLocks/>
            </p:cNvSpPr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2" name="Freeform 1000"/>
            <p:cNvSpPr>
              <a:spLocks/>
            </p:cNvSpPr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3" name="Freeform 1001"/>
            <p:cNvSpPr>
              <a:spLocks/>
            </p:cNvSpPr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4" name="Freeform 1002"/>
            <p:cNvSpPr>
              <a:spLocks/>
            </p:cNvSpPr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5" name="Freeform 1003"/>
            <p:cNvSpPr>
              <a:spLocks/>
            </p:cNvSpPr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6" name="Freeform 1004"/>
            <p:cNvSpPr>
              <a:spLocks/>
            </p:cNvSpPr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7" name="Freeform 1005"/>
            <p:cNvSpPr>
              <a:spLocks/>
            </p:cNvSpPr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8" name="Freeform 1006"/>
            <p:cNvSpPr>
              <a:spLocks/>
            </p:cNvSpPr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9" name="Freeform 1007"/>
            <p:cNvSpPr>
              <a:spLocks/>
            </p:cNvSpPr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60" name="Freeform 1008"/>
            <p:cNvSpPr>
              <a:spLocks/>
            </p:cNvSpPr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61" name="Freeform 1010"/>
            <p:cNvSpPr>
              <a:spLocks/>
            </p:cNvSpPr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027931" y="1928820"/>
            <a:ext cx="6052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Để mở một thư mục, em nháy chuột vào thư mục đó ở khung bên trái, nội dung thư mục được mở sẽ hiển thị ở khung bên phải của cửa sổ phần mềm File Explorer.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72" y="3346098"/>
            <a:ext cx="663940" cy="102869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Spelling Bee by Slidesgo">
  <a:themeElements>
    <a:clrScheme name="Simple Light">
      <a:dk1>
        <a:srgbClr val="703316"/>
      </a:dk1>
      <a:lt1>
        <a:srgbClr val="FFFFFF"/>
      </a:lt1>
      <a:dk2>
        <a:srgbClr val="FFF0B3"/>
      </a:dk2>
      <a:lt2>
        <a:srgbClr val="666666"/>
      </a:lt2>
      <a:accent1>
        <a:srgbClr val="FFDB45"/>
      </a:accent1>
      <a:accent2>
        <a:srgbClr val="FFA500"/>
      </a:accent2>
      <a:accent3>
        <a:srgbClr val="99E2E6"/>
      </a:accent3>
      <a:accent4>
        <a:srgbClr val="F78F8F"/>
      </a:accent4>
      <a:accent5>
        <a:srgbClr val="B64B18"/>
      </a:accent5>
      <a:accent6>
        <a:srgbClr val="FFA500"/>
      </a:accent6>
      <a:hlink>
        <a:srgbClr val="703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1786</Words>
  <Application>Microsoft Office PowerPoint</Application>
  <PresentationFormat>On-screen Show (16:9)</PresentationFormat>
  <Paragraphs>143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Mali SemiBold</vt:lpstr>
      <vt:lpstr>Paytone One</vt:lpstr>
      <vt:lpstr>FZHei-B01S</vt:lpstr>
      <vt:lpstr>Nunito Light</vt:lpstr>
      <vt:lpstr>Wingdings</vt:lpstr>
      <vt:lpstr>Arial</vt:lpstr>
      <vt:lpstr>Roboto Condensed Light</vt:lpstr>
      <vt:lpstr>Raleway SemiBold</vt:lpstr>
      <vt:lpstr>Calibri</vt:lpstr>
      <vt:lpstr>Times New Roman</vt:lpstr>
      <vt:lpstr>Nunito</vt:lpstr>
      <vt:lpstr>Poppins Medium</vt:lpstr>
      <vt:lpstr>Source Han Sans CN Medium</vt:lpstr>
      <vt:lpstr>Fira Sans Extra Condensed Medium</vt:lpstr>
      <vt:lpstr>Mali Medium</vt:lpstr>
      <vt:lpstr>Spelling Bee by Slidesgo</vt:lpstr>
      <vt:lpstr>PowerPoint Presentation</vt:lpstr>
      <vt:lpstr>BÀI 8: LÀM QUEN VỚI THƯ MỤC (Tiết 1)</vt:lpstr>
      <vt:lpstr>NỘI DUNG BÀI HỌC</vt:lpstr>
      <vt:lpstr>KHỞI ĐỘNG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BÀI 8: LÀM QUEN VỚI THƯ MỤC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BÀI 8: LÀM QUEN VỚI THƯ MỤC (Tiết 3)</vt:lpstr>
      <vt:lpstr>THỰC HÀNH</vt:lpstr>
      <vt:lpstr>PowerPoint Presentation</vt:lpstr>
      <vt:lpstr>PowerPoint Presentation</vt:lpstr>
      <vt:lpstr>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Bee</dc:title>
  <dc:creator>User</dc:creator>
  <cp:lastModifiedBy>Administrator</cp:lastModifiedBy>
  <cp:revision>39</cp:revision>
  <dcterms:modified xsi:type="dcterms:W3CDTF">2024-01-13T12:33:44Z</dcterms:modified>
</cp:coreProperties>
</file>